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70" r:id="rId4"/>
    <p:sldId id="261" r:id="rId5"/>
    <p:sldId id="26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96914-A0C0-4FEF-B0CB-6752AA695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DA6904-864F-4B72-A81C-23AF5A00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AF7DE-EA7D-43F8-A635-441CB2B9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59E18-4034-4ABD-9B4E-E9143DBD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9627C-FC84-458D-9C89-6A5F4DE0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1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A89CD-657E-4229-B390-A990BD1A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4E47F-F294-48C0-88D1-BB7E6724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582DB-A063-49CC-81A7-F2B014A9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1EB44-E5AE-4BB7-9EE6-9B03259C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B68E7-B945-4E6A-A81B-8D7B5B71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DC1CD-C834-4FDC-94B5-FDE129CB8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DF5165-834B-4DCC-8EF6-1BC120F2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42CF8-473D-4DBE-A60D-265C2C8A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9B543-7DEE-4D84-A0CB-457EB63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B8BEE-B482-41C3-9D9C-C250C146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9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45FDD-224F-4164-9825-C578E621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E78F6-B621-4BE3-92C0-10668D1F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FC649-A2DA-46D9-9BB2-42645061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01A70-7B85-4873-A19E-A6BAB384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E101F-ECD9-4E98-8DCF-98A230D1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67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5E79B-C150-4A6D-9B69-C5109C99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A426DA-D75A-4296-A85C-DAEACF16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4AFA6-826D-4BA0-A5AB-2A923961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5EE12-1E0C-4728-9D0A-7C09D167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40104-F979-4403-8E33-8B9F7B3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324FC-FEDC-4436-BE41-12097096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5020D-0427-416F-A01A-9C4410336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580FE4-5890-4997-9EDE-D65AB941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7BC1A-B240-46BB-BB57-EEB1F0E8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4F1E51-76E0-40C1-B3C3-F8DC0D5A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2AB38-7209-4EB0-9647-47D01E2C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7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DCF5-4EC7-4EEF-93A9-2AB19AEF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D69A32-2A2B-416B-9C40-340641D5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953948-AED9-4968-B72A-5054A84F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1B20E-5A11-4183-BB54-0B75C8C8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800164-B189-4B4B-AFB5-5BFF6BEF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39ACB1-EBCA-4380-8B8A-C2CA586F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6F33DA-CF07-4586-B9FB-8359166F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0F8EE9-1FE3-4353-949F-550C727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0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90C4D-402B-4E72-BC38-60EF65BC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8AF355-58F2-43AB-B2B2-6F4CB103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28C5C5-C7AA-49C7-8D8E-78D8CB4E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AE7142-5B82-44A7-840C-5547ED5F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38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6B0CE7-7033-4FA2-B945-F1AD8E4B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2E2757-3E54-49C4-8BDD-185887BD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E5530-46CD-4596-BCB3-E85936CD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2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A2D39-A013-4C0D-9A68-D2345AA7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D00FA-0E8F-44D4-A59D-CF7CF7A6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BE655B-9A7B-4FA3-A2DC-A6827156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39FBD1-F9E6-458B-B8F9-DFA14233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A15B32-632F-4028-9FDD-925B513B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3B6F9-7C15-4258-9410-FC1057BF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1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49426-6961-468A-B80F-F5294EF4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8D657C-8F12-4267-ACBF-9D1FAD6EB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7521D0-EAFC-4300-B9C9-FCD1727FB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C828E-25C8-44C3-8DBD-4D25E4D0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AFF200-A7F6-4BF9-AD4D-E91A9FA9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E94299-4459-44A8-B9EF-E5E24D8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66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C8C6B5-5E11-4326-B854-5E7BA8E1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294C6E-1C02-4982-9FAE-AFE86EC3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4D1AD-A22E-4B99-8383-D6FFED74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9226-95B5-4525-889E-493A8A832643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F22FA-F613-4BC3-8ECB-6BD59D98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BDFB3-8B29-4950-9726-14629F08F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86DE-1205-4675-B583-B698CE8D4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6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assynfadlaouy@gmail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9EFEA385-C8F8-4E08-8A58-425A135ECBBC}"/>
              </a:ext>
            </a:extLst>
          </p:cNvPr>
          <p:cNvGrpSpPr/>
          <p:nvPr/>
        </p:nvGrpSpPr>
        <p:grpSpPr>
          <a:xfrm>
            <a:off x="8767481" y="457199"/>
            <a:ext cx="3424519" cy="5087471"/>
            <a:chOff x="8767481" y="457199"/>
            <a:chExt cx="3424519" cy="508747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98B85AF-F0A5-4D2B-B2F6-946ED808C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8" r="16961"/>
            <a:stretch/>
          </p:blipFill>
          <p:spPr>
            <a:xfrm>
              <a:off x="8767481" y="457199"/>
              <a:ext cx="3424519" cy="508747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B7AB64F-5928-4149-B94A-CA70873B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302" y="3007658"/>
              <a:ext cx="1518444" cy="1325564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44877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Cours de développement mobile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L3 informatique </a:t>
            </a:r>
            <a:r>
              <a:rPr lang="fr-F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5AAF7E-EEFB-4467-9579-CA560F24F773}"/>
              </a:ext>
            </a:extLst>
          </p:cNvPr>
          <p:cNvSpPr txBox="1"/>
          <p:nvPr/>
        </p:nvSpPr>
        <p:spPr>
          <a:xfrm>
            <a:off x="2075328" y="5544670"/>
            <a:ext cx="804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Yassine </a:t>
            </a:r>
            <a:r>
              <a:rPr lang="fr-FR" dirty="0" err="1">
                <a:solidFill>
                  <a:schemeClr val="bg1"/>
                </a:solidFill>
              </a:rPr>
              <a:t>Fadlaoui</a:t>
            </a:r>
            <a:r>
              <a:rPr lang="fr-FR" dirty="0">
                <a:solidFill>
                  <a:schemeClr val="bg1"/>
                </a:solidFill>
              </a:rPr>
              <a:t> : yassynfadlaouy@gmail.com</a:t>
            </a:r>
          </a:p>
        </p:txBody>
      </p:sp>
    </p:spTree>
    <p:extLst>
      <p:ext uri="{BB962C8B-B14F-4D97-AF65-F5344CB8AC3E}">
        <p14:creationId xmlns:p14="http://schemas.microsoft.com/office/powerpoint/2010/main" val="10930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L’objectif de ces cours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-1" y="1690688"/>
            <a:ext cx="704625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Qu’allons nous faire durant ce cours de développement mobile</a:t>
            </a:r>
            <a:r>
              <a:rPr lang="fr-FR" sz="1600" dirty="0">
                <a:solidFill>
                  <a:schemeClr val="bg1"/>
                </a:solidFill>
              </a:rPr>
              <a:t>?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L’outil de développement Android Studio: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Les langages de programmation: </a:t>
            </a:r>
            <a:r>
              <a:rPr lang="fr-FR" sz="1600" dirty="0" err="1">
                <a:solidFill>
                  <a:schemeClr val="bg1"/>
                </a:solidFill>
              </a:rPr>
              <a:t>Kotlin</a:t>
            </a:r>
            <a:r>
              <a:rPr lang="fr-FR" sz="1600" dirty="0">
                <a:solidFill>
                  <a:schemeClr val="bg1"/>
                </a:solidFill>
              </a:rPr>
              <a:t> et XML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La conception d’IHM (Interface Humains-Machines) – Widgets &amp; </a:t>
            </a:r>
            <a:r>
              <a:rPr lang="fr-FR" sz="1600" dirty="0" err="1">
                <a:solidFill>
                  <a:schemeClr val="bg1"/>
                </a:solidFill>
              </a:rPr>
              <a:t>Layouts</a:t>
            </a:r>
            <a:endParaRPr lang="fr-FR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La gestion des données – mémoires des tablettes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L’utilisation des fichiers médias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Affiner la conception des IHM (Interfaces Humains-Machines):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Conception d’une maquette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Conception du programme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Test des fonctionnalités avant utilisation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Test des algorithmes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7E6D-3FD3-4B76-8417-48A738118BFA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 Développement mobile – présentation |				           		                	        01/04</a:t>
            </a:r>
          </a:p>
        </p:txBody>
      </p:sp>
    </p:spTree>
    <p:extLst>
      <p:ext uri="{BB962C8B-B14F-4D97-AF65-F5344CB8AC3E}">
        <p14:creationId xmlns:p14="http://schemas.microsoft.com/office/powerpoint/2010/main" val="207806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Téléchargement des cours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-1" y="1690688"/>
            <a:ext cx="121919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Où télécharger les cours</a:t>
            </a:r>
            <a:r>
              <a:rPr lang="fr-FR" sz="1600" dirty="0">
                <a:solidFill>
                  <a:schemeClr val="bg1"/>
                </a:solidFill>
              </a:rPr>
              <a:t>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Canal – L3 Développement Mobile …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Dépôt des cours (Diapos) - Les mercredis Matin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Pour me rendre vos travaux (maquettes, applications &amp; rapports): </a:t>
            </a:r>
            <a:r>
              <a:rPr lang="fr-FR" sz="1600" dirty="0">
                <a:solidFill>
                  <a:schemeClr val="bg1"/>
                </a:solidFill>
                <a:hlinkClick r:id="rId2"/>
              </a:rPr>
              <a:t>yassynfadlaouy@gmail.com</a:t>
            </a:r>
            <a:endParaRPr lang="fr-FR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En Object =&gt; L3 Informatique + (Maquette ou Application ou Rapport)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En Texte =&gt;  Prénoms/Noms et numéro étudiants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>
                <a:solidFill>
                  <a:schemeClr val="bg1"/>
                </a:solidFill>
              </a:rPr>
              <a:t>Vos notes par 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7E6D-3FD3-4B76-8417-48A738118BFA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 Développement mobile – présentation |				           		 	        02/04</a:t>
            </a:r>
          </a:p>
        </p:txBody>
      </p:sp>
    </p:spTree>
    <p:extLst>
      <p:ext uri="{BB962C8B-B14F-4D97-AF65-F5344CB8AC3E}">
        <p14:creationId xmlns:p14="http://schemas.microsoft.com/office/powerpoint/2010/main" val="219780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Le déroulé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0" y="2044747"/>
            <a:ext cx="75124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Déroulement du cours </a:t>
            </a:r>
            <a:r>
              <a:rPr lang="fr-FR" dirty="0">
                <a:solidFill>
                  <a:schemeClr val="bg1"/>
                </a:solidFill>
              </a:rPr>
              <a:t>: Septembre – Décembre 2023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u="sng" dirty="0">
                <a:solidFill>
                  <a:schemeClr val="bg1"/>
                </a:solidFill>
              </a:rPr>
              <a:t>5 premiers </a:t>
            </a:r>
            <a:r>
              <a:rPr lang="fr-FR" dirty="0">
                <a:solidFill>
                  <a:schemeClr val="bg1"/>
                </a:solidFill>
              </a:rPr>
              <a:t>cours: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FF0000"/>
                </a:solidFill>
              </a:rPr>
              <a:t>27 septembre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-&gt; </a:t>
            </a:r>
            <a:r>
              <a:rPr lang="fr-FR" u="sng" dirty="0">
                <a:solidFill>
                  <a:srgbClr val="FF0000"/>
                </a:solidFill>
              </a:rPr>
              <a:t>25 octobre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Introduction à l’outil </a:t>
            </a:r>
            <a:r>
              <a:rPr lang="fr-FR" b="1" dirty="0">
                <a:solidFill>
                  <a:schemeClr val="bg1"/>
                </a:solidFill>
              </a:rPr>
              <a:t>SDK</a:t>
            </a:r>
            <a:r>
              <a:rPr lang="fr-FR" dirty="0">
                <a:solidFill>
                  <a:schemeClr val="bg1"/>
                </a:solidFill>
              </a:rPr>
              <a:t>(Software </a:t>
            </a:r>
            <a:r>
              <a:rPr lang="fr-FR" dirty="0" err="1">
                <a:solidFill>
                  <a:schemeClr val="bg1"/>
                </a:solidFill>
              </a:rPr>
              <a:t>Development</a:t>
            </a:r>
            <a:r>
              <a:rPr lang="fr-FR" dirty="0">
                <a:solidFill>
                  <a:schemeClr val="bg1"/>
                </a:solidFill>
              </a:rPr>
              <a:t> Kit) - 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notions de bases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Pause pédagogique </a:t>
            </a:r>
            <a:r>
              <a:rPr lang="fr-FR" sz="2000" u="sng" dirty="0">
                <a:solidFill>
                  <a:srgbClr val="FF0000"/>
                </a:solidFill>
              </a:rPr>
              <a:t>1 novembre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u="sng" dirty="0">
                <a:solidFill>
                  <a:schemeClr val="bg1"/>
                </a:solidFill>
              </a:rPr>
              <a:t>5 derniers </a:t>
            </a:r>
            <a:r>
              <a:rPr lang="fr-FR" dirty="0">
                <a:solidFill>
                  <a:schemeClr val="bg1"/>
                </a:solidFill>
              </a:rPr>
              <a:t>cours: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FF0000"/>
                </a:solidFill>
              </a:rPr>
              <a:t>8 novembre </a:t>
            </a:r>
            <a:r>
              <a:rPr lang="fr-FR" dirty="0">
                <a:solidFill>
                  <a:schemeClr val="bg1"/>
                </a:solidFill>
              </a:rPr>
              <a:t>-&gt; </a:t>
            </a:r>
            <a:r>
              <a:rPr lang="fr-FR" u="sng" dirty="0">
                <a:solidFill>
                  <a:srgbClr val="FF0000"/>
                </a:solidFill>
              </a:rPr>
              <a:t>6 décembre</a:t>
            </a:r>
            <a:r>
              <a:rPr lang="fr-FR" u="sng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Conception d’un mini-projet en binôme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Sessions de travail en binôme - autonomes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86D3C-A643-4645-9C80-56C567DDD20E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 Développement mobile – présentation |				           		 	        03/04</a:t>
            </a:r>
          </a:p>
        </p:txBody>
      </p:sp>
    </p:spTree>
    <p:extLst>
      <p:ext uri="{BB962C8B-B14F-4D97-AF65-F5344CB8AC3E}">
        <p14:creationId xmlns:p14="http://schemas.microsoft.com/office/powerpoint/2010/main" val="13449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Modalités de notation (3 notes)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0" y="1781208"/>
            <a:ext cx="89647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…</a:t>
            </a:r>
          </a:p>
          <a:p>
            <a:r>
              <a:rPr lang="fr-FR" b="1" dirty="0">
                <a:solidFill>
                  <a:schemeClr val="bg1"/>
                </a:solidFill>
              </a:rPr>
              <a:t>Pause pédagogique </a:t>
            </a:r>
            <a:r>
              <a:rPr lang="fr-FR" b="1" u="sng" dirty="0">
                <a:solidFill>
                  <a:srgbClr val="FF0000"/>
                </a:solidFill>
              </a:rPr>
              <a:t>1 novembre 2023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u="sng" dirty="0">
                <a:solidFill>
                  <a:schemeClr val="bg1"/>
                </a:solidFill>
              </a:rPr>
              <a:t>Les trois notes</a:t>
            </a:r>
            <a:r>
              <a:rPr lang="fr-FR" b="1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>
                <a:solidFill>
                  <a:schemeClr val="bg1"/>
                </a:solidFill>
              </a:rPr>
              <a:t>Les maquettes des mini-projets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Maquettes =&gt; Power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Le 8 &amp; 15 novembre</a:t>
            </a:r>
            <a:r>
              <a:rPr lang="fr-FR" dirty="0">
                <a:solidFill>
                  <a:schemeClr val="bg1"/>
                </a:solidFill>
              </a:rPr>
              <a:t>: Conception des maquettes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b="1" dirty="0">
                <a:solidFill>
                  <a:schemeClr val="bg1"/>
                </a:solidFill>
              </a:rPr>
              <a:t>Soutenance des mini-projets</a:t>
            </a:r>
            <a:r>
              <a:rPr lang="fr-FR" dirty="0">
                <a:solidFill>
                  <a:schemeClr val="bg1"/>
                </a:solidFill>
              </a:rPr>
              <a:t>:</a:t>
            </a:r>
            <a:endParaRPr lang="fr-FR" sz="2000" u="sng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22 &amp; 29 novembre &amp; 6 décembre </a:t>
            </a:r>
            <a:r>
              <a:rPr lang="fr-FR" dirty="0">
                <a:solidFill>
                  <a:schemeClr val="bg1"/>
                </a:solidFill>
              </a:rPr>
              <a:t>=&gt; Développement des mini-projets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13 &amp; 20 décembre </a:t>
            </a:r>
            <a:r>
              <a:rPr lang="fr-FR" dirty="0">
                <a:solidFill>
                  <a:schemeClr val="bg1"/>
                </a:solidFill>
              </a:rPr>
              <a:t>=&gt; Soutenance des </a:t>
            </a:r>
            <a:r>
              <a:rPr lang="fr-FR" dirty="0" err="1">
                <a:solidFill>
                  <a:schemeClr val="bg1"/>
                </a:solidFill>
              </a:rPr>
              <a:t>minis</a:t>
            </a:r>
            <a:r>
              <a:rPr lang="fr-FR" dirty="0">
                <a:solidFill>
                  <a:schemeClr val="bg1"/>
                </a:solidFill>
              </a:rPr>
              <a:t>-projets(Diapos + test de l’application), 8-10 minutes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b="1" dirty="0">
                <a:solidFill>
                  <a:schemeClr val="bg1"/>
                </a:solidFill>
              </a:rPr>
              <a:t>Rapport des mini-projets</a:t>
            </a:r>
            <a:r>
              <a:rPr lang="fr-FR" dirty="0">
                <a:solidFill>
                  <a:schemeClr val="bg1"/>
                </a:solidFill>
              </a:rPr>
              <a:t>:</a:t>
            </a:r>
            <a:endParaRPr lang="fr-FR" sz="2000" u="sng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FF0000"/>
                </a:solidFill>
              </a:rPr>
              <a:t>Avant le 31 décembre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Maximum 10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91AF4-A82D-43B6-A5CD-0DFA293B3924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 Développement mobile – présentation |				           			        04/04</a:t>
            </a:r>
          </a:p>
        </p:txBody>
      </p:sp>
    </p:spTree>
    <p:extLst>
      <p:ext uri="{BB962C8B-B14F-4D97-AF65-F5344CB8AC3E}">
        <p14:creationId xmlns:p14="http://schemas.microsoft.com/office/powerpoint/2010/main" val="2949524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Grand écran</PresentationFormat>
  <Paragraphs>60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Cours de développement mobile - L3 informatique -</vt:lpstr>
      <vt:lpstr>L’objectif de ces cours</vt:lpstr>
      <vt:lpstr>Téléchargement des cours</vt:lpstr>
      <vt:lpstr>Le déroulé</vt:lpstr>
      <vt:lpstr>Modalités de notation (3 notes)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développement mobile</dc:title>
  <dc:creator>Yassine</dc:creator>
  <cp:lastModifiedBy>Yassine</cp:lastModifiedBy>
  <cp:revision>61</cp:revision>
  <dcterms:created xsi:type="dcterms:W3CDTF">2023-06-29T15:23:42Z</dcterms:created>
  <dcterms:modified xsi:type="dcterms:W3CDTF">2023-09-26T08:18:48Z</dcterms:modified>
</cp:coreProperties>
</file>