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5" r:id="rId9"/>
    <p:sldId id="266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>
      <p:cViewPr>
        <p:scale>
          <a:sx n="66" d="100"/>
          <a:sy n="66" d="100"/>
        </p:scale>
        <p:origin x="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4E72E-2AB1-41E0-A593-0171A0EF9A2A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1359AB-E962-4843-953C-65F77529EC22}">
      <dgm:prSet phldrT="[Text]"/>
      <dgm:spPr/>
      <dgm:t>
        <a:bodyPr/>
        <a:lstStyle/>
        <a:p>
          <a:r>
            <a:rPr lang="en-US" dirty="0" smtClean="0"/>
            <a:t>À </a:t>
          </a:r>
          <a:r>
            <a:rPr lang="en-US" dirty="0" err="1" smtClean="0"/>
            <a:t>droite</a:t>
          </a:r>
          <a:endParaRPr lang="en-US" dirty="0"/>
        </a:p>
      </dgm:t>
    </dgm:pt>
    <dgm:pt modelId="{F3534595-58A8-4880-BF6B-FA6E7575725B}" type="parTrans" cxnId="{A77FEEE9-E5E8-47A7-868E-9223B96A1D07}">
      <dgm:prSet/>
      <dgm:spPr/>
      <dgm:t>
        <a:bodyPr/>
        <a:lstStyle/>
        <a:p>
          <a:endParaRPr lang="en-US"/>
        </a:p>
      </dgm:t>
    </dgm:pt>
    <dgm:pt modelId="{3C965BCE-D136-423A-9FDA-5D320A94BE88}" type="sibTrans" cxnId="{A77FEEE9-E5E8-47A7-868E-9223B96A1D07}">
      <dgm:prSet/>
      <dgm:spPr/>
      <dgm:t>
        <a:bodyPr/>
        <a:lstStyle/>
        <a:p>
          <a:endParaRPr lang="en-US"/>
        </a:p>
      </dgm:t>
    </dgm:pt>
    <dgm:pt modelId="{CF23E1F9-2208-45F4-9986-BC22086B42EA}">
      <dgm:prSet phldrT="[Text]"/>
      <dgm:spPr/>
      <dgm:t>
        <a:bodyPr/>
        <a:lstStyle/>
        <a:p>
          <a:r>
            <a:rPr lang="en-US" dirty="0" smtClean="0"/>
            <a:t>Fusion au bas</a:t>
          </a:r>
          <a:endParaRPr lang="en-US" dirty="0"/>
        </a:p>
      </dgm:t>
    </dgm:pt>
    <dgm:pt modelId="{982897FB-7DD0-4521-B532-7AA45CA65727}" type="sibTrans" cxnId="{939B82FF-F156-422C-A908-DFE99EACDC58}">
      <dgm:prSet/>
      <dgm:spPr/>
      <dgm:t>
        <a:bodyPr/>
        <a:lstStyle/>
        <a:p>
          <a:endParaRPr lang="en-US"/>
        </a:p>
      </dgm:t>
    </dgm:pt>
    <dgm:pt modelId="{291915C5-D2B0-4C0D-82A9-F95C3264E6A1}" type="parTrans" cxnId="{939B82FF-F156-422C-A908-DFE99EACDC58}">
      <dgm:prSet/>
      <dgm:spPr/>
      <dgm:t>
        <a:bodyPr/>
        <a:lstStyle/>
        <a:p>
          <a:endParaRPr lang="en-US"/>
        </a:p>
      </dgm:t>
    </dgm:pt>
    <dgm:pt modelId="{5C5C61A3-7E2B-4C1D-AC11-4F60E7CE9E14}" type="pres">
      <dgm:prSet presAssocID="{DD34E72E-2AB1-41E0-A593-0171A0EF9A2A}" presName="diagram" presStyleCnt="0">
        <dgm:presLayoutVars>
          <dgm:dir/>
          <dgm:resizeHandles val="exact"/>
        </dgm:presLayoutVars>
      </dgm:prSet>
      <dgm:spPr/>
    </dgm:pt>
    <dgm:pt modelId="{E7181B1A-7CE9-4472-BDF0-50497013F768}" type="pres">
      <dgm:prSet presAssocID="{1D1359AB-E962-4843-953C-65F77529EC22}" presName="arrow" presStyleLbl="node1" presStyleIdx="0" presStyleCnt="2" custScaleX="20008" custScaleY="24196" custRadScaleRad="229745" custRadScaleInc="85782">
        <dgm:presLayoutVars>
          <dgm:bulletEnabled val="1"/>
        </dgm:presLayoutVars>
      </dgm:prSet>
      <dgm:spPr/>
    </dgm:pt>
    <dgm:pt modelId="{609D3B6C-AAE6-4CDC-847F-06B0B84EDD50}" type="pres">
      <dgm:prSet presAssocID="{CF23E1F9-2208-45F4-9986-BC22086B42EA}" presName="arrow" presStyleLbl="node1" presStyleIdx="1" presStyleCnt="2" custScaleX="20820" custScaleY="59993" custRadScaleRad="32974" custRadScaleInc="-3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9B82FF-F156-422C-A908-DFE99EACDC58}" srcId="{DD34E72E-2AB1-41E0-A593-0171A0EF9A2A}" destId="{CF23E1F9-2208-45F4-9986-BC22086B42EA}" srcOrd="1" destOrd="0" parTransId="{291915C5-D2B0-4C0D-82A9-F95C3264E6A1}" sibTransId="{982897FB-7DD0-4521-B532-7AA45CA65727}"/>
    <dgm:cxn modelId="{A77FEEE9-E5E8-47A7-868E-9223B96A1D07}" srcId="{DD34E72E-2AB1-41E0-A593-0171A0EF9A2A}" destId="{1D1359AB-E962-4843-953C-65F77529EC22}" srcOrd="0" destOrd="0" parTransId="{F3534595-58A8-4880-BF6B-FA6E7575725B}" sibTransId="{3C965BCE-D136-423A-9FDA-5D320A94BE88}"/>
    <dgm:cxn modelId="{377CC473-FAD9-415F-B570-165E76AC1A18}" type="presOf" srcId="{DD34E72E-2AB1-41E0-A593-0171A0EF9A2A}" destId="{5C5C61A3-7E2B-4C1D-AC11-4F60E7CE9E14}" srcOrd="0" destOrd="0" presId="urn:microsoft.com/office/officeart/2005/8/layout/arrow5"/>
    <dgm:cxn modelId="{28281FCB-58E4-4B24-BA4B-DA48D84195A0}" type="presOf" srcId="{CF23E1F9-2208-45F4-9986-BC22086B42EA}" destId="{609D3B6C-AAE6-4CDC-847F-06B0B84EDD50}" srcOrd="0" destOrd="0" presId="urn:microsoft.com/office/officeart/2005/8/layout/arrow5"/>
    <dgm:cxn modelId="{39170CFE-EABF-4A6B-899E-68DA54CBF040}" type="presOf" srcId="{1D1359AB-E962-4843-953C-65F77529EC22}" destId="{E7181B1A-7CE9-4472-BDF0-50497013F768}" srcOrd="0" destOrd="0" presId="urn:microsoft.com/office/officeart/2005/8/layout/arrow5"/>
    <dgm:cxn modelId="{FE67029A-6E56-482E-A677-43EC2D736EF6}" type="presParOf" srcId="{5C5C61A3-7E2B-4C1D-AC11-4F60E7CE9E14}" destId="{E7181B1A-7CE9-4472-BDF0-50497013F768}" srcOrd="0" destOrd="0" presId="urn:microsoft.com/office/officeart/2005/8/layout/arrow5"/>
    <dgm:cxn modelId="{32340A37-1AE9-42AB-AC0B-968C51D0390A}" type="presParOf" srcId="{5C5C61A3-7E2B-4C1D-AC11-4F60E7CE9E14}" destId="{609D3B6C-AAE6-4CDC-847F-06B0B84EDD50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81B1A-7CE9-4472-BDF0-50497013F768}">
      <dsp:nvSpPr>
        <dsp:cNvPr id="0" name=""/>
        <dsp:cNvSpPr/>
      </dsp:nvSpPr>
      <dsp:spPr>
        <a:xfrm rot="16200000">
          <a:off x="7259598" y="156963"/>
          <a:ext cx="786126" cy="95067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À </a:t>
          </a:r>
          <a:r>
            <a:rPr lang="en-US" sz="1200" kern="1200" dirty="0" err="1" smtClean="0"/>
            <a:t>droite</a:t>
          </a:r>
          <a:endParaRPr lang="en-US" sz="1200" kern="1200" dirty="0"/>
        </a:p>
      </dsp:txBody>
      <dsp:txXfrm rot="5400000">
        <a:off x="7177324" y="435769"/>
        <a:ext cx="813103" cy="393063"/>
      </dsp:txXfrm>
    </dsp:sp>
    <dsp:sp modelId="{609D3B6C-AAE6-4CDC-847F-06B0B84EDD50}">
      <dsp:nvSpPr>
        <dsp:cNvPr id="0" name=""/>
        <dsp:cNvSpPr/>
      </dsp:nvSpPr>
      <dsp:spPr>
        <a:xfrm rot="5400000">
          <a:off x="4338670" y="1528550"/>
          <a:ext cx="818030" cy="235716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Fusion au bas</a:t>
          </a:r>
          <a:endParaRPr lang="en-US" sz="1200" kern="1200" dirty="0"/>
        </a:p>
      </dsp:txBody>
      <dsp:txXfrm rot="-5400000">
        <a:off x="3712259" y="2502624"/>
        <a:ext cx="2214007" cy="409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5F99-319E-47B6-81F4-A2A15686208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CE2-DB3E-4286-A283-3A2B854D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3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5F99-319E-47B6-81F4-A2A15686208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CE2-DB3E-4286-A283-3A2B854D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2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5F99-319E-47B6-81F4-A2A15686208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CE2-DB3E-4286-A283-3A2B854D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5F99-319E-47B6-81F4-A2A15686208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CE2-DB3E-4286-A283-3A2B854DD3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664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5F99-319E-47B6-81F4-A2A15686208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CE2-DB3E-4286-A283-3A2B854D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6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5F99-319E-47B6-81F4-A2A15686208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CE2-DB3E-4286-A283-3A2B854D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67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5F99-319E-47B6-81F4-A2A15686208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CE2-DB3E-4286-A283-3A2B854D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51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5F99-319E-47B6-81F4-A2A15686208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CE2-DB3E-4286-A283-3A2B854D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88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5F99-319E-47B6-81F4-A2A15686208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CE2-DB3E-4286-A283-3A2B854D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5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5F99-319E-47B6-81F4-A2A15686208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CE2-DB3E-4286-A283-3A2B854D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5F99-319E-47B6-81F4-A2A15686208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CE2-DB3E-4286-A283-3A2B854D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9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5F99-319E-47B6-81F4-A2A15686208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CE2-DB3E-4286-A283-3A2B854D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5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5F99-319E-47B6-81F4-A2A15686208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CE2-DB3E-4286-A283-3A2B854D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5F99-319E-47B6-81F4-A2A15686208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CE2-DB3E-4286-A283-3A2B854D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5F99-319E-47B6-81F4-A2A15686208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CE2-DB3E-4286-A283-3A2B854D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0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5F99-319E-47B6-81F4-A2A15686208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CE2-DB3E-4286-A283-3A2B854D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5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5F99-319E-47B6-81F4-A2A15686208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CE2-DB3E-4286-A283-3A2B854D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7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4D5F99-319E-47B6-81F4-A2A15686208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DCE2-DB3E-4286-A283-3A2B854D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38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1.png"/><Relationship Id="rId4" Type="http://schemas.openxmlformats.org/officeDocument/2006/relationships/diagramData" Target="../diagrams/data1.xml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40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Présentation</a:t>
            </a:r>
            <a:r>
              <a:rPr 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la </a:t>
            </a:r>
            <a:r>
              <a:rPr lang="en-US" sz="28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projet</a:t>
            </a:r>
            <a:r>
              <a:rPr 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du group 6-Z</a:t>
            </a:r>
            <a:endParaRPr 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7532"/>
            <a:ext cx="10515600" cy="56589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400" dirty="0"/>
              <a:t>Ce devoir est réalisé dans le carde du cours </a:t>
            </a:r>
            <a:r>
              <a:rPr lang="fr-FR" sz="1400" dirty="0" smtClean="0"/>
              <a:t>de</a:t>
            </a:r>
            <a:endParaRPr lang="en-US" sz="1400" dirty="0"/>
          </a:p>
          <a:p>
            <a:pPr marL="0" indent="0" algn="ctr">
              <a:buNone/>
            </a:pPr>
            <a:r>
              <a:rPr lang="en-US" sz="1400" b="1" dirty="0" err="1" smtClean="0"/>
              <a:t>Outils</a:t>
            </a:r>
            <a:r>
              <a:rPr lang="en-US" sz="1400" b="1" dirty="0" smtClean="0"/>
              <a:t> </a:t>
            </a:r>
            <a:r>
              <a:rPr lang="en-US" sz="1400" b="1" dirty="0" err="1"/>
              <a:t>informatiques</a:t>
            </a:r>
            <a:r>
              <a:rPr lang="en-US" sz="1400" b="1" dirty="0"/>
              <a:t> </a:t>
            </a:r>
            <a:r>
              <a:rPr lang="en-US" sz="1400" b="1" dirty="0" err="1" smtClean="0"/>
              <a:t>collaboratifs</a:t>
            </a:r>
            <a:endParaRPr lang="en-US" sz="1400" b="1" dirty="0" smtClean="0"/>
          </a:p>
          <a:p>
            <a:pPr marL="0" indent="0" algn="ctr">
              <a:buNone/>
            </a:pPr>
            <a:r>
              <a:rPr lang="en-US" sz="1400" dirty="0" smtClean="0"/>
              <a:t>L1 - </a:t>
            </a:r>
            <a:r>
              <a:rPr lang="en-US" sz="1400" dirty="0" err="1" smtClean="0"/>
              <a:t>Université</a:t>
            </a:r>
            <a:r>
              <a:rPr lang="en-US" sz="1400" dirty="0" smtClean="0"/>
              <a:t> de Paris 8</a:t>
            </a:r>
            <a:endParaRPr lang="en-US" sz="1400" dirty="0"/>
          </a:p>
          <a:p>
            <a:pPr marL="0" lvl="0" indent="0">
              <a:buNone/>
            </a:pPr>
            <a:r>
              <a:rPr lang="en-US" sz="2400" b="1" dirty="0" smtClean="0"/>
              <a:t>1) </a:t>
            </a:r>
            <a:r>
              <a:rPr lang="fr-FR" sz="2400" b="1" u="sng" dirty="0"/>
              <a:t>Présentation du Projet</a:t>
            </a:r>
            <a:endParaRPr lang="en-US" sz="2400" dirty="0"/>
          </a:p>
          <a:p>
            <a:pPr marL="0" indent="0">
              <a:buNone/>
            </a:pPr>
            <a:r>
              <a:rPr lang="fr-FR" dirty="0"/>
              <a:t>	a) </a:t>
            </a:r>
            <a:r>
              <a:rPr lang="fr-FR" i="1" u="sng" dirty="0"/>
              <a:t>Introduction </a:t>
            </a:r>
            <a:r>
              <a:rPr lang="fr-FR" i="1" u="sng" dirty="0" smtClean="0"/>
              <a:t>:</a:t>
            </a:r>
          </a:p>
          <a:p>
            <a:pPr marL="0" indent="0">
              <a:buNone/>
            </a:pPr>
            <a:r>
              <a:rPr lang="fr-FR" dirty="0" smtClean="0"/>
              <a:t>		-  </a:t>
            </a:r>
            <a:r>
              <a:rPr lang="fr-FR" dirty="0"/>
              <a:t>Le projet consiste à créer un programme en </a:t>
            </a:r>
            <a:r>
              <a:rPr lang="fr-FR" dirty="0"/>
              <a:t>C</a:t>
            </a:r>
            <a:r>
              <a:rPr lang="fr-FR" dirty="0" smtClean="0"/>
              <a:t> </a:t>
            </a:r>
            <a:r>
              <a:rPr lang="fr-FR" dirty="0"/>
              <a:t>permettant de résoudre une grille de </a:t>
            </a:r>
            <a:r>
              <a:rPr lang="fr-FR" dirty="0" smtClean="0"/>
              <a:t>‘2048’.</a:t>
            </a:r>
          </a:p>
          <a:p>
            <a:pPr marL="0" indent="0">
              <a:buNone/>
            </a:pPr>
            <a:r>
              <a:rPr lang="fr-FR" dirty="0"/>
              <a:t>		- 2048 est un jeu vidéo de puzzle de tuiles coulissantes à un joueur écrit par le développeur Web italien Gabriele </a:t>
            </a:r>
            <a:r>
              <a:rPr lang="fr-FR" dirty="0" err="1"/>
              <a:t>Cirulli</a:t>
            </a:r>
            <a:r>
              <a:rPr lang="fr-FR" dirty="0"/>
              <a:t> et publié sur GitHub. L'objectif du jeu est de faire glisser des tuiles numérotées sur une grille pour les combiner pour créer une tuile avec le numéro 2048. Il a été initialement écrit en JavaScript et CSS pendant un </a:t>
            </a:r>
            <a:r>
              <a:rPr lang="fr-FR" dirty="0" smtClean="0"/>
              <a:t>week-end.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389" y="4986757"/>
            <a:ext cx="1469982" cy="1475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860" y="5127531"/>
            <a:ext cx="1576580" cy="1576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93259" y="6550223"/>
            <a:ext cx="2321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prstClr val="white">
                    <a:lumMod val="50000"/>
                  </a:prstClr>
                </a:solidFill>
                <a:latin typeface="Calisto MT" panose="02040603050505030304"/>
              </a:rPr>
              <a:t>Viet NGUYEN 20006303</a:t>
            </a:r>
            <a:endParaRPr lang="en-US" sz="1400" i="1" dirty="0">
              <a:solidFill>
                <a:prstClr val="white">
                  <a:lumMod val="50000"/>
                </a:prstClr>
              </a:solidFill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81812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85106" cy="501439"/>
          </a:xfrm>
        </p:spPr>
        <p:txBody>
          <a:bodyPr/>
          <a:lstStyle/>
          <a:p>
            <a:r>
              <a:rPr lang="en-US" sz="2400" b="1" dirty="0"/>
              <a:t>2) </a:t>
            </a:r>
            <a:r>
              <a:rPr lang="en-US" sz="2400" b="1" u="sng" dirty="0" err="1"/>
              <a:t>Programme</a:t>
            </a:r>
            <a:r>
              <a:rPr lang="en-US" sz="2400" b="1" u="sng" dirty="0"/>
              <a:t> du </a:t>
            </a:r>
            <a:r>
              <a:rPr lang="en-US" sz="2400" b="1" u="sng" dirty="0" err="1"/>
              <a:t>jeu</a:t>
            </a:r>
            <a:r>
              <a:rPr lang="en-US" sz="2400" b="1" u="sng" dirty="0"/>
              <a:t>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954157"/>
            <a:ext cx="11320603" cy="5446643"/>
          </a:xfrm>
        </p:spPr>
        <p:txBody>
          <a:bodyPr/>
          <a:lstStyle/>
          <a:p>
            <a:r>
              <a:rPr lang="en-US" dirty="0" err="1" smtClean="0"/>
              <a:t>Entrez</a:t>
            </a:r>
            <a:r>
              <a:rPr lang="en-US" dirty="0" smtClean="0"/>
              <a:t> ‘1’ pour lancer le </a:t>
            </a:r>
            <a:r>
              <a:rPr lang="en-US" dirty="0" err="1" smtClean="0"/>
              <a:t>jeu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93259" y="6550223"/>
            <a:ext cx="2321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prstClr val="white">
                    <a:lumMod val="50000"/>
                  </a:prstClr>
                </a:solidFill>
                <a:latin typeface="Calisto MT" panose="02040603050505030304"/>
              </a:rPr>
              <a:t>Viet NGUYEN 20006303</a:t>
            </a:r>
            <a:endParaRPr lang="en-US" sz="1400" i="1" dirty="0">
              <a:solidFill>
                <a:prstClr val="white">
                  <a:lumMod val="50000"/>
                </a:prstClr>
              </a:solidFill>
              <a:latin typeface="Calisto MT" panose="020406030505050303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427" y="804734"/>
            <a:ext cx="7324081" cy="447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4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18519" cy="1400530"/>
          </a:xfrm>
        </p:spPr>
        <p:txBody>
          <a:bodyPr/>
          <a:lstStyle/>
          <a:p>
            <a:pPr algn="ctr"/>
            <a:r>
              <a:rPr lang="en-US" dirty="0" smtClean="0">
                <a:latin typeface=".Vn3DH" panose="020B7200000000000000" pitchFamily="34" charset="0"/>
              </a:rPr>
              <a:t>THE END</a:t>
            </a:r>
            <a:endParaRPr lang="en-US" dirty="0">
              <a:latin typeface=".Vn3DH" panose="020B72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94552"/>
            <a:ext cx="9772211" cy="4464614"/>
          </a:xfrm>
        </p:spPr>
        <p:txBody>
          <a:bodyPr/>
          <a:lstStyle/>
          <a:p>
            <a:pPr algn="ctr"/>
            <a:r>
              <a:rPr lang="fr-FR" dirty="0"/>
              <a:t>C'est tout pour ma présentation.</a:t>
            </a:r>
          </a:p>
          <a:p>
            <a:pPr algn="ctr"/>
            <a:r>
              <a:rPr lang="fr-FR" dirty="0"/>
              <a:t>Merci de votre attention.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93259" y="6550223"/>
            <a:ext cx="2321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prstClr val="white">
                    <a:lumMod val="50000"/>
                  </a:prstClr>
                </a:solidFill>
                <a:latin typeface="Calisto MT" panose="02040603050505030304"/>
              </a:rPr>
              <a:t>Viet NGUYEN 20006303</a:t>
            </a:r>
            <a:endParaRPr lang="en-US" sz="1400" i="1" dirty="0">
              <a:solidFill>
                <a:prstClr val="white">
                  <a:lumMod val="50000"/>
                </a:prstClr>
              </a:solidFill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26403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10631489" cy="461682"/>
          </a:xfrm>
        </p:spPr>
        <p:txBody>
          <a:bodyPr/>
          <a:lstStyle/>
          <a:p>
            <a:r>
              <a:rPr lang="en-US" sz="2000" i="1" u="sng" dirty="0" smtClean="0"/>
              <a:t>b) </a:t>
            </a:r>
            <a:r>
              <a:rPr lang="en-US" sz="2000" i="1" u="sng" dirty="0" err="1" smtClean="0"/>
              <a:t>Regle</a:t>
            </a:r>
            <a:r>
              <a:rPr lang="en-US" sz="2000" i="1" u="sng" dirty="0" smtClean="0"/>
              <a:t> du </a:t>
            </a:r>
            <a:r>
              <a:rPr lang="en-US" sz="2000" i="1" u="sng" dirty="0" err="1" smtClean="0"/>
              <a:t>jeu</a:t>
            </a:r>
            <a:r>
              <a:rPr lang="en-US" sz="2000" i="1" u="sng" dirty="0" smtClean="0"/>
              <a:t>:</a:t>
            </a:r>
            <a:endParaRPr lang="en-US" sz="2000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48" y="914402"/>
            <a:ext cx="11197390" cy="56147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65" y="914401"/>
            <a:ext cx="11049792" cy="3259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602" y="4375294"/>
            <a:ext cx="2364998" cy="235566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436854" y="5200199"/>
            <a:ext cx="834189" cy="705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297" y="4375294"/>
            <a:ext cx="2388915" cy="23983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93259" y="6550223"/>
            <a:ext cx="2321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prstClr val="white">
                    <a:lumMod val="50000"/>
                  </a:prstClr>
                </a:solidFill>
                <a:latin typeface="Calisto MT" panose="02040603050505030304"/>
              </a:rPr>
              <a:t>Viet NGUYEN 20006303</a:t>
            </a:r>
            <a:endParaRPr lang="en-US" sz="1400" i="1" dirty="0">
              <a:solidFill>
                <a:prstClr val="white">
                  <a:lumMod val="50000"/>
                </a:prstClr>
              </a:solidFill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78900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20"/>
            <a:ext cx="10775868" cy="606060"/>
          </a:xfrm>
        </p:spPr>
        <p:txBody>
          <a:bodyPr/>
          <a:lstStyle/>
          <a:p>
            <a:r>
              <a:rPr lang="en-US" sz="2400" b="1" dirty="0" smtClean="0"/>
              <a:t>2) </a:t>
            </a:r>
            <a:r>
              <a:rPr lang="en-US" sz="2400" b="1" u="sng" dirty="0" err="1" smtClean="0"/>
              <a:t>Programme</a:t>
            </a:r>
            <a:r>
              <a:rPr lang="en-US" sz="2400" b="1" u="sng" dirty="0" smtClean="0"/>
              <a:t> du </a:t>
            </a:r>
            <a:r>
              <a:rPr lang="en-US" sz="2400" b="1" u="sng" dirty="0" err="1" smtClean="0"/>
              <a:t>jeu</a:t>
            </a:r>
            <a:r>
              <a:rPr lang="en-US" sz="2400" b="1" u="sng" dirty="0" smtClean="0"/>
              <a:t>: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58779"/>
            <a:ext cx="11101137" cy="5454315"/>
          </a:xfrm>
        </p:spPr>
        <p:txBody>
          <a:bodyPr/>
          <a:lstStyle/>
          <a:p>
            <a:r>
              <a:rPr lang="en-US" i="1" dirty="0"/>
              <a:t>Les </a:t>
            </a:r>
            <a:r>
              <a:rPr lang="en-US" i="1" dirty="0" err="1"/>
              <a:t>bibliothèques</a:t>
            </a:r>
            <a:r>
              <a:rPr lang="en-US" i="1" dirty="0"/>
              <a:t> à </a:t>
            </a:r>
            <a:r>
              <a:rPr lang="en-US" i="1" dirty="0" err="1"/>
              <a:t>utiliser</a:t>
            </a:r>
            <a:r>
              <a:rPr lang="en-US" i="1" dirty="0"/>
              <a:t> </a:t>
            </a:r>
            <a:r>
              <a:rPr lang="en-US" i="1" dirty="0" smtClean="0"/>
              <a:t>: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i="1" dirty="0" err="1" smtClean="0"/>
              <a:t>Initialiser</a:t>
            </a:r>
            <a:r>
              <a:rPr lang="en-US" i="1" dirty="0" smtClean="0"/>
              <a:t> les </a:t>
            </a:r>
            <a:r>
              <a:rPr lang="en-US" i="1" dirty="0" err="1" smtClean="0"/>
              <a:t>valeurs</a:t>
            </a:r>
            <a:r>
              <a:rPr lang="en-US" i="1" dirty="0" smtClean="0"/>
              <a:t> </a:t>
            </a:r>
            <a:r>
              <a:rPr lang="en-US" i="1" dirty="0" err="1" smtClean="0"/>
              <a:t>aléatoire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la </a:t>
            </a:r>
            <a:r>
              <a:rPr lang="en-US" i="1" dirty="0" err="1" smtClean="0"/>
              <a:t>tuile</a:t>
            </a:r>
            <a:r>
              <a:rPr lang="en-US" i="1" dirty="0" smtClean="0"/>
              <a:t> du </a:t>
            </a:r>
            <a:r>
              <a:rPr lang="en-US" i="1" dirty="0" err="1" smtClean="0"/>
              <a:t>jeu</a:t>
            </a:r>
            <a:r>
              <a:rPr lang="en-US" i="1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328" y="2620652"/>
            <a:ext cx="2082907" cy="2330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019" y="2506345"/>
            <a:ext cx="7169518" cy="2559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125" y="1484097"/>
            <a:ext cx="5988358" cy="7112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204" y="4001694"/>
            <a:ext cx="2724290" cy="22924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93259" y="6550223"/>
            <a:ext cx="2321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prstClr val="white">
                    <a:lumMod val="50000"/>
                  </a:prstClr>
                </a:solidFill>
                <a:latin typeface="Calisto MT" panose="02040603050505030304"/>
              </a:rPr>
              <a:t>Viet NGUYEN 20006303</a:t>
            </a:r>
            <a:endParaRPr lang="en-US" sz="1400" i="1" dirty="0">
              <a:solidFill>
                <a:prstClr val="white">
                  <a:lumMod val="50000"/>
                </a:prstClr>
              </a:solidFill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92332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10267054" cy="501439"/>
          </a:xfrm>
        </p:spPr>
        <p:txBody>
          <a:bodyPr/>
          <a:lstStyle/>
          <a:p>
            <a:r>
              <a:rPr lang="en-US" sz="2400" b="1" dirty="0"/>
              <a:t>2) </a:t>
            </a:r>
            <a:r>
              <a:rPr lang="en-US" sz="2400" b="1" u="sng" dirty="0" err="1"/>
              <a:t>Programme</a:t>
            </a:r>
            <a:r>
              <a:rPr lang="en-US" sz="2400" b="1" u="sng" dirty="0"/>
              <a:t> du </a:t>
            </a:r>
            <a:r>
              <a:rPr lang="en-US" sz="2400" b="1" u="sng" dirty="0" err="1"/>
              <a:t>jeu</a:t>
            </a:r>
            <a:r>
              <a:rPr lang="en-US" sz="2400" b="1" u="sng" dirty="0"/>
              <a:t>: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6112" y="1022471"/>
            <a:ext cx="11082062" cy="5358451"/>
          </a:xfrm>
        </p:spPr>
        <p:txBody>
          <a:bodyPr/>
          <a:lstStyle/>
          <a:p>
            <a:r>
              <a:rPr lang="en-US" dirty="0" err="1" smtClean="0"/>
              <a:t>Afficher</a:t>
            </a:r>
            <a:r>
              <a:rPr lang="en-US" dirty="0" smtClean="0"/>
              <a:t> de la grille du tab:</a:t>
            </a:r>
          </a:p>
          <a:p>
            <a:pPr lvl="1"/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commun</a:t>
            </a:r>
            <a:r>
              <a:rPr lang="en-US" dirty="0" smtClean="0"/>
              <a:t> avec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la </a:t>
            </a:r>
            <a:r>
              <a:rPr lang="en-US" dirty="0"/>
              <a:t>tab on </a:t>
            </a:r>
            <a:r>
              <a:rPr lang="en-US" dirty="0" err="1"/>
              <a:t>avait</a:t>
            </a:r>
            <a:r>
              <a:rPr lang="en-US" dirty="0"/>
              <a:t> </a:t>
            </a:r>
            <a:r>
              <a:rPr lang="en-US" dirty="0" smtClean="0"/>
              <a:t>fait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projet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du </a:t>
            </a:r>
            <a:r>
              <a:rPr lang="en-US" dirty="0" err="1" smtClean="0"/>
              <a:t>Puissence</a:t>
            </a:r>
            <a:r>
              <a:rPr lang="en-US" dirty="0" smtClean="0"/>
              <a:t> 4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avance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108" y="168601"/>
            <a:ext cx="3097036" cy="4194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65" y="4958366"/>
            <a:ext cx="3333921" cy="1511378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7970054" y="4373267"/>
            <a:ext cx="536713" cy="516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068" y="2807183"/>
            <a:ext cx="3225966" cy="31116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779639" y="3200400"/>
            <a:ext cx="834887" cy="57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193259" y="6550223"/>
            <a:ext cx="2321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prstClr val="white">
                    <a:lumMod val="50000"/>
                  </a:prstClr>
                </a:solidFill>
                <a:latin typeface="Calisto MT" panose="02040603050505030304"/>
              </a:rPr>
              <a:t>Viet NGUYEN 20006303</a:t>
            </a:r>
            <a:endParaRPr lang="en-US" sz="1400" i="1" dirty="0">
              <a:solidFill>
                <a:prstClr val="white">
                  <a:lumMod val="50000"/>
                </a:prstClr>
              </a:solidFill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196086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85106" cy="501439"/>
          </a:xfrm>
        </p:spPr>
        <p:txBody>
          <a:bodyPr/>
          <a:lstStyle/>
          <a:p>
            <a:r>
              <a:rPr lang="en-US" sz="2400" b="1" dirty="0"/>
              <a:t>2) </a:t>
            </a:r>
            <a:r>
              <a:rPr lang="en-US" sz="2400" b="1" u="sng" dirty="0" err="1"/>
              <a:t>Programme</a:t>
            </a:r>
            <a:r>
              <a:rPr lang="en-US" sz="2400" b="1" u="sng" dirty="0"/>
              <a:t> du </a:t>
            </a:r>
            <a:r>
              <a:rPr lang="en-US" sz="2400" b="1" u="sng" dirty="0" err="1"/>
              <a:t>jeu</a:t>
            </a:r>
            <a:r>
              <a:rPr lang="en-US" sz="2400" b="1" u="sng" dirty="0"/>
              <a:t>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954157"/>
            <a:ext cx="11320603" cy="5446643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main action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jeu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Deplacement</a:t>
            </a:r>
            <a:r>
              <a:rPr lang="en-US" dirty="0" smtClean="0"/>
              <a:t> les </a:t>
            </a:r>
            <a:r>
              <a:rPr lang="en-US" dirty="0" err="1" smtClean="0"/>
              <a:t>tuiles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grille du tableau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et </a:t>
            </a:r>
            <a:r>
              <a:rPr lang="en-US" dirty="0" err="1" smtClean="0"/>
              <a:t>puis</a:t>
            </a:r>
            <a:r>
              <a:rPr lang="en-US" dirty="0" smtClean="0"/>
              <a:t> un nouvelle </a:t>
            </a:r>
            <a:r>
              <a:rPr lang="en-US" dirty="0" err="1" smtClean="0"/>
              <a:t>valeur</a:t>
            </a:r>
            <a:r>
              <a:rPr lang="en-US" dirty="0"/>
              <a:t> </a:t>
            </a:r>
            <a:r>
              <a:rPr lang="en-US" dirty="0" err="1"/>
              <a:t>apparaît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le tableau</a:t>
            </a:r>
            <a:endParaRPr lang="en-US" dirty="0" smtClean="0"/>
          </a:p>
          <a:p>
            <a:pPr lvl="1"/>
            <a:r>
              <a:rPr lang="en-US" dirty="0" err="1" smtClean="0"/>
              <a:t>Fusionner</a:t>
            </a:r>
            <a:r>
              <a:rPr lang="en-US" dirty="0" smtClean="0"/>
              <a:t> les </a:t>
            </a:r>
            <a:r>
              <a:rPr lang="en-US" dirty="0" err="1" smtClean="0"/>
              <a:t>tuiles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même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quand</a:t>
            </a:r>
            <a:r>
              <a:rPr lang="en-US" dirty="0" smtClean="0"/>
              <a:t> </a:t>
            </a:r>
            <a:r>
              <a:rPr lang="en-US" dirty="0" err="1" smtClean="0"/>
              <a:t>deplacer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fr-FR" dirty="0"/>
              <a:t>nous commençons par appeler une fonction Fusion puis l'assignons à la fonction </a:t>
            </a:r>
            <a:r>
              <a:rPr lang="fr-FR" dirty="0" err="1"/>
              <a:t>Deplacer</a:t>
            </a:r>
            <a:r>
              <a:rPr lang="fr-FR" dirty="0"/>
              <a:t> qui contient les </a:t>
            </a:r>
            <a:r>
              <a:rPr lang="fr-FR" dirty="0" smtClean="0"/>
              <a:t>mouvements.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869" y="703437"/>
            <a:ext cx="1387713" cy="1385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133" y="703437"/>
            <a:ext cx="1354601" cy="1347906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24270783"/>
              </p:ext>
            </p:extLst>
          </p:nvPr>
        </p:nvGraphicFramePr>
        <p:xfrm>
          <a:off x="2032000" y="719666"/>
          <a:ext cx="8128000" cy="5428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8947" y="2757058"/>
            <a:ext cx="1359526" cy="13534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7350" y="2862859"/>
            <a:ext cx="1387713" cy="137631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193259" y="6550223"/>
            <a:ext cx="2321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prstClr val="white">
                    <a:lumMod val="50000"/>
                  </a:prstClr>
                </a:solidFill>
                <a:latin typeface="Calisto MT" panose="02040603050505030304"/>
              </a:rPr>
              <a:t>Viet NGUYEN 20006303</a:t>
            </a:r>
            <a:endParaRPr lang="en-US" sz="1400" i="1" dirty="0">
              <a:solidFill>
                <a:prstClr val="white">
                  <a:lumMod val="50000"/>
                </a:prstClr>
              </a:solidFill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302031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85106" cy="501439"/>
          </a:xfrm>
        </p:spPr>
        <p:txBody>
          <a:bodyPr/>
          <a:lstStyle/>
          <a:p>
            <a:r>
              <a:rPr lang="en-US" sz="2400" b="1" dirty="0"/>
              <a:t>2) </a:t>
            </a:r>
            <a:r>
              <a:rPr lang="en-US" sz="2400" b="1" u="sng" dirty="0" err="1"/>
              <a:t>Programme</a:t>
            </a:r>
            <a:r>
              <a:rPr lang="en-US" sz="2400" b="1" u="sng" dirty="0"/>
              <a:t> du </a:t>
            </a:r>
            <a:r>
              <a:rPr lang="en-US" sz="2400" b="1" u="sng" dirty="0" err="1"/>
              <a:t>jeu</a:t>
            </a:r>
            <a:r>
              <a:rPr lang="en-US" sz="2400" b="1" u="sng" dirty="0"/>
              <a:t>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954157"/>
            <a:ext cx="11320603" cy="5446643"/>
          </a:xfrm>
        </p:spPr>
        <p:txBody>
          <a:bodyPr/>
          <a:lstStyle/>
          <a:p>
            <a:r>
              <a:rPr lang="fr-FR" dirty="0" smtClean="0"/>
              <a:t>La pièce du </a:t>
            </a:r>
            <a:r>
              <a:rPr lang="fr-FR" dirty="0"/>
              <a:t>code de la fonction Fusion (pour la droite par exemple</a:t>
            </a:r>
            <a:r>
              <a:rPr lang="fr-FR" dirty="0" smtClean="0"/>
              <a:t>..)</a:t>
            </a:r>
            <a:endParaRPr lang="fr-FR" dirty="0"/>
          </a:p>
          <a:p>
            <a:r>
              <a:rPr lang="fr-FR" dirty="0" smtClean="0"/>
              <a:t>La condition pour fusion l</a:t>
            </a:r>
            <a:r>
              <a:rPr lang="en-US" dirty="0" err="1" smtClean="0"/>
              <a:t>es</a:t>
            </a:r>
            <a:r>
              <a:rPr lang="fr-FR" dirty="0" smtClean="0"/>
              <a:t> tuiles:</a:t>
            </a:r>
          </a:p>
          <a:p>
            <a:endParaRPr lang="en-US" dirty="0" smtClean="0"/>
          </a:p>
          <a:p>
            <a:r>
              <a:rPr lang="en-US" dirty="0" smtClean="0"/>
              <a:t>Pour faire la fusion:					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fr-FR" dirty="0" smtClean="0"/>
              <a:t>engendre </a:t>
            </a:r>
            <a:r>
              <a:rPr lang="fr-FR" dirty="0"/>
              <a:t>une nouvelle tuile égale à </a:t>
            </a:r>
            <a:r>
              <a:rPr lang="fr-FR" dirty="0" smtClean="0"/>
              <a:t>la </a:t>
            </a:r>
            <a:r>
              <a:rPr lang="fr-FR" dirty="0"/>
              <a:t>somme de deux anciennes </a:t>
            </a:r>
            <a:r>
              <a:rPr lang="fr-FR" dirty="0" smtClean="0"/>
              <a:t>tuile.</a:t>
            </a:r>
            <a:endParaRPr lang="en-US" dirty="0" smtClean="0"/>
          </a:p>
          <a:p>
            <a:r>
              <a:rPr lang="fr-FR" dirty="0"/>
              <a:t>deux tuiles se sont transformées en une donc une a disparu</a:t>
            </a:r>
            <a:endParaRPr lang="fr-FR" dirty="0" smtClean="0"/>
          </a:p>
          <a:p>
            <a:r>
              <a:rPr lang="fr-FR" dirty="0" smtClean="0"/>
              <a:t>Si</a:t>
            </a:r>
            <a:r>
              <a:rPr lang="fr-FR" dirty="0"/>
              <a:t> deux tuiles du tableau sont sur la même ligne horizontale contenant le même numéro</a:t>
            </a:r>
          </a:p>
          <a:p>
            <a:r>
              <a:rPr lang="fr-FR" dirty="0"/>
              <a:t>Et les tuiles restantes se déplaceront complètement vers la droite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jusqu'à </a:t>
            </a:r>
            <a:r>
              <a:rPr lang="fr-FR" dirty="0"/>
              <a:t>ce qu'elles ne puissent plus bouger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469" y="1358795"/>
            <a:ext cx="1225613" cy="806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770" y="3918331"/>
            <a:ext cx="1968601" cy="27877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821" y="3074579"/>
            <a:ext cx="1130358" cy="6028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746" y="2279823"/>
            <a:ext cx="3337445" cy="41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5094" y="1483365"/>
            <a:ext cx="901208" cy="490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8113" y="1474593"/>
            <a:ext cx="486266" cy="499498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9160877" y="1595613"/>
            <a:ext cx="644604" cy="243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4082" y="4362461"/>
            <a:ext cx="1873346" cy="13970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193259" y="6550223"/>
            <a:ext cx="2321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prstClr val="white">
                    <a:lumMod val="50000"/>
                  </a:prstClr>
                </a:solidFill>
                <a:latin typeface="Calisto MT" panose="02040603050505030304"/>
              </a:rPr>
              <a:t>Viet NGUYEN 20006303</a:t>
            </a:r>
            <a:endParaRPr lang="en-US" sz="1400" i="1" dirty="0">
              <a:solidFill>
                <a:prstClr val="white">
                  <a:lumMod val="50000"/>
                </a:prstClr>
              </a:solidFill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4210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85106" cy="501439"/>
          </a:xfrm>
        </p:spPr>
        <p:txBody>
          <a:bodyPr/>
          <a:lstStyle/>
          <a:p>
            <a:r>
              <a:rPr lang="en-US" sz="2400" b="1" dirty="0"/>
              <a:t>2) </a:t>
            </a:r>
            <a:r>
              <a:rPr lang="en-US" sz="2400" b="1" u="sng" dirty="0" err="1"/>
              <a:t>Programme</a:t>
            </a:r>
            <a:r>
              <a:rPr lang="en-US" sz="2400" b="1" u="sng" dirty="0"/>
              <a:t> du </a:t>
            </a:r>
            <a:r>
              <a:rPr lang="en-US" sz="2400" b="1" u="sng" dirty="0" err="1"/>
              <a:t>jeu</a:t>
            </a:r>
            <a:r>
              <a:rPr lang="en-US" sz="2400" b="1" u="sng" dirty="0"/>
              <a:t>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954157"/>
            <a:ext cx="11320603" cy="5446643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Le </a:t>
            </a:r>
            <a:r>
              <a:rPr lang="fr-FR" dirty="0"/>
              <a:t>code de la fonction Fusion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(</a:t>
            </a:r>
            <a:r>
              <a:rPr lang="fr-FR" dirty="0"/>
              <a:t>pour la droite par exemple</a:t>
            </a:r>
            <a:r>
              <a:rPr lang="fr-FR" dirty="0" smtClean="0"/>
              <a:t>..)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* Je </a:t>
            </a:r>
            <a:r>
              <a:rPr lang="fr-FR" dirty="0"/>
              <a:t>souhaite les utiliser </a:t>
            </a:r>
            <a:r>
              <a:rPr lang="fr-FR" dirty="0" smtClean="0"/>
              <a:t>pour </a:t>
            </a:r>
          </a:p>
          <a:p>
            <a:pPr marL="0" indent="0">
              <a:buNone/>
            </a:pPr>
            <a:r>
              <a:rPr lang="fr-FR" dirty="0" smtClean="0"/>
              <a:t>additionner </a:t>
            </a:r>
            <a:r>
              <a:rPr lang="fr-FR" dirty="0"/>
              <a:t>des </a:t>
            </a:r>
            <a:r>
              <a:rPr lang="fr-FR" dirty="0" smtClean="0"/>
              <a:t>points </a:t>
            </a:r>
            <a:r>
              <a:rPr lang="fr-FR" dirty="0"/>
              <a:t>après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chaque </a:t>
            </a:r>
            <a:r>
              <a:rPr lang="fr-FR" dirty="0"/>
              <a:t>fusion </a:t>
            </a:r>
            <a:r>
              <a:rPr lang="fr-FR" dirty="0" smtClean="0"/>
              <a:t>de </a:t>
            </a:r>
            <a:r>
              <a:rPr lang="fr-FR" dirty="0"/>
              <a:t>tuiles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et </a:t>
            </a:r>
            <a:r>
              <a:rPr lang="fr-FR" dirty="0"/>
              <a:t>de mouvements.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Et en commun pour fusionner</a:t>
            </a:r>
          </a:p>
          <a:p>
            <a:pPr marL="0" indent="0">
              <a:buNone/>
            </a:pPr>
            <a:r>
              <a:rPr lang="fr-FR" dirty="0" smtClean="0"/>
              <a:t>avec à gauche, au bas, au haut.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891" y="452718"/>
            <a:ext cx="6803726" cy="63099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93259" y="6550223"/>
            <a:ext cx="2321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prstClr val="white">
                    <a:lumMod val="50000"/>
                  </a:prstClr>
                </a:solidFill>
                <a:latin typeface="Calisto MT" panose="02040603050505030304"/>
              </a:rPr>
              <a:t>Viet NGUYEN 20006303</a:t>
            </a:r>
            <a:endParaRPr lang="en-US" sz="1400" i="1" dirty="0">
              <a:solidFill>
                <a:prstClr val="white">
                  <a:lumMod val="50000"/>
                </a:prstClr>
              </a:solidFill>
              <a:latin typeface="Calisto MT" panose="02040603050505030304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203700" y="2679700"/>
            <a:ext cx="151130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265168" y="2755900"/>
            <a:ext cx="1673496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326636" y="2851150"/>
            <a:ext cx="1673496" cy="293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69" y="3677478"/>
            <a:ext cx="2027981" cy="21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85106" cy="501439"/>
          </a:xfrm>
        </p:spPr>
        <p:txBody>
          <a:bodyPr/>
          <a:lstStyle/>
          <a:p>
            <a:r>
              <a:rPr lang="en-US" sz="2400" b="1" dirty="0"/>
              <a:t>2) </a:t>
            </a:r>
            <a:r>
              <a:rPr lang="en-US" sz="2400" b="1" u="sng" dirty="0" err="1"/>
              <a:t>Programme</a:t>
            </a:r>
            <a:r>
              <a:rPr lang="en-US" sz="2400" b="1" u="sng" dirty="0"/>
              <a:t> du </a:t>
            </a:r>
            <a:r>
              <a:rPr lang="en-US" sz="2400" b="1" u="sng" dirty="0" err="1"/>
              <a:t>jeu</a:t>
            </a:r>
            <a:r>
              <a:rPr lang="en-US" sz="2400" b="1" u="sng" dirty="0"/>
              <a:t>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954157"/>
            <a:ext cx="11320603" cy="5446643"/>
          </a:xfrm>
        </p:spPr>
        <p:txBody>
          <a:bodyPr/>
          <a:lstStyle/>
          <a:p>
            <a:r>
              <a:rPr lang="en-US" dirty="0" smtClean="0"/>
              <a:t>Un function </a:t>
            </a:r>
            <a:r>
              <a:rPr lang="en-US" dirty="0" err="1" smtClean="0"/>
              <a:t>déplacement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les touches du clavier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et la fonction déplacement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(</a:t>
            </a:r>
            <a:r>
              <a:rPr lang="en-US" dirty="0" err="1" smtClean="0"/>
              <a:t>exemple</a:t>
            </a:r>
            <a:r>
              <a:rPr lang="fr-FR" dirty="0" smtClean="0"/>
              <a:t> pour la droite</a:t>
            </a:r>
            <a:r>
              <a:rPr lang="fr-FR" dirty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553" y="151979"/>
            <a:ext cx="6842110" cy="6552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93259" y="6550223"/>
            <a:ext cx="2321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prstClr val="white">
                    <a:lumMod val="50000"/>
                  </a:prstClr>
                </a:solidFill>
                <a:latin typeface="Calisto MT" panose="02040603050505030304"/>
              </a:rPr>
              <a:t>Viet NGUYEN 20006303</a:t>
            </a:r>
            <a:endParaRPr lang="en-US" sz="1400" i="1" dirty="0">
              <a:solidFill>
                <a:prstClr val="white">
                  <a:lumMod val="50000"/>
                </a:prstClr>
              </a:solidFill>
              <a:latin typeface="Calisto MT" panose="020406030505050303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03" y="1766881"/>
            <a:ext cx="2159111" cy="3105310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3031006" y="1766881"/>
            <a:ext cx="393096" cy="2976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314172" y="2626468"/>
            <a:ext cx="1841487" cy="619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85106" cy="501439"/>
          </a:xfrm>
        </p:spPr>
        <p:txBody>
          <a:bodyPr/>
          <a:lstStyle/>
          <a:p>
            <a:r>
              <a:rPr lang="en-US" sz="2400" b="1" dirty="0"/>
              <a:t>2) </a:t>
            </a:r>
            <a:r>
              <a:rPr lang="en-US" sz="2400" b="1" u="sng" dirty="0" err="1"/>
              <a:t>Programme</a:t>
            </a:r>
            <a:r>
              <a:rPr lang="en-US" sz="2400" b="1" u="sng" dirty="0"/>
              <a:t> du </a:t>
            </a:r>
            <a:r>
              <a:rPr lang="en-US" sz="2400" b="1" u="sng" dirty="0" err="1"/>
              <a:t>jeu</a:t>
            </a:r>
            <a:r>
              <a:rPr lang="en-US" sz="2400" b="1" u="sng" dirty="0"/>
              <a:t>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954157"/>
            <a:ext cx="11320603" cy="544664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main.c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r>
              <a:rPr lang="en-US" dirty="0" smtClean="0"/>
              <a:t>: </a:t>
            </a:r>
          </a:p>
          <a:p>
            <a:pPr lvl="1"/>
            <a:r>
              <a:rPr lang="fr-FR" dirty="0"/>
              <a:t>Pour démarrer un jeu, nous avons besoin </a:t>
            </a:r>
          </a:p>
          <a:p>
            <a:pPr marL="457200" lvl="1" indent="0">
              <a:buNone/>
            </a:pPr>
            <a:r>
              <a:rPr lang="fr-FR" dirty="0"/>
              <a:t>	d'un tutoriel de base</a:t>
            </a:r>
            <a:r>
              <a:rPr lang="fr-FR" dirty="0" smtClean="0"/>
              <a:t>.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 smtClean="0"/>
              <a:t>Entez ‘2’ pour v</a:t>
            </a:r>
            <a:r>
              <a:rPr lang="en-US" dirty="0" err="1" smtClean="0"/>
              <a:t>oir</a:t>
            </a:r>
            <a:r>
              <a:rPr lang="en-US" dirty="0" smtClean="0"/>
              <a:t> des </a:t>
            </a:r>
            <a:r>
              <a:rPr lang="en-US" dirty="0" err="1" smtClean="0"/>
              <a:t>règle</a:t>
            </a:r>
            <a:r>
              <a:rPr lang="en-US" dirty="0" smtClean="0"/>
              <a:t> du </a:t>
            </a:r>
            <a:r>
              <a:rPr lang="en-US" dirty="0" err="1" smtClean="0"/>
              <a:t>jeu</a:t>
            </a:r>
            <a:r>
              <a:rPr lang="en-US" dirty="0" smtClean="0"/>
              <a:t>:</a:t>
            </a:r>
            <a:endParaRPr lang="fr-FR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fr-FR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* </a:t>
            </a:r>
            <a:r>
              <a:rPr lang="fr-FR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Désolé,il</a:t>
            </a:r>
            <a:r>
              <a:rPr lang="fr-FR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s'agit </a:t>
            </a:r>
          </a:p>
          <a:p>
            <a:pPr marL="457200" lvl="1" indent="0">
              <a:buNone/>
            </a:pPr>
            <a:r>
              <a:rPr lang="fr-FR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d'un problème </a:t>
            </a:r>
          </a:p>
          <a:p>
            <a:pPr marL="457200" lvl="1" indent="0">
              <a:buNone/>
            </a:pPr>
            <a:r>
              <a:rPr lang="fr-FR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avec ma machine </a:t>
            </a:r>
          </a:p>
          <a:p>
            <a:pPr marL="457200" lvl="1" indent="0">
              <a:buNone/>
            </a:pPr>
            <a:r>
              <a:rPr lang="fr-FR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en raison du </a:t>
            </a:r>
          </a:p>
          <a:p>
            <a:pPr marL="457200" lvl="1" indent="0">
              <a:buNone/>
            </a:pPr>
            <a:r>
              <a:rPr lang="fr-FR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double blocage </a:t>
            </a:r>
          </a:p>
          <a:p>
            <a:pPr marL="457200" lvl="1" indent="0">
              <a:buNone/>
            </a:pPr>
            <a:r>
              <a:rPr lang="fr-FR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du bouton 'Entrée' deux fois </a:t>
            </a:r>
          </a:p>
          <a:p>
            <a:pPr marL="457200" lvl="1" indent="0">
              <a:buNone/>
            </a:pPr>
            <a:r>
              <a:rPr lang="fr-FR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à chaque fois qu'il s'exécute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93259" y="6550223"/>
            <a:ext cx="2321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prstClr val="white">
                    <a:lumMod val="50000"/>
                  </a:prstClr>
                </a:solidFill>
                <a:latin typeface="Calisto MT" panose="02040603050505030304"/>
              </a:rPr>
              <a:t>Viet NGUYEN 20006303</a:t>
            </a:r>
            <a:endParaRPr lang="en-US" sz="1400" i="1" dirty="0">
              <a:solidFill>
                <a:prstClr val="white">
                  <a:lumMod val="50000"/>
                </a:prstClr>
              </a:solidFill>
              <a:latin typeface="Calisto MT" panose="020406030505050303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795" y="0"/>
            <a:ext cx="3772094" cy="2559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231" y="2708605"/>
            <a:ext cx="9398483" cy="31116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101174" y="5194570"/>
            <a:ext cx="642026" cy="23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4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10176</TotalTime>
  <Words>235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.Vn3DH</vt:lpstr>
      <vt:lpstr>Arial</vt:lpstr>
      <vt:lpstr>Calisto MT</vt:lpstr>
      <vt:lpstr>Century Gothic</vt:lpstr>
      <vt:lpstr>Wingdings 3</vt:lpstr>
      <vt:lpstr>Ion</vt:lpstr>
      <vt:lpstr>Présentation la projet du group 6-Z</vt:lpstr>
      <vt:lpstr>b) Regle du jeu:</vt:lpstr>
      <vt:lpstr>2) Programme du jeu:</vt:lpstr>
      <vt:lpstr>2) Programme du jeu:</vt:lpstr>
      <vt:lpstr>2) Programme du jeu:</vt:lpstr>
      <vt:lpstr>2) Programme du jeu:</vt:lpstr>
      <vt:lpstr>2) Programme du jeu:</vt:lpstr>
      <vt:lpstr>2) Programme du jeu:</vt:lpstr>
      <vt:lpstr>2) Programme du jeu:</vt:lpstr>
      <vt:lpstr>2) Programme du jeu: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la projet du group 6-Z</dc:title>
  <dc:creator>Admin</dc:creator>
  <cp:lastModifiedBy>Admin</cp:lastModifiedBy>
  <cp:revision>41</cp:revision>
  <dcterms:created xsi:type="dcterms:W3CDTF">2021-06-28T10:57:52Z</dcterms:created>
  <dcterms:modified xsi:type="dcterms:W3CDTF">2021-07-05T12:34:40Z</dcterms:modified>
</cp:coreProperties>
</file>