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7" r:id="rId5"/>
    <p:sldId id="284" r:id="rId6"/>
    <p:sldId id="285" r:id="rId7"/>
    <p:sldId id="288" r:id="rId8"/>
    <p:sldId id="286" r:id="rId9"/>
    <p:sldId id="289"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38A66-6987-4DAB-B25D-4EE2D1868B6D}"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A5866B-99D4-45F4-9545-013269000A72}" type="slidenum">
              <a:rPr lang="en-US" smtClean="0"/>
              <a:t>‹#›</a:t>
            </a:fld>
            <a:endParaRPr lang="en-US"/>
          </a:p>
        </p:txBody>
      </p:sp>
    </p:spTree>
    <p:extLst>
      <p:ext uri="{BB962C8B-B14F-4D97-AF65-F5344CB8AC3E}">
        <p14:creationId xmlns:p14="http://schemas.microsoft.com/office/powerpoint/2010/main" val="210553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068468-ACC7-CDF4-5FDF-087603996D8B}"/>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C6CC1B5E-12F0-BCE4-0CA6-6B09A586F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BDF0FD29-F7E8-6887-2494-92231F79D665}"/>
              </a:ext>
            </a:extLst>
          </p:cNvPr>
          <p:cNvSpPr>
            <a:spLocks noGrp="1"/>
          </p:cNvSpPr>
          <p:nvPr>
            <p:ph type="dt" sz="half" idx="10"/>
          </p:nvPr>
        </p:nvSpPr>
        <p:spPr/>
        <p:txBody>
          <a:bodyPr/>
          <a:lstStyle/>
          <a:p>
            <a:fld id="{A6C2B892-F340-496C-85D8-7887EF948B75}" type="datetimeFigureOut">
              <a:rPr lang="en-US" smtClean="0"/>
              <a:t>12/6/2024</a:t>
            </a:fld>
            <a:endParaRPr lang="en-US"/>
          </a:p>
        </p:txBody>
      </p:sp>
      <p:sp>
        <p:nvSpPr>
          <p:cNvPr id="5" name="Chỗ dành sẵn cho Chân trang 4">
            <a:extLst>
              <a:ext uri="{FF2B5EF4-FFF2-40B4-BE49-F238E27FC236}">
                <a16:creationId xmlns:a16="http://schemas.microsoft.com/office/drawing/2014/main" id="{5F9FE4D8-53EE-AE12-3D1C-4797B9F22E3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486F5955-6571-D84A-00C3-30BA1EF4DA73}"/>
              </a:ext>
            </a:extLst>
          </p:cNvPr>
          <p:cNvSpPr>
            <a:spLocks noGrp="1"/>
          </p:cNvSpPr>
          <p:nvPr>
            <p:ph type="sldNum" sz="quarter" idx="12"/>
          </p:nvPr>
        </p:nvSpPr>
        <p:spPr/>
        <p:txBody>
          <a:bodyPr/>
          <a:lstStyle/>
          <a:p>
            <a:fld id="{2535D3F5-4B96-43D1-95E7-157D6A4E3999}" type="slidenum">
              <a:rPr lang="en-US" smtClean="0"/>
              <a:t>‹#›</a:t>
            </a:fld>
            <a:endParaRPr lang="en-US"/>
          </a:p>
        </p:txBody>
      </p:sp>
    </p:spTree>
    <p:extLst>
      <p:ext uri="{BB962C8B-B14F-4D97-AF65-F5344CB8AC3E}">
        <p14:creationId xmlns:p14="http://schemas.microsoft.com/office/powerpoint/2010/main" val="1652904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A55FC79-1965-DB7C-6D5D-542186C67303}"/>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07EE119E-4EA1-C144-510C-FCCAA312B3B5}"/>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5097B91-E053-4FEF-041D-7C68F9284229}"/>
              </a:ext>
            </a:extLst>
          </p:cNvPr>
          <p:cNvSpPr>
            <a:spLocks noGrp="1"/>
          </p:cNvSpPr>
          <p:nvPr>
            <p:ph type="dt" sz="half" idx="10"/>
          </p:nvPr>
        </p:nvSpPr>
        <p:spPr/>
        <p:txBody>
          <a:bodyPr/>
          <a:lstStyle/>
          <a:p>
            <a:fld id="{A6C2B892-F340-496C-85D8-7887EF948B75}" type="datetimeFigureOut">
              <a:rPr lang="en-US" smtClean="0"/>
              <a:t>12/6/2024</a:t>
            </a:fld>
            <a:endParaRPr lang="en-US"/>
          </a:p>
        </p:txBody>
      </p:sp>
      <p:sp>
        <p:nvSpPr>
          <p:cNvPr id="5" name="Chỗ dành sẵn cho Chân trang 4">
            <a:extLst>
              <a:ext uri="{FF2B5EF4-FFF2-40B4-BE49-F238E27FC236}">
                <a16:creationId xmlns:a16="http://schemas.microsoft.com/office/drawing/2014/main" id="{1CA3DEB9-4D77-DDDF-DB16-0CE63F5C374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06936E7-CBFF-68AB-B319-4C77D37C7619}"/>
              </a:ext>
            </a:extLst>
          </p:cNvPr>
          <p:cNvSpPr>
            <a:spLocks noGrp="1"/>
          </p:cNvSpPr>
          <p:nvPr>
            <p:ph type="sldNum" sz="quarter" idx="12"/>
          </p:nvPr>
        </p:nvSpPr>
        <p:spPr/>
        <p:txBody>
          <a:bodyPr/>
          <a:lstStyle/>
          <a:p>
            <a:fld id="{2535D3F5-4B96-43D1-95E7-157D6A4E3999}" type="slidenum">
              <a:rPr lang="en-US" smtClean="0"/>
              <a:t>‹#›</a:t>
            </a:fld>
            <a:endParaRPr lang="en-US"/>
          </a:p>
        </p:txBody>
      </p:sp>
    </p:spTree>
    <p:extLst>
      <p:ext uri="{BB962C8B-B14F-4D97-AF65-F5344CB8AC3E}">
        <p14:creationId xmlns:p14="http://schemas.microsoft.com/office/powerpoint/2010/main" val="325838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F6BCBF53-86F1-34B1-065E-DF24319998F0}"/>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7C8412CF-8E78-E25F-60AB-939D42919ADD}"/>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DF34242-0552-336F-F55D-4A8E7EAFF1DC}"/>
              </a:ext>
            </a:extLst>
          </p:cNvPr>
          <p:cNvSpPr>
            <a:spLocks noGrp="1"/>
          </p:cNvSpPr>
          <p:nvPr>
            <p:ph type="dt" sz="half" idx="10"/>
          </p:nvPr>
        </p:nvSpPr>
        <p:spPr/>
        <p:txBody>
          <a:bodyPr/>
          <a:lstStyle/>
          <a:p>
            <a:fld id="{A6C2B892-F340-496C-85D8-7887EF948B75}" type="datetimeFigureOut">
              <a:rPr lang="en-US" smtClean="0"/>
              <a:t>12/6/2024</a:t>
            </a:fld>
            <a:endParaRPr lang="en-US"/>
          </a:p>
        </p:txBody>
      </p:sp>
      <p:sp>
        <p:nvSpPr>
          <p:cNvPr id="5" name="Chỗ dành sẵn cho Chân trang 4">
            <a:extLst>
              <a:ext uri="{FF2B5EF4-FFF2-40B4-BE49-F238E27FC236}">
                <a16:creationId xmlns:a16="http://schemas.microsoft.com/office/drawing/2014/main" id="{9E93FEA0-E3B9-6A2E-FDF4-3EF58F8757E3}"/>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572979D-B861-5D8D-E403-6061F306D303}"/>
              </a:ext>
            </a:extLst>
          </p:cNvPr>
          <p:cNvSpPr>
            <a:spLocks noGrp="1"/>
          </p:cNvSpPr>
          <p:nvPr>
            <p:ph type="sldNum" sz="quarter" idx="12"/>
          </p:nvPr>
        </p:nvSpPr>
        <p:spPr/>
        <p:txBody>
          <a:bodyPr/>
          <a:lstStyle/>
          <a:p>
            <a:fld id="{2535D3F5-4B96-43D1-95E7-157D6A4E3999}" type="slidenum">
              <a:rPr lang="en-US" smtClean="0"/>
              <a:t>‹#›</a:t>
            </a:fld>
            <a:endParaRPr lang="en-US"/>
          </a:p>
        </p:txBody>
      </p:sp>
    </p:spTree>
    <p:extLst>
      <p:ext uri="{BB962C8B-B14F-4D97-AF65-F5344CB8AC3E}">
        <p14:creationId xmlns:p14="http://schemas.microsoft.com/office/powerpoint/2010/main" val="21591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E7BB6E-80FD-C06D-3DF6-C855F4724CE8}"/>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BF855B9D-D536-4E7F-4A72-4293F9426DAE}"/>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F1905C5D-9D8C-25E7-6DDF-0A3D7164185A}"/>
              </a:ext>
            </a:extLst>
          </p:cNvPr>
          <p:cNvSpPr>
            <a:spLocks noGrp="1"/>
          </p:cNvSpPr>
          <p:nvPr>
            <p:ph type="dt" sz="half" idx="10"/>
          </p:nvPr>
        </p:nvSpPr>
        <p:spPr/>
        <p:txBody>
          <a:bodyPr/>
          <a:lstStyle/>
          <a:p>
            <a:fld id="{A6C2B892-F340-496C-85D8-7887EF948B75}" type="datetimeFigureOut">
              <a:rPr lang="en-US" smtClean="0"/>
              <a:t>12/6/2024</a:t>
            </a:fld>
            <a:endParaRPr lang="en-US"/>
          </a:p>
        </p:txBody>
      </p:sp>
      <p:sp>
        <p:nvSpPr>
          <p:cNvPr id="5" name="Chỗ dành sẵn cho Chân trang 4">
            <a:extLst>
              <a:ext uri="{FF2B5EF4-FFF2-40B4-BE49-F238E27FC236}">
                <a16:creationId xmlns:a16="http://schemas.microsoft.com/office/drawing/2014/main" id="{2C66EC9C-AC98-647D-8FF1-CD964037DC1A}"/>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14868A4-9AFD-E849-1486-53D338DE8DE9}"/>
              </a:ext>
            </a:extLst>
          </p:cNvPr>
          <p:cNvSpPr>
            <a:spLocks noGrp="1"/>
          </p:cNvSpPr>
          <p:nvPr>
            <p:ph type="sldNum" sz="quarter" idx="12"/>
          </p:nvPr>
        </p:nvSpPr>
        <p:spPr/>
        <p:txBody>
          <a:bodyPr/>
          <a:lstStyle/>
          <a:p>
            <a:fld id="{2535D3F5-4B96-43D1-95E7-157D6A4E3999}" type="slidenum">
              <a:rPr lang="en-US" smtClean="0"/>
              <a:t>‹#›</a:t>
            </a:fld>
            <a:endParaRPr lang="en-US"/>
          </a:p>
        </p:txBody>
      </p:sp>
    </p:spTree>
    <p:extLst>
      <p:ext uri="{BB962C8B-B14F-4D97-AF65-F5344CB8AC3E}">
        <p14:creationId xmlns:p14="http://schemas.microsoft.com/office/powerpoint/2010/main" val="46219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415FF4-56AF-C17B-8C41-3D45912FC8EA}"/>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87AED3C0-06CD-C1D0-DA09-E9F7735AEA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8BE5A758-34E3-43A0-76B3-0F6CF6EFC4F8}"/>
              </a:ext>
            </a:extLst>
          </p:cNvPr>
          <p:cNvSpPr>
            <a:spLocks noGrp="1"/>
          </p:cNvSpPr>
          <p:nvPr>
            <p:ph type="dt" sz="half" idx="10"/>
          </p:nvPr>
        </p:nvSpPr>
        <p:spPr/>
        <p:txBody>
          <a:bodyPr/>
          <a:lstStyle/>
          <a:p>
            <a:fld id="{A6C2B892-F340-496C-85D8-7887EF948B75}" type="datetimeFigureOut">
              <a:rPr lang="en-US" smtClean="0"/>
              <a:t>12/6/2024</a:t>
            </a:fld>
            <a:endParaRPr lang="en-US"/>
          </a:p>
        </p:txBody>
      </p:sp>
      <p:sp>
        <p:nvSpPr>
          <p:cNvPr id="5" name="Chỗ dành sẵn cho Chân trang 4">
            <a:extLst>
              <a:ext uri="{FF2B5EF4-FFF2-40B4-BE49-F238E27FC236}">
                <a16:creationId xmlns:a16="http://schemas.microsoft.com/office/drawing/2014/main" id="{27D8E31B-A74C-BFAE-18AF-44A6F557E9D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1386BE2-CEE5-8606-864A-7E05410098DF}"/>
              </a:ext>
            </a:extLst>
          </p:cNvPr>
          <p:cNvSpPr>
            <a:spLocks noGrp="1"/>
          </p:cNvSpPr>
          <p:nvPr>
            <p:ph type="sldNum" sz="quarter" idx="12"/>
          </p:nvPr>
        </p:nvSpPr>
        <p:spPr/>
        <p:txBody>
          <a:bodyPr/>
          <a:lstStyle/>
          <a:p>
            <a:fld id="{2535D3F5-4B96-43D1-95E7-157D6A4E3999}" type="slidenum">
              <a:rPr lang="en-US" smtClean="0"/>
              <a:t>‹#›</a:t>
            </a:fld>
            <a:endParaRPr lang="en-US"/>
          </a:p>
        </p:txBody>
      </p:sp>
    </p:spTree>
    <p:extLst>
      <p:ext uri="{BB962C8B-B14F-4D97-AF65-F5344CB8AC3E}">
        <p14:creationId xmlns:p14="http://schemas.microsoft.com/office/powerpoint/2010/main" val="30869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6FA35F-7E2C-3B31-3C1C-A9AA01F14406}"/>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70E161C4-80B6-A94C-7F35-0B16DA23FC8D}"/>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DEADCE28-9EF2-B8FC-27A7-5EE5AC49F4F5}"/>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D6CDA655-0FFE-CCEE-2061-41DB72495E1B}"/>
              </a:ext>
            </a:extLst>
          </p:cNvPr>
          <p:cNvSpPr>
            <a:spLocks noGrp="1"/>
          </p:cNvSpPr>
          <p:nvPr>
            <p:ph type="dt" sz="half" idx="10"/>
          </p:nvPr>
        </p:nvSpPr>
        <p:spPr/>
        <p:txBody>
          <a:bodyPr/>
          <a:lstStyle/>
          <a:p>
            <a:fld id="{A6C2B892-F340-496C-85D8-7887EF948B75}" type="datetimeFigureOut">
              <a:rPr lang="en-US" smtClean="0"/>
              <a:t>12/6/2024</a:t>
            </a:fld>
            <a:endParaRPr lang="en-US"/>
          </a:p>
        </p:txBody>
      </p:sp>
      <p:sp>
        <p:nvSpPr>
          <p:cNvPr id="6" name="Chỗ dành sẵn cho Chân trang 5">
            <a:extLst>
              <a:ext uri="{FF2B5EF4-FFF2-40B4-BE49-F238E27FC236}">
                <a16:creationId xmlns:a16="http://schemas.microsoft.com/office/drawing/2014/main" id="{56B53089-787B-70B1-6B64-708F0A6E2187}"/>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1F43D456-919E-F335-10B2-0EBD1EB38E70}"/>
              </a:ext>
            </a:extLst>
          </p:cNvPr>
          <p:cNvSpPr>
            <a:spLocks noGrp="1"/>
          </p:cNvSpPr>
          <p:nvPr>
            <p:ph type="sldNum" sz="quarter" idx="12"/>
          </p:nvPr>
        </p:nvSpPr>
        <p:spPr/>
        <p:txBody>
          <a:bodyPr/>
          <a:lstStyle/>
          <a:p>
            <a:fld id="{2535D3F5-4B96-43D1-95E7-157D6A4E3999}" type="slidenum">
              <a:rPr lang="en-US" smtClean="0"/>
              <a:t>‹#›</a:t>
            </a:fld>
            <a:endParaRPr lang="en-US"/>
          </a:p>
        </p:txBody>
      </p:sp>
    </p:spTree>
    <p:extLst>
      <p:ext uri="{BB962C8B-B14F-4D97-AF65-F5344CB8AC3E}">
        <p14:creationId xmlns:p14="http://schemas.microsoft.com/office/powerpoint/2010/main" val="112832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745AB5F-C71E-9EB3-5244-EBA2B76DFD2F}"/>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226EA57-25C6-F3FD-274C-659156BDCF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256C3AAB-362D-C684-6397-74F709BC52D5}"/>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ED56DFC6-3F19-0A4C-FEB0-9788D94666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EDD9ECDA-857A-E12D-C66F-ED3CE6126C58}"/>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091F01B1-4CB4-43FD-E27B-55D7A942207D}"/>
              </a:ext>
            </a:extLst>
          </p:cNvPr>
          <p:cNvSpPr>
            <a:spLocks noGrp="1"/>
          </p:cNvSpPr>
          <p:nvPr>
            <p:ph type="dt" sz="half" idx="10"/>
          </p:nvPr>
        </p:nvSpPr>
        <p:spPr/>
        <p:txBody>
          <a:bodyPr/>
          <a:lstStyle/>
          <a:p>
            <a:fld id="{A6C2B892-F340-496C-85D8-7887EF948B75}" type="datetimeFigureOut">
              <a:rPr lang="en-US" smtClean="0"/>
              <a:t>12/6/2024</a:t>
            </a:fld>
            <a:endParaRPr lang="en-US"/>
          </a:p>
        </p:txBody>
      </p:sp>
      <p:sp>
        <p:nvSpPr>
          <p:cNvPr id="8" name="Chỗ dành sẵn cho Chân trang 7">
            <a:extLst>
              <a:ext uri="{FF2B5EF4-FFF2-40B4-BE49-F238E27FC236}">
                <a16:creationId xmlns:a16="http://schemas.microsoft.com/office/drawing/2014/main" id="{FE156F90-0067-2D14-40EC-D8C6D6493022}"/>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9AA4C359-9EDF-055D-CD67-D22197018743}"/>
              </a:ext>
            </a:extLst>
          </p:cNvPr>
          <p:cNvSpPr>
            <a:spLocks noGrp="1"/>
          </p:cNvSpPr>
          <p:nvPr>
            <p:ph type="sldNum" sz="quarter" idx="12"/>
          </p:nvPr>
        </p:nvSpPr>
        <p:spPr/>
        <p:txBody>
          <a:bodyPr/>
          <a:lstStyle/>
          <a:p>
            <a:fld id="{2535D3F5-4B96-43D1-95E7-157D6A4E3999}" type="slidenum">
              <a:rPr lang="en-US" smtClean="0"/>
              <a:t>‹#›</a:t>
            </a:fld>
            <a:endParaRPr lang="en-US"/>
          </a:p>
        </p:txBody>
      </p:sp>
    </p:spTree>
    <p:extLst>
      <p:ext uri="{BB962C8B-B14F-4D97-AF65-F5344CB8AC3E}">
        <p14:creationId xmlns:p14="http://schemas.microsoft.com/office/powerpoint/2010/main" val="200009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8BA8997-F5DA-E8C9-9A0B-EEFB0338D7F3}"/>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7FF9D500-0E77-7C10-6427-F6383DF6899F}"/>
              </a:ext>
            </a:extLst>
          </p:cNvPr>
          <p:cNvSpPr>
            <a:spLocks noGrp="1"/>
          </p:cNvSpPr>
          <p:nvPr>
            <p:ph type="dt" sz="half" idx="10"/>
          </p:nvPr>
        </p:nvSpPr>
        <p:spPr/>
        <p:txBody>
          <a:bodyPr/>
          <a:lstStyle/>
          <a:p>
            <a:fld id="{A6C2B892-F340-496C-85D8-7887EF948B75}" type="datetimeFigureOut">
              <a:rPr lang="en-US" smtClean="0"/>
              <a:t>12/6/2024</a:t>
            </a:fld>
            <a:endParaRPr lang="en-US"/>
          </a:p>
        </p:txBody>
      </p:sp>
      <p:sp>
        <p:nvSpPr>
          <p:cNvPr id="4" name="Chỗ dành sẵn cho Chân trang 3">
            <a:extLst>
              <a:ext uri="{FF2B5EF4-FFF2-40B4-BE49-F238E27FC236}">
                <a16:creationId xmlns:a16="http://schemas.microsoft.com/office/drawing/2014/main" id="{BA411013-4687-1322-795E-9BD8F88A070E}"/>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BF64A9C3-7CFC-4523-81C8-B4A5AD835D83}"/>
              </a:ext>
            </a:extLst>
          </p:cNvPr>
          <p:cNvSpPr>
            <a:spLocks noGrp="1"/>
          </p:cNvSpPr>
          <p:nvPr>
            <p:ph type="sldNum" sz="quarter" idx="12"/>
          </p:nvPr>
        </p:nvSpPr>
        <p:spPr/>
        <p:txBody>
          <a:bodyPr/>
          <a:lstStyle/>
          <a:p>
            <a:fld id="{2535D3F5-4B96-43D1-95E7-157D6A4E3999}" type="slidenum">
              <a:rPr lang="en-US" smtClean="0"/>
              <a:t>‹#›</a:t>
            </a:fld>
            <a:endParaRPr lang="en-US"/>
          </a:p>
        </p:txBody>
      </p:sp>
    </p:spTree>
    <p:extLst>
      <p:ext uri="{BB962C8B-B14F-4D97-AF65-F5344CB8AC3E}">
        <p14:creationId xmlns:p14="http://schemas.microsoft.com/office/powerpoint/2010/main" val="990743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A5AB6795-DA04-ADF1-FF62-223602671F7B}"/>
              </a:ext>
            </a:extLst>
          </p:cNvPr>
          <p:cNvSpPr>
            <a:spLocks noGrp="1"/>
          </p:cNvSpPr>
          <p:nvPr>
            <p:ph type="dt" sz="half" idx="10"/>
          </p:nvPr>
        </p:nvSpPr>
        <p:spPr/>
        <p:txBody>
          <a:bodyPr/>
          <a:lstStyle/>
          <a:p>
            <a:fld id="{A6C2B892-F340-496C-85D8-7887EF948B75}" type="datetimeFigureOut">
              <a:rPr lang="en-US" smtClean="0"/>
              <a:t>12/6/2024</a:t>
            </a:fld>
            <a:endParaRPr lang="en-US"/>
          </a:p>
        </p:txBody>
      </p:sp>
      <p:sp>
        <p:nvSpPr>
          <p:cNvPr id="3" name="Chỗ dành sẵn cho Chân trang 2">
            <a:extLst>
              <a:ext uri="{FF2B5EF4-FFF2-40B4-BE49-F238E27FC236}">
                <a16:creationId xmlns:a16="http://schemas.microsoft.com/office/drawing/2014/main" id="{EC11E108-021E-3414-0C7E-0447D74A8822}"/>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664164FD-4F27-88FF-DC07-033A3898075B}"/>
              </a:ext>
            </a:extLst>
          </p:cNvPr>
          <p:cNvSpPr>
            <a:spLocks noGrp="1"/>
          </p:cNvSpPr>
          <p:nvPr>
            <p:ph type="sldNum" sz="quarter" idx="12"/>
          </p:nvPr>
        </p:nvSpPr>
        <p:spPr/>
        <p:txBody>
          <a:bodyPr/>
          <a:lstStyle/>
          <a:p>
            <a:fld id="{2535D3F5-4B96-43D1-95E7-157D6A4E3999}" type="slidenum">
              <a:rPr lang="en-US" smtClean="0"/>
              <a:t>‹#›</a:t>
            </a:fld>
            <a:endParaRPr lang="en-US"/>
          </a:p>
        </p:txBody>
      </p:sp>
    </p:spTree>
    <p:extLst>
      <p:ext uri="{BB962C8B-B14F-4D97-AF65-F5344CB8AC3E}">
        <p14:creationId xmlns:p14="http://schemas.microsoft.com/office/powerpoint/2010/main" val="2407989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E2FFBF1-EAC3-FB88-B547-C9511C8CDC8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7724052C-2190-1283-35E6-D39AE981E6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188D6762-ED22-1C32-541B-A11EB0EA5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50390FBC-D5C3-CDBC-0794-CF7537BB6236}"/>
              </a:ext>
            </a:extLst>
          </p:cNvPr>
          <p:cNvSpPr>
            <a:spLocks noGrp="1"/>
          </p:cNvSpPr>
          <p:nvPr>
            <p:ph type="dt" sz="half" idx="10"/>
          </p:nvPr>
        </p:nvSpPr>
        <p:spPr/>
        <p:txBody>
          <a:bodyPr/>
          <a:lstStyle/>
          <a:p>
            <a:fld id="{A6C2B892-F340-496C-85D8-7887EF948B75}" type="datetimeFigureOut">
              <a:rPr lang="en-US" smtClean="0"/>
              <a:t>12/6/2024</a:t>
            </a:fld>
            <a:endParaRPr lang="en-US"/>
          </a:p>
        </p:txBody>
      </p:sp>
      <p:sp>
        <p:nvSpPr>
          <p:cNvPr id="6" name="Chỗ dành sẵn cho Chân trang 5">
            <a:extLst>
              <a:ext uri="{FF2B5EF4-FFF2-40B4-BE49-F238E27FC236}">
                <a16:creationId xmlns:a16="http://schemas.microsoft.com/office/drawing/2014/main" id="{C886D250-3DB7-2EDF-B898-625B85F92B1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EB01D4D3-4BB8-DF00-2BF4-1B6DF5D9C115}"/>
              </a:ext>
            </a:extLst>
          </p:cNvPr>
          <p:cNvSpPr>
            <a:spLocks noGrp="1"/>
          </p:cNvSpPr>
          <p:nvPr>
            <p:ph type="sldNum" sz="quarter" idx="12"/>
          </p:nvPr>
        </p:nvSpPr>
        <p:spPr/>
        <p:txBody>
          <a:bodyPr/>
          <a:lstStyle/>
          <a:p>
            <a:fld id="{2535D3F5-4B96-43D1-95E7-157D6A4E3999}" type="slidenum">
              <a:rPr lang="en-US" smtClean="0"/>
              <a:t>‹#›</a:t>
            </a:fld>
            <a:endParaRPr lang="en-US"/>
          </a:p>
        </p:txBody>
      </p:sp>
    </p:spTree>
    <p:extLst>
      <p:ext uri="{BB962C8B-B14F-4D97-AF65-F5344CB8AC3E}">
        <p14:creationId xmlns:p14="http://schemas.microsoft.com/office/powerpoint/2010/main" val="65917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8AEA93-C9A0-47A1-9659-1DC5F5CD27A5}"/>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43700000-879E-DEFD-22FE-7CB0DEF4C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59E66FB7-9532-E833-D8BE-AE55AD060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FCCB735-9DB7-90C5-1CCE-5EDE1E6A6E34}"/>
              </a:ext>
            </a:extLst>
          </p:cNvPr>
          <p:cNvSpPr>
            <a:spLocks noGrp="1"/>
          </p:cNvSpPr>
          <p:nvPr>
            <p:ph type="dt" sz="half" idx="10"/>
          </p:nvPr>
        </p:nvSpPr>
        <p:spPr/>
        <p:txBody>
          <a:bodyPr/>
          <a:lstStyle/>
          <a:p>
            <a:fld id="{A6C2B892-F340-496C-85D8-7887EF948B75}" type="datetimeFigureOut">
              <a:rPr lang="en-US" smtClean="0"/>
              <a:t>12/6/2024</a:t>
            </a:fld>
            <a:endParaRPr lang="en-US"/>
          </a:p>
        </p:txBody>
      </p:sp>
      <p:sp>
        <p:nvSpPr>
          <p:cNvPr id="6" name="Chỗ dành sẵn cho Chân trang 5">
            <a:extLst>
              <a:ext uri="{FF2B5EF4-FFF2-40B4-BE49-F238E27FC236}">
                <a16:creationId xmlns:a16="http://schemas.microsoft.com/office/drawing/2014/main" id="{A2D9BB77-FE28-DB8D-C500-26E35DC5BC73}"/>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0D86B7CB-326B-241B-36CD-92FC10791318}"/>
              </a:ext>
            </a:extLst>
          </p:cNvPr>
          <p:cNvSpPr>
            <a:spLocks noGrp="1"/>
          </p:cNvSpPr>
          <p:nvPr>
            <p:ph type="sldNum" sz="quarter" idx="12"/>
          </p:nvPr>
        </p:nvSpPr>
        <p:spPr/>
        <p:txBody>
          <a:bodyPr/>
          <a:lstStyle/>
          <a:p>
            <a:fld id="{2535D3F5-4B96-43D1-95E7-157D6A4E3999}" type="slidenum">
              <a:rPr lang="en-US" smtClean="0"/>
              <a:t>‹#›</a:t>
            </a:fld>
            <a:endParaRPr lang="en-US"/>
          </a:p>
        </p:txBody>
      </p:sp>
    </p:spTree>
    <p:extLst>
      <p:ext uri="{BB962C8B-B14F-4D97-AF65-F5344CB8AC3E}">
        <p14:creationId xmlns:p14="http://schemas.microsoft.com/office/powerpoint/2010/main" val="920033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B5B540F7-E504-74C0-4408-FAE1E61C55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DC5ED13-B14F-6EA7-A17E-80D2FEED4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CB98F5E5-ED51-054B-4614-9C0A67C874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2B892-F340-496C-85D8-7887EF948B75}" type="datetimeFigureOut">
              <a:rPr lang="en-US" smtClean="0"/>
              <a:t>12/6/2024</a:t>
            </a:fld>
            <a:endParaRPr lang="en-US"/>
          </a:p>
        </p:txBody>
      </p:sp>
      <p:sp>
        <p:nvSpPr>
          <p:cNvPr id="5" name="Chỗ dành sẵn cho Chân trang 4">
            <a:extLst>
              <a:ext uri="{FF2B5EF4-FFF2-40B4-BE49-F238E27FC236}">
                <a16:creationId xmlns:a16="http://schemas.microsoft.com/office/drawing/2014/main" id="{F0CA14F6-2BD1-94E0-C8BE-B8E326CB6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A15F519A-9D1D-A89B-3C05-07FF5735D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5D3F5-4B96-43D1-95E7-157D6A4E3999}" type="slidenum">
              <a:rPr lang="en-US" smtClean="0"/>
              <a:t>‹#›</a:t>
            </a:fld>
            <a:endParaRPr lang="en-US"/>
          </a:p>
        </p:txBody>
      </p:sp>
    </p:spTree>
    <p:extLst>
      <p:ext uri="{BB962C8B-B14F-4D97-AF65-F5344CB8AC3E}">
        <p14:creationId xmlns:p14="http://schemas.microsoft.com/office/powerpoint/2010/main" val="1441935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4">
            <a:extLst>
              <a:ext uri="{FF2B5EF4-FFF2-40B4-BE49-F238E27FC236}">
                <a16:creationId xmlns:a16="http://schemas.microsoft.com/office/drawing/2014/main" id="{FF116D13-8C9A-6F74-4864-5578ED5CC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Hộp Văn bản 5">
            <a:extLst>
              <a:ext uri="{FF2B5EF4-FFF2-40B4-BE49-F238E27FC236}">
                <a16:creationId xmlns:a16="http://schemas.microsoft.com/office/drawing/2014/main" id="{5C83AF76-BCCC-10A1-04F5-C6084551D581}"/>
              </a:ext>
            </a:extLst>
          </p:cNvPr>
          <p:cNvSpPr txBox="1"/>
          <p:nvPr/>
        </p:nvSpPr>
        <p:spPr>
          <a:xfrm>
            <a:off x="1713452" y="632396"/>
            <a:ext cx="9205560" cy="5247590"/>
          </a:xfrm>
          <a:prstGeom prst="rect">
            <a:avLst/>
          </a:prstGeom>
          <a:noFill/>
        </p:spPr>
        <p:txBody>
          <a:bodyPr wrap="square" rtlCol="0">
            <a:spAutoFit/>
          </a:bodyPr>
          <a:lstStyle/>
          <a:p>
            <a:pPr algn="ctr"/>
            <a:r>
              <a:rPr lang="en-US" sz="4000" b="1" spc="-159" dirty="0">
                <a:solidFill>
                  <a:schemeClr val="accent1">
                    <a:lumMod val="50000"/>
                  </a:schemeClr>
                </a:solidFill>
                <a:latin typeface="Play Bold"/>
              </a:rPr>
              <a:t>TR</a:t>
            </a:r>
            <a:r>
              <a:rPr lang="vi-VN" sz="4000" b="1" spc="-159" dirty="0">
                <a:solidFill>
                  <a:schemeClr val="accent1">
                    <a:lumMod val="50000"/>
                  </a:schemeClr>
                </a:solidFill>
                <a:latin typeface="Play Bold"/>
              </a:rPr>
              <a:t>ƯỜ</a:t>
            </a:r>
            <a:r>
              <a:rPr lang="en-US" sz="4000" b="1" spc="-159" dirty="0">
                <a:solidFill>
                  <a:schemeClr val="accent1">
                    <a:lumMod val="50000"/>
                  </a:schemeClr>
                </a:solidFill>
                <a:latin typeface="Play Bold"/>
              </a:rPr>
              <a:t>NG ĐẠI HỌC PHENIKAA</a:t>
            </a:r>
          </a:p>
          <a:p>
            <a:pPr algn="ctr"/>
            <a:r>
              <a:rPr lang="en-US" sz="4000" b="1" spc="-159" dirty="0">
                <a:solidFill>
                  <a:schemeClr val="accent1">
                    <a:lumMod val="50000"/>
                  </a:schemeClr>
                </a:solidFill>
                <a:latin typeface="Play Bold"/>
              </a:rPr>
              <a:t>KHOA CÔNG NGHỆ THÔNG TIN</a:t>
            </a:r>
          </a:p>
          <a:p>
            <a:pPr algn="ctr"/>
            <a:endParaRPr lang="en-US" sz="4000" b="1" spc="-159" dirty="0">
              <a:solidFill>
                <a:schemeClr val="accent1">
                  <a:lumMod val="50000"/>
                </a:schemeClr>
              </a:solidFill>
              <a:latin typeface="Play Bold"/>
            </a:endParaRPr>
          </a:p>
          <a:p>
            <a:pPr algn="ctr"/>
            <a:r>
              <a:rPr lang="en-US" sz="5000" b="1" spc="-159" dirty="0">
                <a:solidFill>
                  <a:schemeClr val="accent1">
                    <a:lumMod val="50000"/>
                  </a:schemeClr>
                </a:solidFill>
                <a:latin typeface="Play Bold"/>
              </a:rPr>
              <a:t> </a:t>
            </a:r>
            <a:r>
              <a:rPr lang="en-US" sz="4400" b="1" spc="-159" dirty="0">
                <a:solidFill>
                  <a:schemeClr val="accent1">
                    <a:lumMod val="50000"/>
                  </a:schemeClr>
                </a:solidFill>
                <a:latin typeface="Play Bold"/>
              </a:rPr>
              <a:t>BÁO CÁO MÔN HỌC</a:t>
            </a:r>
          </a:p>
          <a:p>
            <a:pPr algn="ctr"/>
            <a:r>
              <a:rPr lang="en-US" sz="4400" b="1" spc="-159" dirty="0">
                <a:solidFill>
                  <a:schemeClr val="accent1">
                    <a:lumMod val="50000"/>
                  </a:schemeClr>
                </a:solidFill>
                <a:latin typeface="Play Bold"/>
              </a:rPr>
              <a:t>GIAO DIỆN NGƯỜI MÁY</a:t>
            </a:r>
          </a:p>
          <a:p>
            <a:pPr algn="ctr"/>
            <a:endParaRPr lang="en-US" sz="4000" b="1" spc="-159" dirty="0">
              <a:solidFill>
                <a:schemeClr val="accent1">
                  <a:lumMod val="50000"/>
                </a:schemeClr>
              </a:solidFill>
              <a:latin typeface="Play Bold"/>
            </a:endParaRPr>
          </a:p>
          <a:p>
            <a:r>
              <a:rPr lang="en-US" sz="2500" b="1" spc="-159" dirty="0">
                <a:solidFill>
                  <a:schemeClr val="accent1">
                    <a:lumMod val="50000"/>
                  </a:schemeClr>
                </a:solidFill>
                <a:latin typeface="Play Bold"/>
              </a:rPr>
              <a:t>                              </a:t>
            </a:r>
            <a:r>
              <a:rPr lang="en-US" sz="2500" b="1" spc="-159" dirty="0" err="1">
                <a:solidFill>
                  <a:schemeClr val="accent1">
                    <a:lumMod val="50000"/>
                  </a:schemeClr>
                </a:solidFill>
                <a:latin typeface="Play Bold"/>
              </a:rPr>
              <a:t>Đề</a:t>
            </a:r>
            <a:r>
              <a:rPr lang="en-US" sz="2500" b="1" spc="-159" dirty="0">
                <a:solidFill>
                  <a:schemeClr val="accent1">
                    <a:lumMod val="50000"/>
                  </a:schemeClr>
                </a:solidFill>
                <a:latin typeface="Play Bold"/>
              </a:rPr>
              <a:t> </a:t>
            </a:r>
            <a:r>
              <a:rPr lang="en-US" sz="2500" b="1" spc="-159" dirty="0" err="1">
                <a:solidFill>
                  <a:schemeClr val="accent1">
                    <a:lumMod val="50000"/>
                  </a:schemeClr>
                </a:solidFill>
                <a:latin typeface="Play Bold"/>
              </a:rPr>
              <a:t>Tài</a:t>
            </a:r>
            <a:r>
              <a:rPr lang="en-US" sz="2500" b="1" spc="-159" dirty="0">
                <a:solidFill>
                  <a:schemeClr val="accent1">
                    <a:lumMod val="50000"/>
                  </a:schemeClr>
                </a:solidFill>
                <a:latin typeface="Play Bold"/>
              </a:rPr>
              <a:t> :    </a:t>
            </a:r>
            <a:r>
              <a:rPr lang="en-US" sz="2500" b="1" dirty="0" err="1">
                <a:solidFill>
                  <a:schemeClr val="accent1">
                    <a:lumMod val="50000"/>
                  </a:schemeClr>
                </a:solidFill>
                <a:effectLst/>
                <a:latin typeface="Play Bold"/>
                <a:ea typeface="Times New Roman" panose="02020603050405020304" pitchFamily="18" charset="0"/>
              </a:rPr>
              <a:t>Xây</a:t>
            </a:r>
            <a:r>
              <a:rPr lang="en-US" sz="2500" b="1" dirty="0">
                <a:solidFill>
                  <a:schemeClr val="accent1">
                    <a:lumMod val="50000"/>
                  </a:schemeClr>
                </a:solidFill>
                <a:effectLst/>
                <a:latin typeface="Play Bold"/>
                <a:ea typeface="Times New Roman" panose="02020603050405020304" pitchFamily="18" charset="0"/>
              </a:rPr>
              <a:t> </a:t>
            </a:r>
            <a:r>
              <a:rPr lang="en-US" sz="2500" b="1" dirty="0" err="1">
                <a:solidFill>
                  <a:schemeClr val="accent1">
                    <a:lumMod val="50000"/>
                  </a:schemeClr>
                </a:solidFill>
                <a:effectLst/>
                <a:latin typeface="Play Bold"/>
                <a:ea typeface="Times New Roman" panose="02020603050405020304" pitchFamily="18" charset="0"/>
              </a:rPr>
              <a:t>dựng</a:t>
            </a:r>
            <a:r>
              <a:rPr lang="en-US" sz="2500" b="1" dirty="0">
                <a:solidFill>
                  <a:schemeClr val="accent1">
                    <a:lumMod val="50000"/>
                  </a:schemeClr>
                </a:solidFill>
                <a:effectLst/>
                <a:latin typeface="Play Bold"/>
                <a:ea typeface="Times New Roman" panose="02020603050405020304" pitchFamily="18" charset="0"/>
              </a:rPr>
              <a:t> </a:t>
            </a:r>
            <a:r>
              <a:rPr lang="en-US" sz="2500" b="1" dirty="0">
                <a:solidFill>
                  <a:schemeClr val="accent1">
                    <a:lumMod val="50000"/>
                  </a:schemeClr>
                </a:solidFill>
                <a:latin typeface="Play Bold"/>
                <a:ea typeface="Times New Roman" panose="02020603050405020304" pitchFamily="18" charset="0"/>
              </a:rPr>
              <a:t>Website chat </a:t>
            </a:r>
            <a:r>
              <a:rPr lang="en-US" sz="2500" b="1" dirty="0" err="1">
                <a:solidFill>
                  <a:schemeClr val="accent1">
                    <a:lumMod val="50000"/>
                  </a:schemeClr>
                </a:solidFill>
                <a:latin typeface="Play Bold"/>
                <a:ea typeface="Times New Roman" panose="02020603050405020304" pitchFamily="18" charset="0"/>
              </a:rPr>
              <a:t>trực</a:t>
            </a:r>
            <a:r>
              <a:rPr lang="en-US" sz="2500" b="1" dirty="0">
                <a:solidFill>
                  <a:schemeClr val="accent1">
                    <a:lumMod val="50000"/>
                  </a:schemeClr>
                </a:solidFill>
                <a:latin typeface="Play Bold"/>
                <a:ea typeface="Times New Roman" panose="02020603050405020304" pitchFamily="18" charset="0"/>
              </a:rPr>
              <a:t> </a:t>
            </a:r>
            <a:r>
              <a:rPr lang="en-US" sz="2500" b="1" dirty="0" err="1">
                <a:solidFill>
                  <a:schemeClr val="accent1">
                    <a:lumMod val="50000"/>
                  </a:schemeClr>
                </a:solidFill>
                <a:latin typeface="Play Bold"/>
                <a:ea typeface="Times New Roman" panose="02020603050405020304" pitchFamily="18" charset="0"/>
              </a:rPr>
              <a:t>tuyến</a:t>
            </a:r>
            <a:r>
              <a:rPr lang="en-US" sz="2500" b="1" dirty="0">
                <a:solidFill>
                  <a:schemeClr val="accent1">
                    <a:lumMod val="50000"/>
                  </a:schemeClr>
                </a:solidFill>
                <a:latin typeface="Play Bold"/>
                <a:ea typeface="Times New Roman" panose="02020603050405020304" pitchFamily="18" charset="0"/>
              </a:rPr>
              <a:t>			         S</a:t>
            </a:r>
            <a:r>
              <a:rPr lang="en-US" sz="2500" b="1" spc="-159" dirty="0">
                <a:solidFill>
                  <a:schemeClr val="accent1">
                    <a:lumMod val="50000"/>
                  </a:schemeClr>
                </a:solidFill>
                <a:latin typeface="Play Bold"/>
              </a:rPr>
              <a:t>VTH:                  	     </a:t>
            </a:r>
            <a:r>
              <a:rPr lang="en-US" sz="2500" b="1" dirty="0" err="1">
                <a:solidFill>
                  <a:schemeClr val="accent1">
                    <a:lumMod val="50000"/>
                  </a:schemeClr>
                </a:solidFill>
                <a:effectLst/>
                <a:latin typeface="Play Bold"/>
                <a:ea typeface="Times New Roman" panose="02020603050405020304" pitchFamily="18" charset="0"/>
              </a:rPr>
              <a:t>Nhóm</a:t>
            </a:r>
            <a:r>
              <a:rPr lang="en-US" sz="2500" b="1" dirty="0">
                <a:solidFill>
                  <a:schemeClr val="accent1">
                    <a:lumMod val="50000"/>
                  </a:schemeClr>
                </a:solidFill>
                <a:effectLst/>
                <a:latin typeface="Play Bold"/>
                <a:ea typeface="Times New Roman" panose="02020603050405020304" pitchFamily="18" charset="0"/>
              </a:rPr>
              <a:t> 03</a:t>
            </a:r>
            <a:endParaRPr lang="en-US" sz="2500" b="1" spc="-159" dirty="0">
              <a:solidFill>
                <a:schemeClr val="accent1">
                  <a:lumMod val="50000"/>
                </a:schemeClr>
              </a:solidFill>
              <a:latin typeface="Play Bold"/>
            </a:endParaRPr>
          </a:p>
          <a:p>
            <a:r>
              <a:rPr lang="en-US" sz="2500" b="1" spc="-159" dirty="0">
                <a:solidFill>
                  <a:schemeClr val="accent1">
                    <a:lumMod val="50000"/>
                  </a:schemeClr>
                </a:solidFill>
                <a:latin typeface="Play Bold"/>
              </a:rPr>
              <a:t>                              GVHD :                      </a:t>
            </a:r>
            <a:r>
              <a:rPr lang="en-US" sz="2500" b="1" spc="-159" dirty="0" err="1">
                <a:solidFill>
                  <a:schemeClr val="accent1">
                    <a:lumMod val="50000"/>
                  </a:schemeClr>
                </a:solidFill>
                <a:latin typeface="Play Bold"/>
              </a:rPr>
              <a:t>ThS</a:t>
            </a:r>
            <a:r>
              <a:rPr lang="en-US" sz="2500" b="1" spc="-159" dirty="0">
                <a:solidFill>
                  <a:schemeClr val="accent1">
                    <a:lumMod val="50000"/>
                  </a:schemeClr>
                </a:solidFill>
                <a:latin typeface="Play Bold"/>
              </a:rPr>
              <a:t>.  Vũ Quang Dũng</a:t>
            </a:r>
            <a:endParaRPr lang="en-US" b="1" dirty="0">
              <a:solidFill>
                <a:schemeClr val="accent1">
                  <a:lumMod val="50000"/>
                </a:schemeClr>
              </a:solidFill>
            </a:endParaRPr>
          </a:p>
        </p:txBody>
      </p:sp>
    </p:spTree>
    <p:extLst>
      <p:ext uri="{BB962C8B-B14F-4D97-AF65-F5344CB8AC3E}">
        <p14:creationId xmlns:p14="http://schemas.microsoft.com/office/powerpoint/2010/main" val="343322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E7A41FB2-5453-A161-58D4-838D28B74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Hộp Văn bản 1">
            <a:extLst>
              <a:ext uri="{FF2B5EF4-FFF2-40B4-BE49-F238E27FC236}">
                <a16:creationId xmlns:a16="http://schemas.microsoft.com/office/drawing/2014/main" id="{BBA55CE7-2191-4323-C8BB-0E54C855CFCB}"/>
              </a:ext>
            </a:extLst>
          </p:cNvPr>
          <p:cNvSpPr txBox="1"/>
          <p:nvPr/>
        </p:nvSpPr>
        <p:spPr>
          <a:xfrm>
            <a:off x="457198" y="237393"/>
            <a:ext cx="5328140" cy="1015663"/>
          </a:xfrm>
          <a:prstGeom prst="rect">
            <a:avLst/>
          </a:prstGeom>
          <a:noFill/>
        </p:spPr>
        <p:txBody>
          <a:bodyPr wrap="square" rtlCol="0">
            <a:spAutoFit/>
          </a:bodyPr>
          <a:lstStyle/>
          <a:p>
            <a:r>
              <a:rPr lang="en-US" sz="3000" b="1" spc="-159" dirty="0" err="1">
                <a:solidFill>
                  <a:srgbClr val="002060"/>
                </a:solidFill>
                <a:latin typeface="Play Bold"/>
              </a:rPr>
              <a:t>Giới</a:t>
            </a:r>
            <a:r>
              <a:rPr lang="en-US" sz="3000" b="1" spc="-159" dirty="0">
                <a:solidFill>
                  <a:srgbClr val="002060"/>
                </a:solidFill>
                <a:latin typeface="Play Bold"/>
              </a:rPr>
              <a:t> </a:t>
            </a:r>
            <a:r>
              <a:rPr lang="en-US" sz="3000" b="1" spc="-159" dirty="0" err="1">
                <a:solidFill>
                  <a:srgbClr val="002060"/>
                </a:solidFill>
                <a:latin typeface="Play Bold"/>
              </a:rPr>
              <a:t>thiệu</a:t>
            </a:r>
            <a:r>
              <a:rPr lang="en-US" sz="3000" b="1" spc="-159" dirty="0">
                <a:solidFill>
                  <a:srgbClr val="002060"/>
                </a:solidFill>
                <a:latin typeface="Play Bold"/>
              </a:rPr>
              <a:t> </a:t>
            </a:r>
            <a:r>
              <a:rPr lang="en-US" sz="3000" b="1" spc="-159" dirty="0" err="1">
                <a:solidFill>
                  <a:srgbClr val="002060"/>
                </a:solidFill>
                <a:latin typeface="Play Bold"/>
              </a:rPr>
              <a:t>chung</a:t>
            </a:r>
            <a:endParaRPr lang="en-US" sz="3000" b="1" spc="-159" dirty="0">
              <a:solidFill>
                <a:srgbClr val="002060"/>
              </a:solidFill>
              <a:latin typeface="Play Bold"/>
            </a:endParaRPr>
          </a:p>
          <a:p>
            <a:endParaRPr lang="en-US" sz="3000" dirty="0"/>
          </a:p>
        </p:txBody>
      </p:sp>
      <p:sp>
        <p:nvSpPr>
          <p:cNvPr id="8" name="Hộp Văn bản 7">
            <a:extLst>
              <a:ext uri="{FF2B5EF4-FFF2-40B4-BE49-F238E27FC236}">
                <a16:creationId xmlns:a16="http://schemas.microsoft.com/office/drawing/2014/main" id="{7C68B090-1EF1-39DC-7B42-4849EFB45DA7}"/>
              </a:ext>
            </a:extLst>
          </p:cNvPr>
          <p:cNvSpPr txBox="1"/>
          <p:nvPr/>
        </p:nvSpPr>
        <p:spPr>
          <a:xfrm>
            <a:off x="492918" y="1114115"/>
            <a:ext cx="11206163" cy="4708981"/>
          </a:xfrm>
          <a:prstGeom prst="rect">
            <a:avLst/>
          </a:prstGeom>
          <a:noFill/>
        </p:spPr>
        <p:txBody>
          <a:bodyPr wrap="square">
            <a:spAutoFit/>
          </a:bodyPr>
          <a:lstStyle/>
          <a:p>
            <a:pPr marL="269989" indent="187198" rtl="0"/>
            <a:r>
              <a:rPr lang="en-US" sz="2000" dirty="0">
                <a:latin typeface="Play Bold"/>
              </a:rPr>
              <a:t>	</a:t>
            </a:r>
            <a:r>
              <a:rPr lang="vi-VN" sz="2000" dirty="0">
                <a:latin typeface="Play Bold"/>
              </a:rPr>
              <a:t>Dự án Website Chat Trực Tuyến nhằm mục đích xây dựng một nền tảng giao tiếp trực tuyến đơn giản, dễ sử dụng, phục vụ cho nhu cầu trò chuyện giữa người dùng trên internet. Với sự phát triển nhanh chóng của công nghệ và nhu cầu giao tiếp ngày càng tăng cao, việc tạo ra một ứng dụng chat dễ dàng kết nối mọi người từ xa là rất quan trọng. Dự án này không chỉ phục vụ cho các mục đích giao tiếp cá nhân mà còn có thể áp dụng cho các doanh nghiệp hoặc nhóm làm việc để trao đổi thông tin một cách nhanh chóng và hiệu quả.</a:t>
            </a:r>
            <a:endParaRPr lang="en-US" sz="2000" dirty="0">
              <a:latin typeface="Play Bold"/>
            </a:endParaRPr>
          </a:p>
          <a:p>
            <a:pPr marL="269989" indent="187198" rtl="0"/>
            <a:endParaRPr lang="en-US" sz="2000" i="0" u="none" strike="noStrike" dirty="0">
              <a:solidFill>
                <a:srgbClr val="000000"/>
              </a:solidFill>
              <a:effectLst/>
              <a:latin typeface="Play Bold"/>
            </a:endParaRPr>
          </a:p>
          <a:p>
            <a:pPr marL="269989" indent="187198" rtl="0"/>
            <a:r>
              <a:rPr lang="en-US" sz="2000" i="0" u="none" strike="noStrike" dirty="0">
                <a:solidFill>
                  <a:srgbClr val="000000"/>
                </a:solidFill>
                <a:effectLst/>
                <a:latin typeface="Play Bold"/>
              </a:rPr>
              <a:t>	</a:t>
            </a:r>
            <a:r>
              <a:rPr lang="vi-VN" sz="2000" i="0" u="none" strike="noStrike" dirty="0">
                <a:solidFill>
                  <a:srgbClr val="000000"/>
                </a:solidFill>
                <a:effectLst/>
                <a:latin typeface="Play Bold"/>
              </a:rPr>
              <a:t>Website này được phát triển bằng hai công nghệ chính: ReactJS cho phần giao diện người dùng (frontend) và NodeJS cho phần máy chủ (backend).</a:t>
            </a:r>
            <a:endParaRPr lang="en-US" sz="2000" i="0" u="none" strike="noStrike" dirty="0">
              <a:solidFill>
                <a:srgbClr val="000000"/>
              </a:solidFill>
              <a:effectLst/>
              <a:latin typeface="Play Bold"/>
            </a:endParaRPr>
          </a:p>
          <a:p>
            <a:pPr marL="269989" indent="187198" rtl="0"/>
            <a:br>
              <a:rPr lang="en-US" sz="2000" dirty="0">
                <a:solidFill>
                  <a:srgbClr val="000000"/>
                </a:solidFill>
                <a:latin typeface="Play Bold"/>
              </a:rPr>
            </a:br>
            <a:r>
              <a:rPr lang="en-US" sz="2000" dirty="0">
                <a:solidFill>
                  <a:srgbClr val="000000"/>
                </a:solidFill>
                <a:latin typeface="Play Bold"/>
              </a:rPr>
              <a:t>	</a:t>
            </a:r>
            <a:r>
              <a:rPr lang="vi-VN" sz="2000" dirty="0">
                <a:latin typeface="Play Bold"/>
              </a:rPr>
              <a:t>Website chat này được thiết kế với các tính năng cơ bản như: đăng ký, đăng nhập người dùng, quản lý hồ sơ cá nhân, gửi tin nhắn, gửi file đa phương tiện, kết bạn và tạo nhóm trò chuyện. Hệ thống chat sử dụng WebSocket (hoặc Socket.IO) để đảm bảo sự trao đổi thông tin tức thời giữa người dùng, giúp nâng cao trải nghiệm người dùng khi giao tiếp trực tuyến.</a:t>
            </a:r>
            <a:br>
              <a:rPr lang="vi-VN" sz="2000" dirty="0">
                <a:latin typeface="Play Bold"/>
              </a:rPr>
            </a:br>
            <a:endParaRPr lang="en-US" sz="2000" dirty="0">
              <a:solidFill>
                <a:schemeClr val="accent1">
                  <a:lumMod val="50000"/>
                </a:schemeClr>
              </a:solidFill>
              <a:latin typeface="Play Bold"/>
            </a:endParaRPr>
          </a:p>
        </p:txBody>
      </p:sp>
    </p:spTree>
    <p:extLst>
      <p:ext uri="{BB962C8B-B14F-4D97-AF65-F5344CB8AC3E}">
        <p14:creationId xmlns:p14="http://schemas.microsoft.com/office/powerpoint/2010/main" val="4101574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E7A41FB2-5453-A161-58D4-838D28B74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Hộp Văn bản 1">
            <a:extLst>
              <a:ext uri="{FF2B5EF4-FFF2-40B4-BE49-F238E27FC236}">
                <a16:creationId xmlns:a16="http://schemas.microsoft.com/office/drawing/2014/main" id="{BBA55CE7-2191-4323-C8BB-0E54C855CFCB}"/>
              </a:ext>
            </a:extLst>
          </p:cNvPr>
          <p:cNvSpPr txBox="1"/>
          <p:nvPr/>
        </p:nvSpPr>
        <p:spPr>
          <a:xfrm>
            <a:off x="457198" y="237393"/>
            <a:ext cx="5328140" cy="1015663"/>
          </a:xfrm>
          <a:prstGeom prst="rect">
            <a:avLst/>
          </a:prstGeom>
          <a:noFill/>
        </p:spPr>
        <p:txBody>
          <a:bodyPr wrap="square" rtlCol="0">
            <a:spAutoFit/>
          </a:bodyPr>
          <a:lstStyle/>
          <a:p>
            <a:r>
              <a:rPr lang="en-US" sz="3000" b="1" spc="-159" dirty="0" err="1">
                <a:solidFill>
                  <a:srgbClr val="002060"/>
                </a:solidFill>
                <a:latin typeface="Play Bold"/>
              </a:rPr>
              <a:t>Chức</a:t>
            </a:r>
            <a:r>
              <a:rPr lang="en-US" sz="3000" b="1" spc="-159" dirty="0">
                <a:solidFill>
                  <a:srgbClr val="002060"/>
                </a:solidFill>
                <a:latin typeface="Play Bold"/>
              </a:rPr>
              <a:t> </a:t>
            </a:r>
            <a:r>
              <a:rPr lang="en-US" sz="3000" b="1" spc="-159" dirty="0" err="1">
                <a:solidFill>
                  <a:srgbClr val="002060"/>
                </a:solidFill>
                <a:latin typeface="Play Bold"/>
              </a:rPr>
              <a:t>năng</a:t>
            </a:r>
            <a:r>
              <a:rPr lang="en-US" sz="3000" b="1" spc="-159" dirty="0">
                <a:solidFill>
                  <a:srgbClr val="002060"/>
                </a:solidFill>
                <a:latin typeface="Play Bold"/>
              </a:rPr>
              <a:t> </a:t>
            </a:r>
            <a:r>
              <a:rPr lang="en-US" sz="3000" b="1" spc="-159" dirty="0" err="1">
                <a:solidFill>
                  <a:srgbClr val="002060"/>
                </a:solidFill>
                <a:latin typeface="Play Bold"/>
              </a:rPr>
              <a:t>của</a:t>
            </a:r>
            <a:r>
              <a:rPr lang="en-US" sz="3000" b="1" spc="-159" dirty="0">
                <a:solidFill>
                  <a:srgbClr val="002060"/>
                </a:solidFill>
                <a:latin typeface="Play Bold"/>
              </a:rPr>
              <a:t> </a:t>
            </a:r>
            <a:r>
              <a:rPr lang="en-US" sz="3000" b="1" spc="-159" dirty="0" err="1">
                <a:solidFill>
                  <a:srgbClr val="002060"/>
                </a:solidFill>
                <a:latin typeface="Play Bold"/>
              </a:rPr>
              <a:t>hệ</a:t>
            </a:r>
            <a:r>
              <a:rPr lang="en-US" sz="3000" b="1" spc="-159" dirty="0">
                <a:solidFill>
                  <a:srgbClr val="002060"/>
                </a:solidFill>
                <a:latin typeface="Play Bold"/>
              </a:rPr>
              <a:t> </a:t>
            </a:r>
            <a:r>
              <a:rPr lang="en-US" sz="3000" b="1" spc="-159" dirty="0" err="1">
                <a:solidFill>
                  <a:srgbClr val="002060"/>
                </a:solidFill>
                <a:latin typeface="Play Bold"/>
              </a:rPr>
              <a:t>thống</a:t>
            </a:r>
            <a:endParaRPr lang="en-US" sz="3000" b="1" spc="-159" dirty="0">
              <a:solidFill>
                <a:srgbClr val="002060"/>
              </a:solidFill>
              <a:latin typeface="Play Bold"/>
            </a:endParaRPr>
          </a:p>
          <a:p>
            <a:endParaRPr lang="en-US" sz="3000" dirty="0"/>
          </a:p>
        </p:txBody>
      </p:sp>
      <p:sp>
        <p:nvSpPr>
          <p:cNvPr id="8" name="Hộp Văn bản 7">
            <a:extLst>
              <a:ext uri="{FF2B5EF4-FFF2-40B4-BE49-F238E27FC236}">
                <a16:creationId xmlns:a16="http://schemas.microsoft.com/office/drawing/2014/main" id="{7C68B090-1EF1-39DC-7B42-4849EFB45DA7}"/>
              </a:ext>
            </a:extLst>
          </p:cNvPr>
          <p:cNvSpPr txBox="1"/>
          <p:nvPr/>
        </p:nvSpPr>
        <p:spPr>
          <a:xfrm>
            <a:off x="457198" y="1189193"/>
            <a:ext cx="11116237" cy="2246769"/>
          </a:xfrm>
          <a:prstGeom prst="rect">
            <a:avLst/>
          </a:prstGeom>
          <a:noFill/>
        </p:spPr>
        <p:txBody>
          <a:bodyPr wrap="square">
            <a:spAutoFit/>
          </a:bodyPr>
          <a:lstStyle/>
          <a:p>
            <a:r>
              <a:rPr lang="vi-VN" sz="2000" dirty="0">
                <a:latin typeface="Play Bold"/>
              </a:rPr>
              <a:t>Các tính năng của hệ thống bao gồm:</a:t>
            </a:r>
          </a:p>
          <a:p>
            <a:pPr marL="342900" indent="-342900">
              <a:buFontTx/>
              <a:buChar char="-"/>
            </a:pPr>
            <a:r>
              <a:rPr lang="vi-VN" sz="2000" dirty="0">
                <a:latin typeface="Play Bold"/>
              </a:rPr>
              <a:t>Đăng ký và đăng nhập: Người dùng có thể dễ dàng tạo tài khoản mới và đăng nhập để sử dụng dịch vụ.</a:t>
            </a:r>
            <a:endParaRPr lang="en-US" sz="2000" dirty="0">
              <a:latin typeface="Play Bold"/>
            </a:endParaRPr>
          </a:p>
          <a:p>
            <a:pPr marL="342900" indent="-342900">
              <a:buFontTx/>
              <a:buChar char="-"/>
            </a:pPr>
            <a:r>
              <a:rPr lang="vi-VN" sz="2000" dirty="0">
                <a:latin typeface="Play Bold"/>
              </a:rPr>
              <a:t>Quản lý hồ sơ cá nhân: Người dùng có thể chỉnh sửa thông tin cá nhân và thay đổi mật khẩu.</a:t>
            </a:r>
            <a:endParaRPr lang="en-US" sz="2000" dirty="0">
              <a:latin typeface="Play Bold"/>
            </a:endParaRPr>
          </a:p>
          <a:p>
            <a:pPr marL="342900" indent="-342900">
              <a:buFontTx/>
              <a:buChar char="-"/>
            </a:pPr>
            <a:r>
              <a:rPr lang="vi-VN" sz="2000" dirty="0">
                <a:latin typeface="Play Bold"/>
              </a:rPr>
              <a:t>Gửi và nhận tin nhắn: Tin nhắn được truyền tải nhanh chóng và dễ dàng giữa các người dùng.</a:t>
            </a:r>
            <a:endParaRPr lang="en-US" sz="2000" dirty="0">
              <a:latin typeface="Play Bold"/>
            </a:endParaRPr>
          </a:p>
          <a:p>
            <a:pPr marL="342900" indent="-342900">
              <a:buFontTx/>
              <a:buChar char="-"/>
            </a:pPr>
            <a:r>
              <a:rPr lang="vi-VN" sz="2000" dirty="0">
                <a:latin typeface="Play Bold"/>
              </a:rPr>
              <a:t>Tạo nhóm chat: Cho phép người dùng tạo và tham gia các nhóm chat với nhiều thành viên.</a:t>
            </a:r>
            <a:endParaRPr lang="en-US" sz="2000" dirty="0">
              <a:latin typeface="Play Bold"/>
            </a:endParaRPr>
          </a:p>
          <a:p>
            <a:pPr marL="342900" indent="-342900">
              <a:buFontTx/>
              <a:buChar char="-"/>
            </a:pPr>
            <a:r>
              <a:rPr lang="vi-VN" sz="2000" dirty="0">
                <a:latin typeface="Play Bold"/>
              </a:rPr>
              <a:t>Hỗ trợ đa phương tiện: Cho phép gửi và nhận các file hình ảnh, video, tài liệu trong cuộc trò chuyện.</a:t>
            </a:r>
          </a:p>
          <a:p>
            <a:endParaRPr lang="en-US" sz="2000" dirty="0">
              <a:solidFill>
                <a:schemeClr val="accent1">
                  <a:lumMod val="50000"/>
                </a:schemeClr>
              </a:solidFill>
              <a:latin typeface="Play Bold"/>
            </a:endParaRPr>
          </a:p>
        </p:txBody>
      </p:sp>
    </p:spTree>
    <p:extLst>
      <p:ext uri="{BB962C8B-B14F-4D97-AF65-F5344CB8AC3E}">
        <p14:creationId xmlns:p14="http://schemas.microsoft.com/office/powerpoint/2010/main" val="101158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DE2F6-C394-6912-1FE1-CA3D67EDAD04}"/>
            </a:ext>
          </a:extLst>
        </p:cNvPr>
        <p:cNvGrpSpPr/>
        <p:nvPr/>
      </p:nvGrpSpPr>
      <p:grpSpPr>
        <a:xfrm>
          <a:off x="0" y="0"/>
          <a:ext cx="0" cy="0"/>
          <a:chOff x="0" y="0"/>
          <a:chExt cx="0" cy="0"/>
        </a:xfrm>
      </p:grpSpPr>
      <p:pic>
        <p:nvPicPr>
          <p:cNvPr id="5" name="Hình ảnh 4">
            <a:extLst>
              <a:ext uri="{FF2B5EF4-FFF2-40B4-BE49-F238E27FC236}">
                <a16:creationId xmlns:a16="http://schemas.microsoft.com/office/drawing/2014/main" id="{FE1712F1-30B1-8A64-4B81-D1C1C11E9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Hộp Văn bản 1">
            <a:extLst>
              <a:ext uri="{FF2B5EF4-FFF2-40B4-BE49-F238E27FC236}">
                <a16:creationId xmlns:a16="http://schemas.microsoft.com/office/drawing/2014/main" id="{8C147C16-8B35-4B7C-9CFB-3BE528A4EF72}"/>
              </a:ext>
            </a:extLst>
          </p:cNvPr>
          <p:cNvSpPr txBox="1"/>
          <p:nvPr/>
        </p:nvSpPr>
        <p:spPr>
          <a:xfrm>
            <a:off x="457198" y="237393"/>
            <a:ext cx="5328140" cy="1015663"/>
          </a:xfrm>
          <a:prstGeom prst="rect">
            <a:avLst/>
          </a:prstGeom>
          <a:noFill/>
        </p:spPr>
        <p:txBody>
          <a:bodyPr wrap="square" rtlCol="0">
            <a:spAutoFit/>
          </a:bodyPr>
          <a:lstStyle/>
          <a:p>
            <a:r>
              <a:rPr lang="en-US" sz="3000" b="1" spc="-159" dirty="0" err="1">
                <a:solidFill>
                  <a:srgbClr val="002060"/>
                </a:solidFill>
                <a:latin typeface="Play Bold"/>
              </a:rPr>
              <a:t>Kiến</a:t>
            </a:r>
            <a:r>
              <a:rPr lang="en-US" sz="3000" b="1" spc="-159" dirty="0">
                <a:solidFill>
                  <a:srgbClr val="002060"/>
                </a:solidFill>
                <a:latin typeface="Play Bold"/>
              </a:rPr>
              <a:t> </a:t>
            </a:r>
            <a:r>
              <a:rPr lang="en-US" sz="3000" b="1" spc="-159" dirty="0" err="1">
                <a:solidFill>
                  <a:srgbClr val="002060"/>
                </a:solidFill>
                <a:latin typeface="Play Bold"/>
              </a:rPr>
              <a:t>trúc</a:t>
            </a:r>
            <a:r>
              <a:rPr lang="en-US" sz="3000" b="1" spc="-159" dirty="0">
                <a:solidFill>
                  <a:srgbClr val="002060"/>
                </a:solidFill>
                <a:latin typeface="Play Bold"/>
              </a:rPr>
              <a:t> </a:t>
            </a:r>
            <a:r>
              <a:rPr lang="en-US" sz="3000" b="1" spc="-159" dirty="0" err="1">
                <a:solidFill>
                  <a:srgbClr val="002060"/>
                </a:solidFill>
                <a:latin typeface="Play Bold"/>
              </a:rPr>
              <a:t>hệ</a:t>
            </a:r>
            <a:r>
              <a:rPr lang="en-US" sz="3000" b="1" spc="-159" dirty="0">
                <a:solidFill>
                  <a:srgbClr val="002060"/>
                </a:solidFill>
                <a:latin typeface="Play Bold"/>
              </a:rPr>
              <a:t> </a:t>
            </a:r>
            <a:r>
              <a:rPr lang="en-US" sz="3000" b="1" spc="-159" dirty="0" err="1">
                <a:solidFill>
                  <a:srgbClr val="002060"/>
                </a:solidFill>
                <a:latin typeface="Play Bold"/>
              </a:rPr>
              <a:t>thống</a:t>
            </a:r>
            <a:endParaRPr lang="en-US" sz="3000" b="1" spc="-159" dirty="0">
              <a:solidFill>
                <a:srgbClr val="002060"/>
              </a:solidFill>
              <a:latin typeface="Play Bold"/>
            </a:endParaRPr>
          </a:p>
          <a:p>
            <a:endParaRPr lang="en-US" sz="3000" dirty="0"/>
          </a:p>
        </p:txBody>
      </p:sp>
      <p:pic>
        <p:nvPicPr>
          <p:cNvPr id="1026" name="Picture 2">
            <a:extLst>
              <a:ext uri="{FF2B5EF4-FFF2-40B4-BE49-F238E27FC236}">
                <a16:creationId xmlns:a16="http://schemas.microsoft.com/office/drawing/2014/main" id="{B1EB3B41-FA14-33B6-3183-CB8C6B3265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734" b="10824"/>
          <a:stretch/>
        </p:blipFill>
        <p:spPr bwMode="auto">
          <a:xfrm>
            <a:off x="2239797" y="706072"/>
            <a:ext cx="7091082" cy="5445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31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E7A41FB2-5453-A161-58D4-838D28B74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30" name="Picture 6">
            <a:extLst>
              <a:ext uri="{FF2B5EF4-FFF2-40B4-BE49-F238E27FC236}">
                <a16:creationId xmlns:a16="http://schemas.microsoft.com/office/drawing/2014/main" id="{86E0E8E9-6E31-F200-1177-B79E1F863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3298" y="1449901"/>
            <a:ext cx="5567220" cy="3958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90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A723A-2E20-6A8D-F397-EC593E8D3B0E}"/>
            </a:ext>
          </a:extLst>
        </p:cNvPr>
        <p:cNvGrpSpPr/>
        <p:nvPr/>
      </p:nvGrpSpPr>
      <p:grpSpPr>
        <a:xfrm>
          <a:off x="0" y="0"/>
          <a:ext cx="0" cy="0"/>
          <a:chOff x="0" y="0"/>
          <a:chExt cx="0" cy="0"/>
        </a:xfrm>
      </p:grpSpPr>
      <p:pic>
        <p:nvPicPr>
          <p:cNvPr id="5" name="Hình ảnh 4">
            <a:extLst>
              <a:ext uri="{FF2B5EF4-FFF2-40B4-BE49-F238E27FC236}">
                <a16:creationId xmlns:a16="http://schemas.microsoft.com/office/drawing/2014/main" id="{6C818813-A4A5-2526-3E25-7A5EAA039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Hộp Văn bản 1">
            <a:extLst>
              <a:ext uri="{FF2B5EF4-FFF2-40B4-BE49-F238E27FC236}">
                <a16:creationId xmlns:a16="http://schemas.microsoft.com/office/drawing/2014/main" id="{8128CE55-CE48-85DF-87AF-85204CB21A65}"/>
              </a:ext>
            </a:extLst>
          </p:cNvPr>
          <p:cNvSpPr txBox="1"/>
          <p:nvPr/>
        </p:nvSpPr>
        <p:spPr>
          <a:xfrm>
            <a:off x="457198" y="237393"/>
            <a:ext cx="5328140" cy="1015663"/>
          </a:xfrm>
          <a:prstGeom prst="rect">
            <a:avLst/>
          </a:prstGeom>
          <a:noFill/>
        </p:spPr>
        <p:txBody>
          <a:bodyPr wrap="square" rtlCol="0">
            <a:spAutoFit/>
          </a:bodyPr>
          <a:lstStyle/>
          <a:p>
            <a:r>
              <a:rPr lang="en-US" sz="3000" b="1" spc="-159" dirty="0" err="1">
                <a:solidFill>
                  <a:srgbClr val="002060"/>
                </a:solidFill>
                <a:latin typeface="Play Bold"/>
              </a:rPr>
              <a:t>Sơ</a:t>
            </a:r>
            <a:r>
              <a:rPr lang="en-US" sz="3000" b="1" spc="-159" dirty="0">
                <a:solidFill>
                  <a:srgbClr val="002060"/>
                </a:solidFill>
                <a:latin typeface="Play Bold"/>
              </a:rPr>
              <a:t> </a:t>
            </a:r>
            <a:r>
              <a:rPr lang="en-US" sz="3000" b="1" spc="-159" dirty="0" err="1">
                <a:solidFill>
                  <a:srgbClr val="002060"/>
                </a:solidFill>
                <a:latin typeface="Play Bold"/>
              </a:rPr>
              <a:t>đồ</a:t>
            </a:r>
            <a:r>
              <a:rPr lang="en-US" sz="3000" b="1" spc="-159" dirty="0">
                <a:solidFill>
                  <a:srgbClr val="002060"/>
                </a:solidFill>
                <a:latin typeface="Play Bold"/>
              </a:rPr>
              <a:t> </a:t>
            </a:r>
            <a:r>
              <a:rPr lang="en-US" sz="3000" b="1" spc="-159" dirty="0" err="1">
                <a:solidFill>
                  <a:srgbClr val="002060"/>
                </a:solidFill>
                <a:latin typeface="Play Bold"/>
              </a:rPr>
              <a:t>luồng</a:t>
            </a:r>
            <a:r>
              <a:rPr lang="en-US" sz="3000" b="1" spc="-159" dirty="0">
                <a:solidFill>
                  <a:srgbClr val="002060"/>
                </a:solidFill>
                <a:latin typeface="Play Bold"/>
              </a:rPr>
              <a:t> </a:t>
            </a:r>
            <a:r>
              <a:rPr lang="en-US" sz="3000" b="1" spc="-159" dirty="0" err="1">
                <a:solidFill>
                  <a:srgbClr val="002060"/>
                </a:solidFill>
                <a:latin typeface="Play Bold"/>
              </a:rPr>
              <a:t>dữ</a:t>
            </a:r>
            <a:r>
              <a:rPr lang="en-US" sz="3000" b="1" spc="-159" dirty="0">
                <a:solidFill>
                  <a:srgbClr val="002060"/>
                </a:solidFill>
                <a:latin typeface="Play Bold"/>
              </a:rPr>
              <a:t> </a:t>
            </a:r>
            <a:r>
              <a:rPr lang="en-US" sz="3000" b="1" spc="-159" dirty="0" err="1">
                <a:solidFill>
                  <a:srgbClr val="002060"/>
                </a:solidFill>
                <a:latin typeface="Play Bold"/>
              </a:rPr>
              <a:t>liệu</a:t>
            </a:r>
            <a:endParaRPr lang="en-US" sz="3000" b="1" spc="-159" dirty="0">
              <a:solidFill>
                <a:srgbClr val="002060"/>
              </a:solidFill>
              <a:latin typeface="Play Bold"/>
            </a:endParaRPr>
          </a:p>
          <a:p>
            <a:endParaRPr lang="en-US" sz="3000" dirty="0"/>
          </a:p>
        </p:txBody>
      </p:sp>
      <p:pic>
        <p:nvPicPr>
          <p:cNvPr id="3074" name="Picture 2">
            <a:extLst>
              <a:ext uri="{FF2B5EF4-FFF2-40B4-BE49-F238E27FC236}">
                <a16:creationId xmlns:a16="http://schemas.microsoft.com/office/drawing/2014/main" id="{D993A91B-E8B9-8CC3-D632-E152AFCC3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41" y="1775011"/>
            <a:ext cx="11256268" cy="253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12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E7A41FB2-5453-A161-58D4-838D28B74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Hộp Văn bản 1">
            <a:extLst>
              <a:ext uri="{FF2B5EF4-FFF2-40B4-BE49-F238E27FC236}">
                <a16:creationId xmlns:a16="http://schemas.microsoft.com/office/drawing/2014/main" id="{BBA55CE7-2191-4323-C8BB-0E54C855CFCB}"/>
              </a:ext>
            </a:extLst>
          </p:cNvPr>
          <p:cNvSpPr txBox="1"/>
          <p:nvPr/>
        </p:nvSpPr>
        <p:spPr>
          <a:xfrm>
            <a:off x="457198" y="237393"/>
            <a:ext cx="5328140" cy="1015663"/>
          </a:xfrm>
          <a:prstGeom prst="rect">
            <a:avLst/>
          </a:prstGeom>
          <a:noFill/>
        </p:spPr>
        <p:txBody>
          <a:bodyPr wrap="square" rtlCol="0">
            <a:spAutoFit/>
          </a:bodyPr>
          <a:lstStyle/>
          <a:p>
            <a:r>
              <a:rPr lang="en-US" sz="3000" b="1" spc="-159" dirty="0" err="1">
                <a:solidFill>
                  <a:srgbClr val="002060"/>
                </a:solidFill>
                <a:latin typeface="Play Bold"/>
              </a:rPr>
              <a:t>Kết</a:t>
            </a:r>
            <a:r>
              <a:rPr lang="en-US" sz="3000" b="1" spc="-159" dirty="0">
                <a:solidFill>
                  <a:srgbClr val="002060"/>
                </a:solidFill>
                <a:latin typeface="Play Bold"/>
              </a:rPr>
              <a:t> </a:t>
            </a:r>
            <a:r>
              <a:rPr lang="en-US" sz="3000" b="1" spc="-159" dirty="0" err="1">
                <a:solidFill>
                  <a:srgbClr val="002060"/>
                </a:solidFill>
                <a:latin typeface="Play Bold"/>
              </a:rPr>
              <a:t>Luận</a:t>
            </a:r>
            <a:r>
              <a:rPr lang="en-US" sz="3000" b="1" spc="-159" dirty="0">
                <a:solidFill>
                  <a:srgbClr val="002060"/>
                </a:solidFill>
                <a:latin typeface="Play Bold"/>
              </a:rPr>
              <a:t> Chung</a:t>
            </a:r>
          </a:p>
          <a:p>
            <a:endParaRPr lang="en-US" sz="3000" dirty="0"/>
          </a:p>
        </p:txBody>
      </p:sp>
      <p:sp>
        <p:nvSpPr>
          <p:cNvPr id="8" name="Hộp Văn bản 7">
            <a:extLst>
              <a:ext uri="{FF2B5EF4-FFF2-40B4-BE49-F238E27FC236}">
                <a16:creationId xmlns:a16="http://schemas.microsoft.com/office/drawing/2014/main" id="{7C68B090-1EF1-39DC-7B42-4849EFB45DA7}"/>
              </a:ext>
            </a:extLst>
          </p:cNvPr>
          <p:cNvSpPr txBox="1"/>
          <p:nvPr/>
        </p:nvSpPr>
        <p:spPr>
          <a:xfrm>
            <a:off x="492918" y="1843950"/>
            <a:ext cx="11206163" cy="3170099"/>
          </a:xfrm>
          <a:prstGeom prst="rect">
            <a:avLst/>
          </a:prstGeom>
          <a:noFill/>
        </p:spPr>
        <p:txBody>
          <a:bodyPr wrap="square">
            <a:spAutoFit/>
          </a:bodyPr>
          <a:lstStyle/>
          <a:p>
            <a:pPr algn="just"/>
            <a:r>
              <a:rPr lang="vi-VN" sz="2000" dirty="0">
                <a:solidFill>
                  <a:schemeClr val="accent1">
                    <a:lumMod val="50000"/>
                  </a:schemeClr>
                </a:solidFill>
                <a:latin typeface="Play Bold"/>
              </a:rPr>
              <a:t>Trong đồ án môn học này, </a:t>
            </a:r>
            <a:r>
              <a:rPr lang="en-US" sz="2000" dirty="0" err="1">
                <a:solidFill>
                  <a:schemeClr val="accent1">
                    <a:lumMod val="50000"/>
                  </a:schemeClr>
                </a:solidFill>
                <a:latin typeface="Play Bold"/>
              </a:rPr>
              <a:t>nhóm</a:t>
            </a:r>
            <a:r>
              <a:rPr lang="en-US" sz="2000" dirty="0">
                <a:solidFill>
                  <a:schemeClr val="accent1">
                    <a:lumMod val="50000"/>
                  </a:schemeClr>
                </a:solidFill>
                <a:latin typeface="Play Bold"/>
              </a:rPr>
              <a:t> </a:t>
            </a:r>
            <a:r>
              <a:rPr lang="vi-VN" sz="2000" dirty="0">
                <a:solidFill>
                  <a:schemeClr val="accent1">
                    <a:lumMod val="50000"/>
                  </a:schemeClr>
                </a:solidFill>
                <a:latin typeface="Play Bold"/>
              </a:rPr>
              <a:t>đã thực hiện việc thiết kế một trang web bán điện thoại di động với sự tập trung vào phần giao diện và trải nghiệm người dùng. </a:t>
            </a:r>
            <a:r>
              <a:rPr lang="en-US" sz="2000" dirty="0" err="1">
                <a:solidFill>
                  <a:schemeClr val="accent1">
                    <a:lumMod val="50000"/>
                  </a:schemeClr>
                </a:solidFill>
                <a:latin typeface="Play Bold"/>
              </a:rPr>
              <a:t>Nhóm</a:t>
            </a:r>
            <a:r>
              <a:rPr lang="en-US" sz="2000" dirty="0">
                <a:solidFill>
                  <a:schemeClr val="accent1">
                    <a:lumMod val="50000"/>
                  </a:schemeClr>
                </a:solidFill>
                <a:latin typeface="Play Bold"/>
              </a:rPr>
              <a:t> </a:t>
            </a:r>
            <a:r>
              <a:rPr lang="vi-VN" sz="2000" dirty="0">
                <a:solidFill>
                  <a:schemeClr val="accent1">
                    <a:lumMod val="50000"/>
                  </a:schemeClr>
                </a:solidFill>
                <a:latin typeface="Play Bold"/>
              </a:rPr>
              <a:t>đã thành công trong việc xây dựng một giao diện thu hút với các sản phẩm nổi bật, banner quảng cáo hấp dẫn và danh mục sản phẩm rõ ràng. </a:t>
            </a:r>
            <a:endParaRPr lang="en-US" sz="2000" dirty="0">
              <a:solidFill>
                <a:schemeClr val="accent1">
                  <a:lumMod val="50000"/>
                </a:schemeClr>
              </a:solidFill>
              <a:latin typeface="Play Bold"/>
            </a:endParaRPr>
          </a:p>
          <a:p>
            <a:pPr algn="just"/>
            <a:endParaRPr lang="en-US" sz="2000" dirty="0">
              <a:solidFill>
                <a:schemeClr val="accent1">
                  <a:lumMod val="50000"/>
                </a:schemeClr>
              </a:solidFill>
              <a:latin typeface="Play Bold"/>
            </a:endParaRPr>
          </a:p>
          <a:p>
            <a:pPr algn="just"/>
            <a:r>
              <a:rPr lang="vi-VN" sz="2000" dirty="0">
                <a:solidFill>
                  <a:schemeClr val="accent1">
                    <a:lumMod val="50000"/>
                  </a:schemeClr>
                </a:solidFill>
                <a:latin typeface="Play Bold"/>
              </a:rPr>
              <a:t>Trang web đã đạt được mục tiêu và mong muốn ban đầu. Trong tương lai, </a:t>
            </a:r>
            <a:r>
              <a:rPr lang="en-US" sz="2000" dirty="0" err="1">
                <a:solidFill>
                  <a:schemeClr val="accent1">
                    <a:lumMod val="50000"/>
                  </a:schemeClr>
                </a:solidFill>
                <a:latin typeface="Play Bold"/>
              </a:rPr>
              <a:t>nhóm</a:t>
            </a:r>
            <a:r>
              <a:rPr lang="en-US" sz="2000" dirty="0">
                <a:solidFill>
                  <a:schemeClr val="accent1">
                    <a:lumMod val="50000"/>
                  </a:schemeClr>
                </a:solidFill>
                <a:latin typeface="Play Bold"/>
              </a:rPr>
              <a:t> </a:t>
            </a:r>
            <a:r>
              <a:rPr lang="vi-VN" sz="2000" dirty="0">
                <a:solidFill>
                  <a:schemeClr val="accent1">
                    <a:lumMod val="50000"/>
                  </a:schemeClr>
                </a:solidFill>
                <a:latin typeface="Play Bold"/>
              </a:rPr>
              <a:t>dự định mở rộng trang web bằng cách thêm nhiều tính năng mới và sản phẩm để cung cấp sự đa dạng hơn cho khách hàng của mình.</a:t>
            </a:r>
            <a:endParaRPr lang="en-US" sz="2000" dirty="0">
              <a:solidFill>
                <a:schemeClr val="accent1">
                  <a:lumMod val="50000"/>
                </a:schemeClr>
              </a:solidFill>
              <a:latin typeface="Play Bold"/>
            </a:endParaRPr>
          </a:p>
          <a:p>
            <a:pPr algn="just"/>
            <a:endParaRPr lang="en-US" sz="2000" dirty="0">
              <a:solidFill>
                <a:schemeClr val="accent1">
                  <a:lumMod val="50000"/>
                </a:schemeClr>
              </a:solidFill>
              <a:latin typeface="Play Bold"/>
            </a:endParaRPr>
          </a:p>
          <a:p>
            <a:pPr algn="just"/>
            <a:r>
              <a:rPr lang="en-US" sz="2000" dirty="0" err="1">
                <a:solidFill>
                  <a:schemeClr val="accent1">
                    <a:lumMod val="50000"/>
                  </a:schemeClr>
                </a:solidFill>
                <a:latin typeface="Play Bold"/>
              </a:rPr>
              <a:t>Cuối</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cùng</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nhóm</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xin</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cảm</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ơn</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sự</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hỗ</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trợ</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của</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thầy</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Nguyễn</a:t>
            </a:r>
            <a:r>
              <a:rPr lang="en-US" sz="2000" dirty="0">
                <a:solidFill>
                  <a:schemeClr val="accent1">
                    <a:lumMod val="50000"/>
                  </a:schemeClr>
                </a:solidFill>
                <a:latin typeface="Play Bold"/>
              </a:rPr>
              <a:t> Văn </a:t>
            </a:r>
            <a:r>
              <a:rPr lang="en-US" sz="2000" dirty="0" err="1">
                <a:solidFill>
                  <a:schemeClr val="accent1">
                    <a:lumMod val="50000"/>
                  </a:schemeClr>
                </a:solidFill>
                <a:latin typeface="Play Bold"/>
              </a:rPr>
              <a:t>Cường</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đã</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giúp</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chúng</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em</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hoàn</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thành</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tốt</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bài</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tập</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lớn</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của</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học</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phần</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Xây</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dựng</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ứng</a:t>
            </a:r>
            <a:r>
              <a:rPr lang="en-US" sz="2000" dirty="0">
                <a:solidFill>
                  <a:schemeClr val="accent1">
                    <a:lumMod val="50000"/>
                  </a:schemeClr>
                </a:solidFill>
                <a:latin typeface="Play Bold"/>
              </a:rPr>
              <a:t> </a:t>
            </a:r>
            <a:r>
              <a:rPr lang="en-US" sz="2000" dirty="0" err="1">
                <a:solidFill>
                  <a:schemeClr val="accent1">
                    <a:lumMod val="50000"/>
                  </a:schemeClr>
                </a:solidFill>
                <a:latin typeface="Play Bold"/>
              </a:rPr>
              <a:t>dụng</a:t>
            </a:r>
            <a:r>
              <a:rPr lang="en-US" sz="2000" dirty="0">
                <a:solidFill>
                  <a:schemeClr val="accent1">
                    <a:lumMod val="50000"/>
                  </a:schemeClr>
                </a:solidFill>
                <a:latin typeface="Play Bold"/>
              </a:rPr>
              <a:t> Web.</a:t>
            </a:r>
          </a:p>
        </p:txBody>
      </p:sp>
    </p:spTree>
    <p:extLst>
      <p:ext uri="{BB962C8B-B14F-4D97-AF65-F5344CB8AC3E}">
        <p14:creationId xmlns:p14="http://schemas.microsoft.com/office/powerpoint/2010/main" val="2647668832"/>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4C84FF2D6C6EC64C8A5304373CFAF972" ma:contentTypeVersion="5" ma:contentTypeDescription="Tạo tài liệu mới." ma:contentTypeScope="" ma:versionID="f7c23a4ef2c355ee4718970619065312">
  <xsd:schema xmlns:xsd="http://www.w3.org/2001/XMLSchema" xmlns:xs="http://www.w3.org/2001/XMLSchema" xmlns:p="http://schemas.microsoft.com/office/2006/metadata/properties" xmlns:ns3="1425cd79-9147-4230-b69d-40af6e19303c" xmlns:ns4="a7c92a4c-53fb-430f-89ee-3eb903e81291" targetNamespace="http://schemas.microsoft.com/office/2006/metadata/properties" ma:root="true" ma:fieldsID="be85cef6c09a156cb13e6273762c90ea" ns3:_="" ns4:_="">
    <xsd:import namespace="1425cd79-9147-4230-b69d-40af6e19303c"/>
    <xsd:import namespace="a7c92a4c-53fb-430f-89ee-3eb903e8129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25cd79-9147-4230-b69d-40af6e1930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7c92a4c-53fb-430f-89ee-3eb903e81291"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element name="SharingHintHash" ma:index="12"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4CF469-B79F-4C84-BD86-E084509E61F0}">
  <ds:schemaRefs>
    <ds:schemaRef ds:uri="http://schemas.microsoft.com/sharepoint/v3/contenttype/forms"/>
  </ds:schemaRefs>
</ds:datastoreItem>
</file>

<file path=customXml/itemProps2.xml><?xml version="1.0" encoding="utf-8"?>
<ds:datastoreItem xmlns:ds="http://schemas.openxmlformats.org/officeDocument/2006/customXml" ds:itemID="{41DB33CC-A1AA-42F6-A64D-767A6434D3E5}">
  <ds:schemaRefs>
    <ds:schemaRef ds:uri="http://purl.org/dc/elements/1.1/"/>
    <ds:schemaRef ds:uri="http://purl.org/dc/dcmitype/"/>
    <ds:schemaRef ds:uri="http://www.w3.org/XML/1998/namespace"/>
    <ds:schemaRef ds:uri="http://schemas.microsoft.com/office/2006/documentManagement/types"/>
    <ds:schemaRef ds:uri="1425cd79-9147-4230-b69d-40af6e19303c"/>
    <ds:schemaRef ds:uri="http://schemas.microsoft.com/office/2006/metadata/properties"/>
    <ds:schemaRef ds:uri="http://purl.org/dc/terms/"/>
    <ds:schemaRef ds:uri="http://schemas.microsoft.com/office/infopath/2007/PartnerControls"/>
    <ds:schemaRef ds:uri="http://schemas.openxmlformats.org/package/2006/metadata/core-properties"/>
    <ds:schemaRef ds:uri="a7c92a4c-53fb-430f-89ee-3eb903e81291"/>
  </ds:schemaRefs>
</ds:datastoreItem>
</file>

<file path=customXml/itemProps3.xml><?xml version="1.0" encoding="utf-8"?>
<ds:datastoreItem xmlns:ds="http://schemas.openxmlformats.org/officeDocument/2006/customXml" ds:itemID="{C122E0D5-00BC-4EC3-A9E0-92A439F9B2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25cd79-9147-4230-b69d-40af6e19303c"/>
    <ds:schemaRef ds:uri="a7c92a4c-53fb-430f-89ee-3eb903e812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689</TotalTime>
  <Words>581</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Play Bold</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Trương Việt Anh</dc:creator>
  <cp:lastModifiedBy>Truong Viet Anh</cp:lastModifiedBy>
  <cp:revision>29</cp:revision>
  <dcterms:created xsi:type="dcterms:W3CDTF">2022-06-21T14:22:18Z</dcterms:created>
  <dcterms:modified xsi:type="dcterms:W3CDTF">2024-12-05T17:27:21Z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0x0101004C84FF2D6C6EC64C8A5304373CFAF972</vt:lpwstr>
  </property>
</Properties>
</file>