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Montserrat"/>
      <p:regular r:id="rId32"/>
      <p:bold r:id="rId33"/>
      <p:italic r:id="rId34"/>
      <p:boldItalic r:id="rId35"/>
    </p:embeddedFont>
    <p:embeddedFont>
      <p:font typeface="Montserrat Black"/>
      <p:bold r:id="rId36"/>
      <p:boldItalic r:id="rId37"/>
    </p:embeddedFont>
    <p:embeddedFont>
      <p:font typeface="Quicksan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seORpXGHLKwMrCuEQINbl/6mv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MontserratBlack-boldItalic.fntdata"/><Relationship Id="rId14" Type="http://schemas.openxmlformats.org/officeDocument/2006/relationships/slide" Target="slides/slide10.xml"/><Relationship Id="rId36" Type="http://schemas.openxmlformats.org/officeDocument/2006/relationships/font" Target="fonts/MontserratBlack-bold.fntdata"/><Relationship Id="rId17" Type="http://schemas.openxmlformats.org/officeDocument/2006/relationships/slide" Target="slides/slide13.xml"/><Relationship Id="rId39" Type="http://schemas.openxmlformats.org/officeDocument/2006/relationships/font" Target="fonts/Quicksand-bold.fntdata"/><Relationship Id="rId16" Type="http://schemas.openxmlformats.org/officeDocument/2006/relationships/slide" Target="slides/slide12.xml"/><Relationship Id="rId38" Type="http://schemas.openxmlformats.org/officeDocument/2006/relationships/font" Target="fonts/Quicksan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5">
    <p:spTree>
      <p:nvGrpSpPr>
        <p:cNvPr id="8" name="Shape 8"/>
        <p:cNvGrpSpPr/>
        <p:nvPr/>
      </p:nvGrpSpPr>
      <p:grpSpPr>
        <a:xfrm>
          <a:off x="0" y="0"/>
          <a:ext cx="0" cy="0"/>
          <a:chOff x="0" y="0"/>
          <a:chExt cx="0" cy="0"/>
        </a:xfrm>
      </p:grpSpPr>
      <p:sp>
        <p:nvSpPr>
          <p:cNvPr id="9" name="Google Shape;9;p29"/>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9"/>
          <p:cNvSpPr/>
          <p:nvPr/>
        </p:nvSpPr>
        <p:spPr>
          <a:xfrm flipH="1" rot="-2700000">
            <a:off x="3719835" y="491275"/>
            <a:ext cx="7570871" cy="4973344"/>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9"/>
          <p:cNvSpPr/>
          <p:nvPr/>
        </p:nvSpPr>
        <p:spPr>
          <a:xfrm flipH="1" rot="6120395">
            <a:off x="-3108134" y="-506771"/>
            <a:ext cx="7437662" cy="393089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9"/>
          <p:cNvSpPr/>
          <p:nvPr/>
        </p:nvSpPr>
        <p:spPr>
          <a:xfrm>
            <a:off x="8430736" y="41595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a:off x="-105326" y="44492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9"/>
          <p:cNvSpPr/>
          <p:nvPr/>
        </p:nvSpPr>
        <p:spPr>
          <a:xfrm>
            <a:off x="1129575" y="44492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9"/>
          <p:cNvSpPr/>
          <p:nvPr/>
        </p:nvSpPr>
        <p:spPr>
          <a:xfrm>
            <a:off x="8038174" y="-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29"/>
          <p:cNvGrpSpPr/>
          <p:nvPr/>
        </p:nvGrpSpPr>
        <p:grpSpPr>
          <a:xfrm>
            <a:off x="8632864" y="1246850"/>
            <a:ext cx="947533" cy="947533"/>
            <a:chOff x="3912750" y="637550"/>
            <a:chExt cx="947533" cy="947533"/>
          </a:xfrm>
        </p:grpSpPr>
        <p:sp>
          <p:nvSpPr>
            <p:cNvPr id="17" name="Google Shape;17;p2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 name="Google Shape;19;p29"/>
          <p:cNvSpPr/>
          <p:nvPr/>
        </p:nvSpPr>
        <p:spPr>
          <a:xfrm>
            <a:off x="-405911" y="759175"/>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9"/>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2" name="Shape 142"/>
        <p:cNvGrpSpPr/>
        <p:nvPr/>
      </p:nvGrpSpPr>
      <p:grpSpPr>
        <a:xfrm>
          <a:off x="0" y="0"/>
          <a:ext cx="0" cy="0"/>
          <a:chOff x="0" y="0"/>
          <a:chExt cx="0" cy="0"/>
        </a:xfrm>
      </p:grpSpPr>
      <p:sp>
        <p:nvSpPr>
          <p:cNvPr id="143" name="Google Shape;143;p38"/>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8"/>
          <p:cNvSpPr txBox="1"/>
          <p:nvPr>
            <p:ph idx="1" type="body"/>
          </p:nvPr>
        </p:nvSpPr>
        <p:spPr>
          <a:xfrm>
            <a:off x="1001375" y="2356500"/>
            <a:ext cx="2848200" cy="11862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45" name="Google Shape;145;p38"/>
          <p:cNvSpPr/>
          <p:nvPr/>
        </p:nvSpPr>
        <p:spPr>
          <a:xfrm>
            <a:off x="4581969" y="4101491"/>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8"/>
          <p:cNvSpPr/>
          <p:nvPr/>
        </p:nvSpPr>
        <p:spPr>
          <a:xfrm>
            <a:off x="7530285" y="42871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8"/>
          <p:cNvSpPr/>
          <p:nvPr/>
        </p:nvSpPr>
        <p:spPr>
          <a:xfrm>
            <a:off x="-982991"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8"/>
          <p:cNvSpPr/>
          <p:nvPr/>
        </p:nvSpPr>
        <p:spPr>
          <a:xfrm>
            <a:off x="-177115" y="-52835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8"/>
          <p:cNvSpPr/>
          <p:nvPr/>
        </p:nvSpPr>
        <p:spPr>
          <a:xfrm>
            <a:off x="4450684" y="45820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8"/>
          <p:cNvSpPr/>
          <p:nvPr/>
        </p:nvSpPr>
        <p:spPr>
          <a:xfrm>
            <a:off x="7735444" y="-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8"/>
          <p:cNvSpPr/>
          <p:nvPr/>
        </p:nvSpPr>
        <p:spPr>
          <a:xfrm>
            <a:off x="7604159" y="4805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8"/>
          <p:cNvSpPr/>
          <p:nvPr/>
        </p:nvSpPr>
        <p:spPr>
          <a:xfrm>
            <a:off x="4807675" y="7886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38"/>
          <p:cNvGrpSpPr/>
          <p:nvPr/>
        </p:nvGrpSpPr>
        <p:grpSpPr>
          <a:xfrm>
            <a:off x="-296676" y="4041820"/>
            <a:ext cx="1265051" cy="1265051"/>
            <a:chOff x="3912750" y="637550"/>
            <a:chExt cx="947533" cy="947533"/>
          </a:xfrm>
        </p:grpSpPr>
        <p:sp>
          <p:nvSpPr>
            <p:cNvPr id="154" name="Google Shape;154;p3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38"/>
          <p:cNvSpPr/>
          <p:nvPr/>
        </p:nvSpPr>
        <p:spPr>
          <a:xfrm>
            <a:off x="2131335" y="1501350"/>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8"/>
          <p:cNvSpPr txBox="1"/>
          <p:nvPr>
            <p:ph type="title"/>
          </p:nvPr>
        </p:nvSpPr>
        <p:spPr>
          <a:xfrm>
            <a:off x="968375" y="1600800"/>
            <a:ext cx="2914200" cy="75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5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8">
    <p:spTree>
      <p:nvGrpSpPr>
        <p:cNvPr id="158" name="Shape 158"/>
        <p:cNvGrpSpPr/>
        <p:nvPr/>
      </p:nvGrpSpPr>
      <p:grpSpPr>
        <a:xfrm>
          <a:off x="0" y="0"/>
          <a:ext cx="0" cy="0"/>
          <a:chOff x="0" y="0"/>
          <a:chExt cx="0" cy="0"/>
        </a:xfrm>
      </p:grpSpPr>
      <p:sp>
        <p:nvSpPr>
          <p:cNvPr id="159" name="Google Shape;159;p39"/>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9"/>
          <p:cNvSpPr/>
          <p:nvPr/>
        </p:nvSpPr>
        <p:spPr>
          <a:xfrm flipH="1" rot="10800000">
            <a:off x="3483759" y="-4629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9"/>
          <p:cNvSpPr/>
          <p:nvPr/>
        </p:nvSpPr>
        <p:spPr>
          <a:xfrm flipH="1" rot="10800000">
            <a:off x="8567920" y="-28585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9"/>
          <p:cNvSpPr/>
          <p:nvPr/>
        </p:nvSpPr>
        <p:spPr>
          <a:xfrm flipH="1" rot="10800000">
            <a:off x="8961406" y="504366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9"/>
          <p:cNvSpPr/>
          <p:nvPr/>
        </p:nvSpPr>
        <p:spPr>
          <a:xfrm flipH="1" rot="10800000">
            <a:off x="995244" y="37932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9"/>
          <p:cNvSpPr/>
          <p:nvPr/>
        </p:nvSpPr>
        <p:spPr>
          <a:xfrm flipH="1" rot="10800000">
            <a:off x="-316855" y="4104757"/>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39"/>
          <p:cNvGrpSpPr/>
          <p:nvPr/>
        </p:nvGrpSpPr>
        <p:grpSpPr>
          <a:xfrm flipH="1" rot="10800000">
            <a:off x="2161184" y="5043652"/>
            <a:ext cx="947533" cy="947533"/>
            <a:chOff x="3912750" y="637550"/>
            <a:chExt cx="947533" cy="947533"/>
          </a:xfrm>
        </p:grpSpPr>
        <p:sp>
          <p:nvSpPr>
            <p:cNvPr id="166" name="Google Shape;166;p3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39"/>
          <p:cNvSpPr/>
          <p:nvPr/>
        </p:nvSpPr>
        <p:spPr>
          <a:xfrm flipH="1" rot="10800000">
            <a:off x="5685434" y="78732"/>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9"/>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70" name="Google Shape;170;p39"/>
          <p:cNvSpPr txBox="1"/>
          <p:nvPr>
            <p:ph idx="1" type="subTitle"/>
          </p:nvPr>
        </p:nvSpPr>
        <p:spPr>
          <a:xfrm>
            <a:off x="713225" y="1952000"/>
            <a:ext cx="3756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171" name="Google Shape;171;p39"/>
          <p:cNvSpPr txBox="1"/>
          <p:nvPr>
            <p:ph idx="2" type="subTitle"/>
          </p:nvPr>
        </p:nvSpPr>
        <p:spPr>
          <a:xfrm>
            <a:off x="4674425" y="1952000"/>
            <a:ext cx="3678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u="sng"/>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spTree>
      <p:nvGrpSpPr>
        <p:cNvPr id="172" name="Shape 172"/>
        <p:cNvGrpSpPr/>
        <p:nvPr/>
      </p:nvGrpSpPr>
      <p:grpSpPr>
        <a:xfrm>
          <a:off x="0" y="0"/>
          <a:ext cx="0" cy="0"/>
          <a:chOff x="0" y="0"/>
          <a:chExt cx="0" cy="0"/>
        </a:xfrm>
      </p:grpSpPr>
      <p:sp>
        <p:nvSpPr>
          <p:cNvPr id="173" name="Google Shape;173;p4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0"/>
          <p:cNvSpPr/>
          <p:nvPr/>
        </p:nvSpPr>
        <p:spPr>
          <a:xfrm flipH="1" rot="4624433">
            <a:off x="-2425894" y="876374"/>
            <a:ext cx="7570803" cy="497330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0"/>
          <p:cNvSpPr/>
          <p:nvPr/>
        </p:nvSpPr>
        <p:spPr>
          <a:xfrm flipH="1" rot="10800000">
            <a:off x="-431084" y="432361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0"/>
          <p:cNvSpPr/>
          <p:nvPr/>
        </p:nvSpPr>
        <p:spPr>
          <a:xfrm flipH="1" rot="7572997">
            <a:off x="-262007" y="29990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0"/>
          <p:cNvSpPr/>
          <p:nvPr/>
        </p:nvSpPr>
        <p:spPr>
          <a:xfrm rot="10800000">
            <a:off x="7118422" y="450044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p40"/>
          <p:cNvGrpSpPr/>
          <p:nvPr/>
        </p:nvGrpSpPr>
        <p:grpSpPr>
          <a:xfrm rot="10800000">
            <a:off x="-351815" y="366445"/>
            <a:ext cx="1265051" cy="1265051"/>
            <a:chOff x="3912750" y="637550"/>
            <a:chExt cx="947533" cy="947533"/>
          </a:xfrm>
        </p:grpSpPr>
        <p:sp>
          <p:nvSpPr>
            <p:cNvPr id="179" name="Google Shape;179;p4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p40"/>
          <p:cNvSpPr/>
          <p:nvPr/>
        </p:nvSpPr>
        <p:spPr>
          <a:xfrm flipH="1" rot="-8883125">
            <a:off x="5203903" y="26969"/>
            <a:ext cx="7437657" cy="508955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0"/>
          <p:cNvSpPr/>
          <p:nvPr/>
        </p:nvSpPr>
        <p:spPr>
          <a:xfrm flipH="1" rot="-9548220">
            <a:off x="7869421" y="136582"/>
            <a:ext cx="1255268" cy="1255234"/>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0"/>
          <p:cNvSpPr/>
          <p:nvPr/>
        </p:nvSpPr>
        <p:spPr>
          <a:xfrm flipH="1" rot="8824802">
            <a:off x="8532716" y="1186600"/>
            <a:ext cx="451688" cy="45172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0"/>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185" name="Shape 185"/>
        <p:cNvGrpSpPr/>
        <p:nvPr/>
      </p:nvGrpSpPr>
      <p:grpSpPr>
        <a:xfrm>
          <a:off x="0" y="0"/>
          <a:ext cx="0" cy="0"/>
          <a:chOff x="0" y="0"/>
          <a:chExt cx="0" cy="0"/>
        </a:xfrm>
      </p:grpSpPr>
      <p:sp>
        <p:nvSpPr>
          <p:cNvPr id="186" name="Google Shape;186;p41"/>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1"/>
          <p:cNvSpPr/>
          <p:nvPr/>
        </p:nvSpPr>
        <p:spPr>
          <a:xfrm flipH="1" rot="10273444">
            <a:off x="-1291082" y="-1327613"/>
            <a:ext cx="9488663" cy="6233152"/>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idx="1" type="subTitle"/>
          </p:nvPr>
        </p:nvSpPr>
        <p:spPr>
          <a:xfrm>
            <a:off x="975300" y="2291425"/>
            <a:ext cx="3474600" cy="13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9" name="Google Shape;189;p41"/>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0" name="Google Shape;190;p41"/>
          <p:cNvSpPr/>
          <p:nvPr/>
        </p:nvSpPr>
        <p:spPr>
          <a:xfrm rot="10800000">
            <a:off x="7722614" y="4652973"/>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1"/>
          <p:cNvSpPr/>
          <p:nvPr/>
        </p:nvSpPr>
        <p:spPr>
          <a:xfrm rot="10800000">
            <a:off x="523628" y="462399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1"/>
          <p:cNvSpPr/>
          <p:nvPr/>
        </p:nvSpPr>
        <p:spPr>
          <a:xfrm rot="10800000">
            <a:off x="3177226" y="444720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1"/>
          <p:cNvSpPr/>
          <p:nvPr/>
        </p:nvSpPr>
        <p:spPr>
          <a:xfrm rot="10800000">
            <a:off x="3037696" y="-6058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1"/>
          <p:cNvSpPr/>
          <p:nvPr/>
        </p:nvSpPr>
        <p:spPr>
          <a:xfrm flipH="1" rot="10800000">
            <a:off x="152410" y="-1"/>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 name="Google Shape;195;p41"/>
          <p:cNvGrpSpPr/>
          <p:nvPr/>
        </p:nvGrpSpPr>
        <p:grpSpPr>
          <a:xfrm flipH="1" rot="10800000">
            <a:off x="7722634" y="206979"/>
            <a:ext cx="1265051" cy="1265051"/>
            <a:chOff x="3912750" y="637550"/>
            <a:chExt cx="947533" cy="947533"/>
          </a:xfrm>
        </p:grpSpPr>
        <p:sp>
          <p:nvSpPr>
            <p:cNvPr id="196" name="Google Shape;196;p4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98" name="Shape 198"/>
        <p:cNvGrpSpPr/>
        <p:nvPr/>
      </p:nvGrpSpPr>
      <p:grpSpPr>
        <a:xfrm>
          <a:off x="0" y="0"/>
          <a:ext cx="0" cy="0"/>
          <a:chOff x="0" y="0"/>
          <a:chExt cx="0" cy="0"/>
        </a:xfrm>
      </p:grpSpPr>
      <p:sp>
        <p:nvSpPr>
          <p:cNvPr id="199" name="Google Shape;199;p42"/>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2"/>
          <p:cNvSpPr/>
          <p:nvPr/>
        </p:nvSpPr>
        <p:spPr>
          <a:xfrm>
            <a:off x="2831375" y="-1413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2"/>
          <p:cNvSpPr txBox="1"/>
          <p:nvPr>
            <p:ph type="ctrTitle"/>
          </p:nvPr>
        </p:nvSpPr>
        <p:spPr>
          <a:xfrm>
            <a:off x="550750" y="1138875"/>
            <a:ext cx="3718200" cy="204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2" name="Google Shape;202;p42"/>
          <p:cNvSpPr txBox="1"/>
          <p:nvPr>
            <p:ph idx="1" type="subTitle"/>
          </p:nvPr>
        </p:nvSpPr>
        <p:spPr>
          <a:xfrm>
            <a:off x="550750" y="3391100"/>
            <a:ext cx="3718200" cy="63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3" name="Google Shape;203;p42"/>
          <p:cNvSpPr/>
          <p:nvPr/>
        </p:nvSpPr>
        <p:spPr>
          <a:xfrm>
            <a:off x="7166761" y="32243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2"/>
          <p:cNvSpPr/>
          <p:nvPr/>
        </p:nvSpPr>
        <p:spPr>
          <a:xfrm>
            <a:off x="5467773" y="1858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2"/>
          <p:cNvSpPr/>
          <p:nvPr/>
        </p:nvSpPr>
        <p:spPr>
          <a:xfrm>
            <a:off x="1250460" y="45285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2"/>
          <p:cNvSpPr/>
          <p:nvPr/>
        </p:nvSpPr>
        <p:spPr>
          <a:xfrm>
            <a:off x="-220489" y="-68715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2"/>
          <p:cNvSpPr/>
          <p:nvPr/>
        </p:nvSpPr>
        <p:spPr>
          <a:xfrm>
            <a:off x="4362285" y="285486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42"/>
          <p:cNvGrpSpPr/>
          <p:nvPr/>
        </p:nvGrpSpPr>
        <p:grpSpPr>
          <a:xfrm>
            <a:off x="3414750" y="81650"/>
            <a:ext cx="947533" cy="947533"/>
            <a:chOff x="3912750" y="637550"/>
            <a:chExt cx="947533" cy="947533"/>
          </a:xfrm>
        </p:grpSpPr>
        <p:sp>
          <p:nvSpPr>
            <p:cNvPr id="209" name="Google Shape;209;p4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42"/>
          <p:cNvSpPr/>
          <p:nvPr/>
        </p:nvSpPr>
        <p:spPr>
          <a:xfrm>
            <a:off x="2877525"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2" name="Shape 21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213" name="Shape 213"/>
        <p:cNvGrpSpPr/>
        <p:nvPr/>
      </p:nvGrpSpPr>
      <p:grpSpPr>
        <a:xfrm>
          <a:off x="0" y="0"/>
          <a:ext cx="0" cy="0"/>
          <a:chOff x="0" y="0"/>
          <a:chExt cx="0" cy="0"/>
        </a:xfrm>
      </p:grpSpPr>
      <p:sp>
        <p:nvSpPr>
          <p:cNvPr id="214" name="Google Shape;214;p44"/>
          <p:cNvSpPr/>
          <p:nvPr/>
        </p:nvSpPr>
        <p:spPr>
          <a:xfrm flipH="1">
            <a:off x="-184147"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4"/>
          <p:cNvSpPr/>
          <p:nvPr/>
        </p:nvSpPr>
        <p:spPr>
          <a:xfrm rot="-7575992">
            <a:off x="3311472" y="-1827843"/>
            <a:ext cx="9206100" cy="629965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4"/>
          <p:cNvSpPr/>
          <p:nvPr/>
        </p:nvSpPr>
        <p:spPr>
          <a:xfrm flipH="1">
            <a:off x="-2061964" y="1029175"/>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4"/>
          <p:cNvSpPr/>
          <p:nvPr/>
        </p:nvSpPr>
        <p:spPr>
          <a:xfrm flipH="1">
            <a:off x="-5" y="17196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4"/>
          <p:cNvSpPr/>
          <p:nvPr/>
        </p:nvSpPr>
        <p:spPr>
          <a:xfrm flipH="1">
            <a:off x="614252" y="-6599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4"/>
          <p:cNvSpPr/>
          <p:nvPr/>
        </p:nvSpPr>
        <p:spPr>
          <a:xfrm flipH="1">
            <a:off x="7051289" y="490549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4"/>
          <p:cNvSpPr/>
          <p:nvPr/>
        </p:nvSpPr>
        <p:spPr>
          <a:xfrm flipH="1">
            <a:off x="7973495" y="-6600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4"/>
          <p:cNvSpPr/>
          <p:nvPr/>
        </p:nvSpPr>
        <p:spPr>
          <a:xfrm flipH="1">
            <a:off x="370614" y="447716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44"/>
          <p:cNvGrpSpPr/>
          <p:nvPr/>
        </p:nvGrpSpPr>
        <p:grpSpPr>
          <a:xfrm flipH="1">
            <a:off x="5585945" y="-561800"/>
            <a:ext cx="947533" cy="947533"/>
            <a:chOff x="3912750" y="637550"/>
            <a:chExt cx="947533" cy="947533"/>
          </a:xfrm>
        </p:grpSpPr>
        <p:sp>
          <p:nvSpPr>
            <p:cNvPr id="223" name="Google Shape;223;p4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44"/>
          <p:cNvSpPr/>
          <p:nvPr/>
        </p:nvSpPr>
        <p:spPr>
          <a:xfrm flipH="1">
            <a:off x="3348871"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226" name="Shape 226"/>
        <p:cNvGrpSpPr/>
        <p:nvPr/>
      </p:nvGrpSpPr>
      <p:grpSpPr>
        <a:xfrm>
          <a:off x="0" y="0"/>
          <a:ext cx="0" cy="0"/>
          <a:chOff x="0" y="0"/>
          <a:chExt cx="0" cy="0"/>
        </a:xfrm>
      </p:grpSpPr>
      <p:sp>
        <p:nvSpPr>
          <p:cNvPr id="227" name="Google Shape;227;p45"/>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5"/>
          <p:cNvSpPr/>
          <p:nvPr/>
        </p:nvSpPr>
        <p:spPr>
          <a:xfrm rot="-3075939">
            <a:off x="4301454" y="1956101"/>
            <a:ext cx="7570775" cy="4973281"/>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5"/>
          <p:cNvSpPr/>
          <p:nvPr/>
        </p:nvSpPr>
        <p:spPr>
          <a:xfrm flipH="1" rot="9103592">
            <a:off x="-736449" y="-1679977"/>
            <a:ext cx="7437770" cy="508955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5"/>
          <p:cNvSpPr/>
          <p:nvPr/>
        </p:nvSpPr>
        <p:spPr>
          <a:xfrm rot="10800000">
            <a:off x="2140773" y="4666738"/>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5"/>
          <p:cNvSpPr/>
          <p:nvPr/>
        </p:nvSpPr>
        <p:spPr>
          <a:xfrm rot="-7572997">
            <a:off x="9225983" y="37082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5"/>
          <p:cNvSpPr/>
          <p:nvPr/>
        </p:nvSpPr>
        <p:spPr>
          <a:xfrm flipH="1" rot="10800000">
            <a:off x="7463000" y="-417497"/>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p45"/>
          <p:cNvGrpSpPr/>
          <p:nvPr/>
        </p:nvGrpSpPr>
        <p:grpSpPr>
          <a:xfrm flipH="1" rot="10800000">
            <a:off x="324724" y="-271330"/>
            <a:ext cx="1265051" cy="1265051"/>
            <a:chOff x="3912750" y="637550"/>
            <a:chExt cx="947533" cy="947533"/>
          </a:xfrm>
        </p:grpSpPr>
        <p:sp>
          <p:nvSpPr>
            <p:cNvPr id="234" name="Google Shape;234;p4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45"/>
          <p:cNvSpPr/>
          <p:nvPr/>
        </p:nvSpPr>
        <p:spPr>
          <a:xfrm rot="1205794">
            <a:off x="7274479" y="3684239"/>
            <a:ext cx="1255248" cy="1255213"/>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5"/>
          <p:cNvSpPr/>
          <p:nvPr/>
        </p:nvSpPr>
        <p:spPr>
          <a:xfrm rot="4432563">
            <a:off x="8298731" y="3767846"/>
            <a:ext cx="451679" cy="451718"/>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5"/>
          <p:cNvSpPr/>
          <p:nvPr/>
        </p:nvSpPr>
        <p:spPr>
          <a:xfrm flipH="1" rot="10800000">
            <a:off x="-344463" y="4461962"/>
            <a:ext cx="1125652" cy="1127635"/>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spTree>
      <p:nvGrpSpPr>
        <p:cNvPr id="21" name="Shape 21"/>
        <p:cNvGrpSpPr/>
        <p:nvPr/>
      </p:nvGrpSpPr>
      <p:grpSpPr>
        <a:xfrm>
          <a:off x="0" y="0"/>
          <a:ext cx="0" cy="0"/>
          <a:chOff x="0" y="0"/>
          <a:chExt cx="0" cy="0"/>
        </a:xfrm>
      </p:grpSpPr>
      <p:sp>
        <p:nvSpPr>
          <p:cNvPr id="22" name="Google Shape;22;p3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0"/>
          <p:cNvSpPr/>
          <p:nvPr/>
        </p:nvSpPr>
        <p:spPr>
          <a:xfrm flipH="1">
            <a:off x="975451" y="-231496"/>
            <a:ext cx="8428467" cy="5606479"/>
          </a:xfrm>
          <a:custGeom>
            <a:rect b="b" l="l" r="r" t="t"/>
            <a:pathLst>
              <a:path extrusionOk="0" h="69676" w="104747">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0"/>
          <p:cNvSpPr txBox="1"/>
          <p:nvPr>
            <p:ph type="title"/>
          </p:nvPr>
        </p:nvSpPr>
        <p:spPr>
          <a:xfrm>
            <a:off x="1991575"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25" name="Google Shape;25;p30"/>
          <p:cNvSpPr txBox="1"/>
          <p:nvPr>
            <p:ph idx="1" type="subTitle"/>
          </p:nvPr>
        </p:nvSpPr>
        <p:spPr>
          <a:xfrm>
            <a:off x="1991575"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30"/>
          <p:cNvSpPr txBox="1"/>
          <p:nvPr>
            <p:ph idx="2" type="title"/>
          </p:nvPr>
        </p:nvSpPr>
        <p:spPr>
          <a:xfrm>
            <a:off x="5786525"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27" name="Google Shape;27;p30"/>
          <p:cNvSpPr txBox="1"/>
          <p:nvPr>
            <p:ph idx="3" type="subTitle"/>
          </p:nvPr>
        </p:nvSpPr>
        <p:spPr>
          <a:xfrm>
            <a:off x="5786525"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30"/>
          <p:cNvSpPr txBox="1"/>
          <p:nvPr>
            <p:ph idx="4" type="title"/>
          </p:nvPr>
        </p:nvSpPr>
        <p:spPr>
          <a:xfrm>
            <a:off x="1991575" y="309405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29" name="Google Shape;29;p30"/>
          <p:cNvSpPr txBox="1"/>
          <p:nvPr>
            <p:ph idx="5" type="title"/>
          </p:nvPr>
        </p:nvSpPr>
        <p:spPr>
          <a:xfrm>
            <a:off x="5786525" y="309405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30" name="Google Shape;30;p30"/>
          <p:cNvSpPr txBox="1"/>
          <p:nvPr>
            <p:ph idx="6" type="subTitle"/>
          </p:nvPr>
        </p:nvSpPr>
        <p:spPr>
          <a:xfrm>
            <a:off x="5786525"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30"/>
          <p:cNvSpPr txBox="1"/>
          <p:nvPr>
            <p:ph idx="7" type="title"/>
          </p:nvPr>
        </p:nvSpPr>
        <p:spPr>
          <a:xfrm>
            <a:off x="1068700" y="1852888"/>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32" name="Google Shape;32;p30"/>
          <p:cNvSpPr txBox="1"/>
          <p:nvPr>
            <p:ph idx="8" type="title"/>
          </p:nvPr>
        </p:nvSpPr>
        <p:spPr>
          <a:xfrm>
            <a:off x="4868250" y="1858800"/>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33" name="Google Shape;33;p30"/>
          <p:cNvSpPr txBox="1"/>
          <p:nvPr>
            <p:ph idx="9" type="title"/>
          </p:nvPr>
        </p:nvSpPr>
        <p:spPr>
          <a:xfrm>
            <a:off x="1068700" y="3193550"/>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34" name="Google Shape;34;p30"/>
          <p:cNvSpPr txBox="1"/>
          <p:nvPr>
            <p:ph idx="13" type="title"/>
          </p:nvPr>
        </p:nvSpPr>
        <p:spPr>
          <a:xfrm>
            <a:off x="4868250" y="3198175"/>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35" name="Google Shape;35;p30"/>
          <p:cNvSpPr txBox="1"/>
          <p:nvPr>
            <p:ph idx="14" type="subTitle"/>
          </p:nvPr>
        </p:nvSpPr>
        <p:spPr>
          <a:xfrm>
            <a:off x="1991575"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30"/>
          <p:cNvSpPr txBox="1"/>
          <p:nvPr>
            <p:ph idx="15"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7" name="Google Shape;37;p30"/>
          <p:cNvSpPr/>
          <p:nvPr/>
        </p:nvSpPr>
        <p:spPr>
          <a:xfrm flipH="1">
            <a:off x="-354865" y="376893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0"/>
          <p:cNvSpPr/>
          <p:nvPr/>
        </p:nvSpPr>
        <p:spPr>
          <a:xfrm flipH="1">
            <a:off x="8038179" y="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p:nvPr/>
        </p:nvSpPr>
        <p:spPr>
          <a:xfrm flipH="1">
            <a:off x="1439917" y="-2126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0"/>
          <p:cNvSpPr/>
          <p:nvPr/>
        </p:nvSpPr>
        <p:spPr>
          <a:xfrm flipH="1">
            <a:off x="4166028" y="-8144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0"/>
          <p:cNvSpPr/>
          <p:nvPr/>
        </p:nvSpPr>
        <p:spPr>
          <a:xfrm flipH="1">
            <a:off x="4296960" y="459712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0"/>
          <p:cNvSpPr/>
          <p:nvPr/>
        </p:nvSpPr>
        <p:spPr>
          <a:xfrm flipH="1">
            <a:off x="815942" y="46917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0"/>
          <p:cNvSpPr/>
          <p:nvPr/>
        </p:nvSpPr>
        <p:spPr>
          <a:xfrm>
            <a:off x="-300650" y="105975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30"/>
          <p:cNvGrpSpPr/>
          <p:nvPr/>
        </p:nvGrpSpPr>
        <p:grpSpPr>
          <a:xfrm>
            <a:off x="7878949" y="4237907"/>
            <a:ext cx="1265051" cy="1265051"/>
            <a:chOff x="3912750" y="637550"/>
            <a:chExt cx="947533" cy="947533"/>
          </a:xfrm>
        </p:grpSpPr>
        <p:sp>
          <p:nvSpPr>
            <p:cNvPr id="45" name="Google Shape;45;p3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1"/>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1"/>
          <p:cNvSpPr/>
          <p:nvPr/>
        </p:nvSpPr>
        <p:spPr>
          <a:xfrm flipH="1">
            <a:off x="-337540" y="15243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1"/>
          <p:cNvSpPr txBox="1"/>
          <p:nvPr>
            <p:ph type="title"/>
          </p:nvPr>
        </p:nvSpPr>
        <p:spPr>
          <a:xfrm>
            <a:off x="1146900" y="3068936"/>
            <a:ext cx="685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1" name="Google Shape;51;p31"/>
          <p:cNvSpPr txBox="1"/>
          <p:nvPr>
            <p:ph idx="2" type="title"/>
          </p:nvPr>
        </p:nvSpPr>
        <p:spPr>
          <a:xfrm>
            <a:off x="3140400" y="925223"/>
            <a:ext cx="2863200" cy="170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2" name="Google Shape;52;p31"/>
          <p:cNvSpPr txBox="1"/>
          <p:nvPr>
            <p:ph idx="1" type="subTitle"/>
          </p:nvPr>
        </p:nvSpPr>
        <p:spPr>
          <a:xfrm>
            <a:off x="1693800" y="3823464"/>
            <a:ext cx="5756400" cy="623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
        <p:nvSpPr>
          <p:cNvPr id="53" name="Google Shape;53;p31"/>
          <p:cNvSpPr/>
          <p:nvPr/>
        </p:nvSpPr>
        <p:spPr>
          <a:xfrm>
            <a:off x="6852570" y="424487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1"/>
          <p:cNvSpPr/>
          <p:nvPr/>
        </p:nvSpPr>
        <p:spPr>
          <a:xfrm>
            <a:off x="10" y="807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1"/>
          <p:cNvSpPr/>
          <p:nvPr/>
        </p:nvSpPr>
        <p:spPr>
          <a:xfrm>
            <a:off x="6648473" y="-1227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1"/>
          <p:cNvSpPr/>
          <p:nvPr/>
        </p:nvSpPr>
        <p:spPr>
          <a:xfrm>
            <a:off x="2540620" y="-7192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1"/>
          <p:cNvSpPr/>
          <p:nvPr/>
        </p:nvSpPr>
        <p:spPr>
          <a:xfrm>
            <a:off x="-813290"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1"/>
          <p:cNvSpPr/>
          <p:nvPr/>
        </p:nvSpPr>
        <p:spPr>
          <a:xfrm>
            <a:off x="-131739" y="38234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1"/>
          <p:cNvSpPr/>
          <p:nvPr/>
        </p:nvSpPr>
        <p:spPr>
          <a:xfrm>
            <a:off x="-39725" y="18736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31"/>
          <p:cNvGrpSpPr/>
          <p:nvPr/>
        </p:nvGrpSpPr>
        <p:grpSpPr>
          <a:xfrm>
            <a:off x="7544274" y="1469732"/>
            <a:ext cx="1265051" cy="1265051"/>
            <a:chOff x="3912750" y="637550"/>
            <a:chExt cx="947533" cy="947533"/>
          </a:xfrm>
        </p:grpSpPr>
        <p:sp>
          <p:nvSpPr>
            <p:cNvPr id="61" name="Google Shape;61;p3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7">
    <p:spTree>
      <p:nvGrpSpPr>
        <p:cNvPr id="63" name="Shape 63"/>
        <p:cNvGrpSpPr/>
        <p:nvPr/>
      </p:nvGrpSpPr>
      <p:grpSpPr>
        <a:xfrm>
          <a:off x="0" y="0"/>
          <a:ext cx="0" cy="0"/>
          <a:chOff x="0" y="0"/>
          <a:chExt cx="0" cy="0"/>
        </a:xfrm>
      </p:grpSpPr>
      <p:sp>
        <p:nvSpPr>
          <p:cNvPr id="64" name="Google Shape;64;p32"/>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2"/>
          <p:cNvSpPr/>
          <p:nvPr/>
        </p:nvSpPr>
        <p:spPr>
          <a:xfrm flipH="1" rot="-5031216">
            <a:off x="1434942" y="-1473727"/>
            <a:ext cx="7384699" cy="9115003"/>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2"/>
          <p:cNvSpPr/>
          <p:nvPr/>
        </p:nvSpPr>
        <p:spPr>
          <a:xfrm flipH="1" rot="7572997">
            <a:off x="7294923" y="-441551"/>
            <a:ext cx="1423590" cy="1423551"/>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2"/>
          <p:cNvSpPr/>
          <p:nvPr/>
        </p:nvSpPr>
        <p:spPr>
          <a:xfrm flipH="1" rot="10800000">
            <a:off x="3685829" y="-26932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2"/>
          <p:cNvSpPr/>
          <p:nvPr/>
        </p:nvSpPr>
        <p:spPr>
          <a:xfrm flipH="1" rot="7572997">
            <a:off x="7101718" y="40666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2"/>
          <p:cNvSpPr/>
          <p:nvPr/>
        </p:nvSpPr>
        <p:spPr>
          <a:xfrm rot="10800000">
            <a:off x="-120903" y="452189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32"/>
          <p:cNvGrpSpPr/>
          <p:nvPr/>
        </p:nvGrpSpPr>
        <p:grpSpPr>
          <a:xfrm rot="10800000">
            <a:off x="200635" y="-5"/>
            <a:ext cx="1265051" cy="1265051"/>
            <a:chOff x="3912750" y="637550"/>
            <a:chExt cx="947533" cy="947533"/>
          </a:xfrm>
        </p:grpSpPr>
        <p:sp>
          <p:nvSpPr>
            <p:cNvPr id="71" name="Google Shape;71;p3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32"/>
          <p:cNvSpPr txBox="1"/>
          <p:nvPr>
            <p:ph type="title"/>
          </p:nvPr>
        </p:nvSpPr>
        <p:spPr>
          <a:xfrm>
            <a:off x="701975" y="1488325"/>
            <a:ext cx="3602700" cy="5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4" name="Google Shape;74;p32"/>
          <p:cNvSpPr txBox="1"/>
          <p:nvPr>
            <p:ph idx="1" type="body"/>
          </p:nvPr>
        </p:nvSpPr>
        <p:spPr>
          <a:xfrm>
            <a:off x="701975" y="2077825"/>
            <a:ext cx="3602700" cy="17808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2">
    <p:spTree>
      <p:nvGrpSpPr>
        <p:cNvPr id="75" name="Shape 75"/>
        <p:cNvGrpSpPr/>
        <p:nvPr/>
      </p:nvGrpSpPr>
      <p:grpSpPr>
        <a:xfrm>
          <a:off x="0" y="0"/>
          <a:ext cx="0" cy="0"/>
          <a:chOff x="0" y="0"/>
          <a:chExt cx="0" cy="0"/>
        </a:xfrm>
      </p:grpSpPr>
      <p:sp>
        <p:nvSpPr>
          <p:cNvPr id="76" name="Google Shape;76;p33"/>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3"/>
          <p:cNvSpPr/>
          <p:nvPr/>
        </p:nvSpPr>
        <p:spPr>
          <a:xfrm flipH="1">
            <a:off x="-220489" y="-1413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3"/>
          <p:cNvSpPr/>
          <p:nvPr/>
        </p:nvSpPr>
        <p:spPr>
          <a:xfrm flipH="1">
            <a:off x="-316855" y="439060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3"/>
          <p:cNvSpPr/>
          <p:nvPr/>
        </p:nvSpPr>
        <p:spPr>
          <a:xfrm flipH="1">
            <a:off x="261552" y="3290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3"/>
          <p:cNvSpPr/>
          <p:nvPr/>
        </p:nvSpPr>
        <p:spPr>
          <a:xfrm flipH="1">
            <a:off x="8286839" y="47552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3"/>
          <p:cNvSpPr/>
          <p:nvPr/>
        </p:nvSpPr>
        <p:spPr>
          <a:xfrm flipH="1">
            <a:off x="8567920" y="-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33"/>
          <p:cNvGrpSpPr/>
          <p:nvPr/>
        </p:nvGrpSpPr>
        <p:grpSpPr>
          <a:xfrm flipH="1">
            <a:off x="6565920" y="-462900"/>
            <a:ext cx="947533" cy="947533"/>
            <a:chOff x="3912750" y="637550"/>
            <a:chExt cx="947533" cy="947533"/>
          </a:xfrm>
        </p:grpSpPr>
        <p:sp>
          <p:nvSpPr>
            <p:cNvPr id="83" name="Google Shape;83;p3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33"/>
          <p:cNvSpPr/>
          <p:nvPr/>
        </p:nvSpPr>
        <p:spPr>
          <a:xfrm flipH="1">
            <a:off x="3296071"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3"/>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7" name="Google Shape;87;p33"/>
          <p:cNvSpPr txBox="1"/>
          <p:nvPr>
            <p:ph idx="1" type="subTitle"/>
          </p:nvPr>
        </p:nvSpPr>
        <p:spPr>
          <a:xfrm>
            <a:off x="713225" y="1952000"/>
            <a:ext cx="3756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88" name="Google Shape;88;p33"/>
          <p:cNvSpPr txBox="1"/>
          <p:nvPr>
            <p:ph idx="2" type="subTitle"/>
          </p:nvPr>
        </p:nvSpPr>
        <p:spPr>
          <a:xfrm>
            <a:off x="4674425" y="1952000"/>
            <a:ext cx="3756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u="sng"/>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89" name="Shape 89"/>
        <p:cNvGrpSpPr/>
        <p:nvPr/>
      </p:nvGrpSpPr>
      <p:grpSpPr>
        <a:xfrm>
          <a:off x="0" y="0"/>
          <a:ext cx="0" cy="0"/>
          <a:chOff x="0" y="0"/>
          <a:chExt cx="0" cy="0"/>
        </a:xfrm>
      </p:grpSpPr>
      <p:sp>
        <p:nvSpPr>
          <p:cNvPr id="90" name="Google Shape;90;p34"/>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4"/>
          <p:cNvSpPr/>
          <p:nvPr/>
        </p:nvSpPr>
        <p:spPr>
          <a:xfrm rot="10800000">
            <a:off x="-1695388" y="-1501822"/>
            <a:ext cx="10924738" cy="765344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4"/>
          <p:cNvSpPr txBox="1"/>
          <p:nvPr>
            <p:ph type="title"/>
          </p:nvPr>
        </p:nvSpPr>
        <p:spPr>
          <a:xfrm>
            <a:off x="5128006" y="1802863"/>
            <a:ext cx="3483900" cy="95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3" name="Google Shape;93;p34"/>
          <p:cNvSpPr txBox="1"/>
          <p:nvPr>
            <p:ph idx="1" type="body"/>
          </p:nvPr>
        </p:nvSpPr>
        <p:spPr>
          <a:xfrm>
            <a:off x="5128006" y="2941438"/>
            <a:ext cx="3483900" cy="12297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94" name="Google Shape;94;p34"/>
          <p:cNvSpPr/>
          <p:nvPr/>
        </p:nvSpPr>
        <p:spPr>
          <a:xfrm flipH="1" rot="9619136">
            <a:off x="4221920" y="24507"/>
            <a:ext cx="1423564" cy="1423525"/>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4"/>
          <p:cNvSpPr/>
          <p:nvPr/>
        </p:nvSpPr>
        <p:spPr>
          <a:xfrm flipH="1" rot="10800000">
            <a:off x="-346021" y="4728100"/>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4"/>
          <p:cNvSpPr/>
          <p:nvPr/>
        </p:nvSpPr>
        <p:spPr>
          <a:xfrm flipH="1" rot="9619136">
            <a:off x="3915839" y="329659"/>
            <a:ext cx="451676" cy="451714"/>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4"/>
          <p:cNvSpPr/>
          <p:nvPr/>
        </p:nvSpPr>
        <p:spPr>
          <a:xfrm rot="10800000">
            <a:off x="-524953" y="59751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34"/>
          <p:cNvGrpSpPr/>
          <p:nvPr/>
        </p:nvGrpSpPr>
        <p:grpSpPr>
          <a:xfrm rot="10800000">
            <a:off x="7663085" y="-250805"/>
            <a:ext cx="1265051" cy="1265051"/>
            <a:chOff x="3912750" y="637550"/>
            <a:chExt cx="947533" cy="947533"/>
          </a:xfrm>
        </p:grpSpPr>
        <p:sp>
          <p:nvSpPr>
            <p:cNvPr id="99" name="Google Shape;99;p3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101" name="Shape 101"/>
        <p:cNvGrpSpPr/>
        <p:nvPr/>
      </p:nvGrpSpPr>
      <p:grpSpPr>
        <a:xfrm>
          <a:off x="0" y="0"/>
          <a:ext cx="0" cy="0"/>
          <a:chOff x="0" y="0"/>
          <a:chExt cx="0" cy="0"/>
        </a:xfrm>
      </p:grpSpPr>
      <p:sp>
        <p:nvSpPr>
          <p:cNvPr id="102" name="Google Shape;102;p35"/>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5"/>
          <p:cNvSpPr txBox="1"/>
          <p:nvPr>
            <p:ph type="title"/>
          </p:nvPr>
        </p:nvSpPr>
        <p:spPr>
          <a:xfrm>
            <a:off x="660413" y="3042796"/>
            <a:ext cx="3786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4" name="Google Shape;104;p35"/>
          <p:cNvSpPr txBox="1"/>
          <p:nvPr>
            <p:ph idx="2" type="title"/>
          </p:nvPr>
        </p:nvSpPr>
        <p:spPr>
          <a:xfrm>
            <a:off x="660413" y="1166845"/>
            <a:ext cx="3786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5" name="Google Shape;105;p35"/>
          <p:cNvSpPr txBox="1"/>
          <p:nvPr>
            <p:ph idx="1" type="subTitle"/>
          </p:nvPr>
        </p:nvSpPr>
        <p:spPr>
          <a:xfrm>
            <a:off x="660413" y="3802300"/>
            <a:ext cx="37866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
        <p:nvSpPr>
          <p:cNvPr id="106" name="Google Shape;106;p35"/>
          <p:cNvSpPr/>
          <p:nvPr/>
        </p:nvSpPr>
        <p:spPr>
          <a:xfrm flipH="1" rot="9593614">
            <a:off x="-3063799" y="-913641"/>
            <a:ext cx="7570919" cy="4973376"/>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5"/>
          <p:cNvSpPr/>
          <p:nvPr/>
        </p:nvSpPr>
        <p:spPr>
          <a:xfrm flipH="1" rot="10800000">
            <a:off x="-351834" y="-633000"/>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5"/>
          <p:cNvSpPr/>
          <p:nvPr/>
        </p:nvSpPr>
        <p:spPr>
          <a:xfrm flipH="1" rot="7572997">
            <a:off x="4888768" y="48095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5"/>
          <p:cNvSpPr/>
          <p:nvPr/>
        </p:nvSpPr>
        <p:spPr>
          <a:xfrm rot="10800000">
            <a:off x="3385172" y="-45788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35"/>
          <p:cNvGrpSpPr/>
          <p:nvPr/>
        </p:nvGrpSpPr>
        <p:grpSpPr>
          <a:xfrm rot="10800000">
            <a:off x="-272565" y="4402845"/>
            <a:ext cx="1265051" cy="1265051"/>
            <a:chOff x="3912750" y="637550"/>
            <a:chExt cx="947533" cy="947533"/>
          </a:xfrm>
        </p:grpSpPr>
        <p:sp>
          <p:nvSpPr>
            <p:cNvPr id="111" name="Google Shape;111;p3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35"/>
          <p:cNvSpPr/>
          <p:nvPr/>
        </p:nvSpPr>
        <p:spPr>
          <a:xfrm flipH="1" rot="-5400000">
            <a:off x="5224456" y="1108039"/>
            <a:ext cx="7437684" cy="508958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5"/>
          <p:cNvSpPr/>
          <p:nvPr/>
        </p:nvSpPr>
        <p:spPr>
          <a:xfrm flipH="1" rot="10800000">
            <a:off x="7118425" y="-548835"/>
            <a:ext cx="1255220" cy="1255186"/>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5"/>
          <p:cNvSpPr/>
          <p:nvPr/>
        </p:nvSpPr>
        <p:spPr>
          <a:xfrm flipH="1" rot="7572997">
            <a:off x="7995443" y="3655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9">
    <p:spTree>
      <p:nvGrpSpPr>
        <p:cNvPr id="116" name="Shape 116"/>
        <p:cNvGrpSpPr/>
        <p:nvPr/>
      </p:nvGrpSpPr>
      <p:grpSpPr>
        <a:xfrm>
          <a:off x="0" y="0"/>
          <a:ext cx="0" cy="0"/>
          <a:chOff x="0" y="0"/>
          <a:chExt cx="0" cy="0"/>
        </a:xfrm>
      </p:grpSpPr>
      <p:sp>
        <p:nvSpPr>
          <p:cNvPr id="117" name="Google Shape;117;p36"/>
          <p:cNvSpPr/>
          <p:nvPr/>
        </p:nvSpPr>
        <p:spPr>
          <a:xfrm rot="10612777">
            <a:off x="-963410" y="-684046"/>
            <a:ext cx="7437600" cy="5089553"/>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6"/>
          <p:cNvSpPr/>
          <p:nvPr/>
        </p:nvSpPr>
        <p:spPr>
          <a:xfrm rot="-4624433">
            <a:off x="4395026" y="876374"/>
            <a:ext cx="7570803" cy="497330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6"/>
          <p:cNvSpPr/>
          <p:nvPr/>
        </p:nvSpPr>
        <p:spPr>
          <a:xfrm rot="10800000">
            <a:off x="-437727" y="484546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6"/>
          <p:cNvSpPr/>
          <p:nvPr/>
        </p:nvSpPr>
        <p:spPr>
          <a:xfrm rot="-7572997">
            <a:off x="11324283" y="29990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6"/>
          <p:cNvSpPr/>
          <p:nvPr/>
        </p:nvSpPr>
        <p:spPr>
          <a:xfrm flipH="1" rot="10800000">
            <a:off x="0" y="-30013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36"/>
          <p:cNvGrpSpPr/>
          <p:nvPr/>
        </p:nvGrpSpPr>
        <p:grpSpPr>
          <a:xfrm flipH="1" rot="10800000">
            <a:off x="10600724" y="366445"/>
            <a:ext cx="1265051" cy="1265051"/>
            <a:chOff x="3912750" y="637550"/>
            <a:chExt cx="947533" cy="947533"/>
          </a:xfrm>
        </p:grpSpPr>
        <p:sp>
          <p:nvSpPr>
            <p:cNvPr id="123" name="Google Shape;123;p3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36"/>
          <p:cNvSpPr/>
          <p:nvPr/>
        </p:nvSpPr>
        <p:spPr>
          <a:xfrm rot="-7596057">
            <a:off x="7897867" y="-49664"/>
            <a:ext cx="1255252" cy="1255218"/>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6"/>
          <p:cNvSpPr/>
          <p:nvPr/>
        </p:nvSpPr>
        <p:spPr>
          <a:xfrm rot="-4369158">
            <a:off x="7604746" y="276207"/>
            <a:ext cx="451686" cy="451725"/>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6"/>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1">
    <p:spTree>
      <p:nvGrpSpPr>
        <p:cNvPr id="128" name="Shape 128"/>
        <p:cNvGrpSpPr/>
        <p:nvPr/>
      </p:nvGrpSpPr>
      <p:grpSpPr>
        <a:xfrm>
          <a:off x="0" y="0"/>
          <a:ext cx="0" cy="0"/>
          <a:chOff x="0" y="0"/>
          <a:chExt cx="0" cy="0"/>
        </a:xfrm>
      </p:grpSpPr>
      <p:sp>
        <p:nvSpPr>
          <p:cNvPr id="129" name="Google Shape;129;p37"/>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7"/>
          <p:cNvSpPr/>
          <p:nvPr/>
        </p:nvSpPr>
        <p:spPr>
          <a:xfrm flipH="1" rot="152678">
            <a:off x="423099" y="-382664"/>
            <a:ext cx="9221569" cy="605769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7"/>
          <p:cNvSpPr txBox="1"/>
          <p:nvPr>
            <p:ph type="title"/>
          </p:nvPr>
        </p:nvSpPr>
        <p:spPr>
          <a:xfrm>
            <a:off x="3622990" y="1807388"/>
            <a:ext cx="4981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2" name="Google Shape;132;p37"/>
          <p:cNvSpPr txBox="1"/>
          <p:nvPr>
            <p:ph idx="2" type="title"/>
          </p:nvPr>
        </p:nvSpPr>
        <p:spPr>
          <a:xfrm>
            <a:off x="876150" y="1963501"/>
            <a:ext cx="2505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33" name="Google Shape;133;p37"/>
          <p:cNvSpPr txBox="1"/>
          <p:nvPr>
            <p:ph idx="1" type="subTitle"/>
          </p:nvPr>
        </p:nvSpPr>
        <p:spPr>
          <a:xfrm>
            <a:off x="3622990" y="2712713"/>
            <a:ext cx="49812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
        <p:nvSpPr>
          <p:cNvPr id="134" name="Google Shape;134;p37"/>
          <p:cNvSpPr/>
          <p:nvPr/>
        </p:nvSpPr>
        <p:spPr>
          <a:xfrm>
            <a:off x="205428" y="265022"/>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7"/>
          <p:cNvSpPr/>
          <p:nvPr/>
        </p:nvSpPr>
        <p:spPr>
          <a:xfrm>
            <a:off x="8033415" y="2791322"/>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7"/>
          <p:cNvSpPr/>
          <p:nvPr/>
        </p:nvSpPr>
        <p:spPr>
          <a:xfrm>
            <a:off x="4783537" y="-58437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7"/>
          <p:cNvSpPr/>
          <p:nvPr/>
        </p:nvSpPr>
        <p:spPr>
          <a:xfrm>
            <a:off x="4493304" y="454881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7"/>
          <p:cNvSpPr/>
          <p:nvPr/>
        </p:nvSpPr>
        <p:spPr>
          <a:xfrm flipH="1">
            <a:off x="7662222" y="4772218"/>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37"/>
          <p:cNvGrpSpPr/>
          <p:nvPr/>
        </p:nvGrpSpPr>
        <p:grpSpPr>
          <a:xfrm flipH="1">
            <a:off x="1123410" y="-420787"/>
            <a:ext cx="1265051" cy="1265051"/>
            <a:chOff x="3912750" y="637550"/>
            <a:chExt cx="947533" cy="947533"/>
          </a:xfrm>
        </p:grpSpPr>
        <p:sp>
          <p:nvSpPr>
            <p:cNvPr id="140" name="Google Shape;140;p3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713225" y="445025"/>
            <a:ext cx="7717500" cy="70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2800"/>
              <a:buFont typeface="Montserrat"/>
              <a:buNone/>
              <a:defRPr b="1" i="0" sz="2800" u="none" cap="none" strike="noStrike">
                <a:solidFill>
                  <a:schemeClr val="lt1"/>
                </a:solidFill>
                <a:latin typeface="Montserrat"/>
                <a:ea typeface="Montserrat"/>
                <a:cs typeface="Montserrat"/>
                <a:sym typeface="Montserrat"/>
              </a:defRPr>
            </a:lvl1pPr>
            <a:lvl2pPr lvl="1"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2pPr>
            <a:lvl3pPr lvl="2"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3pPr>
            <a:lvl4pPr lvl="3"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4pPr>
            <a:lvl5pPr lvl="4"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5pPr>
            <a:lvl6pPr lvl="5"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6pPr>
            <a:lvl7pPr lvl="6"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7pPr>
            <a:lvl8pPr lvl="7"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8pPr>
            <a:lvl9pPr lvl="8"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9pPr>
          </a:lstStyle>
          <a:p/>
        </p:txBody>
      </p:sp>
      <p:sp>
        <p:nvSpPr>
          <p:cNvPr id="7" name="Google Shape;7;p28"/>
          <p:cNvSpPr txBox="1"/>
          <p:nvPr>
            <p:ph idx="1" type="body"/>
          </p:nvPr>
        </p:nvSpPr>
        <p:spPr>
          <a:xfrm>
            <a:off x="713225" y="1293075"/>
            <a:ext cx="7717500" cy="3315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Quicksand"/>
              <a:buChar char="●"/>
              <a:defRPr b="0" i="0" sz="1800" u="none" cap="none" strike="noStrike">
                <a:solidFill>
                  <a:schemeClr val="lt1"/>
                </a:solidFill>
                <a:latin typeface="Quicksand"/>
                <a:ea typeface="Quicksand"/>
                <a:cs typeface="Quicksand"/>
                <a:sym typeface="Quicksand"/>
              </a:defRPr>
            </a:lvl1pPr>
            <a:lvl2pPr indent="-317500" lvl="1" marL="9144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2pPr>
            <a:lvl3pPr indent="-317500" lvl="2" marL="13716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3pPr>
            <a:lvl4pPr indent="-317500" lvl="3" marL="18288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4pPr>
            <a:lvl5pPr indent="-317500" lvl="4" marL="22860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5pPr>
            <a:lvl6pPr indent="-317500" lvl="5" marL="27432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6pPr>
            <a:lvl7pPr indent="-317500" lvl="6" marL="32004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7pPr>
            <a:lvl8pPr indent="-317500" lvl="7" marL="36576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8pPr>
            <a:lvl9pPr indent="-317500" lvl="8" marL="41148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2" name="Shape 242"/>
        <p:cNvGrpSpPr/>
        <p:nvPr/>
      </p:nvGrpSpPr>
      <p:grpSpPr>
        <a:xfrm>
          <a:off x="0" y="0"/>
          <a:ext cx="0" cy="0"/>
          <a:chOff x="0" y="0"/>
          <a:chExt cx="0" cy="0"/>
        </a:xfrm>
      </p:grpSpPr>
      <p:grpSp>
        <p:nvGrpSpPr>
          <p:cNvPr id="243" name="Google Shape;243;p1"/>
          <p:cNvGrpSpPr/>
          <p:nvPr/>
        </p:nvGrpSpPr>
        <p:grpSpPr>
          <a:xfrm>
            <a:off x="6848856" y="3063240"/>
            <a:ext cx="2295144" cy="2080260"/>
            <a:chOff x="4835245" y="605545"/>
            <a:chExt cx="3769246" cy="3935960"/>
          </a:xfrm>
        </p:grpSpPr>
        <p:sp>
          <p:nvSpPr>
            <p:cNvPr id="244" name="Google Shape;244;p1"/>
            <p:cNvSpPr/>
            <p:nvPr/>
          </p:nvSpPr>
          <p:spPr>
            <a:xfrm>
              <a:off x="6326148" y="750982"/>
              <a:ext cx="1632800" cy="3421657"/>
            </a:xfrm>
            <a:custGeom>
              <a:rect b="b" l="l" r="r" t="t"/>
              <a:pathLst>
                <a:path extrusionOk="0" h="87966" w="41977">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6326148" y="974448"/>
              <a:ext cx="1632800" cy="39"/>
            </a:xfrm>
            <a:custGeom>
              <a:rect b="b" l="l" r="r" t="t"/>
              <a:pathLst>
                <a:path extrusionOk="0" fill="none" h="1" w="41977">
                  <a:moveTo>
                    <a:pt x="0" y="0"/>
                  </a:moveTo>
                  <a:lnTo>
                    <a:pt x="41977"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6475125" y="833717"/>
              <a:ext cx="55585" cy="55623"/>
            </a:xfrm>
            <a:custGeom>
              <a:rect b="b" l="l" r="r" t="t"/>
              <a:pathLst>
                <a:path extrusionOk="0" fill="none" h="1430" w="1429">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6582716" y="833717"/>
              <a:ext cx="56790" cy="55623"/>
            </a:xfrm>
            <a:custGeom>
              <a:rect b="b" l="l" r="r" t="t"/>
              <a:pathLst>
                <a:path extrusionOk="0" fill="none" h="1430" w="146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6691473" y="833717"/>
              <a:ext cx="55623" cy="55623"/>
            </a:xfrm>
            <a:custGeom>
              <a:rect b="b" l="l" r="r" t="t"/>
              <a:pathLst>
                <a:path extrusionOk="0" fill="none" h="1430" w="143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6416001" y="1588057"/>
              <a:ext cx="1453094" cy="383101"/>
            </a:xfrm>
            <a:custGeom>
              <a:rect b="b" l="l" r="r" t="t"/>
              <a:pathLst>
                <a:path extrusionOk="0" fill="none" h="9849" w="37357">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6825086" y="1703932"/>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6825086" y="1781961"/>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6825086" y="1861156"/>
              <a:ext cx="806384" cy="39"/>
            </a:xfrm>
            <a:custGeom>
              <a:rect b="b" l="l" r="r" t="t"/>
              <a:pathLst>
                <a:path extrusionOk="0" fill="none" h="1" w="20731">
                  <a:moveTo>
                    <a:pt x="0" y="1"/>
                  </a:moveTo>
                  <a:lnTo>
                    <a:pt x="2073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6503481" y="1657800"/>
              <a:ext cx="245988" cy="244782"/>
            </a:xfrm>
            <a:custGeom>
              <a:rect b="b" l="l" r="r" t="t"/>
              <a:pathLst>
                <a:path extrusionOk="0" fill="none" h="6293" w="6324">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6568518" y="1711012"/>
              <a:ext cx="115915" cy="120621"/>
            </a:xfrm>
            <a:custGeom>
              <a:rect b="b" l="l" r="r" t="t"/>
              <a:pathLst>
                <a:path extrusionOk="0" fill="none" h="3101" w="298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cap="rnd" cmpd="sng" w="9525">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6416001" y="2052687"/>
              <a:ext cx="1453094" cy="383101"/>
            </a:xfrm>
            <a:custGeom>
              <a:rect b="b" l="l" r="r" t="t"/>
              <a:pathLst>
                <a:path extrusionOk="0" fill="none" h="9849" w="37357">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6825086" y="2167396"/>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6825086" y="2246591"/>
              <a:ext cx="942331" cy="39"/>
            </a:xfrm>
            <a:custGeom>
              <a:rect b="b" l="l" r="r" t="t"/>
              <a:pathLst>
                <a:path extrusionOk="0" fill="none" h="1" w="24226">
                  <a:moveTo>
                    <a:pt x="0" y="1"/>
                  </a:moveTo>
                  <a:lnTo>
                    <a:pt x="24226"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6825086" y="2325825"/>
              <a:ext cx="431568" cy="39"/>
            </a:xfrm>
            <a:custGeom>
              <a:rect b="b" l="l" r="r" t="t"/>
              <a:pathLst>
                <a:path extrusionOk="0" fill="none" h="1" w="11095">
                  <a:moveTo>
                    <a:pt x="0" y="0"/>
                  </a:moveTo>
                  <a:lnTo>
                    <a:pt x="1109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6486950" y="2104732"/>
              <a:ext cx="279051" cy="279051"/>
            </a:xfrm>
            <a:custGeom>
              <a:rect b="b" l="l" r="r" t="t"/>
              <a:pathLst>
                <a:path extrusionOk="0" fill="none" h="7174" w="7174">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6568518" y="2174475"/>
              <a:ext cx="115915" cy="120621"/>
            </a:xfrm>
            <a:custGeom>
              <a:rect b="b" l="l" r="r" t="t"/>
              <a:pathLst>
                <a:path extrusionOk="0" fill="none" h="3101" w="298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cap="rnd" cmpd="sng" w="9525">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7436321" y="1067841"/>
              <a:ext cx="432774" cy="433941"/>
            </a:xfrm>
            <a:custGeom>
              <a:rect b="b" l="l" r="r" t="t"/>
              <a:pathLst>
                <a:path extrusionOk="0" fill="none" h="11156" w="11126">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7530920" y="1163607"/>
              <a:ext cx="243615" cy="242409"/>
            </a:xfrm>
            <a:custGeom>
              <a:rect b="b" l="l" r="r" t="t"/>
              <a:pathLst>
                <a:path extrusionOk="0" fill="none" h="6232" w="6263">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6925597" y="1067841"/>
              <a:ext cx="433941" cy="433941"/>
            </a:xfrm>
            <a:custGeom>
              <a:rect b="b" l="l" r="r" t="t"/>
              <a:pathLst>
                <a:path extrusionOk="0" fill="none" h="11156" w="11156">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6996507" y="1222731"/>
              <a:ext cx="286169" cy="166715"/>
            </a:xfrm>
            <a:custGeom>
              <a:rect b="b" l="l" r="r" t="t"/>
              <a:pathLst>
                <a:path extrusionOk="0" fill="none" h="4286" w="7357">
                  <a:moveTo>
                    <a:pt x="7357" y="4286"/>
                  </a:moveTo>
                  <a:lnTo>
                    <a:pt x="1" y="4286"/>
                  </a:lnTo>
                  <a:lnTo>
                    <a:pt x="2919" y="0"/>
                  </a:lnTo>
                  <a:lnTo>
                    <a:pt x="4651" y="3040"/>
                  </a:lnTo>
                  <a:lnTo>
                    <a:pt x="5746" y="1337"/>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7175047" y="1171892"/>
              <a:ext cx="50878" cy="50878"/>
            </a:xfrm>
            <a:custGeom>
              <a:rect b="b" l="l" r="r" t="t"/>
              <a:pathLst>
                <a:path extrusionOk="0" fill="none" h="1308" w="1308">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6416001" y="1067841"/>
              <a:ext cx="432774" cy="433941"/>
            </a:xfrm>
            <a:custGeom>
              <a:rect b="b" l="l" r="r" t="t"/>
              <a:pathLst>
                <a:path extrusionOk="0" fill="none" h="11156" w="11126">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6523591" y="1209701"/>
              <a:ext cx="217593" cy="151389"/>
            </a:xfrm>
            <a:custGeom>
              <a:rect b="b" l="l" r="r" t="t"/>
              <a:pathLst>
                <a:path extrusionOk="0" fill="none" h="3892" w="5594">
                  <a:moveTo>
                    <a:pt x="1" y="1"/>
                  </a:moveTo>
                  <a:lnTo>
                    <a:pt x="5593" y="1"/>
                  </a:lnTo>
                  <a:lnTo>
                    <a:pt x="5593" y="3891"/>
                  </a:lnTo>
                  <a:lnTo>
                    <a:pt x="1" y="389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6523591" y="1209701"/>
              <a:ext cx="217593" cy="88725"/>
            </a:xfrm>
            <a:custGeom>
              <a:rect b="b" l="l" r="r" t="t"/>
              <a:pathLst>
                <a:path extrusionOk="0" fill="none" h="2281" w="5594">
                  <a:moveTo>
                    <a:pt x="1" y="1"/>
                  </a:moveTo>
                  <a:lnTo>
                    <a:pt x="2371" y="2068"/>
                  </a:lnTo>
                  <a:cubicBezTo>
                    <a:pt x="2615" y="2280"/>
                    <a:pt x="2979" y="2280"/>
                    <a:pt x="3222" y="2068"/>
                  </a:cubicBezTo>
                  <a:lnTo>
                    <a:pt x="559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6654831" y="1286562"/>
              <a:ext cx="86352" cy="74528"/>
            </a:xfrm>
            <a:custGeom>
              <a:rect b="b" l="l" r="r" t="t"/>
              <a:pathLst>
                <a:path extrusionOk="0" fill="none" h="1916" w="2220">
                  <a:moveTo>
                    <a:pt x="2219" y="1915"/>
                  </a:move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6523591" y="1286562"/>
              <a:ext cx="86352" cy="74528"/>
            </a:xfrm>
            <a:custGeom>
              <a:rect b="b" l="l" r="r" t="t"/>
              <a:pathLst>
                <a:path extrusionOk="0" fill="none" h="1916" w="2220">
                  <a:moveTo>
                    <a:pt x="1" y="1915"/>
                  </a:moveTo>
                  <a:lnTo>
                    <a:pt x="2219" y="0"/>
                  </a:lnTo>
                </a:path>
              </a:pathLst>
            </a:custGeom>
            <a:noFill/>
            <a:ln cap="rnd" cmpd="sng" w="9525">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6416001" y="2516151"/>
              <a:ext cx="1453094" cy="827661"/>
            </a:xfrm>
            <a:custGeom>
              <a:rect b="b" l="l" r="r" t="t"/>
              <a:pathLst>
                <a:path extrusionOk="0" fill="none" h="21278" w="37357">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6971691" y="2737244"/>
              <a:ext cx="335802" cy="335841"/>
            </a:xfrm>
            <a:custGeom>
              <a:rect b="b" l="l" r="r" t="t"/>
              <a:pathLst>
                <a:path extrusionOk="0" fill="none" h="8634" w="8633">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7105303" y="2848374"/>
              <a:ext cx="99344" cy="114748"/>
            </a:xfrm>
            <a:custGeom>
              <a:rect b="b" l="l" r="r" t="t"/>
              <a:pathLst>
                <a:path extrusionOk="0" fill="none" h="2950" w="2554">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6626424" y="3198689"/>
              <a:ext cx="1148128" cy="27225"/>
            </a:xfrm>
            <a:custGeom>
              <a:rect b="b" l="l" r="r" t="t"/>
              <a:pathLst>
                <a:path extrusionOk="0" fill="none" h="1" w="26294">
                  <a:moveTo>
                    <a:pt x="1" y="0"/>
                  </a:moveTo>
                  <a:lnTo>
                    <a:pt x="26293"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6626436" y="3198374"/>
              <a:ext cx="331096" cy="39"/>
            </a:xfrm>
            <a:custGeom>
              <a:rect b="b" l="l" r="r" t="t"/>
              <a:pathLst>
                <a:path extrusionOk="0" fill="none" h="1" w="8512">
                  <a:moveTo>
                    <a:pt x="1" y="0"/>
                  </a:moveTo>
                  <a:lnTo>
                    <a:pt x="851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6907860" y="3168812"/>
              <a:ext cx="57957" cy="59124"/>
            </a:xfrm>
            <a:custGeom>
              <a:rect b="b" l="l" r="r" t="t"/>
              <a:pathLst>
                <a:path extrusionOk="0" h="1520" w="149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6484577" y="3179431"/>
              <a:ext cx="22483" cy="37886"/>
            </a:xfrm>
            <a:custGeom>
              <a:rect b="b" l="l" r="r" t="t"/>
              <a:pathLst>
                <a:path extrusionOk="0" h="974" w="578">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6517679" y="3190089"/>
              <a:ext cx="5951" cy="27228"/>
            </a:xfrm>
            <a:custGeom>
              <a:rect b="b" l="l" r="r" t="t"/>
              <a:pathLst>
                <a:path extrusionOk="0" h="700" w="153">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6531876" y="3179431"/>
              <a:ext cx="27228" cy="37886"/>
            </a:xfrm>
            <a:custGeom>
              <a:rect b="b" l="l" r="r" t="t"/>
              <a:pathLst>
                <a:path extrusionOk="0" h="974" w="70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6566145" y="3178264"/>
              <a:ext cx="26061" cy="40220"/>
            </a:xfrm>
            <a:custGeom>
              <a:rect b="b" l="l" r="r" t="t"/>
              <a:pathLst>
                <a:path extrusionOk="0" h="1034" w="67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6485744" y="2594179"/>
              <a:ext cx="23689" cy="37886"/>
            </a:xfrm>
            <a:custGeom>
              <a:rect b="b" l="l" r="r" t="t"/>
              <a:pathLst>
                <a:path extrusionOk="0" h="974" w="609">
                  <a:moveTo>
                    <a:pt x="1" y="1"/>
                  </a:moveTo>
                  <a:lnTo>
                    <a:pt x="1" y="974"/>
                  </a:lnTo>
                  <a:lnTo>
                    <a:pt x="609" y="974"/>
                  </a:lnTo>
                  <a:lnTo>
                    <a:pt x="609" y="882"/>
                  </a:lnTo>
                  <a:lnTo>
                    <a:pt x="122" y="882"/>
                  </a:lnTo>
                  <a:lnTo>
                    <a:pt x="122" y="1"/>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6511766" y="2603670"/>
              <a:ext cx="26061" cy="29562"/>
            </a:xfrm>
            <a:custGeom>
              <a:rect b="b" l="l" r="r" t="t"/>
              <a:pathLst>
                <a:path extrusionOk="0" h="760" w="67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6544868" y="2603670"/>
              <a:ext cx="16609" cy="28395"/>
            </a:xfrm>
            <a:custGeom>
              <a:rect b="b" l="l" r="r" t="t"/>
              <a:pathLst>
                <a:path extrusionOk="0" h="730" w="427">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7183332" y="3432459"/>
              <a:ext cx="685763" cy="668026"/>
            </a:xfrm>
            <a:custGeom>
              <a:rect b="b" l="l" r="r" t="t"/>
              <a:pathLst>
                <a:path extrusionOk="0" fill="none" h="17174" w="1763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6416001" y="3424174"/>
              <a:ext cx="685763" cy="668065"/>
            </a:xfrm>
            <a:custGeom>
              <a:rect b="b" l="l" r="r" t="t"/>
              <a:pathLst>
                <a:path extrusionOk="0" fill="none" h="17175" w="1763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6638261" y="3638188"/>
              <a:ext cx="240075" cy="240036"/>
            </a:xfrm>
            <a:custGeom>
              <a:rect b="b" l="l" r="r" t="t"/>
              <a:pathLst>
                <a:path extrusionOk="0" fill="none" h="6171" w="6172">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6734027" y="3717383"/>
              <a:ext cx="70988" cy="82813"/>
            </a:xfrm>
            <a:custGeom>
              <a:rect b="b" l="l" r="r" t="t"/>
              <a:pathLst>
                <a:path extrusionOk="0" fill="none" h="2129" w="1825">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7406798" y="3638188"/>
              <a:ext cx="238870" cy="240036"/>
            </a:xfrm>
            <a:custGeom>
              <a:rect b="b" l="l" r="r" t="t"/>
              <a:pathLst>
                <a:path extrusionOk="0" fill="none" h="6171" w="6141">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7501358" y="3717383"/>
              <a:ext cx="72155" cy="82813"/>
            </a:xfrm>
            <a:custGeom>
              <a:rect b="b" l="l" r="r" t="t"/>
              <a:pathLst>
                <a:path extrusionOk="0" fill="none" h="2129" w="1855">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5046887" y="1121053"/>
              <a:ext cx="1632800" cy="3420452"/>
            </a:xfrm>
            <a:custGeom>
              <a:rect b="b" l="l" r="r" t="t"/>
              <a:pathLst>
                <a:path extrusionOk="0" h="87935" w="41977">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5136740" y="2516151"/>
              <a:ext cx="1453094" cy="280256"/>
            </a:xfrm>
            <a:custGeom>
              <a:rect b="b" l="l" r="r" t="t"/>
              <a:pathLst>
                <a:path extrusionOk="0" h="7205" w="37357">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5240791" y="2656843"/>
              <a:ext cx="756712" cy="39"/>
            </a:xfrm>
            <a:custGeom>
              <a:rect b="b" l="l" r="r" t="t"/>
              <a:pathLst>
                <a:path extrusionOk="0" fill="none" h="1" w="19454">
                  <a:moveTo>
                    <a:pt x="0" y="1"/>
                  </a:moveTo>
                  <a:lnTo>
                    <a:pt x="194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5136740" y="2915784"/>
              <a:ext cx="1453094" cy="280256"/>
            </a:xfrm>
            <a:custGeom>
              <a:rect b="b" l="l" r="r" t="t"/>
              <a:pathLst>
                <a:path extrusionOk="0" h="7205" w="37357">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5240791" y="3056476"/>
              <a:ext cx="541531" cy="39"/>
            </a:xfrm>
            <a:custGeom>
              <a:rect b="b" l="l" r="r" t="t"/>
              <a:pathLst>
                <a:path extrusionOk="0" fill="none" h="1" w="13922">
                  <a:moveTo>
                    <a:pt x="0" y="1"/>
                  </a:moveTo>
                  <a:lnTo>
                    <a:pt x="1392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5750348" y="1643602"/>
              <a:ext cx="225878" cy="234163"/>
            </a:xfrm>
            <a:custGeom>
              <a:rect b="b" l="l" r="r" t="t"/>
              <a:pathLst>
                <a:path extrusionOk="0" fill="none" h="6020" w="5807">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5511517" y="2008966"/>
              <a:ext cx="703539" cy="39"/>
            </a:xfrm>
            <a:custGeom>
              <a:rect b="b" l="l" r="r" t="t"/>
              <a:pathLst>
                <a:path extrusionOk="0" fill="none" h="1" w="18087">
                  <a:moveTo>
                    <a:pt x="1" y="0"/>
                  </a:moveTo>
                  <a:lnTo>
                    <a:pt x="1808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5645130" y="2082249"/>
              <a:ext cx="436313" cy="39"/>
            </a:xfrm>
            <a:custGeom>
              <a:rect b="b" l="l" r="r" t="t"/>
              <a:pathLst>
                <a:path extrusionOk="0" fill="none" h="1" w="11217">
                  <a:moveTo>
                    <a:pt x="0" y="1"/>
                  </a:moveTo>
                  <a:lnTo>
                    <a:pt x="1121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5467796" y="3504575"/>
              <a:ext cx="790981" cy="274344"/>
            </a:xfrm>
            <a:custGeom>
              <a:rect b="b" l="l" r="r" t="t"/>
              <a:pathLst>
                <a:path extrusionOk="0" h="7053" w="20335">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5659328" y="4422051"/>
              <a:ext cx="406751" cy="39"/>
            </a:xfrm>
            <a:custGeom>
              <a:rect b="b" l="l" r="r" t="t"/>
              <a:pathLst>
                <a:path extrusionOk="0" fill="none" h="1" w="10457">
                  <a:moveTo>
                    <a:pt x="0" y="1"/>
                  </a:moveTo>
                  <a:lnTo>
                    <a:pt x="10456" y="1"/>
                  </a:lnTo>
                </a:path>
              </a:pathLst>
            </a:cu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7727197" y="1409517"/>
              <a:ext cx="877294" cy="1054667"/>
            </a:xfrm>
            <a:custGeom>
              <a:rect b="b" l="l" r="r" t="t"/>
              <a:pathLst>
                <a:path extrusionOk="0" h="27114" w="22554">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7802852" y="1590429"/>
              <a:ext cx="185658" cy="185658"/>
            </a:xfrm>
            <a:custGeom>
              <a:rect b="b" l="l" r="r" t="t"/>
              <a:pathLst>
                <a:path extrusionOk="0" fill="none" h="4773" w="4773">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8054675" y="1683822"/>
              <a:ext cx="465875" cy="39"/>
            </a:xfrm>
            <a:custGeom>
              <a:rect b="b" l="l" r="r" t="t"/>
              <a:pathLst>
                <a:path extrusionOk="0" fill="none" h="1" w="11977">
                  <a:moveTo>
                    <a:pt x="1" y="0"/>
                  </a:moveTo>
                  <a:lnTo>
                    <a:pt x="11977"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8053508" y="1683822"/>
              <a:ext cx="245949" cy="39"/>
            </a:xfrm>
            <a:custGeom>
              <a:rect b="b" l="l" r="r" t="t"/>
              <a:pathLst>
                <a:path extrusionOk="0" fill="none" h="1" w="6323">
                  <a:moveTo>
                    <a:pt x="1" y="0"/>
                  </a:moveTo>
                  <a:lnTo>
                    <a:pt x="6323"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7800480" y="1844624"/>
              <a:ext cx="185658" cy="185658"/>
            </a:xfrm>
            <a:custGeom>
              <a:rect b="b" l="l" r="r" t="t"/>
              <a:pathLst>
                <a:path extrusionOk="0" fill="none" h="4773" w="4773">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8052341" y="1938017"/>
              <a:ext cx="464670" cy="39"/>
            </a:xfrm>
            <a:custGeom>
              <a:rect b="b" l="l" r="r" t="t"/>
              <a:pathLst>
                <a:path extrusionOk="0" fill="none" h="1" w="11946">
                  <a:moveTo>
                    <a:pt x="0" y="0"/>
                  </a:moveTo>
                  <a:lnTo>
                    <a:pt x="11946"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8052341" y="1938017"/>
              <a:ext cx="347627" cy="39"/>
            </a:xfrm>
            <a:custGeom>
              <a:rect b="b" l="l" r="r" t="t"/>
              <a:pathLst>
                <a:path extrusionOk="0" fill="none" h="1" w="8937">
                  <a:moveTo>
                    <a:pt x="0" y="0"/>
                  </a:moveTo>
                  <a:lnTo>
                    <a:pt x="8936"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7800480" y="2099987"/>
              <a:ext cx="185658" cy="184491"/>
            </a:xfrm>
            <a:custGeom>
              <a:rect b="b" l="l" r="r" t="t"/>
              <a:pathLst>
                <a:path extrusionOk="0" fill="none" h="4743" w="4773">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8052341" y="2192213"/>
              <a:ext cx="464670" cy="39"/>
            </a:xfrm>
            <a:custGeom>
              <a:rect b="b" l="l" r="r" t="t"/>
              <a:pathLst>
                <a:path extrusionOk="0" fill="none" h="1" w="11946">
                  <a:moveTo>
                    <a:pt x="0" y="0"/>
                  </a:moveTo>
                  <a:lnTo>
                    <a:pt x="11946"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8052341" y="2192213"/>
              <a:ext cx="186825" cy="39"/>
            </a:xfrm>
            <a:custGeom>
              <a:rect b="b" l="l" r="r" t="t"/>
              <a:pathLst>
                <a:path extrusionOk="0" fill="none" h="1" w="4803">
                  <a:moveTo>
                    <a:pt x="0" y="0"/>
                  </a:moveTo>
                  <a:lnTo>
                    <a:pt x="4803"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5509145" y="970870"/>
              <a:ext cx="312191" cy="312191"/>
            </a:xfrm>
            <a:custGeom>
              <a:rect b="b" l="l" r="r" t="t"/>
              <a:pathLst>
                <a:path extrusionOk="0" h="8026" w="8026">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5588379" y="1074921"/>
              <a:ext cx="153723" cy="105257"/>
            </a:xfrm>
            <a:custGeom>
              <a:rect b="b" l="l" r="r" t="t"/>
              <a:pathLst>
                <a:path extrusionOk="0" fill="none" h="2706" w="3952">
                  <a:moveTo>
                    <a:pt x="1" y="852"/>
                  </a:moveTo>
                  <a:lnTo>
                    <a:pt x="1581" y="2706"/>
                  </a:lnTo>
                  <a:lnTo>
                    <a:pt x="3952" y="1"/>
                  </a:lnTo>
                </a:path>
              </a:pathLst>
            </a:custGeom>
            <a:solidFill>
              <a:schemeClr val="dk1"/>
            </a:solidFill>
            <a:ln cap="rnd"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7724824" y="605545"/>
              <a:ext cx="637297" cy="637297"/>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7867889" y="748610"/>
              <a:ext cx="351167" cy="351167"/>
            </a:xfrm>
            <a:custGeom>
              <a:rect b="b" l="l" r="r" t="t"/>
              <a:pathLst>
                <a:path extrusionOk="0" fill="none" h="9028" w="9028">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7960115" y="825471"/>
              <a:ext cx="166754" cy="171460"/>
            </a:xfrm>
            <a:custGeom>
              <a:rect b="b" l="l" r="r" t="t"/>
              <a:pathLst>
                <a:path extrusionOk="0" fill="none" h="4408" w="4287">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4835245" y="1471014"/>
              <a:ext cx="507262" cy="431568"/>
            </a:xfrm>
            <a:custGeom>
              <a:rect b="b" l="l" r="r" t="t"/>
              <a:pathLst>
                <a:path extrusionOk="0" h="11095" w="13041">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5178127" y="1599881"/>
              <a:ext cx="74528" cy="73322"/>
            </a:xfrm>
            <a:custGeom>
              <a:rect b="b" l="l" r="r" t="t"/>
              <a:pathLst>
                <a:path extrusionOk="0" h="1885" w="1916">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5051593" y="1601048"/>
              <a:ext cx="74528" cy="73361"/>
            </a:xfrm>
            <a:custGeom>
              <a:rect b="b" l="l" r="r" t="t"/>
              <a:pathLst>
                <a:path extrusionOk="0" h="1886" w="1916">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4903774" y="1602267"/>
              <a:ext cx="74528" cy="73400"/>
            </a:xfrm>
            <a:custGeom>
              <a:rect b="b" l="l" r="r" t="t"/>
              <a:pathLst>
                <a:path extrusionOk="0" h="1887" w="1916">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1"/>
          <p:cNvSpPr txBox="1"/>
          <p:nvPr>
            <p:ph type="title"/>
          </p:nvPr>
        </p:nvSpPr>
        <p:spPr>
          <a:xfrm>
            <a:off x="487419" y="-37008"/>
            <a:ext cx="8251392" cy="2700166"/>
          </a:xfrm>
          <a:prstGeom prst="rect">
            <a:avLst/>
          </a:prstGeom>
          <a:noFill/>
          <a:ln>
            <a:noFill/>
          </a:ln>
        </p:spPr>
        <p:txBody>
          <a:bodyPr anchorCtr="0" anchor="ctr" bIns="91425" lIns="91425" spcFirstLastPara="1" rIns="91425" wrap="square" tIns="91425">
            <a:noAutofit/>
          </a:bodyPr>
          <a:lstStyle/>
          <a:p>
            <a:pPr indent="0" lvl="0" marL="0" rtl="0" algn="ctr">
              <a:lnSpc>
                <a:spcPct val="130000"/>
              </a:lnSpc>
              <a:spcBef>
                <a:spcPts val="0"/>
              </a:spcBef>
              <a:spcAft>
                <a:spcPts val="0"/>
              </a:spcAft>
              <a:buSzPts val="3000"/>
              <a:buNone/>
            </a:pPr>
            <a:r>
              <a:rPr b="1" lang="en-US" sz="2200">
                <a:solidFill>
                  <a:srgbClr val="000000"/>
                </a:solidFill>
                <a:latin typeface="Arial"/>
                <a:ea typeface="Arial"/>
                <a:cs typeface="Arial"/>
                <a:sym typeface="Arial"/>
              </a:rPr>
              <a:t>TRƯỜNG ĐẠI HỌC KIẾN TRÚC HÀ NỘI</a:t>
            </a:r>
            <a:br>
              <a:rPr b="1" lang="en-US" sz="2200">
                <a:solidFill>
                  <a:srgbClr val="000000"/>
                </a:solidFill>
                <a:latin typeface="Arial"/>
                <a:ea typeface="Arial"/>
                <a:cs typeface="Arial"/>
                <a:sym typeface="Arial"/>
              </a:rPr>
            </a:br>
            <a:r>
              <a:rPr b="1" lang="en-US" sz="2200">
                <a:solidFill>
                  <a:srgbClr val="000000"/>
                </a:solidFill>
                <a:latin typeface="Arial"/>
                <a:ea typeface="Arial"/>
                <a:cs typeface="Arial"/>
                <a:sym typeface="Arial"/>
              </a:rPr>
              <a:t>KHOA CÔNG NGHỆ THÔNG TIN</a:t>
            </a:r>
            <a:br>
              <a:rPr b="1" lang="en-US" sz="2200">
                <a:solidFill>
                  <a:srgbClr val="000000"/>
                </a:solidFill>
                <a:latin typeface="Arial"/>
                <a:ea typeface="Arial"/>
                <a:cs typeface="Arial"/>
                <a:sym typeface="Arial"/>
              </a:rPr>
            </a:br>
            <a:r>
              <a:rPr b="0" lang="en-US" sz="2200">
                <a:solidFill>
                  <a:schemeClr val="lt1"/>
                </a:solidFill>
                <a:latin typeface="Arial"/>
                <a:ea typeface="Arial"/>
                <a:cs typeface="Arial"/>
                <a:sym typeface="Arial"/>
              </a:rPr>
              <a:t>Đề tài: </a:t>
            </a:r>
            <a:r>
              <a:rPr i="1" lang="en-US" sz="2200">
                <a:solidFill>
                  <a:srgbClr val="FF0000"/>
                </a:solidFill>
                <a:latin typeface="Arial"/>
                <a:ea typeface="Arial"/>
                <a:cs typeface="Arial"/>
                <a:sym typeface="Arial"/>
              </a:rPr>
              <a:t>Hệ thống quản lý mua bán thuốc tân dược</a:t>
            </a:r>
            <a:br>
              <a:rPr b="1" i="1" lang="en-US" sz="2200">
                <a:solidFill>
                  <a:srgbClr val="FF0000"/>
                </a:solidFill>
                <a:latin typeface="Arial"/>
                <a:ea typeface="Arial"/>
                <a:cs typeface="Arial"/>
                <a:sym typeface="Arial"/>
              </a:rPr>
            </a:br>
            <a:r>
              <a:rPr b="0" lang="en-US" sz="2200">
                <a:solidFill>
                  <a:schemeClr val="lt1"/>
                </a:solidFill>
                <a:latin typeface="Arial"/>
                <a:ea typeface="Arial"/>
                <a:cs typeface="Arial"/>
                <a:sym typeface="Arial"/>
              </a:rPr>
              <a:t>Môn: </a:t>
            </a:r>
            <a:r>
              <a:rPr i="1" lang="en-US" sz="2200">
                <a:solidFill>
                  <a:srgbClr val="00B0F0"/>
                </a:solidFill>
                <a:latin typeface="Arial"/>
                <a:ea typeface="Arial"/>
                <a:cs typeface="Arial"/>
                <a:sym typeface="Arial"/>
              </a:rPr>
              <a:t>Chuyên đề mạng máy tính và hệ thống thông tin</a:t>
            </a:r>
            <a:br>
              <a:rPr b="1" i="1" lang="en-US" sz="2200">
                <a:solidFill>
                  <a:srgbClr val="003BA3"/>
                </a:solidFill>
                <a:latin typeface="Arial"/>
                <a:ea typeface="Arial"/>
                <a:cs typeface="Arial"/>
                <a:sym typeface="Arial"/>
              </a:rPr>
            </a:br>
            <a:r>
              <a:rPr b="0" lang="en-US" sz="2200">
                <a:solidFill>
                  <a:schemeClr val="lt1"/>
                </a:solidFill>
                <a:latin typeface="Arial"/>
                <a:ea typeface="Arial"/>
                <a:cs typeface="Arial"/>
                <a:sym typeface="Arial"/>
              </a:rPr>
              <a:t>Giảng viên hướng dẫn: </a:t>
            </a:r>
            <a:r>
              <a:rPr b="1" i="1" lang="en-US" sz="2200">
                <a:solidFill>
                  <a:srgbClr val="00B050"/>
                </a:solidFill>
                <a:latin typeface="Arial"/>
                <a:ea typeface="Arial"/>
                <a:cs typeface="Arial"/>
                <a:sym typeface="Arial"/>
              </a:rPr>
              <a:t>Thầy Phạm Trọng Tuấn</a:t>
            </a:r>
            <a:endParaRPr sz="2200">
              <a:solidFill>
                <a:srgbClr val="00B050"/>
              </a:solidFill>
            </a:endParaRPr>
          </a:p>
        </p:txBody>
      </p:sp>
      <p:sp>
        <p:nvSpPr>
          <p:cNvPr id="320" name="Google Shape;320;p1"/>
          <p:cNvSpPr txBox="1"/>
          <p:nvPr>
            <p:ph idx="4294967295" type="subTitle"/>
          </p:nvPr>
        </p:nvSpPr>
        <p:spPr>
          <a:xfrm>
            <a:off x="1673715" y="2764035"/>
            <a:ext cx="4882287" cy="2005672"/>
          </a:xfrm>
          <a:prstGeom prst="rect">
            <a:avLst/>
          </a:prstGeom>
          <a:noFill/>
          <a:ln>
            <a:noFill/>
          </a:ln>
        </p:spPr>
        <p:txBody>
          <a:bodyPr anchorCtr="0" anchor="ctr" bIns="91425" lIns="91425" spcFirstLastPara="1" rIns="91425" wrap="square" tIns="91425">
            <a:noAutofit/>
          </a:bodyPr>
          <a:lstStyle/>
          <a:p>
            <a:pPr indent="0" lvl="0" marL="0" marR="0" rtl="0" algn="l">
              <a:lnSpc>
                <a:spcPct val="130000"/>
              </a:lnSpc>
              <a:spcBef>
                <a:spcPts val="0"/>
              </a:spcBef>
              <a:spcAft>
                <a:spcPts val="0"/>
              </a:spcAft>
              <a:buClr>
                <a:schemeClr val="lt1"/>
              </a:buClr>
              <a:buSzPts val="1800"/>
              <a:buFont typeface="Quicksand"/>
              <a:buNone/>
            </a:pPr>
            <a:r>
              <a:rPr b="0" i="0" lang="en-US" sz="2000" u="none" cap="none" strike="noStrike">
                <a:solidFill>
                  <a:schemeClr val="lt1"/>
                </a:solidFill>
                <a:latin typeface="Arial"/>
                <a:ea typeface="Arial"/>
                <a:cs typeface="Arial"/>
                <a:sym typeface="Arial"/>
              </a:rPr>
              <a:t>Lớp:</a:t>
            </a:r>
            <a:r>
              <a:rPr b="1" i="0" lang="en-US" sz="2000" u="none" cap="none" strike="noStrike">
                <a:solidFill>
                  <a:schemeClr val="lt1"/>
                </a:solidFill>
                <a:latin typeface="Arial"/>
                <a:ea typeface="Arial"/>
                <a:cs typeface="Arial"/>
                <a:sym typeface="Arial"/>
              </a:rPr>
              <a:t> 18CN2  	</a:t>
            </a:r>
            <a:r>
              <a:rPr b="0" i="0" lang="en-US" sz="2000" u="none" cap="none" strike="noStrike">
                <a:solidFill>
                  <a:schemeClr val="lt1"/>
                </a:solidFill>
                <a:latin typeface="Arial"/>
                <a:ea typeface="Arial"/>
                <a:cs typeface="Arial"/>
                <a:sym typeface="Arial"/>
              </a:rPr>
              <a:t>Nhóm:</a:t>
            </a:r>
            <a:r>
              <a:rPr b="1" i="0" lang="en-US" sz="2000" u="none" cap="none" strike="noStrike">
                <a:solidFill>
                  <a:schemeClr val="lt1"/>
                </a:solidFill>
                <a:latin typeface="Arial"/>
                <a:ea typeface="Arial"/>
                <a:cs typeface="Arial"/>
                <a:sym typeface="Arial"/>
              </a:rPr>
              <a:t> 7</a:t>
            </a:r>
            <a:endParaRPr b="1" i="0" sz="2000" u="none" cap="none" strike="noStrike">
              <a:solidFill>
                <a:schemeClr val="lt1"/>
              </a:solidFill>
              <a:latin typeface="Arial"/>
              <a:ea typeface="Arial"/>
              <a:cs typeface="Arial"/>
              <a:sym typeface="Arial"/>
            </a:endParaRPr>
          </a:p>
          <a:p>
            <a:pPr indent="0" lvl="0" marL="0" marR="0" rtl="0" algn="l">
              <a:lnSpc>
                <a:spcPct val="130000"/>
              </a:lnSpc>
              <a:spcBef>
                <a:spcPts val="0"/>
              </a:spcBef>
              <a:spcAft>
                <a:spcPts val="0"/>
              </a:spcAft>
              <a:buClr>
                <a:schemeClr val="lt1"/>
              </a:buClr>
              <a:buSzPts val="1800"/>
              <a:buFont typeface="Quicksand"/>
              <a:buNone/>
            </a:pPr>
            <a:r>
              <a:rPr b="0" i="0" lang="en-US" sz="2000" u="none" cap="none" strike="noStrike">
                <a:solidFill>
                  <a:schemeClr val="lt1"/>
                </a:solidFill>
                <a:latin typeface="Arial"/>
                <a:ea typeface="Arial"/>
                <a:cs typeface="Arial"/>
                <a:sym typeface="Arial"/>
              </a:rPr>
              <a:t>Thành viên:</a:t>
            </a:r>
            <a:r>
              <a:rPr b="1" i="0" lang="en-US" sz="2000" u="none" cap="none" strike="noStrike">
                <a:solidFill>
                  <a:schemeClr val="lt1"/>
                </a:solidFill>
                <a:latin typeface="Arial"/>
                <a:ea typeface="Arial"/>
                <a:cs typeface="Arial"/>
                <a:sym typeface="Arial"/>
              </a:rPr>
              <a:t>   	1. Trần Văn Việt</a:t>
            </a:r>
            <a:endParaRPr/>
          </a:p>
          <a:p>
            <a:pPr indent="457200" lvl="0" marL="1371600" marR="0" rtl="0" algn="l">
              <a:lnSpc>
                <a:spcPct val="130000"/>
              </a:lnSpc>
              <a:spcBef>
                <a:spcPts val="0"/>
              </a:spcBef>
              <a:spcAft>
                <a:spcPts val="0"/>
              </a:spcAft>
              <a:buClr>
                <a:schemeClr val="lt1"/>
              </a:buClr>
              <a:buSzPts val="1800"/>
              <a:buFont typeface="Quicksand"/>
              <a:buNone/>
            </a:pPr>
            <a:r>
              <a:rPr b="1" i="0" lang="en-US" sz="2000" u="none" cap="none" strike="noStrike">
                <a:solidFill>
                  <a:schemeClr val="lt1"/>
                </a:solidFill>
                <a:latin typeface="Arial"/>
                <a:ea typeface="Arial"/>
                <a:cs typeface="Arial"/>
                <a:sym typeface="Arial"/>
              </a:rPr>
              <a:t>2. Đào Mạnh Thắng</a:t>
            </a:r>
            <a:endParaRPr/>
          </a:p>
          <a:p>
            <a:pPr indent="457200" lvl="0" marL="1371600" marR="0" rtl="0" algn="l">
              <a:lnSpc>
                <a:spcPct val="130000"/>
              </a:lnSpc>
              <a:spcBef>
                <a:spcPts val="0"/>
              </a:spcBef>
              <a:spcAft>
                <a:spcPts val="0"/>
              </a:spcAft>
              <a:buClr>
                <a:schemeClr val="lt1"/>
              </a:buClr>
              <a:buSzPts val="1800"/>
              <a:buFont typeface="Quicksand"/>
              <a:buNone/>
            </a:pPr>
            <a:r>
              <a:rPr b="1" i="0" lang="en-US" sz="2000" u="none" cap="none" strike="noStrike">
                <a:solidFill>
                  <a:schemeClr val="lt1"/>
                </a:solidFill>
                <a:latin typeface="Arial"/>
                <a:ea typeface="Arial"/>
                <a:cs typeface="Arial"/>
                <a:sym typeface="Arial"/>
              </a:rPr>
              <a:t>3. Phạm Quang Trường</a:t>
            </a:r>
            <a:endParaRPr/>
          </a:p>
        </p:txBody>
      </p:sp>
      <p:pic>
        <p:nvPicPr>
          <p:cNvPr id="321" name="Google Shape;321;p1"/>
          <p:cNvPicPr preferRelativeResize="0"/>
          <p:nvPr/>
        </p:nvPicPr>
        <p:blipFill rotWithShape="1">
          <a:blip r:embed="rId3">
            <a:alphaModFix/>
          </a:blip>
          <a:srcRect b="0" l="0" r="0" t="0"/>
          <a:stretch/>
        </p:blipFill>
        <p:spPr>
          <a:xfrm>
            <a:off x="56601" y="3241640"/>
            <a:ext cx="2393992" cy="19950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0"/>
          <p:cNvSpPr/>
          <p:nvPr/>
        </p:nvSpPr>
        <p:spPr>
          <a:xfrm>
            <a:off x="1062557" y="1505358"/>
            <a:ext cx="2005968" cy="1974690"/>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0"/>
          <p:cNvSpPr txBox="1"/>
          <p:nvPr>
            <p:ph type="title"/>
          </p:nvPr>
        </p:nvSpPr>
        <p:spPr>
          <a:xfrm>
            <a:off x="3224041" y="1900094"/>
            <a:ext cx="4981200" cy="137261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latin typeface="Arial"/>
                <a:ea typeface="Arial"/>
                <a:cs typeface="Arial"/>
                <a:sym typeface="Arial"/>
              </a:rPr>
              <a:t>XÂY DỰNG CHƯƠNG TRÌNH</a:t>
            </a:r>
            <a:endParaRPr>
              <a:latin typeface="Arial"/>
              <a:ea typeface="Arial"/>
              <a:cs typeface="Arial"/>
              <a:sym typeface="Arial"/>
            </a:endParaRPr>
          </a:p>
        </p:txBody>
      </p:sp>
      <p:sp>
        <p:nvSpPr>
          <p:cNvPr id="568" name="Google Shape;568;p10"/>
          <p:cNvSpPr txBox="1"/>
          <p:nvPr>
            <p:ph idx="2" type="title"/>
          </p:nvPr>
        </p:nvSpPr>
        <p:spPr>
          <a:xfrm>
            <a:off x="876150" y="1963501"/>
            <a:ext cx="2347891" cy="114368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sz="9600"/>
              <a:t>03</a:t>
            </a:r>
            <a:endParaRPr sz="9600"/>
          </a:p>
        </p:txBody>
      </p:sp>
      <p:grpSp>
        <p:nvGrpSpPr>
          <p:cNvPr id="569" name="Google Shape;569;p10"/>
          <p:cNvGrpSpPr/>
          <p:nvPr/>
        </p:nvGrpSpPr>
        <p:grpSpPr>
          <a:xfrm rot="-297410">
            <a:off x="3089815" y="3975507"/>
            <a:ext cx="709261" cy="709313"/>
            <a:chOff x="1074511" y="925228"/>
            <a:chExt cx="709303" cy="709356"/>
          </a:xfrm>
        </p:grpSpPr>
        <p:sp>
          <p:nvSpPr>
            <p:cNvPr id="570" name="Google Shape;570;p10"/>
            <p:cNvSpPr/>
            <p:nvPr/>
          </p:nvSpPr>
          <p:spPr>
            <a:xfrm rot="-514359">
              <a:off x="1117492" y="968204"/>
              <a:ext cx="623340" cy="623404"/>
            </a:xfrm>
            <a:custGeom>
              <a:rect b="b" l="l" r="r" t="t"/>
              <a:pathLst>
                <a:path extrusionOk="0" h="9728" w="9727">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0"/>
            <p:cNvSpPr/>
            <p:nvPr/>
          </p:nvSpPr>
          <p:spPr>
            <a:xfrm rot="-514359">
              <a:off x="1373904" y="1202490"/>
              <a:ext cx="128616" cy="144188"/>
            </a:xfrm>
            <a:custGeom>
              <a:rect b="b" l="l" r="r" t="t"/>
              <a:pathLst>
                <a:path extrusionOk="0" fill="none" h="2250" w="2007">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0"/>
            <p:cNvSpPr/>
            <p:nvPr/>
          </p:nvSpPr>
          <p:spPr>
            <a:xfrm rot="-514359">
              <a:off x="1284435" y="1131993"/>
              <a:ext cx="286389" cy="288376"/>
            </a:xfrm>
            <a:custGeom>
              <a:rect b="b" l="l" r="r" t="t"/>
              <a:pathLst>
                <a:path extrusionOk="0" fill="none" h="4500" w="4469">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10"/>
          <p:cNvGrpSpPr/>
          <p:nvPr/>
        </p:nvGrpSpPr>
        <p:grpSpPr>
          <a:xfrm rot="1285550">
            <a:off x="7567667" y="718321"/>
            <a:ext cx="822913" cy="818353"/>
            <a:chOff x="5088175" y="2529243"/>
            <a:chExt cx="822905" cy="818345"/>
          </a:xfrm>
        </p:grpSpPr>
        <p:sp>
          <p:nvSpPr>
            <p:cNvPr id="574" name="Google Shape;574;p10"/>
            <p:cNvSpPr/>
            <p:nvPr/>
          </p:nvSpPr>
          <p:spPr>
            <a:xfrm>
              <a:off x="5092588" y="2529243"/>
              <a:ext cx="818492" cy="818345"/>
            </a:xfrm>
            <a:custGeom>
              <a:rect b="b" l="l" r="r" t="t"/>
              <a:pathLst>
                <a:path extrusionOk="0" fill="none" h="5563" w="5564">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0"/>
            <p:cNvSpPr/>
            <p:nvPr/>
          </p:nvSpPr>
          <p:spPr>
            <a:xfrm>
              <a:off x="5499478" y="2529243"/>
              <a:ext cx="147" cy="818345"/>
            </a:xfrm>
            <a:custGeom>
              <a:rect b="b" l="l" r="r" t="t"/>
              <a:pathLst>
                <a:path extrusionOk="0" fill="none" h="5563" w="1">
                  <a:moveTo>
                    <a:pt x="1" y="0"/>
                  </a:moveTo>
                  <a:lnTo>
                    <a:pt x="1" y="5563"/>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0"/>
            <p:cNvSpPr/>
            <p:nvPr/>
          </p:nvSpPr>
          <p:spPr>
            <a:xfrm>
              <a:off x="5307213" y="2533656"/>
              <a:ext cx="134307" cy="809519"/>
            </a:xfrm>
            <a:custGeom>
              <a:rect b="b" l="l" r="r" t="t"/>
              <a:pathLst>
                <a:path extrusionOk="0" fill="none" h="5503" w="913">
                  <a:moveTo>
                    <a:pt x="913" y="5502"/>
                  </a:moveTo>
                  <a:cubicBezTo>
                    <a:pt x="913" y="5502"/>
                    <a:pt x="1" y="4712"/>
                    <a:pt x="1" y="2736"/>
                  </a:cubicBezTo>
                  <a:cubicBezTo>
                    <a:pt x="1" y="791"/>
                    <a:pt x="913" y="1"/>
                    <a:pt x="913"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0"/>
            <p:cNvSpPr/>
            <p:nvPr/>
          </p:nvSpPr>
          <p:spPr>
            <a:xfrm>
              <a:off x="5562144" y="2533656"/>
              <a:ext cx="134307" cy="809519"/>
            </a:xfrm>
            <a:custGeom>
              <a:rect b="b" l="l" r="r" t="t"/>
              <a:pathLst>
                <a:path extrusionOk="0" fill="none" h="5503" w="913">
                  <a:moveTo>
                    <a:pt x="0" y="5502"/>
                  </a:moveTo>
                  <a:cubicBezTo>
                    <a:pt x="0" y="5502"/>
                    <a:pt x="912" y="4712"/>
                    <a:pt x="912" y="2736"/>
                  </a:cubicBezTo>
                  <a:cubicBezTo>
                    <a:pt x="912" y="791"/>
                    <a:pt x="0" y="1"/>
                    <a:pt x="0"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0"/>
            <p:cNvSpPr/>
            <p:nvPr/>
          </p:nvSpPr>
          <p:spPr>
            <a:xfrm>
              <a:off x="5088175" y="2936132"/>
              <a:ext cx="822905" cy="147"/>
            </a:xfrm>
            <a:custGeom>
              <a:rect b="b" l="l" r="r" t="t"/>
              <a:pathLst>
                <a:path extrusionOk="0" fill="none" h="1" w="5594">
                  <a:moveTo>
                    <a:pt x="0" y="0"/>
                  </a:moveTo>
                  <a:lnTo>
                    <a:pt x="5593" y="0"/>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0"/>
            <p:cNvSpPr/>
            <p:nvPr/>
          </p:nvSpPr>
          <p:spPr>
            <a:xfrm>
              <a:off x="5191001" y="3128397"/>
              <a:ext cx="626079" cy="67227"/>
            </a:xfrm>
            <a:custGeom>
              <a:rect b="b" l="l" r="r" t="t"/>
              <a:pathLst>
                <a:path extrusionOk="0" fill="none" h="457" w="4256">
                  <a:moveTo>
                    <a:pt x="4256" y="456"/>
                  </a:moveTo>
                  <a:cubicBezTo>
                    <a:pt x="3830" y="244"/>
                    <a:pt x="3101" y="0"/>
                    <a:pt x="2098" y="0"/>
                  </a:cubicBezTo>
                  <a:cubicBezTo>
                    <a:pt x="1125" y="0"/>
                    <a:pt x="426" y="213"/>
                    <a:pt x="1" y="456"/>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0"/>
            <p:cNvSpPr/>
            <p:nvPr/>
          </p:nvSpPr>
          <p:spPr>
            <a:xfrm>
              <a:off x="5191001" y="2694735"/>
              <a:ext cx="626079" cy="71640"/>
            </a:xfrm>
            <a:custGeom>
              <a:rect b="b" l="l" r="r" t="t"/>
              <a:pathLst>
                <a:path extrusionOk="0" fill="none" h="487" w="4256">
                  <a:moveTo>
                    <a:pt x="1" y="0"/>
                  </a:moveTo>
                  <a:cubicBezTo>
                    <a:pt x="426" y="243"/>
                    <a:pt x="1125" y="486"/>
                    <a:pt x="2159" y="486"/>
                  </a:cubicBezTo>
                  <a:cubicBezTo>
                    <a:pt x="3131" y="486"/>
                    <a:pt x="3830" y="243"/>
                    <a:pt x="4256" y="30"/>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1"/>
          <p:cNvSpPr/>
          <p:nvPr/>
        </p:nvSpPr>
        <p:spPr>
          <a:xfrm>
            <a:off x="249006" y="64205"/>
            <a:ext cx="6131807" cy="587148"/>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3.1. Sơ đồ luồng dữ liệu Quản lý thuốc</a:t>
            </a:r>
            <a:endParaRPr b="1" i="0" sz="2400" u="none" cap="none" strike="noStrike">
              <a:solidFill>
                <a:srgbClr val="1F3763"/>
              </a:solidFill>
              <a:latin typeface="Calibri"/>
              <a:ea typeface="Calibri"/>
              <a:cs typeface="Calibri"/>
              <a:sym typeface="Calibri"/>
            </a:endParaRPr>
          </a:p>
        </p:txBody>
      </p:sp>
      <p:grpSp>
        <p:nvGrpSpPr>
          <p:cNvPr id="586" name="Google Shape;586;p11"/>
          <p:cNvGrpSpPr/>
          <p:nvPr/>
        </p:nvGrpSpPr>
        <p:grpSpPr>
          <a:xfrm>
            <a:off x="1320390" y="895162"/>
            <a:ext cx="6503220" cy="3818005"/>
            <a:chOff x="855668" y="929996"/>
            <a:chExt cx="6503220" cy="3818005"/>
          </a:xfrm>
        </p:grpSpPr>
        <p:cxnSp>
          <p:nvCxnSpPr>
            <p:cNvPr id="587" name="Google Shape;587;p11"/>
            <p:cNvCxnSpPr/>
            <p:nvPr/>
          </p:nvCxnSpPr>
          <p:spPr>
            <a:xfrm>
              <a:off x="3308120" y="4748001"/>
              <a:ext cx="1352550" cy="0"/>
            </a:xfrm>
            <a:prstGeom prst="straightConnector1">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cxnSp>
        <p:cxnSp>
          <p:nvCxnSpPr>
            <p:cNvPr id="588" name="Google Shape;588;p11"/>
            <p:cNvCxnSpPr/>
            <p:nvPr/>
          </p:nvCxnSpPr>
          <p:spPr>
            <a:xfrm>
              <a:off x="3340281" y="4310396"/>
              <a:ext cx="1352550" cy="0"/>
            </a:xfrm>
            <a:prstGeom prst="straightConnector1">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cxnSp>
        <p:sp>
          <p:nvSpPr>
            <p:cNvPr id="589" name="Google Shape;589;p11"/>
            <p:cNvSpPr txBox="1"/>
            <p:nvPr/>
          </p:nvSpPr>
          <p:spPr>
            <a:xfrm>
              <a:off x="2454731" y="2389809"/>
              <a:ext cx="438501" cy="304800"/>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D2</a:t>
              </a:r>
              <a:endParaRPr b="0" i="0" sz="1100" u="none" cap="none" strike="noStrike">
                <a:solidFill>
                  <a:schemeClr val="lt1"/>
                </a:solidFill>
                <a:latin typeface="Calibri"/>
                <a:ea typeface="Calibri"/>
                <a:cs typeface="Calibri"/>
                <a:sym typeface="Calibri"/>
              </a:endParaRPr>
            </a:p>
          </p:txBody>
        </p:sp>
        <p:sp>
          <p:nvSpPr>
            <p:cNvPr id="590" name="Google Shape;590;p11"/>
            <p:cNvSpPr txBox="1"/>
            <p:nvPr/>
          </p:nvSpPr>
          <p:spPr>
            <a:xfrm>
              <a:off x="5338376" y="2338721"/>
              <a:ext cx="438501" cy="304800"/>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D5</a:t>
              </a:r>
              <a:endParaRPr b="0" i="0" sz="1100" u="none" cap="none" strike="noStrike">
                <a:solidFill>
                  <a:schemeClr val="lt1"/>
                </a:solidFill>
                <a:latin typeface="Calibri"/>
                <a:ea typeface="Calibri"/>
                <a:cs typeface="Calibri"/>
                <a:sym typeface="Calibri"/>
              </a:endParaRPr>
            </a:p>
          </p:txBody>
        </p:sp>
        <p:sp>
          <p:nvSpPr>
            <p:cNvPr id="591" name="Google Shape;591;p11"/>
            <p:cNvSpPr txBox="1"/>
            <p:nvPr/>
          </p:nvSpPr>
          <p:spPr>
            <a:xfrm>
              <a:off x="3056267" y="3433804"/>
              <a:ext cx="438501" cy="304800"/>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D3</a:t>
              </a:r>
              <a:endParaRPr b="0" i="0" sz="1100" u="none" cap="none" strike="noStrike">
                <a:solidFill>
                  <a:schemeClr val="lt1"/>
                </a:solidFill>
                <a:latin typeface="Calibri"/>
                <a:ea typeface="Calibri"/>
                <a:cs typeface="Calibri"/>
                <a:sym typeface="Calibri"/>
              </a:endParaRPr>
            </a:p>
          </p:txBody>
        </p:sp>
        <p:sp>
          <p:nvSpPr>
            <p:cNvPr id="592" name="Google Shape;592;p11"/>
            <p:cNvSpPr txBox="1"/>
            <p:nvPr/>
          </p:nvSpPr>
          <p:spPr>
            <a:xfrm>
              <a:off x="3051354" y="1787119"/>
              <a:ext cx="438501" cy="304800"/>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D1</a:t>
              </a:r>
              <a:endParaRPr b="0" i="0" sz="1100" u="none" cap="none" strike="noStrike">
                <a:solidFill>
                  <a:schemeClr val="lt1"/>
                </a:solidFill>
                <a:latin typeface="Calibri"/>
                <a:ea typeface="Calibri"/>
                <a:cs typeface="Calibri"/>
                <a:sym typeface="Calibri"/>
              </a:endParaRPr>
            </a:p>
          </p:txBody>
        </p:sp>
        <p:sp>
          <p:nvSpPr>
            <p:cNvPr id="593" name="Google Shape;593;p11"/>
            <p:cNvSpPr/>
            <p:nvPr/>
          </p:nvSpPr>
          <p:spPr>
            <a:xfrm>
              <a:off x="3384146" y="929996"/>
              <a:ext cx="1276524" cy="504825"/>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Nhân Viên Kho</a:t>
              </a:r>
              <a:endParaRPr b="0" i="0" sz="1100" u="none" cap="none" strike="noStrike">
                <a:solidFill>
                  <a:schemeClr val="lt1"/>
                </a:solidFill>
                <a:latin typeface="Arial"/>
                <a:ea typeface="Arial"/>
                <a:cs typeface="Arial"/>
                <a:sym typeface="Arial"/>
              </a:endParaRPr>
            </a:p>
          </p:txBody>
        </p:sp>
        <p:sp>
          <p:nvSpPr>
            <p:cNvPr id="594" name="Google Shape;594;p11"/>
            <p:cNvSpPr/>
            <p:nvPr/>
          </p:nvSpPr>
          <p:spPr>
            <a:xfrm>
              <a:off x="3230164" y="2509587"/>
              <a:ext cx="1666303" cy="704850"/>
            </a:xfrm>
            <a:prstGeom prst="ellipse">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Quản lý thuốc</a:t>
              </a:r>
              <a:endParaRPr b="0" i="0" sz="1100" u="none" cap="none" strike="noStrike">
                <a:solidFill>
                  <a:schemeClr val="lt1"/>
                </a:solidFill>
                <a:latin typeface="Arial"/>
                <a:ea typeface="Arial"/>
                <a:cs typeface="Arial"/>
                <a:sym typeface="Arial"/>
              </a:endParaRPr>
            </a:p>
          </p:txBody>
        </p:sp>
        <p:sp>
          <p:nvSpPr>
            <p:cNvPr id="595" name="Google Shape;595;p11"/>
            <p:cNvSpPr/>
            <p:nvPr/>
          </p:nvSpPr>
          <p:spPr>
            <a:xfrm>
              <a:off x="855668" y="2580578"/>
              <a:ext cx="1140102" cy="485775"/>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Nhập</a:t>
              </a:r>
              <a:endParaRPr b="0" i="0" sz="1100" u="none" cap="none" strike="noStrike">
                <a:solidFill>
                  <a:schemeClr val="lt1"/>
                </a:solidFill>
                <a:latin typeface="Arial"/>
                <a:ea typeface="Arial"/>
                <a:cs typeface="Arial"/>
                <a:sym typeface="Arial"/>
              </a:endParaRPr>
            </a:p>
          </p:txBody>
        </p:sp>
        <p:sp>
          <p:nvSpPr>
            <p:cNvPr id="596" name="Google Shape;596;p11"/>
            <p:cNvSpPr/>
            <p:nvPr/>
          </p:nvSpPr>
          <p:spPr>
            <a:xfrm>
              <a:off x="6218786" y="2611632"/>
              <a:ext cx="1140102" cy="485775"/>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Xuất</a:t>
              </a:r>
              <a:endParaRPr b="0" i="0" sz="1100" u="none" cap="none" strike="noStrike">
                <a:solidFill>
                  <a:schemeClr val="lt1"/>
                </a:solidFill>
                <a:latin typeface="Arial"/>
                <a:ea typeface="Arial"/>
                <a:cs typeface="Arial"/>
                <a:sym typeface="Arial"/>
              </a:endParaRPr>
            </a:p>
          </p:txBody>
        </p:sp>
        <p:sp>
          <p:nvSpPr>
            <p:cNvPr id="597" name="Google Shape;597;p11"/>
            <p:cNvSpPr txBox="1"/>
            <p:nvPr/>
          </p:nvSpPr>
          <p:spPr>
            <a:xfrm>
              <a:off x="3494768" y="4350230"/>
              <a:ext cx="1052402" cy="314325"/>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Kho thuốc</a:t>
              </a:r>
              <a:endParaRPr b="0" i="0" sz="1100" u="none" cap="none" strike="noStrike">
                <a:solidFill>
                  <a:schemeClr val="lt1"/>
                </a:solidFill>
                <a:latin typeface="Calibri"/>
                <a:ea typeface="Calibri"/>
                <a:cs typeface="Calibri"/>
                <a:sym typeface="Calibri"/>
              </a:endParaRPr>
            </a:p>
          </p:txBody>
        </p:sp>
        <p:sp>
          <p:nvSpPr>
            <p:cNvPr id="598" name="Google Shape;598;p11"/>
            <p:cNvSpPr/>
            <p:nvPr/>
          </p:nvSpPr>
          <p:spPr>
            <a:xfrm>
              <a:off x="3556603" y="1568657"/>
              <a:ext cx="360545" cy="857485"/>
            </a:xfrm>
            <a:prstGeom prst="down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9" name="Google Shape;599;p11"/>
            <p:cNvSpPr/>
            <p:nvPr/>
          </p:nvSpPr>
          <p:spPr>
            <a:xfrm>
              <a:off x="2123605" y="2687831"/>
              <a:ext cx="1037416" cy="378522"/>
            </a:xfrm>
            <a:prstGeom prst="right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0" name="Google Shape;600;p11"/>
            <p:cNvSpPr/>
            <p:nvPr/>
          </p:nvSpPr>
          <p:spPr>
            <a:xfrm>
              <a:off x="4084685" y="1568657"/>
              <a:ext cx="380034" cy="821152"/>
            </a:xfrm>
            <a:prstGeom prst="up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1" name="Google Shape;601;p11"/>
            <p:cNvSpPr txBox="1"/>
            <p:nvPr/>
          </p:nvSpPr>
          <p:spPr>
            <a:xfrm>
              <a:off x="4582103" y="1825333"/>
              <a:ext cx="438501" cy="304800"/>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D6</a:t>
              </a:r>
              <a:endParaRPr b="0" i="0" sz="1100" u="none" cap="none" strike="noStrike">
                <a:solidFill>
                  <a:schemeClr val="lt1"/>
                </a:solidFill>
                <a:latin typeface="Calibri"/>
                <a:ea typeface="Calibri"/>
                <a:cs typeface="Calibri"/>
                <a:sym typeface="Calibri"/>
              </a:endParaRPr>
            </a:p>
          </p:txBody>
        </p:sp>
        <p:sp>
          <p:nvSpPr>
            <p:cNvPr id="602" name="Google Shape;602;p11"/>
            <p:cNvSpPr txBox="1"/>
            <p:nvPr/>
          </p:nvSpPr>
          <p:spPr>
            <a:xfrm>
              <a:off x="4706449" y="3500771"/>
              <a:ext cx="438501" cy="304800"/>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D4</a:t>
              </a:r>
              <a:endParaRPr b="0" i="0" sz="1100" u="none" cap="none" strike="noStrike">
                <a:solidFill>
                  <a:schemeClr val="lt1"/>
                </a:solidFill>
                <a:latin typeface="Calibri"/>
                <a:ea typeface="Calibri"/>
                <a:cs typeface="Calibri"/>
                <a:sym typeface="Calibri"/>
              </a:endParaRPr>
            </a:p>
          </p:txBody>
        </p:sp>
        <p:sp>
          <p:nvSpPr>
            <p:cNvPr id="603" name="Google Shape;603;p11"/>
            <p:cNvSpPr/>
            <p:nvPr/>
          </p:nvSpPr>
          <p:spPr>
            <a:xfrm>
              <a:off x="3556603" y="3291296"/>
              <a:ext cx="360545" cy="869760"/>
            </a:xfrm>
            <a:prstGeom prst="down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4" name="Google Shape;604;p11"/>
            <p:cNvSpPr/>
            <p:nvPr/>
          </p:nvSpPr>
          <p:spPr>
            <a:xfrm>
              <a:off x="4107278" y="3237797"/>
              <a:ext cx="380034" cy="923259"/>
            </a:xfrm>
            <a:prstGeom prst="up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5" name="Google Shape;605;p11"/>
            <p:cNvSpPr/>
            <p:nvPr/>
          </p:nvSpPr>
          <p:spPr>
            <a:xfrm>
              <a:off x="5063094" y="2695324"/>
              <a:ext cx="1004567" cy="402083"/>
            </a:xfrm>
            <a:prstGeom prst="right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2"/>
          <p:cNvSpPr/>
          <p:nvPr/>
        </p:nvSpPr>
        <p:spPr>
          <a:xfrm>
            <a:off x="314324" y="950367"/>
            <a:ext cx="3579223" cy="300082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D1: Thông tin về thuốc (Tên thuốc, loại thuốc, thành phần, hướng dẫn sử dụng, ngày sản xuất, hạn sử dụng)</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D2: Không có</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D3: Danh sách các sản phẩm thuốc trong kho</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D4: D1+ ngày hết hạn</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D5: D4</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D6: Không có</a:t>
            </a:r>
            <a:endParaRPr b="0" i="0" sz="1200" u="none" cap="none" strike="noStrike">
              <a:solidFill>
                <a:srgbClr val="000000"/>
              </a:solidFill>
              <a:latin typeface="Calibri"/>
              <a:ea typeface="Calibri"/>
              <a:cs typeface="Calibri"/>
              <a:sym typeface="Calibri"/>
            </a:endParaRPr>
          </a:p>
        </p:txBody>
      </p:sp>
      <p:sp>
        <p:nvSpPr>
          <p:cNvPr id="611" name="Google Shape;611;p12"/>
          <p:cNvSpPr/>
          <p:nvPr/>
        </p:nvSpPr>
        <p:spPr>
          <a:xfrm>
            <a:off x="1773009" y="116536"/>
            <a:ext cx="5198202" cy="587148"/>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Quản lý thuốc</a:t>
            </a:r>
            <a:endParaRPr b="1" i="0" sz="2400" u="none" cap="none" strike="noStrike">
              <a:solidFill>
                <a:srgbClr val="1F3763"/>
              </a:solidFill>
              <a:latin typeface="Calibri"/>
              <a:ea typeface="Calibri"/>
              <a:cs typeface="Calibri"/>
              <a:sym typeface="Calibri"/>
            </a:endParaRPr>
          </a:p>
        </p:txBody>
      </p:sp>
      <p:sp>
        <p:nvSpPr>
          <p:cNvPr id="612" name="Google Shape;612;p12"/>
          <p:cNvSpPr/>
          <p:nvPr/>
        </p:nvSpPr>
        <p:spPr>
          <a:xfrm>
            <a:off x="4014652" y="774301"/>
            <a:ext cx="5011783" cy="36471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Times New Roman"/>
                <a:ea typeface="Times New Roman"/>
                <a:cs typeface="Times New Roman"/>
                <a:sym typeface="Times New Roman"/>
              </a:rPr>
              <a:t>Thuật toán: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B1: Lấy D1 từ nhân viên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B2: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B3: Đọc D3 từ bộ nhớ phụ</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B4: Kiểm tra thông tin nhân viên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B5: Kiểm tra quy định về nhân viên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B6: Nếu không thoản mãn quy định 🡺B9</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B7: Lưu D4 xuống bộ nhớ phụ</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B8: Xuất D5 ra máy in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B9: Đóng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B10: Kết thúc</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3"/>
          <p:cNvSpPr/>
          <p:nvPr/>
        </p:nvSpPr>
        <p:spPr>
          <a:xfrm>
            <a:off x="502027" y="-31634"/>
            <a:ext cx="6688049" cy="587148"/>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3.2. Sơ đồ luồng dữ liệu Quản lý nhân viên</a:t>
            </a:r>
            <a:endParaRPr b="1" i="0" sz="2400" u="none" cap="none" strike="noStrike">
              <a:solidFill>
                <a:srgbClr val="1F3763"/>
              </a:solidFill>
              <a:latin typeface="Calibri"/>
              <a:ea typeface="Calibri"/>
              <a:cs typeface="Calibri"/>
              <a:sym typeface="Calibri"/>
            </a:endParaRPr>
          </a:p>
        </p:txBody>
      </p:sp>
      <p:grpSp>
        <p:nvGrpSpPr>
          <p:cNvPr id="618" name="Google Shape;618;p13"/>
          <p:cNvGrpSpPr/>
          <p:nvPr/>
        </p:nvGrpSpPr>
        <p:grpSpPr>
          <a:xfrm>
            <a:off x="1298785" y="768096"/>
            <a:ext cx="6546429" cy="3871831"/>
            <a:chOff x="1212908" y="860171"/>
            <a:chExt cx="6407808" cy="3816332"/>
          </a:xfrm>
        </p:grpSpPr>
        <p:sp>
          <p:nvSpPr>
            <p:cNvPr id="619" name="Google Shape;619;p13"/>
            <p:cNvSpPr txBox="1"/>
            <p:nvPr/>
          </p:nvSpPr>
          <p:spPr>
            <a:xfrm>
              <a:off x="4238883" y="4278631"/>
              <a:ext cx="573866" cy="369123"/>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Tên</a:t>
              </a:r>
              <a:endParaRPr b="0" i="0" sz="1100" u="none" cap="none" strike="noStrike">
                <a:solidFill>
                  <a:schemeClr val="lt1"/>
                </a:solidFill>
                <a:latin typeface="Calibri"/>
                <a:ea typeface="Calibri"/>
                <a:cs typeface="Calibri"/>
                <a:sym typeface="Calibri"/>
              </a:endParaRPr>
            </a:p>
          </p:txBody>
        </p:sp>
        <p:sp>
          <p:nvSpPr>
            <p:cNvPr id="620" name="Google Shape;620;p13"/>
            <p:cNvSpPr txBox="1"/>
            <p:nvPr/>
          </p:nvSpPr>
          <p:spPr>
            <a:xfrm>
              <a:off x="5595740" y="2332440"/>
              <a:ext cx="435666" cy="305532"/>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D5</a:t>
              </a:r>
              <a:endParaRPr b="0" i="0" sz="1100" u="none" cap="none" strike="noStrike">
                <a:solidFill>
                  <a:schemeClr val="lt1"/>
                </a:solidFill>
                <a:latin typeface="Calibri"/>
                <a:ea typeface="Calibri"/>
                <a:cs typeface="Calibri"/>
                <a:sym typeface="Calibri"/>
              </a:endParaRPr>
            </a:p>
          </p:txBody>
        </p:sp>
        <p:sp>
          <p:nvSpPr>
            <p:cNvPr id="621" name="Google Shape;621;p13"/>
            <p:cNvSpPr txBox="1"/>
            <p:nvPr/>
          </p:nvSpPr>
          <p:spPr>
            <a:xfrm>
              <a:off x="3512803" y="3434915"/>
              <a:ext cx="435666" cy="305532"/>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D3</a:t>
              </a:r>
              <a:endParaRPr b="0" i="0" sz="1100" u="none" cap="none" strike="noStrike">
                <a:solidFill>
                  <a:schemeClr val="lt1"/>
                </a:solidFill>
                <a:latin typeface="Calibri"/>
                <a:ea typeface="Calibri"/>
                <a:cs typeface="Calibri"/>
                <a:sym typeface="Calibri"/>
              </a:endParaRPr>
            </a:p>
          </p:txBody>
        </p:sp>
        <p:sp>
          <p:nvSpPr>
            <p:cNvPr id="622" name="Google Shape;622;p13"/>
            <p:cNvSpPr txBox="1"/>
            <p:nvPr/>
          </p:nvSpPr>
          <p:spPr>
            <a:xfrm>
              <a:off x="3364763" y="1711279"/>
              <a:ext cx="435666" cy="338232"/>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D1</a:t>
              </a:r>
              <a:endParaRPr b="0" i="0" sz="1100" u="none" cap="none" strike="noStrike">
                <a:solidFill>
                  <a:schemeClr val="lt1"/>
                </a:solidFill>
                <a:latin typeface="Calibri"/>
                <a:ea typeface="Calibri"/>
                <a:cs typeface="Calibri"/>
                <a:sym typeface="Calibri"/>
              </a:endParaRPr>
            </a:p>
          </p:txBody>
        </p:sp>
        <p:sp>
          <p:nvSpPr>
            <p:cNvPr id="623" name="Google Shape;623;p13"/>
            <p:cNvSpPr/>
            <p:nvPr/>
          </p:nvSpPr>
          <p:spPr>
            <a:xfrm>
              <a:off x="3800429" y="860171"/>
              <a:ext cx="1446854" cy="506036"/>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Admin </a:t>
              </a:r>
              <a:endParaRPr b="0" i="0" sz="1100" u="none" cap="none" strike="noStrike">
                <a:solidFill>
                  <a:schemeClr val="lt1"/>
                </a:solidFill>
                <a:latin typeface="Arial"/>
                <a:ea typeface="Arial"/>
                <a:cs typeface="Arial"/>
                <a:sym typeface="Arial"/>
              </a:endParaRPr>
            </a:p>
          </p:txBody>
        </p:sp>
        <p:sp>
          <p:nvSpPr>
            <p:cNvPr id="624" name="Google Shape;624;p13"/>
            <p:cNvSpPr/>
            <p:nvPr/>
          </p:nvSpPr>
          <p:spPr>
            <a:xfrm>
              <a:off x="3605606" y="2294131"/>
              <a:ext cx="1655529" cy="992251"/>
            </a:xfrm>
            <a:prstGeom prst="ellipse">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Lập hồ sơ nhân viên</a:t>
              </a:r>
              <a:endParaRPr b="0" i="0" sz="1100" u="none" cap="none" strike="noStrike">
                <a:solidFill>
                  <a:schemeClr val="lt1"/>
                </a:solidFill>
                <a:latin typeface="Arial"/>
                <a:ea typeface="Arial"/>
                <a:cs typeface="Arial"/>
                <a:sym typeface="Arial"/>
              </a:endParaRPr>
            </a:p>
          </p:txBody>
        </p:sp>
        <p:sp>
          <p:nvSpPr>
            <p:cNvPr id="625" name="Google Shape;625;p13"/>
            <p:cNvSpPr/>
            <p:nvPr/>
          </p:nvSpPr>
          <p:spPr>
            <a:xfrm>
              <a:off x="1212908" y="2525404"/>
              <a:ext cx="1132730" cy="486941"/>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Nhập</a:t>
              </a:r>
              <a:endParaRPr b="0" i="0" sz="1100" u="none" cap="none" strike="noStrike">
                <a:solidFill>
                  <a:schemeClr val="lt1"/>
                </a:solidFill>
                <a:latin typeface="Arial"/>
                <a:ea typeface="Arial"/>
                <a:cs typeface="Arial"/>
                <a:sym typeface="Arial"/>
              </a:endParaRPr>
            </a:p>
          </p:txBody>
        </p:sp>
        <p:sp>
          <p:nvSpPr>
            <p:cNvPr id="626" name="Google Shape;626;p13"/>
            <p:cNvSpPr/>
            <p:nvPr/>
          </p:nvSpPr>
          <p:spPr>
            <a:xfrm>
              <a:off x="6487986" y="2525404"/>
              <a:ext cx="1132730" cy="486941"/>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Xuất</a:t>
              </a:r>
              <a:endParaRPr b="0" i="0" sz="1100" u="none" cap="none" strike="noStrike">
                <a:solidFill>
                  <a:schemeClr val="lt1"/>
                </a:solidFill>
                <a:latin typeface="Arial"/>
                <a:ea typeface="Arial"/>
                <a:cs typeface="Arial"/>
                <a:sym typeface="Arial"/>
              </a:endParaRPr>
            </a:p>
          </p:txBody>
        </p:sp>
        <p:cxnSp>
          <p:nvCxnSpPr>
            <p:cNvPr id="627" name="Google Shape;627;p13"/>
            <p:cNvCxnSpPr/>
            <p:nvPr/>
          </p:nvCxnSpPr>
          <p:spPr>
            <a:xfrm>
              <a:off x="3785308" y="4235119"/>
              <a:ext cx="1374766" cy="0"/>
            </a:xfrm>
            <a:prstGeom prst="straightConnector1">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cxnSp>
        <p:cxnSp>
          <p:nvCxnSpPr>
            <p:cNvPr id="628" name="Google Shape;628;p13"/>
            <p:cNvCxnSpPr/>
            <p:nvPr/>
          </p:nvCxnSpPr>
          <p:spPr>
            <a:xfrm>
              <a:off x="3801735" y="4676503"/>
              <a:ext cx="1374766" cy="0"/>
            </a:xfrm>
            <a:prstGeom prst="straightConnector1">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cxnSp>
        <p:sp>
          <p:nvSpPr>
            <p:cNvPr id="629" name="Google Shape;629;p13"/>
            <p:cNvSpPr txBox="1"/>
            <p:nvPr/>
          </p:nvSpPr>
          <p:spPr>
            <a:xfrm>
              <a:off x="2700525" y="2383557"/>
              <a:ext cx="435666" cy="305532"/>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D2</a:t>
              </a:r>
              <a:endParaRPr b="0" i="0" sz="1100" u="none" cap="none" strike="noStrike">
                <a:solidFill>
                  <a:schemeClr val="lt1"/>
                </a:solidFill>
                <a:latin typeface="Calibri"/>
                <a:ea typeface="Calibri"/>
                <a:cs typeface="Calibri"/>
                <a:sym typeface="Calibri"/>
              </a:endParaRPr>
            </a:p>
          </p:txBody>
        </p:sp>
        <p:sp>
          <p:nvSpPr>
            <p:cNvPr id="630" name="Google Shape;630;p13"/>
            <p:cNvSpPr txBox="1"/>
            <p:nvPr/>
          </p:nvSpPr>
          <p:spPr>
            <a:xfrm>
              <a:off x="5160074" y="1822569"/>
              <a:ext cx="435666" cy="305532"/>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D6</a:t>
              </a:r>
              <a:endParaRPr b="0" i="0" sz="1100" u="none" cap="none" strike="noStrike">
                <a:solidFill>
                  <a:schemeClr val="lt1"/>
                </a:solidFill>
                <a:latin typeface="Calibri"/>
                <a:ea typeface="Calibri"/>
                <a:cs typeface="Calibri"/>
                <a:sym typeface="Calibri"/>
              </a:endParaRPr>
            </a:p>
          </p:txBody>
        </p:sp>
        <p:sp>
          <p:nvSpPr>
            <p:cNvPr id="631" name="Google Shape;631;p13"/>
            <p:cNvSpPr txBox="1"/>
            <p:nvPr/>
          </p:nvSpPr>
          <p:spPr>
            <a:xfrm>
              <a:off x="4984673" y="3526500"/>
              <a:ext cx="435666" cy="305532"/>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D4</a:t>
              </a:r>
              <a:endParaRPr b="0" i="0" sz="1100" u="none" cap="none" strike="noStrike">
                <a:solidFill>
                  <a:schemeClr val="lt1"/>
                </a:solidFill>
                <a:latin typeface="Calibri"/>
                <a:ea typeface="Calibri"/>
                <a:cs typeface="Calibri"/>
                <a:sym typeface="Calibri"/>
              </a:endParaRPr>
            </a:p>
          </p:txBody>
        </p:sp>
        <p:sp>
          <p:nvSpPr>
            <p:cNvPr id="632" name="Google Shape;632;p13"/>
            <p:cNvSpPr/>
            <p:nvPr/>
          </p:nvSpPr>
          <p:spPr>
            <a:xfrm>
              <a:off x="4061475" y="1460708"/>
              <a:ext cx="375018" cy="789912"/>
            </a:xfrm>
            <a:prstGeom prst="down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3" name="Google Shape;633;p13"/>
            <p:cNvSpPr/>
            <p:nvPr/>
          </p:nvSpPr>
          <p:spPr>
            <a:xfrm>
              <a:off x="4512588" y="1434509"/>
              <a:ext cx="402291" cy="776120"/>
            </a:xfrm>
            <a:prstGeom prst="up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4" name="Google Shape;634;p13"/>
            <p:cNvSpPr/>
            <p:nvPr/>
          </p:nvSpPr>
          <p:spPr>
            <a:xfrm>
              <a:off x="2540353" y="2658826"/>
              <a:ext cx="975186" cy="394116"/>
            </a:xfrm>
            <a:prstGeom prst="right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5" name="Google Shape;635;p13"/>
            <p:cNvSpPr/>
            <p:nvPr/>
          </p:nvSpPr>
          <p:spPr>
            <a:xfrm>
              <a:off x="4061475" y="3363694"/>
              <a:ext cx="444811" cy="748372"/>
            </a:xfrm>
            <a:prstGeom prst="down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6" name="Google Shape;636;p13"/>
            <p:cNvSpPr/>
            <p:nvPr/>
          </p:nvSpPr>
          <p:spPr>
            <a:xfrm>
              <a:off x="4523856" y="3315131"/>
              <a:ext cx="451807" cy="790127"/>
            </a:xfrm>
            <a:prstGeom prst="up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37" name="Google Shape;637;p13"/>
          <p:cNvSpPr/>
          <p:nvPr/>
        </p:nvSpPr>
        <p:spPr>
          <a:xfrm>
            <a:off x="5597236" y="2551721"/>
            <a:ext cx="996282" cy="399847"/>
          </a:xfrm>
          <a:prstGeom prst="right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4"/>
          <p:cNvSpPr/>
          <p:nvPr/>
        </p:nvSpPr>
        <p:spPr>
          <a:xfrm>
            <a:off x="441292" y="1246460"/>
            <a:ext cx="3505201" cy="23544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D1: Thông tin về nhân viên (Tên, tuổi, địa chỉ, email, số điện thoại)</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D2: Không có</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D3: Danh sách các nhân viên</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D4: D1 + ngày nghỉ việc</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D5: D4</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D6: Không có</a:t>
            </a:r>
            <a:endParaRPr b="0" i="0" sz="1200" u="none" cap="none" strike="noStrike">
              <a:solidFill>
                <a:srgbClr val="000000"/>
              </a:solidFill>
              <a:latin typeface="Calibri"/>
              <a:ea typeface="Calibri"/>
              <a:cs typeface="Calibri"/>
              <a:sym typeface="Calibri"/>
            </a:endParaRPr>
          </a:p>
        </p:txBody>
      </p:sp>
      <p:sp>
        <p:nvSpPr>
          <p:cNvPr id="643" name="Google Shape;643;p14"/>
          <p:cNvSpPr/>
          <p:nvPr/>
        </p:nvSpPr>
        <p:spPr>
          <a:xfrm>
            <a:off x="1927615" y="175945"/>
            <a:ext cx="4037756" cy="1200329"/>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Quản lý Nhân Viên</a:t>
            </a:r>
            <a:endParaRPr b="1" i="0" sz="2400" u="none" cap="none" strike="noStrike">
              <a:solidFill>
                <a:srgbClr val="1F3763"/>
              </a:solidFill>
              <a:latin typeface="Calibri"/>
              <a:ea typeface="Calibri"/>
              <a:cs typeface="Calibri"/>
              <a:sym typeface="Calibri"/>
            </a:endParaRPr>
          </a:p>
          <a:p>
            <a:pPr indent="0" lvl="2" marL="914400" marR="0" rtl="0" algn="l">
              <a:lnSpc>
                <a:spcPct val="150000"/>
              </a:lnSpc>
              <a:spcBef>
                <a:spcPts val="0"/>
              </a:spcBef>
              <a:spcAft>
                <a:spcPts val="0"/>
              </a:spcAft>
              <a:buNone/>
            </a:pPr>
            <a:r>
              <a:t/>
            </a:r>
            <a:endParaRPr b="1" i="0" sz="2400" u="none" cap="none" strike="noStrike">
              <a:solidFill>
                <a:srgbClr val="1F3763"/>
              </a:solidFill>
              <a:latin typeface="Calibri"/>
              <a:ea typeface="Calibri"/>
              <a:cs typeface="Calibri"/>
              <a:sym typeface="Calibri"/>
            </a:endParaRPr>
          </a:p>
        </p:txBody>
      </p:sp>
      <p:sp>
        <p:nvSpPr>
          <p:cNvPr id="644" name="Google Shape;644;p14"/>
          <p:cNvSpPr/>
          <p:nvPr/>
        </p:nvSpPr>
        <p:spPr>
          <a:xfrm>
            <a:off x="4149634" y="843968"/>
            <a:ext cx="4572000" cy="36471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Times New Roman"/>
                <a:ea typeface="Times New Roman"/>
                <a:cs typeface="Times New Roman"/>
                <a:sym typeface="Times New Roman"/>
              </a:rPr>
              <a:t>Thuật toán: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B1: Lấy D1 từ nhân viên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B2: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B3: Đọc D3 từ bộ nhớ phụ</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B4: Kiểm tra thông tin nhân viên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B5: Kiểm tra quy định về nhân viên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B6: Nếu không thoản mãn quy định 🡺B9</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B7: Lưu D4 xuống bộ nhớ phụ</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B8: Xuất D5 ra máy in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B9: Đóng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B10: Kết thúc</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5"/>
          <p:cNvSpPr/>
          <p:nvPr/>
        </p:nvSpPr>
        <p:spPr>
          <a:xfrm>
            <a:off x="514960" y="136035"/>
            <a:ext cx="7049589" cy="587148"/>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3.3. Sơ đồ luồng dữ liệu Quản lý Khách Hàng</a:t>
            </a:r>
            <a:endParaRPr b="1" i="0" sz="2400" u="none" cap="none" strike="noStrike">
              <a:solidFill>
                <a:srgbClr val="1F3763"/>
              </a:solidFill>
              <a:latin typeface="Calibri"/>
              <a:ea typeface="Calibri"/>
              <a:cs typeface="Calibri"/>
              <a:sym typeface="Calibri"/>
            </a:endParaRPr>
          </a:p>
        </p:txBody>
      </p:sp>
      <p:grpSp>
        <p:nvGrpSpPr>
          <p:cNvPr id="650" name="Google Shape;650;p15"/>
          <p:cNvGrpSpPr/>
          <p:nvPr/>
        </p:nvGrpSpPr>
        <p:grpSpPr>
          <a:xfrm>
            <a:off x="1365584" y="866742"/>
            <a:ext cx="6412831" cy="3967501"/>
            <a:chOff x="1216724" y="858033"/>
            <a:chExt cx="6412831" cy="3967501"/>
          </a:xfrm>
        </p:grpSpPr>
        <p:sp>
          <p:nvSpPr>
            <p:cNvPr id="651" name="Google Shape;651;p15"/>
            <p:cNvSpPr txBox="1"/>
            <p:nvPr/>
          </p:nvSpPr>
          <p:spPr>
            <a:xfrm>
              <a:off x="4160793" y="4413067"/>
              <a:ext cx="571500" cy="378182"/>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Tên</a:t>
              </a:r>
              <a:endParaRPr b="0" i="0" sz="1100" u="none" cap="none" strike="noStrike">
                <a:solidFill>
                  <a:schemeClr val="lt1"/>
                </a:solidFill>
                <a:latin typeface="Calibri"/>
                <a:ea typeface="Calibri"/>
                <a:cs typeface="Calibri"/>
                <a:sym typeface="Calibri"/>
              </a:endParaRPr>
            </a:p>
          </p:txBody>
        </p:sp>
        <p:sp>
          <p:nvSpPr>
            <p:cNvPr id="652" name="Google Shape;652;p15"/>
            <p:cNvSpPr txBox="1"/>
            <p:nvPr/>
          </p:nvSpPr>
          <p:spPr>
            <a:xfrm>
              <a:off x="5611138" y="2411364"/>
              <a:ext cx="498441" cy="344086"/>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D5</a:t>
              </a:r>
              <a:endParaRPr b="0" i="0" sz="1100" u="none" cap="none" strike="noStrike">
                <a:solidFill>
                  <a:schemeClr val="lt1"/>
                </a:solidFill>
                <a:latin typeface="Calibri"/>
                <a:ea typeface="Calibri"/>
                <a:cs typeface="Calibri"/>
                <a:sym typeface="Calibri"/>
              </a:endParaRPr>
            </a:p>
          </p:txBody>
        </p:sp>
        <p:sp>
          <p:nvSpPr>
            <p:cNvPr id="653" name="Google Shape;653;p15"/>
            <p:cNvSpPr txBox="1"/>
            <p:nvPr/>
          </p:nvSpPr>
          <p:spPr>
            <a:xfrm>
              <a:off x="3428115" y="3555997"/>
              <a:ext cx="428625" cy="34576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D3</a:t>
              </a:r>
              <a:endParaRPr b="0" i="0" sz="1100" u="none" cap="none" strike="noStrike">
                <a:solidFill>
                  <a:schemeClr val="lt1"/>
                </a:solidFill>
                <a:latin typeface="Calibri"/>
                <a:ea typeface="Calibri"/>
                <a:cs typeface="Calibri"/>
                <a:sym typeface="Calibri"/>
              </a:endParaRPr>
            </a:p>
          </p:txBody>
        </p:sp>
        <p:sp>
          <p:nvSpPr>
            <p:cNvPr id="654" name="Google Shape;654;p15"/>
            <p:cNvSpPr txBox="1"/>
            <p:nvPr/>
          </p:nvSpPr>
          <p:spPr>
            <a:xfrm>
              <a:off x="3462270" y="1712332"/>
              <a:ext cx="428625" cy="34576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D1</a:t>
              </a:r>
              <a:endParaRPr b="0" i="0" sz="1100" u="none" cap="none" strike="noStrike">
                <a:solidFill>
                  <a:schemeClr val="lt1"/>
                </a:solidFill>
                <a:latin typeface="Calibri"/>
                <a:ea typeface="Calibri"/>
                <a:cs typeface="Calibri"/>
                <a:sym typeface="Calibri"/>
              </a:endParaRPr>
            </a:p>
          </p:txBody>
        </p:sp>
        <p:sp>
          <p:nvSpPr>
            <p:cNvPr id="655" name="Google Shape;655;p15"/>
            <p:cNvSpPr/>
            <p:nvPr/>
          </p:nvSpPr>
          <p:spPr>
            <a:xfrm>
              <a:off x="3799252" y="858033"/>
              <a:ext cx="1247775" cy="57267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Admin, Nhân viên </a:t>
              </a:r>
              <a:endParaRPr b="0" i="0" sz="1100" u="none" cap="none" strike="noStrike">
                <a:solidFill>
                  <a:schemeClr val="lt1"/>
                </a:solidFill>
                <a:latin typeface="Arial"/>
                <a:ea typeface="Arial"/>
                <a:cs typeface="Arial"/>
                <a:sym typeface="Arial"/>
              </a:endParaRPr>
            </a:p>
          </p:txBody>
        </p:sp>
        <p:sp>
          <p:nvSpPr>
            <p:cNvPr id="656" name="Google Shape;656;p15"/>
            <p:cNvSpPr/>
            <p:nvPr/>
          </p:nvSpPr>
          <p:spPr>
            <a:xfrm>
              <a:off x="3608752" y="2440576"/>
              <a:ext cx="1628775" cy="905828"/>
            </a:xfrm>
            <a:prstGeom prst="ellipse">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Lập hồ sơ khách hàng</a:t>
              </a:r>
              <a:endParaRPr b="0" i="0" sz="1100" u="none" cap="none" strike="noStrike">
                <a:solidFill>
                  <a:schemeClr val="lt1"/>
                </a:solidFill>
                <a:latin typeface="Arial"/>
                <a:ea typeface="Arial"/>
                <a:cs typeface="Arial"/>
                <a:sym typeface="Arial"/>
              </a:endParaRPr>
            </a:p>
          </p:txBody>
        </p:sp>
        <p:sp>
          <p:nvSpPr>
            <p:cNvPr id="657" name="Google Shape;657;p15"/>
            <p:cNvSpPr/>
            <p:nvPr/>
          </p:nvSpPr>
          <p:spPr>
            <a:xfrm>
              <a:off x="1216724" y="2502978"/>
              <a:ext cx="1114425" cy="55106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Nhập</a:t>
              </a:r>
              <a:endParaRPr b="0" i="0" sz="1100" u="none" cap="none" strike="noStrike">
                <a:solidFill>
                  <a:schemeClr val="lt1"/>
                </a:solidFill>
                <a:latin typeface="Arial"/>
                <a:ea typeface="Arial"/>
                <a:cs typeface="Arial"/>
                <a:sym typeface="Arial"/>
              </a:endParaRPr>
            </a:p>
          </p:txBody>
        </p:sp>
        <p:sp>
          <p:nvSpPr>
            <p:cNvPr id="658" name="Google Shape;658;p15"/>
            <p:cNvSpPr/>
            <p:nvPr/>
          </p:nvSpPr>
          <p:spPr>
            <a:xfrm>
              <a:off x="6515130" y="2542999"/>
              <a:ext cx="1114425" cy="55106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Xuất</a:t>
              </a:r>
              <a:endParaRPr b="0" i="0" sz="1100" u="none" cap="none" strike="noStrike">
                <a:solidFill>
                  <a:schemeClr val="lt1"/>
                </a:solidFill>
                <a:latin typeface="Arial"/>
                <a:ea typeface="Arial"/>
                <a:cs typeface="Arial"/>
                <a:sym typeface="Arial"/>
              </a:endParaRPr>
            </a:p>
          </p:txBody>
        </p:sp>
        <p:cxnSp>
          <p:nvCxnSpPr>
            <p:cNvPr id="659" name="Google Shape;659;p15"/>
            <p:cNvCxnSpPr/>
            <p:nvPr/>
          </p:nvCxnSpPr>
          <p:spPr>
            <a:xfrm>
              <a:off x="3746864" y="4361321"/>
              <a:ext cx="1352550" cy="0"/>
            </a:xfrm>
            <a:prstGeom prst="straightConnector1">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cxnSp>
        <p:cxnSp>
          <p:nvCxnSpPr>
            <p:cNvPr id="660" name="Google Shape;660;p15"/>
            <p:cNvCxnSpPr/>
            <p:nvPr/>
          </p:nvCxnSpPr>
          <p:spPr>
            <a:xfrm>
              <a:off x="3694477" y="4825534"/>
              <a:ext cx="1352550" cy="0"/>
            </a:xfrm>
            <a:prstGeom prst="straightConnector1">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cxnSp>
        <p:sp>
          <p:nvSpPr>
            <p:cNvPr id="661" name="Google Shape;661;p15"/>
            <p:cNvSpPr txBox="1"/>
            <p:nvPr/>
          </p:nvSpPr>
          <p:spPr>
            <a:xfrm>
              <a:off x="2731934" y="2371796"/>
              <a:ext cx="428625" cy="34576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D2</a:t>
              </a:r>
              <a:endParaRPr b="0" i="0" sz="1100" u="none" cap="none" strike="noStrike">
                <a:solidFill>
                  <a:schemeClr val="lt1"/>
                </a:solidFill>
                <a:latin typeface="Calibri"/>
                <a:ea typeface="Calibri"/>
                <a:cs typeface="Calibri"/>
                <a:sym typeface="Calibri"/>
              </a:endParaRPr>
            </a:p>
          </p:txBody>
        </p:sp>
        <p:sp>
          <p:nvSpPr>
            <p:cNvPr id="662" name="Google Shape;662;p15"/>
            <p:cNvSpPr txBox="1"/>
            <p:nvPr/>
          </p:nvSpPr>
          <p:spPr>
            <a:xfrm>
              <a:off x="4910035" y="1807691"/>
              <a:ext cx="428625" cy="34576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D6</a:t>
              </a:r>
              <a:endParaRPr b="0" i="0" sz="1100" u="none" cap="none" strike="noStrike">
                <a:solidFill>
                  <a:schemeClr val="lt1"/>
                </a:solidFill>
                <a:latin typeface="Calibri"/>
                <a:ea typeface="Calibri"/>
                <a:cs typeface="Calibri"/>
                <a:sym typeface="Calibri"/>
              </a:endParaRPr>
            </a:p>
          </p:txBody>
        </p:sp>
        <p:sp>
          <p:nvSpPr>
            <p:cNvPr id="663" name="Google Shape;663;p15"/>
            <p:cNvSpPr txBox="1"/>
            <p:nvPr/>
          </p:nvSpPr>
          <p:spPr>
            <a:xfrm>
              <a:off x="5013690" y="3616568"/>
              <a:ext cx="428625" cy="345767"/>
            </a:xfrm>
            <a:prstGeom prst="rect">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D4</a:t>
              </a:r>
              <a:endParaRPr b="0" i="0" sz="1100" u="none" cap="none" strike="noStrike">
                <a:solidFill>
                  <a:schemeClr val="lt1"/>
                </a:solidFill>
                <a:latin typeface="Calibri"/>
                <a:ea typeface="Calibri"/>
                <a:cs typeface="Calibri"/>
                <a:sym typeface="Calibri"/>
              </a:endParaRPr>
            </a:p>
          </p:txBody>
        </p:sp>
        <p:sp>
          <p:nvSpPr>
            <p:cNvPr id="664" name="Google Shape;664;p15"/>
            <p:cNvSpPr/>
            <p:nvPr/>
          </p:nvSpPr>
          <p:spPr>
            <a:xfrm>
              <a:off x="3973284" y="1581884"/>
              <a:ext cx="375018" cy="789912"/>
            </a:xfrm>
            <a:prstGeom prst="down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5" name="Google Shape;665;p15"/>
            <p:cNvSpPr/>
            <p:nvPr/>
          </p:nvSpPr>
          <p:spPr>
            <a:xfrm>
              <a:off x="4450151" y="1561583"/>
              <a:ext cx="402291" cy="776120"/>
            </a:xfrm>
            <a:prstGeom prst="up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6" name="Google Shape;666;p15"/>
            <p:cNvSpPr/>
            <p:nvPr/>
          </p:nvSpPr>
          <p:spPr>
            <a:xfrm>
              <a:off x="2540837" y="2699950"/>
              <a:ext cx="975186" cy="394116"/>
            </a:xfrm>
            <a:prstGeom prst="right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7" name="Google Shape;667;p15"/>
            <p:cNvSpPr/>
            <p:nvPr/>
          </p:nvSpPr>
          <p:spPr>
            <a:xfrm>
              <a:off x="3960395" y="3448414"/>
              <a:ext cx="444811" cy="821760"/>
            </a:xfrm>
            <a:prstGeom prst="down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8" name="Google Shape;668;p15"/>
            <p:cNvSpPr/>
            <p:nvPr/>
          </p:nvSpPr>
          <p:spPr>
            <a:xfrm>
              <a:off x="4446543" y="3471273"/>
              <a:ext cx="451807" cy="790127"/>
            </a:xfrm>
            <a:prstGeom prst="up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9" name="Google Shape;669;p15"/>
            <p:cNvSpPr/>
            <p:nvPr/>
          </p:nvSpPr>
          <p:spPr>
            <a:xfrm>
              <a:off x="5319918" y="2713429"/>
              <a:ext cx="1080882" cy="414954"/>
            </a:xfrm>
            <a:prstGeom prst="rightArrow">
              <a:avLst>
                <a:gd fmla="val 50000" name="adj1"/>
                <a:gd fmla="val 50000" name="adj2"/>
              </a:avLst>
            </a:prstGeom>
            <a:gradFill>
              <a:gsLst>
                <a:gs pos="0">
                  <a:srgbClr val="51A6E6"/>
                </a:gs>
                <a:gs pos="100000">
                  <a:srgbClr val="93D5FF"/>
                </a:gs>
              </a:gsLst>
              <a:lin ang="16200000" scaled="0"/>
            </a:gradFill>
            <a:ln cap="flat" cmpd="sng" w="9525">
              <a:solidFill>
                <a:srgbClr val="5DA0D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6"/>
          <p:cNvSpPr/>
          <p:nvPr/>
        </p:nvSpPr>
        <p:spPr>
          <a:xfrm>
            <a:off x="1927615" y="175945"/>
            <a:ext cx="4037756" cy="1200329"/>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Quản lý Khách Hàng</a:t>
            </a:r>
            <a:endParaRPr b="1" i="0" sz="2400" u="none" cap="none" strike="noStrike">
              <a:solidFill>
                <a:srgbClr val="1F3763"/>
              </a:solidFill>
              <a:latin typeface="Calibri"/>
              <a:ea typeface="Calibri"/>
              <a:cs typeface="Calibri"/>
              <a:sym typeface="Calibri"/>
            </a:endParaRPr>
          </a:p>
          <a:p>
            <a:pPr indent="0" lvl="2" marL="914400" marR="0" rtl="0" algn="l">
              <a:lnSpc>
                <a:spcPct val="150000"/>
              </a:lnSpc>
              <a:spcBef>
                <a:spcPts val="0"/>
              </a:spcBef>
              <a:spcAft>
                <a:spcPts val="0"/>
              </a:spcAft>
              <a:buNone/>
            </a:pPr>
            <a:r>
              <a:t/>
            </a:r>
            <a:endParaRPr b="1" i="0" sz="2400" u="none" cap="none" strike="noStrike">
              <a:solidFill>
                <a:srgbClr val="1F3763"/>
              </a:solidFill>
              <a:latin typeface="Calibri"/>
              <a:ea typeface="Calibri"/>
              <a:cs typeface="Calibri"/>
              <a:sym typeface="Calibri"/>
            </a:endParaRPr>
          </a:p>
        </p:txBody>
      </p:sp>
      <p:sp>
        <p:nvSpPr>
          <p:cNvPr id="675" name="Google Shape;675;p16"/>
          <p:cNvSpPr/>
          <p:nvPr/>
        </p:nvSpPr>
        <p:spPr>
          <a:xfrm>
            <a:off x="248194" y="898116"/>
            <a:ext cx="3879669" cy="23544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D1: Thông tin về khách hàng (Tên, tuổi, địa chỉ, email, số điện thoại)</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D2: Không có</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D3: Danh sách các khách hàng</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D4: D1 </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D5: D4</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D6: Không có</a:t>
            </a:r>
            <a:endParaRPr b="0" i="0" sz="1200" u="none" cap="none" strike="noStrike">
              <a:solidFill>
                <a:srgbClr val="000000"/>
              </a:solidFill>
              <a:latin typeface="Calibri"/>
              <a:ea typeface="Calibri"/>
              <a:cs typeface="Calibri"/>
              <a:sym typeface="Calibri"/>
            </a:endParaRPr>
          </a:p>
        </p:txBody>
      </p:sp>
      <p:sp>
        <p:nvSpPr>
          <p:cNvPr id="676" name="Google Shape;676;p16"/>
          <p:cNvSpPr/>
          <p:nvPr/>
        </p:nvSpPr>
        <p:spPr>
          <a:xfrm>
            <a:off x="4027714" y="899249"/>
            <a:ext cx="4572000" cy="33239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Times New Roman"/>
                <a:ea typeface="Times New Roman"/>
                <a:cs typeface="Times New Roman"/>
                <a:sym typeface="Times New Roman"/>
              </a:rPr>
              <a:t>Thuật toán:</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B1: Lấy D1 từ khách hàng</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B2: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B3: Đọc D3 từ bộ nhớ phụ</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B4: Kiểm tra thông tin khách hàng</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B5: Nếu không chính xác 🡺B8</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B6: Lưu D4 xuống bộ nhớ phụ</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B7: Xuất D5 ra máy in</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B8: Đóng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just">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B9: Kết thúc</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7"/>
          <p:cNvSpPr/>
          <p:nvPr/>
        </p:nvSpPr>
        <p:spPr>
          <a:xfrm>
            <a:off x="951946" y="233234"/>
            <a:ext cx="5137945" cy="504625"/>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000" u="none" cap="none" strike="noStrike">
                <a:solidFill>
                  <a:srgbClr val="1F3763"/>
                </a:solidFill>
                <a:latin typeface="Times New Roman"/>
                <a:ea typeface="Times New Roman"/>
                <a:cs typeface="Times New Roman"/>
                <a:sym typeface="Times New Roman"/>
              </a:rPr>
              <a:t>3.4. Sơ đồ luồng dữ liệu Lập hóa đơn</a:t>
            </a:r>
            <a:endParaRPr b="1" i="0" sz="2000" u="none" cap="none" strike="noStrike">
              <a:solidFill>
                <a:srgbClr val="1F3763"/>
              </a:solidFill>
              <a:latin typeface="Calibri"/>
              <a:ea typeface="Calibri"/>
              <a:cs typeface="Calibri"/>
              <a:sym typeface="Calibri"/>
            </a:endParaRPr>
          </a:p>
        </p:txBody>
      </p:sp>
      <p:grpSp>
        <p:nvGrpSpPr>
          <p:cNvPr id="682" name="Google Shape;682;p17"/>
          <p:cNvGrpSpPr/>
          <p:nvPr/>
        </p:nvGrpSpPr>
        <p:grpSpPr>
          <a:xfrm>
            <a:off x="1396275" y="980080"/>
            <a:ext cx="6351449" cy="3930186"/>
            <a:chOff x="1323773" y="815561"/>
            <a:chExt cx="6351449" cy="3930186"/>
          </a:xfrm>
        </p:grpSpPr>
        <p:sp>
          <p:nvSpPr>
            <p:cNvPr id="683" name="Google Shape;683;p17"/>
            <p:cNvSpPr txBox="1"/>
            <p:nvPr/>
          </p:nvSpPr>
          <p:spPr>
            <a:xfrm>
              <a:off x="4245261" y="4290804"/>
              <a:ext cx="579493" cy="408907"/>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Tên</a:t>
              </a:r>
              <a:endParaRPr b="0" i="0" sz="1100" u="none" cap="none" strike="noStrike">
                <a:solidFill>
                  <a:schemeClr val="lt1"/>
                </a:solidFill>
                <a:latin typeface="Calibri"/>
                <a:ea typeface="Calibri"/>
                <a:cs typeface="Calibri"/>
                <a:sym typeface="Calibri"/>
              </a:endParaRPr>
            </a:p>
          </p:txBody>
        </p:sp>
        <p:sp>
          <p:nvSpPr>
            <p:cNvPr id="684" name="Google Shape;684;p17"/>
            <p:cNvSpPr txBox="1"/>
            <p:nvPr/>
          </p:nvSpPr>
          <p:spPr>
            <a:xfrm>
              <a:off x="5706769" y="2536268"/>
              <a:ext cx="434620" cy="373859"/>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D5</a:t>
              </a:r>
              <a:endParaRPr b="0" i="0" sz="1100" u="none" cap="none" strike="noStrike">
                <a:solidFill>
                  <a:schemeClr val="lt1"/>
                </a:solidFill>
                <a:latin typeface="Calibri"/>
                <a:ea typeface="Calibri"/>
                <a:cs typeface="Calibri"/>
                <a:sym typeface="Calibri"/>
              </a:endParaRPr>
            </a:p>
          </p:txBody>
        </p:sp>
        <p:sp>
          <p:nvSpPr>
            <p:cNvPr id="685" name="Google Shape;685;p17"/>
            <p:cNvSpPr txBox="1"/>
            <p:nvPr/>
          </p:nvSpPr>
          <p:spPr>
            <a:xfrm>
              <a:off x="3392249" y="3577852"/>
              <a:ext cx="434620" cy="373859"/>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D3</a:t>
              </a:r>
              <a:endParaRPr b="0" i="0" sz="1100" u="none" cap="none" strike="noStrike">
                <a:solidFill>
                  <a:schemeClr val="lt1"/>
                </a:solidFill>
                <a:latin typeface="Calibri"/>
                <a:ea typeface="Calibri"/>
                <a:cs typeface="Calibri"/>
                <a:sym typeface="Calibri"/>
              </a:endParaRPr>
            </a:p>
          </p:txBody>
        </p:sp>
        <p:sp>
          <p:nvSpPr>
            <p:cNvPr id="686" name="Google Shape;686;p17"/>
            <p:cNvSpPr txBox="1"/>
            <p:nvPr/>
          </p:nvSpPr>
          <p:spPr>
            <a:xfrm>
              <a:off x="3473712" y="1885155"/>
              <a:ext cx="434620" cy="373859"/>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D1</a:t>
              </a:r>
              <a:endParaRPr b="0" i="0" sz="1100" u="none" cap="none" strike="noStrike">
                <a:solidFill>
                  <a:schemeClr val="lt1"/>
                </a:solidFill>
                <a:latin typeface="Calibri"/>
                <a:ea typeface="Calibri"/>
                <a:cs typeface="Calibri"/>
                <a:sym typeface="Calibri"/>
              </a:endParaRPr>
            </a:p>
          </p:txBody>
        </p:sp>
        <p:sp>
          <p:nvSpPr>
            <p:cNvPr id="687" name="Google Shape;687;p17"/>
            <p:cNvSpPr/>
            <p:nvPr/>
          </p:nvSpPr>
          <p:spPr>
            <a:xfrm>
              <a:off x="3878361" y="815561"/>
              <a:ext cx="1265226" cy="731244"/>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Admin, Nhân viên</a:t>
              </a:r>
              <a:endParaRPr b="0" i="0" sz="1100" u="none" cap="none" strike="noStrike">
                <a:solidFill>
                  <a:schemeClr val="lt1"/>
                </a:solidFill>
                <a:latin typeface="Arial"/>
                <a:ea typeface="Arial"/>
                <a:cs typeface="Arial"/>
                <a:sym typeface="Arial"/>
              </a:endParaRPr>
            </a:p>
          </p:txBody>
        </p:sp>
        <p:sp>
          <p:nvSpPr>
            <p:cNvPr id="688" name="Google Shape;688;p17"/>
            <p:cNvSpPr/>
            <p:nvPr/>
          </p:nvSpPr>
          <p:spPr>
            <a:xfrm>
              <a:off x="3651393" y="2536268"/>
              <a:ext cx="1651554" cy="751827"/>
            </a:xfrm>
            <a:prstGeom prst="ellipse">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Lập hóa đơn</a:t>
              </a:r>
              <a:endParaRPr b="0" i="0" sz="1100" u="none" cap="none" strike="noStrike">
                <a:solidFill>
                  <a:schemeClr val="lt1"/>
                </a:solidFill>
                <a:latin typeface="Arial"/>
                <a:ea typeface="Arial"/>
                <a:cs typeface="Arial"/>
                <a:sym typeface="Arial"/>
              </a:endParaRPr>
            </a:p>
          </p:txBody>
        </p:sp>
        <p:sp>
          <p:nvSpPr>
            <p:cNvPr id="689" name="Google Shape;689;p17"/>
            <p:cNvSpPr/>
            <p:nvPr/>
          </p:nvSpPr>
          <p:spPr>
            <a:xfrm>
              <a:off x="1323773" y="2679507"/>
              <a:ext cx="1130011" cy="595837"/>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Nhập</a:t>
              </a:r>
              <a:endParaRPr b="0" i="0" sz="1100" u="none" cap="none" strike="noStrike">
                <a:solidFill>
                  <a:schemeClr val="lt1"/>
                </a:solidFill>
                <a:latin typeface="Arial"/>
                <a:ea typeface="Arial"/>
                <a:cs typeface="Arial"/>
                <a:sym typeface="Arial"/>
              </a:endParaRPr>
            </a:p>
          </p:txBody>
        </p:sp>
        <p:sp>
          <p:nvSpPr>
            <p:cNvPr id="690" name="Google Shape;690;p17"/>
            <p:cNvSpPr/>
            <p:nvPr/>
          </p:nvSpPr>
          <p:spPr>
            <a:xfrm>
              <a:off x="6545211" y="2692258"/>
              <a:ext cx="1130011" cy="595837"/>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Xuất</a:t>
              </a:r>
              <a:endParaRPr b="0" i="0" sz="1100" u="none" cap="none" strike="noStrike">
                <a:solidFill>
                  <a:schemeClr val="lt1"/>
                </a:solidFill>
                <a:latin typeface="Arial"/>
                <a:ea typeface="Arial"/>
                <a:cs typeface="Arial"/>
                <a:sym typeface="Arial"/>
              </a:endParaRPr>
            </a:p>
          </p:txBody>
        </p:sp>
        <p:cxnSp>
          <p:nvCxnSpPr>
            <p:cNvPr id="691" name="Google Shape;691;p17"/>
            <p:cNvCxnSpPr/>
            <p:nvPr/>
          </p:nvCxnSpPr>
          <p:spPr>
            <a:xfrm>
              <a:off x="3825241" y="4241469"/>
              <a:ext cx="1371466" cy="0"/>
            </a:xfrm>
            <a:prstGeom prst="straightConnector1">
              <a:avLst/>
            </a:prstGeom>
            <a:solidFill>
              <a:schemeClr val="accent4"/>
            </a:solidFill>
            <a:ln cap="flat" cmpd="sng" w="25400">
              <a:solidFill>
                <a:srgbClr val="48779B"/>
              </a:solidFill>
              <a:prstDash val="solid"/>
              <a:round/>
              <a:headEnd len="sm" w="sm" type="none"/>
              <a:tailEnd len="sm" w="sm" type="none"/>
            </a:ln>
          </p:spPr>
        </p:cxnSp>
        <p:cxnSp>
          <p:nvCxnSpPr>
            <p:cNvPr id="692" name="Google Shape;692;p17"/>
            <p:cNvCxnSpPr/>
            <p:nvPr/>
          </p:nvCxnSpPr>
          <p:spPr>
            <a:xfrm>
              <a:off x="3786608" y="4745747"/>
              <a:ext cx="1371466" cy="0"/>
            </a:xfrm>
            <a:prstGeom prst="straightConnector1">
              <a:avLst/>
            </a:prstGeom>
            <a:solidFill>
              <a:schemeClr val="accent4"/>
            </a:solidFill>
            <a:ln cap="flat" cmpd="sng" w="25400">
              <a:solidFill>
                <a:srgbClr val="48779B"/>
              </a:solidFill>
              <a:prstDash val="solid"/>
              <a:round/>
              <a:headEnd len="sm" w="sm" type="none"/>
              <a:tailEnd len="sm" w="sm" type="none"/>
            </a:ln>
          </p:spPr>
        </p:cxnSp>
        <p:sp>
          <p:nvSpPr>
            <p:cNvPr id="693" name="Google Shape;693;p17"/>
            <p:cNvSpPr txBox="1"/>
            <p:nvPr/>
          </p:nvSpPr>
          <p:spPr>
            <a:xfrm>
              <a:off x="2786743" y="2445466"/>
              <a:ext cx="434620" cy="373859"/>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D2</a:t>
              </a:r>
              <a:endParaRPr b="0" i="0" sz="1100" u="none" cap="none" strike="noStrike">
                <a:solidFill>
                  <a:schemeClr val="lt1"/>
                </a:solidFill>
                <a:latin typeface="Calibri"/>
                <a:ea typeface="Calibri"/>
                <a:cs typeface="Calibri"/>
                <a:sym typeface="Calibri"/>
              </a:endParaRPr>
            </a:p>
          </p:txBody>
        </p:sp>
        <p:sp>
          <p:nvSpPr>
            <p:cNvPr id="694" name="Google Shape;694;p17"/>
            <p:cNvSpPr txBox="1"/>
            <p:nvPr/>
          </p:nvSpPr>
          <p:spPr>
            <a:xfrm>
              <a:off x="5133901" y="1902584"/>
              <a:ext cx="434620" cy="373859"/>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D6</a:t>
              </a:r>
              <a:endParaRPr b="0" i="0" sz="1100" u="none" cap="none" strike="noStrike">
                <a:solidFill>
                  <a:schemeClr val="lt1"/>
                </a:solidFill>
                <a:latin typeface="Calibri"/>
                <a:ea typeface="Calibri"/>
                <a:cs typeface="Calibri"/>
                <a:sym typeface="Calibri"/>
              </a:endParaRPr>
            </a:p>
          </p:txBody>
        </p:sp>
        <p:sp>
          <p:nvSpPr>
            <p:cNvPr id="695" name="Google Shape;695;p17"/>
            <p:cNvSpPr txBox="1"/>
            <p:nvPr/>
          </p:nvSpPr>
          <p:spPr>
            <a:xfrm>
              <a:off x="5085637" y="3639869"/>
              <a:ext cx="434620" cy="373859"/>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D4</a:t>
              </a:r>
              <a:endParaRPr b="0" i="0" sz="1100" u="none" cap="none" strike="noStrike">
                <a:solidFill>
                  <a:schemeClr val="lt1"/>
                </a:solidFill>
                <a:latin typeface="Calibri"/>
                <a:ea typeface="Calibri"/>
                <a:cs typeface="Calibri"/>
                <a:sym typeface="Calibri"/>
              </a:endParaRPr>
            </a:p>
          </p:txBody>
        </p:sp>
        <p:sp>
          <p:nvSpPr>
            <p:cNvPr id="696" name="Google Shape;696;p17"/>
            <p:cNvSpPr/>
            <p:nvPr/>
          </p:nvSpPr>
          <p:spPr>
            <a:xfrm>
              <a:off x="4057752" y="1679202"/>
              <a:ext cx="375018" cy="789912"/>
            </a:xfrm>
            <a:prstGeom prst="down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7" name="Google Shape;697;p17"/>
            <p:cNvSpPr/>
            <p:nvPr/>
          </p:nvSpPr>
          <p:spPr>
            <a:xfrm>
              <a:off x="4582190" y="1635432"/>
              <a:ext cx="402291" cy="810034"/>
            </a:xfrm>
            <a:prstGeom prst="up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8" name="Google Shape;698;p17"/>
            <p:cNvSpPr/>
            <p:nvPr/>
          </p:nvSpPr>
          <p:spPr>
            <a:xfrm>
              <a:off x="4049004" y="3378897"/>
              <a:ext cx="444811" cy="821760"/>
            </a:xfrm>
            <a:prstGeom prst="down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9" name="Google Shape;699;p17"/>
            <p:cNvSpPr/>
            <p:nvPr/>
          </p:nvSpPr>
          <p:spPr>
            <a:xfrm>
              <a:off x="4524757" y="3369718"/>
              <a:ext cx="451807" cy="790127"/>
            </a:xfrm>
            <a:prstGeom prst="up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0" name="Google Shape;700;p17"/>
            <p:cNvSpPr/>
            <p:nvPr/>
          </p:nvSpPr>
          <p:spPr>
            <a:xfrm>
              <a:off x="2592609" y="2783816"/>
              <a:ext cx="975186" cy="394116"/>
            </a:xfrm>
            <a:prstGeom prst="right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1" name="Google Shape;701;p17"/>
            <p:cNvSpPr/>
            <p:nvPr/>
          </p:nvSpPr>
          <p:spPr>
            <a:xfrm>
              <a:off x="5418303" y="2860390"/>
              <a:ext cx="1011553" cy="414954"/>
            </a:xfrm>
            <a:prstGeom prst="right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8"/>
          <p:cNvSpPr/>
          <p:nvPr/>
        </p:nvSpPr>
        <p:spPr>
          <a:xfrm>
            <a:off x="1927615" y="175945"/>
            <a:ext cx="4037756" cy="1200329"/>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Lập Hóa Đơn</a:t>
            </a:r>
            <a:endParaRPr b="1" i="0" sz="2400" u="none" cap="none" strike="noStrike">
              <a:solidFill>
                <a:srgbClr val="1F3763"/>
              </a:solidFill>
              <a:latin typeface="Calibri"/>
              <a:ea typeface="Calibri"/>
              <a:cs typeface="Calibri"/>
              <a:sym typeface="Calibri"/>
            </a:endParaRPr>
          </a:p>
          <a:p>
            <a:pPr indent="0" lvl="2" marL="914400" marR="0" rtl="0" algn="l">
              <a:lnSpc>
                <a:spcPct val="150000"/>
              </a:lnSpc>
              <a:spcBef>
                <a:spcPts val="0"/>
              </a:spcBef>
              <a:spcAft>
                <a:spcPts val="0"/>
              </a:spcAft>
              <a:buNone/>
            </a:pPr>
            <a:r>
              <a:t/>
            </a:r>
            <a:endParaRPr b="1" i="0" sz="2400" u="none" cap="none" strike="noStrike">
              <a:solidFill>
                <a:srgbClr val="1F3763"/>
              </a:solidFill>
              <a:latin typeface="Calibri"/>
              <a:ea typeface="Calibri"/>
              <a:cs typeface="Calibri"/>
              <a:sym typeface="Calibri"/>
            </a:endParaRPr>
          </a:p>
        </p:txBody>
      </p:sp>
      <p:sp>
        <p:nvSpPr>
          <p:cNvPr id="707" name="Google Shape;707;p18"/>
          <p:cNvSpPr/>
          <p:nvPr/>
        </p:nvSpPr>
        <p:spPr>
          <a:xfrm>
            <a:off x="311331" y="1061669"/>
            <a:ext cx="3494314" cy="23544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D1: Thông tin về hóa đơn (Mã hóa đơn, tên thuốc, số lượng, giá tiền…)</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D2: Không có</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D3: Danh sách các hóa đơn</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D4: D1 </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D5: D4</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D6: Không có</a:t>
            </a:r>
            <a:endParaRPr b="0" i="0" sz="1200" u="none" cap="none" strike="noStrike">
              <a:solidFill>
                <a:srgbClr val="000000"/>
              </a:solidFill>
              <a:latin typeface="Calibri"/>
              <a:ea typeface="Calibri"/>
              <a:cs typeface="Calibri"/>
              <a:sym typeface="Calibri"/>
            </a:endParaRPr>
          </a:p>
        </p:txBody>
      </p:sp>
      <p:sp>
        <p:nvSpPr>
          <p:cNvPr id="708" name="Google Shape;708;p18"/>
          <p:cNvSpPr/>
          <p:nvPr/>
        </p:nvSpPr>
        <p:spPr>
          <a:xfrm>
            <a:off x="3918857" y="827584"/>
            <a:ext cx="4572000" cy="33239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Times New Roman"/>
                <a:ea typeface="Times New Roman"/>
                <a:cs typeface="Times New Roman"/>
                <a:sym typeface="Times New Roman"/>
              </a:rPr>
              <a:t>Thuật toán: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B1: Lấy D1 từ nhân viên, khách hàng</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B2: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B3: Đọc D3 từ bộ nhớ phụ</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B4: Kiểm tra thông tin hóa đơn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B5: Nếu không chính xác 🡺B8</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B6: Lưu D4 xuống bộ nhớ phụ</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B7: Xuất D5 ra máy in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B8: Đóng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B9: Kết thúc</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9"/>
          <p:cNvSpPr/>
          <p:nvPr/>
        </p:nvSpPr>
        <p:spPr>
          <a:xfrm>
            <a:off x="1928691" y="216237"/>
            <a:ext cx="4855816" cy="504625"/>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000" u="none" cap="none" strike="noStrike">
                <a:solidFill>
                  <a:srgbClr val="1F3763"/>
                </a:solidFill>
                <a:latin typeface="Times New Roman"/>
                <a:ea typeface="Times New Roman"/>
                <a:cs typeface="Times New Roman"/>
                <a:sym typeface="Times New Roman"/>
              </a:rPr>
              <a:t>3.5. Sơ đồ luồng dữ liệu Tìm Kiếm</a:t>
            </a:r>
            <a:endParaRPr b="1" i="0" sz="2000" u="none" cap="none" strike="noStrike">
              <a:solidFill>
                <a:srgbClr val="1F3763"/>
              </a:solidFill>
              <a:latin typeface="Calibri"/>
              <a:ea typeface="Calibri"/>
              <a:cs typeface="Calibri"/>
              <a:sym typeface="Calibri"/>
            </a:endParaRPr>
          </a:p>
        </p:txBody>
      </p:sp>
      <p:grpSp>
        <p:nvGrpSpPr>
          <p:cNvPr id="714" name="Google Shape;714;p19"/>
          <p:cNvGrpSpPr/>
          <p:nvPr/>
        </p:nvGrpSpPr>
        <p:grpSpPr>
          <a:xfrm>
            <a:off x="1311049" y="853403"/>
            <a:ext cx="6521901" cy="4073860"/>
            <a:chOff x="1035368" y="902930"/>
            <a:chExt cx="6521901" cy="4073860"/>
          </a:xfrm>
        </p:grpSpPr>
        <p:sp>
          <p:nvSpPr>
            <p:cNvPr id="715" name="Google Shape;715;p19"/>
            <p:cNvSpPr txBox="1"/>
            <p:nvPr/>
          </p:nvSpPr>
          <p:spPr>
            <a:xfrm>
              <a:off x="4123356" y="4567500"/>
              <a:ext cx="571500" cy="359763"/>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Tên</a:t>
              </a:r>
              <a:endParaRPr b="0" i="0" sz="1100" u="none" cap="none" strike="noStrike">
                <a:solidFill>
                  <a:schemeClr val="lt1"/>
                </a:solidFill>
                <a:latin typeface="Calibri"/>
                <a:ea typeface="Calibri"/>
                <a:cs typeface="Calibri"/>
                <a:sym typeface="Calibri"/>
              </a:endParaRPr>
            </a:p>
          </p:txBody>
        </p:sp>
        <p:sp>
          <p:nvSpPr>
            <p:cNvPr id="716" name="Google Shape;716;p19"/>
            <p:cNvSpPr txBox="1"/>
            <p:nvPr/>
          </p:nvSpPr>
          <p:spPr>
            <a:xfrm>
              <a:off x="4995270" y="3840227"/>
              <a:ext cx="428625" cy="366926"/>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D4</a:t>
              </a:r>
              <a:endParaRPr b="0" i="0" sz="1100" u="none" cap="none" strike="noStrike">
                <a:solidFill>
                  <a:schemeClr val="lt1"/>
                </a:solidFill>
                <a:latin typeface="Calibri"/>
                <a:ea typeface="Calibri"/>
                <a:cs typeface="Calibri"/>
                <a:sym typeface="Calibri"/>
              </a:endParaRPr>
            </a:p>
          </p:txBody>
        </p:sp>
        <p:sp>
          <p:nvSpPr>
            <p:cNvPr id="717" name="Google Shape;717;p19"/>
            <p:cNvSpPr txBox="1"/>
            <p:nvPr/>
          </p:nvSpPr>
          <p:spPr>
            <a:xfrm>
              <a:off x="5505723" y="2598323"/>
              <a:ext cx="428625" cy="366926"/>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D5</a:t>
              </a:r>
              <a:endParaRPr b="0" i="0" sz="1100" u="none" cap="none" strike="noStrike">
                <a:solidFill>
                  <a:schemeClr val="lt1"/>
                </a:solidFill>
                <a:latin typeface="Calibri"/>
                <a:ea typeface="Calibri"/>
                <a:cs typeface="Calibri"/>
                <a:sym typeface="Calibri"/>
              </a:endParaRPr>
            </a:p>
          </p:txBody>
        </p:sp>
        <p:sp>
          <p:nvSpPr>
            <p:cNvPr id="718" name="Google Shape;718;p19"/>
            <p:cNvSpPr txBox="1"/>
            <p:nvPr/>
          </p:nvSpPr>
          <p:spPr>
            <a:xfrm>
              <a:off x="3380716" y="3819922"/>
              <a:ext cx="428625" cy="366926"/>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D3</a:t>
              </a:r>
              <a:endParaRPr b="0" i="0" sz="1100" u="none" cap="none" strike="noStrike">
                <a:solidFill>
                  <a:schemeClr val="lt1"/>
                </a:solidFill>
                <a:latin typeface="Calibri"/>
                <a:ea typeface="Calibri"/>
                <a:cs typeface="Calibri"/>
                <a:sym typeface="Calibri"/>
              </a:endParaRPr>
            </a:p>
          </p:txBody>
        </p:sp>
        <p:sp>
          <p:nvSpPr>
            <p:cNvPr id="719" name="Google Shape;719;p19"/>
            <p:cNvSpPr txBox="1"/>
            <p:nvPr/>
          </p:nvSpPr>
          <p:spPr>
            <a:xfrm>
              <a:off x="3502751" y="1841586"/>
              <a:ext cx="428625" cy="366926"/>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D1</a:t>
              </a:r>
              <a:endParaRPr b="0" i="0" sz="1100" u="none" cap="none" strike="noStrike">
                <a:solidFill>
                  <a:schemeClr val="lt1"/>
                </a:solidFill>
                <a:latin typeface="Calibri"/>
                <a:ea typeface="Calibri"/>
                <a:cs typeface="Calibri"/>
                <a:sym typeface="Calibri"/>
              </a:endParaRPr>
            </a:p>
          </p:txBody>
        </p:sp>
        <p:sp>
          <p:nvSpPr>
            <p:cNvPr id="720" name="Google Shape;720;p19"/>
            <p:cNvSpPr/>
            <p:nvPr/>
          </p:nvSpPr>
          <p:spPr>
            <a:xfrm>
              <a:off x="3539897" y="902930"/>
              <a:ext cx="1581151" cy="714362"/>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Admin, Nhân viên, Khách hàng</a:t>
              </a:r>
              <a:endParaRPr b="0" i="0" sz="1100" u="none" cap="none" strike="noStrike">
                <a:solidFill>
                  <a:schemeClr val="lt1"/>
                </a:solidFill>
                <a:latin typeface="Arial"/>
                <a:ea typeface="Arial"/>
                <a:cs typeface="Arial"/>
                <a:sym typeface="Arial"/>
              </a:endParaRPr>
            </a:p>
          </p:txBody>
        </p:sp>
        <p:sp>
          <p:nvSpPr>
            <p:cNvPr id="721" name="Google Shape;721;p19"/>
            <p:cNvSpPr/>
            <p:nvPr/>
          </p:nvSpPr>
          <p:spPr>
            <a:xfrm>
              <a:off x="3374447" y="2532832"/>
              <a:ext cx="1828799" cy="1073487"/>
            </a:xfrm>
            <a:prstGeom prst="ellipse">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Tìm kiếm thuốc, nhân viên, khách hàng</a:t>
              </a:r>
              <a:endParaRPr b="0" i="0" sz="1100" u="none" cap="none" strike="noStrike">
                <a:solidFill>
                  <a:schemeClr val="lt1"/>
                </a:solidFill>
                <a:latin typeface="Arial"/>
                <a:ea typeface="Arial"/>
                <a:cs typeface="Arial"/>
                <a:sym typeface="Arial"/>
              </a:endParaRPr>
            </a:p>
          </p:txBody>
        </p:sp>
        <p:sp>
          <p:nvSpPr>
            <p:cNvPr id="722" name="Google Shape;722;p19"/>
            <p:cNvSpPr/>
            <p:nvPr/>
          </p:nvSpPr>
          <p:spPr>
            <a:xfrm>
              <a:off x="1035368" y="2720526"/>
              <a:ext cx="1114425" cy="584788"/>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Nhập</a:t>
              </a:r>
              <a:endParaRPr b="0" i="0" sz="1100" u="none" cap="none" strike="noStrike">
                <a:solidFill>
                  <a:schemeClr val="lt1"/>
                </a:solidFill>
                <a:latin typeface="Arial"/>
                <a:ea typeface="Arial"/>
                <a:cs typeface="Arial"/>
                <a:sym typeface="Arial"/>
              </a:endParaRPr>
            </a:p>
          </p:txBody>
        </p:sp>
        <p:sp>
          <p:nvSpPr>
            <p:cNvPr id="723" name="Google Shape;723;p19"/>
            <p:cNvSpPr/>
            <p:nvPr/>
          </p:nvSpPr>
          <p:spPr>
            <a:xfrm>
              <a:off x="6442844" y="2795415"/>
              <a:ext cx="1114425" cy="584788"/>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TB Xuất</a:t>
              </a:r>
              <a:endParaRPr b="0" i="0" sz="1100" u="none" cap="none" strike="noStrike">
                <a:solidFill>
                  <a:schemeClr val="lt1"/>
                </a:solidFill>
                <a:latin typeface="Arial"/>
                <a:ea typeface="Arial"/>
                <a:cs typeface="Arial"/>
                <a:sym typeface="Arial"/>
              </a:endParaRPr>
            </a:p>
          </p:txBody>
        </p:sp>
        <p:cxnSp>
          <p:nvCxnSpPr>
            <p:cNvPr id="724" name="Google Shape;724;p19"/>
            <p:cNvCxnSpPr/>
            <p:nvPr/>
          </p:nvCxnSpPr>
          <p:spPr>
            <a:xfrm>
              <a:off x="3680324" y="4516765"/>
              <a:ext cx="1352550" cy="0"/>
            </a:xfrm>
            <a:prstGeom prst="straightConnector1">
              <a:avLst/>
            </a:prstGeom>
            <a:solidFill>
              <a:schemeClr val="accent4"/>
            </a:solidFill>
            <a:ln cap="flat" cmpd="sng" w="25400">
              <a:solidFill>
                <a:srgbClr val="48779B"/>
              </a:solidFill>
              <a:prstDash val="solid"/>
              <a:round/>
              <a:headEnd len="sm" w="sm" type="none"/>
              <a:tailEnd len="sm" w="sm" type="none"/>
            </a:ln>
          </p:spPr>
        </p:cxnSp>
        <p:cxnSp>
          <p:nvCxnSpPr>
            <p:cNvPr id="725" name="Google Shape;725;p19"/>
            <p:cNvCxnSpPr/>
            <p:nvPr/>
          </p:nvCxnSpPr>
          <p:spPr>
            <a:xfrm>
              <a:off x="3642720" y="4976790"/>
              <a:ext cx="1352550" cy="0"/>
            </a:xfrm>
            <a:prstGeom prst="straightConnector1">
              <a:avLst/>
            </a:prstGeom>
            <a:solidFill>
              <a:schemeClr val="accent4"/>
            </a:solidFill>
            <a:ln cap="flat" cmpd="sng" w="25400">
              <a:solidFill>
                <a:srgbClr val="48779B"/>
              </a:solidFill>
              <a:prstDash val="solid"/>
              <a:round/>
              <a:headEnd len="sm" w="sm" type="none"/>
              <a:tailEnd len="sm" w="sm" type="none"/>
            </a:ln>
          </p:spPr>
        </p:cxnSp>
        <p:sp>
          <p:nvSpPr>
            <p:cNvPr id="726" name="Google Shape;726;p19"/>
            <p:cNvSpPr txBox="1"/>
            <p:nvPr/>
          </p:nvSpPr>
          <p:spPr>
            <a:xfrm>
              <a:off x="2514464" y="2645994"/>
              <a:ext cx="428625" cy="366926"/>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D2</a:t>
              </a:r>
              <a:endParaRPr b="0" i="0" sz="1100" u="none" cap="none" strike="noStrike">
                <a:solidFill>
                  <a:schemeClr val="lt1"/>
                </a:solidFill>
                <a:latin typeface="Calibri"/>
                <a:ea typeface="Calibri"/>
                <a:cs typeface="Calibri"/>
                <a:sym typeface="Calibri"/>
              </a:endParaRPr>
            </a:p>
          </p:txBody>
        </p:sp>
        <p:sp>
          <p:nvSpPr>
            <p:cNvPr id="727" name="Google Shape;727;p19"/>
            <p:cNvSpPr txBox="1"/>
            <p:nvPr/>
          </p:nvSpPr>
          <p:spPr>
            <a:xfrm>
              <a:off x="5006748" y="1875497"/>
              <a:ext cx="428625" cy="366926"/>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D6</a:t>
              </a:r>
              <a:endParaRPr b="0" i="0" sz="1100" u="none" cap="none" strike="noStrike">
                <a:solidFill>
                  <a:schemeClr val="lt1"/>
                </a:solidFill>
                <a:latin typeface="Calibri"/>
                <a:ea typeface="Calibri"/>
                <a:cs typeface="Calibri"/>
                <a:sym typeface="Calibri"/>
              </a:endParaRPr>
            </a:p>
          </p:txBody>
        </p:sp>
        <p:sp>
          <p:nvSpPr>
            <p:cNvPr id="728" name="Google Shape;728;p19"/>
            <p:cNvSpPr/>
            <p:nvPr/>
          </p:nvSpPr>
          <p:spPr>
            <a:xfrm>
              <a:off x="2374719" y="2988412"/>
              <a:ext cx="975186" cy="394116"/>
            </a:xfrm>
            <a:prstGeom prst="right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9" name="Google Shape;729;p19"/>
            <p:cNvSpPr/>
            <p:nvPr/>
          </p:nvSpPr>
          <p:spPr>
            <a:xfrm>
              <a:off x="5333135" y="2965249"/>
              <a:ext cx="1011553" cy="414954"/>
            </a:xfrm>
            <a:prstGeom prst="right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0" name="Google Shape;730;p19"/>
            <p:cNvSpPr/>
            <p:nvPr/>
          </p:nvSpPr>
          <p:spPr>
            <a:xfrm>
              <a:off x="3964295" y="3668009"/>
              <a:ext cx="444811" cy="744770"/>
            </a:xfrm>
            <a:prstGeom prst="down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1" name="Google Shape;731;p19"/>
            <p:cNvSpPr/>
            <p:nvPr/>
          </p:nvSpPr>
          <p:spPr>
            <a:xfrm rot="10800000">
              <a:off x="4462293" y="3662727"/>
              <a:ext cx="402291" cy="776120"/>
            </a:xfrm>
            <a:prstGeom prst="up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2" name="Google Shape;732;p19"/>
            <p:cNvSpPr/>
            <p:nvPr/>
          </p:nvSpPr>
          <p:spPr>
            <a:xfrm>
              <a:off x="3955454" y="1682360"/>
              <a:ext cx="375018" cy="789912"/>
            </a:xfrm>
            <a:prstGeom prst="down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3" name="Google Shape;733;p19"/>
            <p:cNvSpPr/>
            <p:nvPr/>
          </p:nvSpPr>
          <p:spPr>
            <a:xfrm>
              <a:off x="4380004" y="1700085"/>
              <a:ext cx="402291" cy="776120"/>
            </a:xfrm>
            <a:prstGeom prst="upArrow">
              <a:avLst>
                <a:gd fmla="val 50000" name="adj1"/>
                <a:gd fmla="val 50000" name="adj2"/>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
          <p:cNvSpPr/>
          <p:nvPr/>
        </p:nvSpPr>
        <p:spPr>
          <a:xfrm>
            <a:off x="1270107" y="3108128"/>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5069669" y="3108128"/>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5069682" y="1767478"/>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1270107" y="1767478"/>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txBox="1"/>
          <p:nvPr>
            <p:ph idx="4" type="title"/>
          </p:nvPr>
        </p:nvSpPr>
        <p:spPr>
          <a:xfrm>
            <a:off x="2092993" y="3131826"/>
            <a:ext cx="2414038" cy="70785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Arial"/>
                <a:ea typeface="Arial"/>
                <a:cs typeface="Arial"/>
                <a:sym typeface="Arial"/>
              </a:rPr>
              <a:t>XÂY DỰNG CHƯƠNG TRÌNH</a:t>
            </a:r>
            <a:endParaRPr>
              <a:latin typeface="Arial"/>
              <a:ea typeface="Arial"/>
              <a:cs typeface="Arial"/>
              <a:sym typeface="Arial"/>
            </a:endParaRPr>
          </a:p>
        </p:txBody>
      </p:sp>
      <p:sp>
        <p:nvSpPr>
          <p:cNvPr id="331" name="Google Shape;331;p2"/>
          <p:cNvSpPr txBox="1"/>
          <p:nvPr>
            <p:ph idx="7" type="title"/>
          </p:nvPr>
        </p:nvSpPr>
        <p:spPr>
          <a:xfrm>
            <a:off x="1270106" y="1858814"/>
            <a:ext cx="8229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700"/>
              <a:buNone/>
            </a:pPr>
            <a:r>
              <a:rPr lang="en-US"/>
              <a:t>01</a:t>
            </a:r>
            <a:endParaRPr/>
          </a:p>
        </p:txBody>
      </p:sp>
      <p:sp>
        <p:nvSpPr>
          <p:cNvPr id="332" name="Google Shape;332;p2"/>
          <p:cNvSpPr txBox="1"/>
          <p:nvPr>
            <p:ph type="title"/>
          </p:nvPr>
        </p:nvSpPr>
        <p:spPr>
          <a:xfrm>
            <a:off x="2198683" y="1836476"/>
            <a:ext cx="1763679" cy="71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latin typeface="Arial"/>
                <a:ea typeface="Arial"/>
                <a:cs typeface="Arial"/>
                <a:sym typeface="Arial"/>
              </a:rPr>
              <a:t>CƠ SỞ </a:t>
            </a:r>
            <a:br>
              <a:rPr lang="en-US">
                <a:latin typeface="Arial"/>
                <a:ea typeface="Arial"/>
                <a:cs typeface="Arial"/>
                <a:sym typeface="Arial"/>
              </a:rPr>
            </a:br>
            <a:r>
              <a:rPr lang="en-US">
                <a:latin typeface="Arial"/>
                <a:ea typeface="Arial"/>
                <a:cs typeface="Arial"/>
                <a:sym typeface="Arial"/>
              </a:rPr>
              <a:t>LÝ THUYẾT</a:t>
            </a:r>
            <a:endParaRPr>
              <a:latin typeface="Arial"/>
              <a:ea typeface="Arial"/>
              <a:cs typeface="Arial"/>
              <a:sym typeface="Arial"/>
            </a:endParaRPr>
          </a:p>
        </p:txBody>
      </p:sp>
      <p:sp>
        <p:nvSpPr>
          <p:cNvPr id="333" name="Google Shape;333;p2"/>
          <p:cNvSpPr txBox="1"/>
          <p:nvPr>
            <p:ph idx="2" type="title"/>
          </p:nvPr>
        </p:nvSpPr>
        <p:spPr>
          <a:xfrm>
            <a:off x="5987931" y="1851376"/>
            <a:ext cx="1904590" cy="73898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PHÂN TÍCH THIẾT KẾ</a:t>
            </a:r>
            <a:endParaRPr/>
          </a:p>
        </p:txBody>
      </p:sp>
      <p:sp>
        <p:nvSpPr>
          <p:cNvPr id="334" name="Google Shape;334;p2"/>
          <p:cNvSpPr txBox="1"/>
          <p:nvPr>
            <p:ph idx="5" type="title"/>
          </p:nvPr>
        </p:nvSpPr>
        <p:spPr>
          <a:xfrm>
            <a:off x="6066722" y="3312927"/>
            <a:ext cx="1716214" cy="43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TỔNG KẾT</a:t>
            </a:r>
            <a:endParaRPr/>
          </a:p>
        </p:txBody>
      </p:sp>
      <p:sp>
        <p:nvSpPr>
          <p:cNvPr id="335" name="Google Shape;335;p2"/>
          <p:cNvSpPr txBox="1"/>
          <p:nvPr>
            <p:ph idx="8" type="title"/>
          </p:nvPr>
        </p:nvSpPr>
        <p:spPr>
          <a:xfrm>
            <a:off x="5069656" y="1864726"/>
            <a:ext cx="8229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700"/>
              <a:buNone/>
            </a:pPr>
            <a:r>
              <a:rPr lang="en-US"/>
              <a:t>02</a:t>
            </a:r>
            <a:endParaRPr/>
          </a:p>
        </p:txBody>
      </p:sp>
      <p:sp>
        <p:nvSpPr>
          <p:cNvPr id="336" name="Google Shape;336;p2"/>
          <p:cNvSpPr txBox="1"/>
          <p:nvPr>
            <p:ph idx="9" type="title"/>
          </p:nvPr>
        </p:nvSpPr>
        <p:spPr>
          <a:xfrm>
            <a:off x="1270106" y="3199476"/>
            <a:ext cx="8229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700"/>
              <a:buNone/>
            </a:pPr>
            <a:r>
              <a:rPr lang="en-US"/>
              <a:t>03</a:t>
            </a:r>
            <a:endParaRPr/>
          </a:p>
        </p:txBody>
      </p:sp>
      <p:sp>
        <p:nvSpPr>
          <p:cNvPr id="337" name="Google Shape;337;p2"/>
          <p:cNvSpPr txBox="1"/>
          <p:nvPr>
            <p:ph idx="13" type="title"/>
          </p:nvPr>
        </p:nvSpPr>
        <p:spPr>
          <a:xfrm>
            <a:off x="5069656" y="3204101"/>
            <a:ext cx="8229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700"/>
              <a:buNone/>
            </a:pPr>
            <a:r>
              <a:rPr lang="en-US"/>
              <a:t>04</a:t>
            </a:r>
            <a:endParaRPr/>
          </a:p>
        </p:txBody>
      </p:sp>
      <p:sp>
        <p:nvSpPr>
          <p:cNvPr id="338" name="Google Shape;338;p2"/>
          <p:cNvSpPr txBox="1"/>
          <p:nvPr>
            <p:ph idx="15"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latin typeface="Arial"/>
                <a:ea typeface="Arial"/>
                <a:cs typeface="Arial"/>
                <a:sym typeface="Arial"/>
              </a:rPr>
              <a:t>NỘI DUNG</a:t>
            </a:r>
            <a:endParaRPr sz="3200">
              <a:latin typeface="Arial"/>
              <a:ea typeface="Arial"/>
              <a:cs typeface="Arial"/>
              <a:sym typeface="Arial"/>
            </a:endParaRPr>
          </a:p>
        </p:txBody>
      </p:sp>
      <p:grpSp>
        <p:nvGrpSpPr>
          <p:cNvPr id="339" name="Google Shape;339;p2"/>
          <p:cNvGrpSpPr/>
          <p:nvPr/>
        </p:nvGrpSpPr>
        <p:grpSpPr>
          <a:xfrm rot="1285550">
            <a:off x="7808042" y="678921"/>
            <a:ext cx="822913" cy="818353"/>
            <a:chOff x="5088175" y="2529243"/>
            <a:chExt cx="822905" cy="818345"/>
          </a:xfrm>
        </p:grpSpPr>
        <p:sp>
          <p:nvSpPr>
            <p:cNvPr id="340" name="Google Shape;340;p2"/>
            <p:cNvSpPr/>
            <p:nvPr/>
          </p:nvSpPr>
          <p:spPr>
            <a:xfrm>
              <a:off x="5092588" y="2529243"/>
              <a:ext cx="818492" cy="818345"/>
            </a:xfrm>
            <a:custGeom>
              <a:rect b="b" l="l" r="r" t="t"/>
              <a:pathLst>
                <a:path extrusionOk="0" fill="none" h="5563" w="5564">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5499478" y="2529243"/>
              <a:ext cx="147" cy="818345"/>
            </a:xfrm>
            <a:custGeom>
              <a:rect b="b" l="l" r="r" t="t"/>
              <a:pathLst>
                <a:path extrusionOk="0" fill="none" h="5563" w="1">
                  <a:moveTo>
                    <a:pt x="1" y="0"/>
                  </a:moveTo>
                  <a:lnTo>
                    <a:pt x="1" y="5563"/>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5307213" y="2533656"/>
              <a:ext cx="134307" cy="809519"/>
            </a:xfrm>
            <a:custGeom>
              <a:rect b="b" l="l" r="r" t="t"/>
              <a:pathLst>
                <a:path extrusionOk="0" fill="none" h="5503" w="913">
                  <a:moveTo>
                    <a:pt x="913" y="5502"/>
                  </a:moveTo>
                  <a:cubicBezTo>
                    <a:pt x="913" y="5502"/>
                    <a:pt x="1" y="4712"/>
                    <a:pt x="1" y="2736"/>
                  </a:cubicBezTo>
                  <a:cubicBezTo>
                    <a:pt x="1" y="791"/>
                    <a:pt x="913" y="1"/>
                    <a:pt x="913"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5562144" y="2533656"/>
              <a:ext cx="134307" cy="809519"/>
            </a:xfrm>
            <a:custGeom>
              <a:rect b="b" l="l" r="r" t="t"/>
              <a:pathLst>
                <a:path extrusionOk="0" fill="none" h="5503" w="913">
                  <a:moveTo>
                    <a:pt x="0" y="5502"/>
                  </a:moveTo>
                  <a:cubicBezTo>
                    <a:pt x="0" y="5502"/>
                    <a:pt x="912" y="4712"/>
                    <a:pt x="912" y="2736"/>
                  </a:cubicBezTo>
                  <a:cubicBezTo>
                    <a:pt x="912" y="791"/>
                    <a:pt x="0" y="1"/>
                    <a:pt x="0"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5088175" y="2936132"/>
              <a:ext cx="822905" cy="147"/>
            </a:xfrm>
            <a:custGeom>
              <a:rect b="b" l="l" r="r" t="t"/>
              <a:pathLst>
                <a:path extrusionOk="0" fill="none" h="1" w="5594">
                  <a:moveTo>
                    <a:pt x="0" y="0"/>
                  </a:moveTo>
                  <a:lnTo>
                    <a:pt x="5593" y="0"/>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5191001" y="3128397"/>
              <a:ext cx="626079" cy="67227"/>
            </a:xfrm>
            <a:custGeom>
              <a:rect b="b" l="l" r="r" t="t"/>
              <a:pathLst>
                <a:path extrusionOk="0" fill="none" h="457" w="4256">
                  <a:moveTo>
                    <a:pt x="4256" y="456"/>
                  </a:moveTo>
                  <a:cubicBezTo>
                    <a:pt x="3830" y="244"/>
                    <a:pt x="3101" y="0"/>
                    <a:pt x="2098" y="0"/>
                  </a:cubicBezTo>
                  <a:cubicBezTo>
                    <a:pt x="1125" y="0"/>
                    <a:pt x="426" y="213"/>
                    <a:pt x="1" y="456"/>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5191001" y="2694735"/>
              <a:ext cx="626079" cy="71640"/>
            </a:xfrm>
            <a:custGeom>
              <a:rect b="b" l="l" r="r" t="t"/>
              <a:pathLst>
                <a:path extrusionOk="0" fill="none" h="487" w="4256">
                  <a:moveTo>
                    <a:pt x="1" y="0"/>
                  </a:moveTo>
                  <a:cubicBezTo>
                    <a:pt x="426" y="243"/>
                    <a:pt x="1125" y="486"/>
                    <a:pt x="2159" y="486"/>
                  </a:cubicBezTo>
                  <a:cubicBezTo>
                    <a:pt x="3131" y="486"/>
                    <a:pt x="3830" y="243"/>
                    <a:pt x="4256" y="30"/>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0"/>
          <p:cNvSpPr/>
          <p:nvPr/>
        </p:nvSpPr>
        <p:spPr>
          <a:xfrm>
            <a:off x="2376107" y="227418"/>
            <a:ext cx="4037756" cy="1200329"/>
          </a:xfrm>
          <a:prstGeom prst="rect">
            <a:avLst/>
          </a:prstGeom>
          <a:noFill/>
          <a:ln>
            <a:noFill/>
          </a:ln>
        </p:spPr>
        <p:txBody>
          <a:bodyPr anchorCtr="0" anchor="t" bIns="45700" lIns="91425" spcFirstLastPara="1" rIns="91425" wrap="square" tIns="45700">
            <a:spAutoFit/>
          </a:bodyPr>
          <a:lstStyle/>
          <a:p>
            <a:pPr indent="0" lvl="2" marL="914400" marR="0" rtl="0" algn="l">
              <a:lnSpc>
                <a:spcPct val="150000"/>
              </a:lnSpc>
              <a:spcBef>
                <a:spcPts val="0"/>
              </a:spcBef>
              <a:spcAft>
                <a:spcPts val="0"/>
              </a:spcAft>
              <a:buNone/>
            </a:pPr>
            <a:r>
              <a:rPr b="1" i="0" lang="en-US" sz="2400" u="none" cap="none" strike="noStrike">
                <a:solidFill>
                  <a:srgbClr val="1F3763"/>
                </a:solidFill>
                <a:latin typeface="Times New Roman"/>
                <a:ea typeface="Times New Roman"/>
                <a:cs typeface="Times New Roman"/>
                <a:sym typeface="Times New Roman"/>
              </a:rPr>
              <a:t>Tìm Kiếm</a:t>
            </a:r>
            <a:endParaRPr b="1" i="0" sz="2400" u="none" cap="none" strike="noStrike">
              <a:solidFill>
                <a:srgbClr val="1F3763"/>
              </a:solidFill>
              <a:latin typeface="Calibri"/>
              <a:ea typeface="Calibri"/>
              <a:cs typeface="Calibri"/>
              <a:sym typeface="Calibri"/>
            </a:endParaRPr>
          </a:p>
          <a:p>
            <a:pPr indent="0" lvl="2" marL="914400" marR="0" rtl="0" algn="l">
              <a:lnSpc>
                <a:spcPct val="150000"/>
              </a:lnSpc>
              <a:spcBef>
                <a:spcPts val="0"/>
              </a:spcBef>
              <a:spcAft>
                <a:spcPts val="0"/>
              </a:spcAft>
              <a:buNone/>
            </a:pPr>
            <a:r>
              <a:t/>
            </a:r>
            <a:endParaRPr b="1" i="0" sz="2400" u="none" cap="none" strike="noStrike">
              <a:solidFill>
                <a:srgbClr val="1F3763"/>
              </a:solidFill>
              <a:latin typeface="Calibri"/>
              <a:ea typeface="Calibri"/>
              <a:cs typeface="Calibri"/>
              <a:sym typeface="Calibri"/>
            </a:endParaRPr>
          </a:p>
        </p:txBody>
      </p:sp>
      <p:sp>
        <p:nvSpPr>
          <p:cNvPr id="739" name="Google Shape;739;p20"/>
          <p:cNvSpPr/>
          <p:nvPr/>
        </p:nvSpPr>
        <p:spPr>
          <a:xfrm>
            <a:off x="370114" y="1032624"/>
            <a:ext cx="3548743" cy="26776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D1: Thông tin về tiêu chuẩn tìm kiếm (theo mã, theo tên…)</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D2: Không có</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D3: Thông tin về các đối tượng thỏa mãn tiêu chuẩn tìm kiếm</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D4: Không có</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D5: D3</a:t>
            </a:r>
            <a:endParaRPr b="0" i="0" sz="1200" u="none" cap="none" strike="noStrike">
              <a:solidFill>
                <a:srgbClr val="000000"/>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Times New Roman"/>
                <a:ea typeface="Times New Roman"/>
                <a:cs typeface="Times New Roman"/>
                <a:sym typeface="Times New Roman"/>
              </a:rPr>
              <a:t>D6: D5</a:t>
            </a:r>
            <a:endParaRPr b="0" i="0" sz="1200" u="none" cap="none" strike="noStrike">
              <a:solidFill>
                <a:srgbClr val="000000"/>
              </a:solidFill>
              <a:latin typeface="Calibri"/>
              <a:ea typeface="Calibri"/>
              <a:cs typeface="Calibri"/>
              <a:sym typeface="Calibri"/>
            </a:endParaRPr>
          </a:p>
        </p:txBody>
      </p:sp>
      <p:sp>
        <p:nvSpPr>
          <p:cNvPr id="740" name="Google Shape;740;p20"/>
          <p:cNvSpPr/>
          <p:nvPr/>
        </p:nvSpPr>
        <p:spPr>
          <a:xfrm>
            <a:off x="3918857" y="827583"/>
            <a:ext cx="4572000" cy="36471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Times New Roman"/>
                <a:ea typeface="Times New Roman"/>
                <a:cs typeface="Times New Roman"/>
                <a:sym typeface="Times New Roman"/>
              </a:rPr>
              <a:t>Thuật toán: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B1: Lấy D1 từ người dùng</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B2: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B3: Đọc D3 từ bộ nhớ phụ</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B4: Kiểm tra thông tin cần tìm kiếm (thuốc, nhân viên, khách hàng)</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B5: Nếu không tìm thấy 🡺B8</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B6: Xuất D5 ra máy in</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B7: Trả D6 cho người tìm kiếm</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B8: Đóng kết nối cơ sở dữ liệu</a:t>
            </a:r>
            <a:endParaRPr b="0" i="0" sz="1200" u="none" cap="none" strike="noStrike">
              <a:solidFill>
                <a:srgbClr val="000000"/>
              </a:solidFill>
              <a:latin typeface="Calibri"/>
              <a:ea typeface="Calibri"/>
              <a:cs typeface="Calibri"/>
              <a:sym typeface="Calibri"/>
            </a:endParaRPr>
          </a:p>
          <a:p>
            <a:pPr indent="0" lvl="0" marL="450215" marR="0" rtl="0" algn="l">
              <a:lnSpc>
                <a:spcPct val="15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B9: Kết thúc</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1"/>
          <p:cNvSpPr/>
          <p:nvPr/>
        </p:nvSpPr>
        <p:spPr>
          <a:xfrm>
            <a:off x="2659147" y="207108"/>
            <a:ext cx="4007828" cy="579967"/>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1" i="0" lang="en-US" sz="2400" u="none" cap="none" strike="noStrike">
                <a:solidFill>
                  <a:srgbClr val="317EB8"/>
                </a:solidFill>
                <a:latin typeface="Times New Roman"/>
                <a:ea typeface="Times New Roman"/>
                <a:cs typeface="Times New Roman"/>
                <a:sym typeface="Times New Roman"/>
              </a:rPr>
              <a:t>3.6. Thiết kế cơ sở dữ liệu</a:t>
            </a:r>
            <a:endParaRPr b="1" i="0" sz="2400" u="none" cap="none" strike="noStrike">
              <a:solidFill>
                <a:srgbClr val="317EB8"/>
              </a:solidFill>
              <a:latin typeface="Times New Roman"/>
              <a:ea typeface="Times New Roman"/>
              <a:cs typeface="Times New Roman"/>
              <a:sym typeface="Times New Roman"/>
            </a:endParaRPr>
          </a:p>
        </p:txBody>
      </p:sp>
      <p:pic>
        <p:nvPicPr>
          <p:cNvPr id="746" name="Google Shape;746;p21"/>
          <p:cNvPicPr preferRelativeResize="0"/>
          <p:nvPr/>
        </p:nvPicPr>
        <p:blipFill rotWithShape="1">
          <a:blip r:embed="rId3">
            <a:alphaModFix/>
          </a:blip>
          <a:srcRect b="0" l="0" r="0" t="0"/>
          <a:stretch/>
        </p:blipFill>
        <p:spPr>
          <a:xfrm>
            <a:off x="2137348" y="984068"/>
            <a:ext cx="5051426" cy="35013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2"/>
          <p:cNvSpPr/>
          <p:nvPr/>
        </p:nvSpPr>
        <p:spPr>
          <a:xfrm>
            <a:off x="2819134" y="262249"/>
            <a:ext cx="3416320" cy="579967"/>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1" i="0" lang="en-US" sz="2400" u="none" cap="none" strike="noStrike">
                <a:solidFill>
                  <a:srgbClr val="317EB8"/>
                </a:solidFill>
                <a:latin typeface="Times New Roman"/>
                <a:ea typeface="Times New Roman"/>
                <a:cs typeface="Times New Roman"/>
                <a:sym typeface="Times New Roman"/>
              </a:rPr>
              <a:t>3.7. Sơ Đồ Màn Hình</a:t>
            </a:r>
            <a:endParaRPr b="1" i="0" sz="2400" u="none" cap="none" strike="noStrike">
              <a:solidFill>
                <a:srgbClr val="317EB8"/>
              </a:solidFill>
              <a:latin typeface="Times New Roman"/>
              <a:ea typeface="Times New Roman"/>
              <a:cs typeface="Times New Roman"/>
              <a:sym typeface="Times New Roman"/>
            </a:endParaRPr>
          </a:p>
        </p:txBody>
      </p:sp>
      <p:grpSp>
        <p:nvGrpSpPr>
          <p:cNvPr id="752" name="Google Shape;752;p22"/>
          <p:cNvGrpSpPr/>
          <p:nvPr/>
        </p:nvGrpSpPr>
        <p:grpSpPr>
          <a:xfrm>
            <a:off x="1784350" y="1245553"/>
            <a:ext cx="5575301" cy="2652395"/>
            <a:chOff x="0" y="0"/>
            <a:chExt cx="5575822" cy="2652926"/>
          </a:xfrm>
        </p:grpSpPr>
        <p:sp>
          <p:nvSpPr>
            <p:cNvPr id="753" name="Google Shape;753;p22"/>
            <p:cNvSpPr/>
            <p:nvPr/>
          </p:nvSpPr>
          <p:spPr>
            <a:xfrm>
              <a:off x="2326944" y="0"/>
              <a:ext cx="1133475" cy="523875"/>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Màn hình đăng nhập</a:t>
              </a:r>
              <a:endParaRPr b="0" i="0" sz="1100" u="none" cap="none" strike="noStrike">
                <a:solidFill>
                  <a:schemeClr val="lt1"/>
                </a:solidFill>
                <a:latin typeface="Arial"/>
                <a:ea typeface="Arial"/>
                <a:cs typeface="Arial"/>
                <a:sym typeface="Arial"/>
              </a:endParaRPr>
            </a:p>
          </p:txBody>
        </p:sp>
        <p:sp>
          <p:nvSpPr>
            <p:cNvPr id="754" name="Google Shape;754;p22"/>
            <p:cNvSpPr/>
            <p:nvPr/>
          </p:nvSpPr>
          <p:spPr>
            <a:xfrm>
              <a:off x="2313296" y="1084997"/>
              <a:ext cx="1133475" cy="523875"/>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Màn hình Trang chủ</a:t>
              </a:r>
              <a:endParaRPr b="0" i="0" sz="1100" u="none" cap="none" strike="noStrike">
                <a:solidFill>
                  <a:schemeClr val="lt1"/>
                </a:solidFill>
                <a:latin typeface="Arial"/>
                <a:ea typeface="Arial"/>
                <a:cs typeface="Arial"/>
                <a:sym typeface="Arial"/>
              </a:endParaRPr>
            </a:p>
          </p:txBody>
        </p:sp>
        <p:sp>
          <p:nvSpPr>
            <p:cNvPr id="755" name="Google Shape;755;p22"/>
            <p:cNvSpPr/>
            <p:nvPr/>
          </p:nvSpPr>
          <p:spPr>
            <a:xfrm>
              <a:off x="0" y="2122227"/>
              <a:ext cx="1160890" cy="523875"/>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Màn hình Sản phẩm (Thuốc)</a:t>
              </a:r>
              <a:endParaRPr b="0" i="0" sz="1100" u="none" cap="none" strike="noStrike">
                <a:solidFill>
                  <a:schemeClr val="lt1"/>
                </a:solidFill>
                <a:latin typeface="Arial"/>
                <a:ea typeface="Arial"/>
                <a:cs typeface="Arial"/>
                <a:sym typeface="Arial"/>
              </a:endParaRPr>
            </a:p>
          </p:txBody>
        </p:sp>
        <p:sp>
          <p:nvSpPr>
            <p:cNvPr id="756" name="Google Shape;756;p22"/>
            <p:cNvSpPr/>
            <p:nvPr/>
          </p:nvSpPr>
          <p:spPr>
            <a:xfrm>
              <a:off x="1549021" y="2129051"/>
              <a:ext cx="1133475" cy="523875"/>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Màn hình Khách hàng</a:t>
              </a:r>
              <a:endParaRPr b="0" i="0" sz="1100" u="none" cap="none" strike="noStrike">
                <a:solidFill>
                  <a:schemeClr val="lt1"/>
                </a:solidFill>
                <a:latin typeface="Arial"/>
                <a:ea typeface="Arial"/>
                <a:cs typeface="Arial"/>
                <a:sym typeface="Arial"/>
              </a:endParaRPr>
            </a:p>
          </p:txBody>
        </p:sp>
        <p:sp>
          <p:nvSpPr>
            <p:cNvPr id="757" name="Google Shape;757;p22"/>
            <p:cNvSpPr/>
            <p:nvPr/>
          </p:nvSpPr>
          <p:spPr>
            <a:xfrm>
              <a:off x="3050275" y="2129051"/>
              <a:ext cx="1133475" cy="523875"/>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Màn hình Nhân viên</a:t>
              </a:r>
              <a:endParaRPr b="0" i="0" sz="1100" u="none" cap="none" strike="noStrike">
                <a:solidFill>
                  <a:schemeClr val="lt1"/>
                </a:solidFill>
                <a:latin typeface="Arial"/>
                <a:ea typeface="Arial"/>
                <a:cs typeface="Arial"/>
                <a:sym typeface="Arial"/>
              </a:endParaRPr>
            </a:p>
          </p:txBody>
        </p:sp>
        <p:sp>
          <p:nvSpPr>
            <p:cNvPr id="758" name="Google Shape;758;p22"/>
            <p:cNvSpPr/>
            <p:nvPr/>
          </p:nvSpPr>
          <p:spPr>
            <a:xfrm>
              <a:off x="4442347" y="2129051"/>
              <a:ext cx="1133475" cy="523875"/>
            </a:xfrm>
            <a:prstGeom prst="rect">
              <a:avLst/>
            </a:prstGeom>
            <a:gradFill>
              <a:gsLst>
                <a:gs pos="0">
                  <a:srgbClr val="51A6E6"/>
                </a:gs>
                <a:gs pos="100000">
                  <a:srgbClr val="93D5FF"/>
                </a:gs>
              </a:gsLst>
              <a:lin ang="16200000" scaled="0"/>
            </a:gradFill>
            <a:ln>
              <a:noFill/>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Màn hình Hóa đơn</a:t>
              </a:r>
              <a:endParaRPr b="0" i="0" sz="1100" u="none" cap="none" strike="noStrike">
                <a:solidFill>
                  <a:schemeClr val="lt1"/>
                </a:solidFill>
                <a:latin typeface="Arial"/>
                <a:ea typeface="Arial"/>
                <a:cs typeface="Arial"/>
                <a:sym typeface="Arial"/>
              </a:endParaRPr>
            </a:p>
          </p:txBody>
        </p:sp>
        <p:cxnSp>
          <p:nvCxnSpPr>
            <p:cNvPr id="759" name="Google Shape;759;p22"/>
            <p:cNvCxnSpPr/>
            <p:nvPr/>
          </p:nvCxnSpPr>
          <p:spPr>
            <a:xfrm>
              <a:off x="2894463" y="525439"/>
              <a:ext cx="0" cy="554298"/>
            </a:xfrm>
            <a:prstGeom prst="straightConnector1">
              <a:avLst/>
            </a:prstGeom>
            <a:solidFill>
              <a:schemeClr val="accent4"/>
            </a:solidFill>
            <a:ln cap="flat" cmpd="sng" w="25400">
              <a:solidFill>
                <a:srgbClr val="48779B"/>
              </a:solidFill>
              <a:prstDash val="solid"/>
              <a:round/>
              <a:headEnd len="sm" w="sm" type="none"/>
              <a:tailEnd len="med" w="med" type="triangle"/>
            </a:ln>
          </p:spPr>
        </p:cxnSp>
        <p:cxnSp>
          <p:nvCxnSpPr>
            <p:cNvPr id="760" name="Google Shape;760;p22"/>
            <p:cNvCxnSpPr/>
            <p:nvPr/>
          </p:nvCxnSpPr>
          <p:spPr>
            <a:xfrm>
              <a:off x="2893326" y="1610436"/>
              <a:ext cx="0" cy="226752"/>
            </a:xfrm>
            <a:prstGeom prst="straightConnector1">
              <a:avLst/>
            </a:prstGeom>
            <a:solidFill>
              <a:schemeClr val="accent4"/>
            </a:solidFill>
            <a:ln cap="flat" cmpd="sng" w="25400">
              <a:solidFill>
                <a:srgbClr val="48779B"/>
              </a:solidFill>
              <a:prstDash val="solid"/>
              <a:round/>
              <a:headEnd len="sm" w="sm" type="none"/>
              <a:tailEnd len="sm" w="sm" type="none"/>
            </a:ln>
          </p:spPr>
        </p:cxnSp>
        <p:cxnSp>
          <p:nvCxnSpPr>
            <p:cNvPr id="761" name="Google Shape;761;p22"/>
            <p:cNvCxnSpPr/>
            <p:nvPr/>
          </p:nvCxnSpPr>
          <p:spPr>
            <a:xfrm>
              <a:off x="532263" y="1835624"/>
              <a:ext cx="4421875" cy="0"/>
            </a:xfrm>
            <a:prstGeom prst="straightConnector1">
              <a:avLst/>
            </a:prstGeom>
            <a:solidFill>
              <a:schemeClr val="accent4"/>
            </a:solidFill>
            <a:ln cap="flat" cmpd="sng" w="25400">
              <a:solidFill>
                <a:srgbClr val="48779B"/>
              </a:solidFill>
              <a:prstDash val="solid"/>
              <a:round/>
              <a:headEnd len="sm" w="sm" type="none"/>
              <a:tailEnd len="sm" w="sm" type="none"/>
            </a:ln>
          </p:spPr>
        </p:cxnSp>
        <p:cxnSp>
          <p:nvCxnSpPr>
            <p:cNvPr id="762" name="Google Shape;762;p22"/>
            <p:cNvCxnSpPr/>
            <p:nvPr/>
          </p:nvCxnSpPr>
          <p:spPr>
            <a:xfrm>
              <a:off x="533400" y="1835624"/>
              <a:ext cx="0" cy="293370"/>
            </a:xfrm>
            <a:prstGeom prst="straightConnector1">
              <a:avLst/>
            </a:prstGeom>
            <a:solidFill>
              <a:schemeClr val="accent4"/>
            </a:solidFill>
            <a:ln cap="flat" cmpd="sng" w="25400">
              <a:solidFill>
                <a:srgbClr val="48779B"/>
              </a:solidFill>
              <a:prstDash val="solid"/>
              <a:round/>
              <a:headEnd len="sm" w="sm" type="none"/>
              <a:tailEnd len="med" w="med" type="triangle"/>
            </a:ln>
          </p:spPr>
        </p:cxnSp>
        <p:cxnSp>
          <p:nvCxnSpPr>
            <p:cNvPr id="763" name="Google Shape;763;p22"/>
            <p:cNvCxnSpPr/>
            <p:nvPr/>
          </p:nvCxnSpPr>
          <p:spPr>
            <a:xfrm>
              <a:off x="2102893" y="1835624"/>
              <a:ext cx="0" cy="293427"/>
            </a:xfrm>
            <a:prstGeom prst="straightConnector1">
              <a:avLst/>
            </a:prstGeom>
            <a:solidFill>
              <a:schemeClr val="accent4"/>
            </a:solidFill>
            <a:ln cap="flat" cmpd="sng" w="25400">
              <a:solidFill>
                <a:srgbClr val="48779B"/>
              </a:solidFill>
              <a:prstDash val="solid"/>
              <a:round/>
              <a:headEnd len="sm" w="sm" type="none"/>
              <a:tailEnd len="med" w="med" type="triangle"/>
            </a:ln>
          </p:spPr>
        </p:cxnSp>
        <p:cxnSp>
          <p:nvCxnSpPr>
            <p:cNvPr id="764" name="Google Shape;764;p22"/>
            <p:cNvCxnSpPr/>
            <p:nvPr/>
          </p:nvCxnSpPr>
          <p:spPr>
            <a:xfrm>
              <a:off x="3590499" y="1835624"/>
              <a:ext cx="0" cy="293427"/>
            </a:xfrm>
            <a:prstGeom prst="straightConnector1">
              <a:avLst/>
            </a:prstGeom>
            <a:solidFill>
              <a:schemeClr val="accent4"/>
            </a:solidFill>
            <a:ln cap="flat" cmpd="sng" w="25400">
              <a:solidFill>
                <a:srgbClr val="48779B"/>
              </a:solidFill>
              <a:prstDash val="solid"/>
              <a:round/>
              <a:headEnd len="sm" w="sm" type="none"/>
              <a:tailEnd len="med" w="med" type="triangle"/>
            </a:ln>
          </p:spPr>
        </p:cxnSp>
        <p:cxnSp>
          <p:nvCxnSpPr>
            <p:cNvPr id="765" name="Google Shape;765;p22"/>
            <p:cNvCxnSpPr/>
            <p:nvPr/>
          </p:nvCxnSpPr>
          <p:spPr>
            <a:xfrm>
              <a:off x="4948451" y="1828800"/>
              <a:ext cx="0" cy="293427"/>
            </a:xfrm>
            <a:prstGeom prst="straightConnector1">
              <a:avLst/>
            </a:prstGeom>
            <a:solidFill>
              <a:schemeClr val="accent4"/>
            </a:solidFill>
            <a:ln cap="flat" cmpd="sng" w="25400">
              <a:solidFill>
                <a:srgbClr val="48779B"/>
              </a:solidFill>
              <a:prstDash val="solid"/>
              <a:round/>
              <a:headEnd len="sm" w="sm" type="none"/>
              <a:tailEnd len="med" w="med" type="triangl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23"/>
          <p:cNvSpPr/>
          <p:nvPr/>
        </p:nvSpPr>
        <p:spPr>
          <a:xfrm>
            <a:off x="1062556" y="1505357"/>
            <a:ext cx="1883425" cy="1842031"/>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3"/>
          <p:cNvSpPr txBox="1"/>
          <p:nvPr>
            <p:ph type="title"/>
          </p:nvPr>
        </p:nvSpPr>
        <p:spPr>
          <a:xfrm>
            <a:off x="3150142" y="1752834"/>
            <a:ext cx="3657721" cy="137261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latin typeface="Arial"/>
                <a:ea typeface="Arial"/>
                <a:cs typeface="Arial"/>
                <a:sym typeface="Arial"/>
              </a:rPr>
              <a:t>TỔNG KẾT</a:t>
            </a:r>
            <a:endParaRPr>
              <a:latin typeface="Arial"/>
              <a:ea typeface="Arial"/>
              <a:cs typeface="Arial"/>
              <a:sym typeface="Arial"/>
            </a:endParaRPr>
          </a:p>
        </p:txBody>
      </p:sp>
      <p:sp>
        <p:nvSpPr>
          <p:cNvPr id="772" name="Google Shape;772;p23"/>
          <p:cNvSpPr txBox="1"/>
          <p:nvPr>
            <p:ph idx="2" type="title"/>
          </p:nvPr>
        </p:nvSpPr>
        <p:spPr>
          <a:xfrm>
            <a:off x="876150" y="1963501"/>
            <a:ext cx="2069831" cy="99276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sz="8800"/>
              <a:t>04</a:t>
            </a:r>
            <a:endParaRPr sz="8800"/>
          </a:p>
        </p:txBody>
      </p:sp>
      <p:grpSp>
        <p:nvGrpSpPr>
          <p:cNvPr id="773" name="Google Shape;773;p23"/>
          <p:cNvGrpSpPr/>
          <p:nvPr/>
        </p:nvGrpSpPr>
        <p:grpSpPr>
          <a:xfrm rot="-297410">
            <a:off x="3089815" y="3975507"/>
            <a:ext cx="709261" cy="709313"/>
            <a:chOff x="1074511" y="925228"/>
            <a:chExt cx="709303" cy="709356"/>
          </a:xfrm>
        </p:grpSpPr>
        <p:sp>
          <p:nvSpPr>
            <p:cNvPr id="774" name="Google Shape;774;p23"/>
            <p:cNvSpPr/>
            <p:nvPr/>
          </p:nvSpPr>
          <p:spPr>
            <a:xfrm rot="-514359">
              <a:off x="1117492" y="968204"/>
              <a:ext cx="623340" cy="623404"/>
            </a:xfrm>
            <a:custGeom>
              <a:rect b="b" l="l" r="r" t="t"/>
              <a:pathLst>
                <a:path extrusionOk="0" h="9728" w="9727">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3"/>
            <p:cNvSpPr/>
            <p:nvPr/>
          </p:nvSpPr>
          <p:spPr>
            <a:xfrm rot="-514359">
              <a:off x="1373904" y="1202490"/>
              <a:ext cx="128616" cy="144188"/>
            </a:xfrm>
            <a:custGeom>
              <a:rect b="b" l="l" r="r" t="t"/>
              <a:pathLst>
                <a:path extrusionOk="0" fill="none" h="2250" w="2007">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3"/>
            <p:cNvSpPr/>
            <p:nvPr/>
          </p:nvSpPr>
          <p:spPr>
            <a:xfrm rot="-514359">
              <a:off x="1284435" y="1131993"/>
              <a:ext cx="286389" cy="288376"/>
            </a:xfrm>
            <a:custGeom>
              <a:rect b="b" l="l" r="r" t="t"/>
              <a:pathLst>
                <a:path extrusionOk="0" fill="none" h="4500" w="4469">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23"/>
          <p:cNvGrpSpPr/>
          <p:nvPr/>
        </p:nvGrpSpPr>
        <p:grpSpPr>
          <a:xfrm rot="1285550">
            <a:off x="7567667" y="718321"/>
            <a:ext cx="822913" cy="818353"/>
            <a:chOff x="5088175" y="2529243"/>
            <a:chExt cx="822905" cy="818345"/>
          </a:xfrm>
        </p:grpSpPr>
        <p:sp>
          <p:nvSpPr>
            <p:cNvPr id="778" name="Google Shape;778;p23"/>
            <p:cNvSpPr/>
            <p:nvPr/>
          </p:nvSpPr>
          <p:spPr>
            <a:xfrm>
              <a:off x="5092588" y="2529243"/>
              <a:ext cx="818492" cy="818345"/>
            </a:xfrm>
            <a:custGeom>
              <a:rect b="b" l="l" r="r" t="t"/>
              <a:pathLst>
                <a:path extrusionOk="0" fill="none" h="5563" w="5564">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3"/>
            <p:cNvSpPr/>
            <p:nvPr/>
          </p:nvSpPr>
          <p:spPr>
            <a:xfrm>
              <a:off x="5499478" y="2529243"/>
              <a:ext cx="147" cy="818345"/>
            </a:xfrm>
            <a:custGeom>
              <a:rect b="b" l="l" r="r" t="t"/>
              <a:pathLst>
                <a:path extrusionOk="0" fill="none" h="5563" w="1">
                  <a:moveTo>
                    <a:pt x="1" y="0"/>
                  </a:moveTo>
                  <a:lnTo>
                    <a:pt x="1" y="5563"/>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3"/>
            <p:cNvSpPr/>
            <p:nvPr/>
          </p:nvSpPr>
          <p:spPr>
            <a:xfrm>
              <a:off x="5307213" y="2533656"/>
              <a:ext cx="134307" cy="809519"/>
            </a:xfrm>
            <a:custGeom>
              <a:rect b="b" l="l" r="r" t="t"/>
              <a:pathLst>
                <a:path extrusionOk="0" fill="none" h="5503" w="913">
                  <a:moveTo>
                    <a:pt x="913" y="5502"/>
                  </a:moveTo>
                  <a:cubicBezTo>
                    <a:pt x="913" y="5502"/>
                    <a:pt x="1" y="4712"/>
                    <a:pt x="1" y="2736"/>
                  </a:cubicBezTo>
                  <a:cubicBezTo>
                    <a:pt x="1" y="791"/>
                    <a:pt x="913" y="1"/>
                    <a:pt x="913"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3"/>
            <p:cNvSpPr/>
            <p:nvPr/>
          </p:nvSpPr>
          <p:spPr>
            <a:xfrm>
              <a:off x="5562144" y="2533656"/>
              <a:ext cx="134307" cy="809519"/>
            </a:xfrm>
            <a:custGeom>
              <a:rect b="b" l="l" r="r" t="t"/>
              <a:pathLst>
                <a:path extrusionOk="0" fill="none" h="5503" w="913">
                  <a:moveTo>
                    <a:pt x="0" y="5502"/>
                  </a:moveTo>
                  <a:cubicBezTo>
                    <a:pt x="0" y="5502"/>
                    <a:pt x="912" y="4712"/>
                    <a:pt x="912" y="2736"/>
                  </a:cubicBezTo>
                  <a:cubicBezTo>
                    <a:pt x="912" y="791"/>
                    <a:pt x="0" y="1"/>
                    <a:pt x="0"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3"/>
            <p:cNvSpPr/>
            <p:nvPr/>
          </p:nvSpPr>
          <p:spPr>
            <a:xfrm>
              <a:off x="5088175" y="2936132"/>
              <a:ext cx="822905" cy="147"/>
            </a:xfrm>
            <a:custGeom>
              <a:rect b="b" l="l" r="r" t="t"/>
              <a:pathLst>
                <a:path extrusionOk="0" fill="none" h="1" w="5594">
                  <a:moveTo>
                    <a:pt x="0" y="0"/>
                  </a:moveTo>
                  <a:lnTo>
                    <a:pt x="5593" y="0"/>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3"/>
            <p:cNvSpPr/>
            <p:nvPr/>
          </p:nvSpPr>
          <p:spPr>
            <a:xfrm>
              <a:off x="5191001" y="3128397"/>
              <a:ext cx="626079" cy="67227"/>
            </a:xfrm>
            <a:custGeom>
              <a:rect b="b" l="l" r="r" t="t"/>
              <a:pathLst>
                <a:path extrusionOk="0" fill="none" h="457" w="4256">
                  <a:moveTo>
                    <a:pt x="4256" y="456"/>
                  </a:moveTo>
                  <a:cubicBezTo>
                    <a:pt x="3830" y="244"/>
                    <a:pt x="3101" y="0"/>
                    <a:pt x="2098" y="0"/>
                  </a:cubicBezTo>
                  <a:cubicBezTo>
                    <a:pt x="1125" y="0"/>
                    <a:pt x="426" y="213"/>
                    <a:pt x="1" y="456"/>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3"/>
            <p:cNvSpPr/>
            <p:nvPr/>
          </p:nvSpPr>
          <p:spPr>
            <a:xfrm>
              <a:off x="5191001" y="2694735"/>
              <a:ext cx="626079" cy="71640"/>
            </a:xfrm>
            <a:custGeom>
              <a:rect b="b" l="l" r="r" t="t"/>
              <a:pathLst>
                <a:path extrusionOk="0" fill="none" h="487" w="4256">
                  <a:moveTo>
                    <a:pt x="1" y="0"/>
                  </a:moveTo>
                  <a:cubicBezTo>
                    <a:pt x="426" y="243"/>
                    <a:pt x="1125" y="486"/>
                    <a:pt x="2159" y="486"/>
                  </a:cubicBezTo>
                  <a:cubicBezTo>
                    <a:pt x="3131" y="486"/>
                    <a:pt x="3830" y="243"/>
                    <a:pt x="4256" y="30"/>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24"/>
          <p:cNvSpPr txBox="1"/>
          <p:nvPr/>
        </p:nvSpPr>
        <p:spPr>
          <a:xfrm>
            <a:off x="356305" y="979791"/>
            <a:ext cx="8247600" cy="3290101"/>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800"/>
              <a:buFont typeface="Arial"/>
              <a:buNone/>
            </a:pPr>
            <a:r>
              <a:rPr b="1" i="0" lang="en-US" sz="2400" u="none" cap="none" strike="noStrike">
                <a:solidFill>
                  <a:srgbClr val="000000"/>
                </a:solidFill>
                <a:latin typeface="Arial"/>
                <a:ea typeface="Arial"/>
                <a:cs typeface="Arial"/>
                <a:sym typeface="Arial"/>
              </a:rPr>
              <a:t>4.1. Kết quả đạt được</a:t>
            </a:r>
            <a:endParaRPr b="1" i="0" sz="2400" u="none" cap="none" strike="noStrike">
              <a:solidFill>
                <a:srgbClr val="000000"/>
              </a:solidFill>
              <a:latin typeface="Arial"/>
              <a:ea typeface="Arial"/>
              <a:cs typeface="Arial"/>
              <a:sym typeface="Arial"/>
            </a:endParaRPr>
          </a:p>
          <a:p>
            <a:pPr indent="-285750" lvl="0" marL="285750" marR="0" rtl="0" algn="just">
              <a:lnSpc>
                <a:spcPct val="115000"/>
              </a:lnSpc>
              <a:spcBef>
                <a:spcPts val="12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Hiểu được nghiệp vụ quản lý quầy thuốc tân dược.</a:t>
            </a:r>
            <a:endParaRPr b="0" i="0" sz="1800" u="none" cap="none" strike="noStrike">
              <a:solidFill>
                <a:srgbClr val="000000"/>
              </a:solidFill>
              <a:latin typeface="Arial"/>
              <a:ea typeface="Arial"/>
              <a:cs typeface="Arial"/>
              <a:sym typeface="Arial"/>
            </a:endParaRPr>
          </a:p>
          <a:p>
            <a:pPr indent="-285750" lvl="0" marL="285750" marR="0" rtl="0" algn="just">
              <a:lnSpc>
                <a:spcPct val="115000"/>
              </a:lnSpc>
              <a:spcBef>
                <a:spcPts val="12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Thông qua nghiệp vụ kết hợp với mục đích thực hiện tin học hóa, mô tả chức năng của từng hệ thống, xây dựng các biểu đồ và hệ quản trị cơ sở dữ liệu SQL.</a:t>
            </a:r>
            <a:endParaRPr b="0" i="0" sz="1800" u="none" cap="none" strike="noStrike">
              <a:solidFill>
                <a:srgbClr val="000000"/>
              </a:solidFill>
              <a:latin typeface="Arial"/>
              <a:ea typeface="Arial"/>
              <a:cs typeface="Arial"/>
              <a:sym typeface="Arial"/>
            </a:endParaRPr>
          </a:p>
          <a:p>
            <a:pPr indent="-285750" lvl="0" marL="285750" marR="0" rtl="0" algn="just">
              <a:lnSpc>
                <a:spcPct val="115000"/>
              </a:lnSpc>
              <a:spcBef>
                <a:spcPts val="1200"/>
              </a:spcBef>
              <a:spcAft>
                <a:spcPts val="120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Xây dựng hệ thống thông qua kết quả thu thập được qua quá trình khảo sát, phân tích hệ thống và đặc tả giao diện.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4.2. Ưu nhược điểm của hệ thống</a:t>
            </a:r>
            <a:endParaRPr/>
          </a:p>
        </p:txBody>
      </p:sp>
      <p:sp>
        <p:nvSpPr>
          <p:cNvPr id="795" name="Google Shape;795;p25"/>
          <p:cNvSpPr txBox="1"/>
          <p:nvPr>
            <p:ph idx="1" type="subTitle"/>
          </p:nvPr>
        </p:nvSpPr>
        <p:spPr>
          <a:xfrm>
            <a:off x="713225" y="1952000"/>
            <a:ext cx="3756600" cy="2473800"/>
          </a:xfrm>
          <a:prstGeom prst="rect">
            <a:avLst/>
          </a:prstGeom>
          <a:noFill/>
          <a:ln>
            <a:noFill/>
          </a:ln>
        </p:spPr>
        <p:txBody>
          <a:bodyPr anchorCtr="0" anchor="t" bIns="91425" lIns="91425" spcFirstLastPara="1" rIns="91425" wrap="square" tIns="91425">
            <a:noAutofit/>
          </a:bodyPr>
          <a:lstStyle/>
          <a:p>
            <a:pPr indent="0" lvl="0" marL="114300" rtl="0" algn="ctr">
              <a:lnSpc>
                <a:spcPct val="130000"/>
              </a:lnSpc>
              <a:spcBef>
                <a:spcPts val="600"/>
              </a:spcBef>
              <a:spcAft>
                <a:spcPts val="0"/>
              </a:spcAft>
              <a:buSzPts val="1200"/>
              <a:buNone/>
            </a:pPr>
            <a:r>
              <a:rPr b="1" lang="en-US" sz="2000">
                <a:latin typeface="Arial"/>
                <a:ea typeface="Arial"/>
                <a:cs typeface="Arial"/>
                <a:sym typeface="Arial"/>
              </a:rPr>
              <a:t>Ưu điểm</a:t>
            </a:r>
            <a:endParaRPr/>
          </a:p>
          <a:p>
            <a:pPr indent="-342900" lvl="0" marL="457200" rtl="0" algn="l">
              <a:lnSpc>
                <a:spcPct val="130000"/>
              </a:lnSpc>
              <a:spcBef>
                <a:spcPts val="600"/>
              </a:spcBef>
              <a:spcAft>
                <a:spcPts val="0"/>
              </a:spcAft>
              <a:buSzPts val="1200"/>
              <a:buChar char="●"/>
            </a:pPr>
            <a:r>
              <a:rPr lang="en-US" sz="1800">
                <a:latin typeface="Arial"/>
                <a:ea typeface="Arial"/>
                <a:cs typeface="Arial"/>
                <a:sym typeface="Arial"/>
              </a:rPr>
              <a:t>Giao diện đơn giản dễ nhìn</a:t>
            </a:r>
            <a:endParaRPr/>
          </a:p>
          <a:p>
            <a:pPr indent="-342900" lvl="0" marL="457200" rtl="0" algn="l">
              <a:lnSpc>
                <a:spcPct val="130000"/>
              </a:lnSpc>
              <a:spcBef>
                <a:spcPts val="600"/>
              </a:spcBef>
              <a:spcAft>
                <a:spcPts val="0"/>
              </a:spcAft>
              <a:buSzPts val="1200"/>
              <a:buChar char="●"/>
            </a:pPr>
            <a:r>
              <a:rPr lang="en-US" sz="1800">
                <a:latin typeface="Arial"/>
                <a:ea typeface="Arial"/>
                <a:cs typeface="Arial"/>
                <a:sym typeface="Arial"/>
              </a:rPr>
              <a:t>Quản trị dễ dàng</a:t>
            </a:r>
            <a:endParaRPr/>
          </a:p>
          <a:p>
            <a:pPr indent="-342900" lvl="0" marL="457200" rtl="0" algn="l">
              <a:lnSpc>
                <a:spcPct val="130000"/>
              </a:lnSpc>
              <a:spcBef>
                <a:spcPts val="600"/>
              </a:spcBef>
              <a:spcAft>
                <a:spcPts val="0"/>
              </a:spcAft>
              <a:buSzPts val="1200"/>
              <a:buChar char="●"/>
            </a:pPr>
            <a:r>
              <a:rPr lang="en-US" sz="1800">
                <a:latin typeface="Arial"/>
                <a:ea typeface="Arial"/>
                <a:cs typeface="Arial"/>
                <a:sym typeface="Arial"/>
              </a:rPr>
              <a:t>Thông tin bảo mật an toàn</a:t>
            </a:r>
            <a:endParaRPr/>
          </a:p>
        </p:txBody>
      </p:sp>
      <p:sp>
        <p:nvSpPr>
          <p:cNvPr id="796" name="Google Shape;796;p25"/>
          <p:cNvSpPr txBox="1"/>
          <p:nvPr>
            <p:ph idx="2" type="subTitle"/>
          </p:nvPr>
        </p:nvSpPr>
        <p:spPr>
          <a:xfrm>
            <a:off x="4572000" y="1952000"/>
            <a:ext cx="4216893" cy="2473800"/>
          </a:xfrm>
          <a:prstGeom prst="rect">
            <a:avLst/>
          </a:prstGeom>
          <a:noFill/>
          <a:ln>
            <a:noFill/>
          </a:ln>
        </p:spPr>
        <p:txBody>
          <a:bodyPr anchorCtr="0" anchor="t" bIns="91425" lIns="91425" spcFirstLastPara="1" rIns="91425" wrap="square" tIns="91425">
            <a:noAutofit/>
          </a:bodyPr>
          <a:lstStyle/>
          <a:p>
            <a:pPr indent="0" lvl="0" marL="114300" rtl="0" algn="ctr">
              <a:lnSpc>
                <a:spcPct val="130000"/>
              </a:lnSpc>
              <a:spcBef>
                <a:spcPts val="600"/>
              </a:spcBef>
              <a:spcAft>
                <a:spcPts val="0"/>
              </a:spcAft>
              <a:buSzPts val="1200"/>
              <a:buNone/>
            </a:pPr>
            <a:r>
              <a:rPr b="1" lang="en-US" sz="2000" u="none">
                <a:latin typeface="Arial"/>
                <a:ea typeface="Arial"/>
                <a:cs typeface="Arial"/>
                <a:sym typeface="Arial"/>
              </a:rPr>
              <a:t>Nhược điểm</a:t>
            </a:r>
            <a:endParaRPr/>
          </a:p>
          <a:p>
            <a:pPr indent="-342900" lvl="0" marL="457200" rtl="0" algn="just">
              <a:lnSpc>
                <a:spcPct val="130000"/>
              </a:lnSpc>
              <a:spcBef>
                <a:spcPts val="600"/>
              </a:spcBef>
              <a:spcAft>
                <a:spcPts val="0"/>
              </a:spcAft>
              <a:buSzPts val="1200"/>
              <a:buChar char="●"/>
            </a:pPr>
            <a:r>
              <a:rPr lang="en-US" sz="1800" u="none">
                <a:latin typeface="Arial"/>
                <a:ea typeface="Arial"/>
                <a:cs typeface="Arial"/>
                <a:sym typeface="Arial"/>
              </a:rPr>
              <a:t>Còn thiếu chức năng như: Thống kê doanh số…</a:t>
            </a:r>
            <a:endParaRPr/>
          </a:p>
          <a:p>
            <a:pPr indent="-342900" lvl="0" marL="457200" rtl="0" algn="just">
              <a:lnSpc>
                <a:spcPct val="130000"/>
              </a:lnSpc>
              <a:spcBef>
                <a:spcPts val="600"/>
              </a:spcBef>
              <a:spcAft>
                <a:spcPts val="0"/>
              </a:spcAft>
              <a:buSzPts val="1200"/>
              <a:buChar char="●"/>
            </a:pPr>
            <a:r>
              <a:rPr lang="en-US" sz="1800" u="none">
                <a:latin typeface="Arial"/>
                <a:ea typeface="Arial"/>
                <a:cs typeface="Arial"/>
                <a:sym typeface="Arial"/>
              </a:rPr>
              <a:t>Phần mềm xử lý còn chậm</a:t>
            </a:r>
            <a:endParaRPr/>
          </a:p>
          <a:p>
            <a:pPr indent="0" lvl="0" marL="114300" rtl="0" algn="just">
              <a:lnSpc>
                <a:spcPct val="130000"/>
              </a:lnSpc>
              <a:spcBef>
                <a:spcPts val="600"/>
              </a:spcBef>
              <a:spcAft>
                <a:spcPts val="0"/>
              </a:spcAft>
              <a:buSzPts val="1200"/>
              <a:buNone/>
            </a:pPr>
            <a:r>
              <a:t/>
            </a:r>
            <a:endParaRPr sz="1800" u="non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6"/>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4.3. Hướng phát triển</a:t>
            </a:r>
            <a:endParaRPr/>
          </a:p>
        </p:txBody>
      </p:sp>
      <p:sp>
        <p:nvSpPr>
          <p:cNvPr id="802" name="Google Shape;802;p26"/>
          <p:cNvSpPr txBox="1"/>
          <p:nvPr/>
        </p:nvSpPr>
        <p:spPr>
          <a:xfrm>
            <a:off x="1294936" y="1450467"/>
            <a:ext cx="6834079" cy="3035038"/>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12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Nâng cao giao diện hệ thống.</a:t>
            </a:r>
            <a:endParaRPr b="0" i="0" sz="1800" u="none" cap="none" strike="noStrike">
              <a:solidFill>
                <a:srgbClr val="000000"/>
              </a:solidFill>
              <a:latin typeface="Arial"/>
              <a:ea typeface="Arial"/>
              <a:cs typeface="Arial"/>
              <a:sym typeface="Arial"/>
            </a:endParaRPr>
          </a:p>
          <a:p>
            <a:pPr indent="-228600" lvl="0" marL="228600" marR="0" rtl="0" algn="just">
              <a:lnSpc>
                <a:spcPct val="115000"/>
              </a:lnSpc>
              <a:spcBef>
                <a:spcPts val="12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Xử lý các lỗi chặt chẽ hơn trước khi đưa vào sử dụng.</a:t>
            </a:r>
            <a:endParaRPr b="0" i="0" sz="1800" u="none" cap="none" strike="noStrike">
              <a:solidFill>
                <a:srgbClr val="000000"/>
              </a:solidFill>
              <a:latin typeface="Arial"/>
              <a:ea typeface="Arial"/>
              <a:cs typeface="Arial"/>
              <a:sym typeface="Arial"/>
            </a:endParaRPr>
          </a:p>
          <a:p>
            <a:pPr indent="-285750" lvl="0" marL="285750" marR="0" rtl="0" algn="just">
              <a:lnSpc>
                <a:spcPct val="115000"/>
              </a:lnSpc>
              <a:spcBef>
                <a:spcPts val="12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Linh hoạt hơn trong việc xử lý các sự kiện.</a:t>
            </a:r>
            <a:endParaRPr/>
          </a:p>
          <a:p>
            <a:pPr indent="-285750" lvl="0" marL="285750" marR="0" rtl="0" algn="just">
              <a:lnSpc>
                <a:spcPct val="115000"/>
              </a:lnSpc>
              <a:spcBef>
                <a:spcPts val="12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Bổ sung nhiều hơn các báo cáo, thống kê.</a:t>
            </a:r>
            <a:endParaRPr b="0" i="0" sz="1800" u="none" cap="none" strike="noStrike">
              <a:solidFill>
                <a:srgbClr val="000000"/>
              </a:solidFill>
              <a:latin typeface="Arial"/>
              <a:ea typeface="Arial"/>
              <a:cs typeface="Arial"/>
              <a:sym typeface="Arial"/>
            </a:endParaRPr>
          </a:p>
          <a:p>
            <a:pPr indent="-285750" lvl="0" marL="285750" marR="0" rtl="0" algn="just">
              <a:lnSpc>
                <a:spcPct val="115000"/>
              </a:lnSpc>
              <a:spcBef>
                <a:spcPts val="12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Hoàn thiện các chức năng phù hợp với thực tế kinh doanh.</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grpSp>
        <p:nvGrpSpPr>
          <p:cNvPr id="807" name="Google Shape;807;p27"/>
          <p:cNvGrpSpPr/>
          <p:nvPr/>
        </p:nvGrpSpPr>
        <p:grpSpPr>
          <a:xfrm>
            <a:off x="422682" y="3019521"/>
            <a:ext cx="2364906" cy="2014118"/>
            <a:chOff x="1282050" y="238125"/>
            <a:chExt cx="5055875" cy="5238750"/>
          </a:xfrm>
        </p:grpSpPr>
        <p:sp>
          <p:nvSpPr>
            <p:cNvPr id="808" name="Google Shape;808;p27"/>
            <p:cNvSpPr/>
            <p:nvPr/>
          </p:nvSpPr>
          <p:spPr>
            <a:xfrm>
              <a:off x="1611850" y="2728900"/>
              <a:ext cx="698125" cy="698125"/>
            </a:xfrm>
            <a:custGeom>
              <a:rect b="b" l="l" r="r" t="t"/>
              <a:pathLst>
                <a:path extrusionOk="0" h="27925" w="27925">
                  <a:moveTo>
                    <a:pt x="13228" y="0"/>
                  </a:moveTo>
                  <a:lnTo>
                    <a:pt x="12579" y="68"/>
                  </a:lnTo>
                  <a:lnTo>
                    <a:pt x="11895" y="137"/>
                  </a:lnTo>
                  <a:lnTo>
                    <a:pt x="11246" y="239"/>
                  </a:lnTo>
                  <a:lnTo>
                    <a:pt x="10596" y="410"/>
                  </a:lnTo>
                  <a:lnTo>
                    <a:pt x="9947" y="581"/>
                  </a:lnTo>
                  <a:lnTo>
                    <a:pt x="9298" y="786"/>
                  </a:lnTo>
                  <a:lnTo>
                    <a:pt x="8682" y="1025"/>
                  </a:lnTo>
                  <a:lnTo>
                    <a:pt x="8067" y="1299"/>
                  </a:lnTo>
                  <a:lnTo>
                    <a:pt x="7452" y="1572"/>
                  </a:lnTo>
                  <a:lnTo>
                    <a:pt x="6871" y="1914"/>
                  </a:lnTo>
                  <a:lnTo>
                    <a:pt x="6290" y="2256"/>
                  </a:lnTo>
                  <a:lnTo>
                    <a:pt x="5743" y="2666"/>
                  </a:lnTo>
                  <a:lnTo>
                    <a:pt x="5196" y="3076"/>
                  </a:lnTo>
                  <a:lnTo>
                    <a:pt x="4683" y="3521"/>
                  </a:lnTo>
                  <a:lnTo>
                    <a:pt x="4171" y="3999"/>
                  </a:lnTo>
                  <a:lnTo>
                    <a:pt x="3692" y="4478"/>
                  </a:lnTo>
                  <a:lnTo>
                    <a:pt x="3214" y="5024"/>
                  </a:lnTo>
                  <a:lnTo>
                    <a:pt x="2804" y="5571"/>
                  </a:lnTo>
                  <a:lnTo>
                    <a:pt x="2393" y="6152"/>
                  </a:lnTo>
                  <a:lnTo>
                    <a:pt x="1983" y="6733"/>
                  </a:lnTo>
                  <a:lnTo>
                    <a:pt x="1710" y="7212"/>
                  </a:lnTo>
                  <a:lnTo>
                    <a:pt x="1471" y="7725"/>
                  </a:lnTo>
                  <a:lnTo>
                    <a:pt x="1231" y="8203"/>
                  </a:lnTo>
                  <a:lnTo>
                    <a:pt x="1026" y="8716"/>
                  </a:lnTo>
                  <a:lnTo>
                    <a:pt x="821" y="9228"/>
                  </a:lnTo>
                  <a:lnTo>
                    <a:pt x="650" y="9741"/>
                  </a:lnTo>
                  <a:lnTo>
                    <a:pt x="479" y="10288"/>
                  </a:lnTo>
                  <a:lnTo>
                    <a:pt x="343" y="10801"/>
                  </a:lnTo>
                  <a:lnTo>
                    <a:pt x="240" y="11347"/>
                  </a:lnTo>
                  <a:lnTo>
                    <a:pt x="138" y="11894"/>
                  </a:lnTo>
                  <a:lnTo>
                    <a:pt x="69" y="12475"/>
                  </a:lnTo>
                  <a:lnTo>
                    <a:pt x="35" y="13022"/>
                  </a:lnTo>
                  <a:lnTo>
                    <a:pt x="1" y="13569"/>
                  </a:lnTo>
                  <a:lnTo>
                    <a:pt x="1" y="14116"/>
                  </a:lnTo>
                  <a:lnTo>
                    <a:pt x="1" y="14663"/>
                  </a:lnTo>
                  <a:lnTo>
                    <a:pt x="35" y="15210"/>
                  </a:lnTo>
                  <a:lnTo>
                    <a:pt x="103" y="15757"/>
                  </a:lnTo>
                  <a:lnTo>
                    <a:pt x="172" y="16303"/>
                  </a:lnTo>
                  <a:lnTo>
                    <a:pt x="274" y="16816"/>
                  </a:lnTo>
                  <a:lnTo>
                    <a:pt x="411" y="17363"/>
                  </a:lnTo>
                  <a:lnTo>
                    <a:pt x="548" y="17876"/>
                  </a:lnTo>
                  <a:lnTo>
                    <a:pt x="719" y="18388"/>
                  </a:lnTo>
                  <a:lnTo>
                    <a:pt x="890" y="18901"/>
                  </a:lnTo>
                  <a:lnTo>
                    <a:pt x="1095" y="19414"/>
                  </a:lnTo>
                  <a:lnTo>
                    <a:pt x="1300" y="19892"/>
                  </a:lnTo>
                  <a:lnTo>
                    <a:pt x="1539" y="20371"/>
                  </a:lnTo>
                  <a:lnTo>
                    <a:pt x="1812" y="20849"/>
                  </a:lnTo>
                  <a:lnTo>
                    <a:pt x="2086" y="21328"/>
                  </a:lnTo>
                  <a:lnTo>
                    <a:pt x="2393" y="21772"/>
                  </a:lnTo>
                  <a:lnTo>
                    <a:pt x="2701" y="22216"/>
                  </a:lnTo>
                  <a:lnTo>
                    <a:pt x="3043" y="22661"/>
                  </a:lnTo>
                  <a:lnTo>
                    <a:pt x="3385" y="23071"/>
                  </a:lnTo>
                  <a:lnTo>
                    <a:pt x="3726" y="23481"/>
                  </a:lnTo>
                  <a:lnTo>
                    <a:pt x="4137" y="23857"/>
                  </a:lnTo>
                  <a:lnTo>
                    <a:pt x="4513" y="24233"/>
                  </a:lnTo>
                  <a:lnTo>
                    <a:pt x="4923" y="24609"/>
                  </a:lnTo>
                  <a:lnTo>
                    <a:pt x="5367" y="24951"/>
                  </a:lnTo>
                  <a:lnTo>
                    <a:pt x="5811" y="25292"/>
                  </a:lnTo>
                  <a:lnTo>
                    <a:pt x="6290" y="25600"/>
                  </a:lnTo>
                  <a:lnTo>
                    <a:pt x="6768" y="25908"/>
                  </a:lnTo>
                  <a:lnTo>
                    <a:pt x="7384" y="26284"/>
                  </a:lnTo>
                  <a:lnTo>
                    <a:pt x="8033" y="26591"/>
                  </a:lnTo>
                  <a:lnTo>
                    <a:pt x="8648" y="26865"/>
                  </a:lnTo>
                  <a:lnTo>
                    <a:pt x="9298" y="27138"/>
                  </a:lnTo>
                  <a:lnTo>
                    <a:pt x="9981" y="27343"/>
                  </a:lnTo>
                  <a:lnTo>
                    <a:pt x="10631" y="27514"/>
                  </a:lnTo>
                  <a:lnTo>
                    <a:pt x="11314" y="27651"/>
                  </a:lnTo>
                  <a:lnTo>
                    <a:pt x="11963" y="27787"/>
                  </a:lnTo>
                  <a:lnTo>
                    <a:pt x="12647" y="27856"/>
                  </a:lnTo>
                  <a:lnTo>
                    <a:pt x="13331" y="27890"/>
                  </a:lnTo>
                  <a:lnTo>
                    <a:pt x="14014" y="27924"/>
                  </a:lnTo>
                  <a:lnTo>
                    <a:pt x="14664" y="27890"/>
                  </a:lnTo>
                  <a:lnTo>
                    <a:pt x="15347" y="27856"/>
                  </a:lnTo>
                  <a:lnTo>
                    <a:pt x="15997" y="27753"/>
                  </a:lnTo>
                  <a:lnTo>
                    <a:pt x="16680" y="27651"/>
                  </a:lnTo>
                  <a:lnTo>
                    <a:pt x="17330" y="27514"/>
                  </a:lnTo>
                  <a:lnTo>
                    <a:pt x="17979" y="27309"/>
                  </a:lnTo>
                  <a:lnTo>
                    <a:pt x="18594" y="27104"/>
                  </a:lnTo>
                  <a:lnTo>
                    <a:pt x="19244" y="26865"/>
                  </a:lnTo>
                  <a:lnTo>
                    <a:pt x="19859" y="26625"/>
                  </a:lnTo>
                  <a:lnTo>
                    <a:pt x="20440" y="26318"/>
                  </a:lnTo>
                  <a:lnTo>
                    <a:pt x="21055" y="25976"/>
                  </a:lnTo>
                  <a:lnTo>
                    <a:pt x="21636" y="25634"/>
                  </a:lnTo>
                  <a:lnTo>
                    <a:pt x="22183" y="25258"/>
                  </a:lnTo>
                  <a:lnTo>
                    <a:pt x="22730" y="24814"/>
                  </a:lnTo>
                  <a:lnTo>
                    <a:pt x="23242" y="24370"/>
                  </a:lnTo>
                  <a:lnTo>
                    <a:pt x="23755" y="23925"/>
                  </a:lnTo>
                  <a:lnTo>
                    <a:pt x="24234" y="23413"/>
                  </a:lnTo>
                  <a:lnTo>
                    <a:pt x="24678" y="22900"/>
                  </a:lnTo>
                  <a:lnTo>
                    <a:pt x="25122" y="22353"/>
                  </a:lnTo>
                  <a:lnTo>
                    <a:pt x="25532" y="21772"/>
                  </a:lnTo>
                  <a:lnTo>
                    <a:pt x="25908" y="21157"/>
                  </a:lnTo>
                  <a:lnTo>
                    <a:pt x="26284" y="20542"/>
                  </a:lnTo>
                  <a:lnTo>
                    <a:pt x="26592" y="19892"/>
                  </a:lnTo>
                  <a:lnTo>
                    <a:pt x="26865" y="19243"/>
                  </a:lnTo>
                  <a:lnTo>
                    <a:pt x="27139" y="18593"/>
                  </a:lnTo>
                  <a:lnTo>
                    <a:pt x="27344" y="17944"/>
                  </a:lnTo>
                  <a:lnTo>
                    <a:pt x="27515" y="17260"/>
                  </a:lnTo>
                  <a:lnTo>
                    <a:pt x="27686" y="16611"/>
                  </a:lnTo>
                  <a:lnTo>
                    <a:pt x="27788" y="15927"/>
                  </a:lnTo>
                  <a:lnTo>
                    <a:pt x="27857" y="15244"/>
                  </a:lnTo>
                  <a:lnTo>
                    <a:pt x="27925" y="14594"/>
                  </a:lnTo>
                  <a:lnTo>
                    <a:pt x="27925" y="13911"/>
                  </a:lnTo>
                  <a:lnTo>
                    <a:pt x="27891" y="13227"/>
                  </a:lnTo>
                  <a:lnTo>
                    <a:pt x="27857" y="12578"/>
                  </a:lnTo>
                  <a:lnTo>
                    <a:pt x="27754" y="11894"/>
                  </a:lnTo>
                  <a:lnTo>
                    <a:pt x="27651" y="11245"/>
                  </a:lnTo>
                  <a:lnTo>
                    <a:pt x="27515" y="10596"/>
                  </a:lnTo>
                  <a:lnTo>
                    <a:pt x="27344" y="9946"/>
                  </a:lnTo>
                  <a:lnTo>
                    <a:pt x="27139" y="9297"/>
                  </a:lnTo>
                  <a:lnTo>
                    <a:pt x="26900" y="8682"/>
                  </a:lnTo>
                  <a:lnTo>
                    <a:pt x="26626" y="8066"/>
                  </a:lnTo>
                  <a:lnTo>
                    <a:pt x="26319" y="7451"/>
                  </a:lnTo>
                  <a:lnTo>
                    <a:pt x="25977" y="6870"/>
                  </a:lnTo>
                  <a:lnTo>
                    <a:pt x="25635" y="6289"/>
                  </a:lnTo>
                  <a:lnTo>
                    <a:pt x="25259" y="5742"/>
                  </a:lnTo>
                  <a:lnTo>
                    <a:pt x="24849" y="5195"/>
                  </a:lnTo>
                  <a:lnTo>
                    <a:pt x="24405" y="4648"/>
                  </a:lnTo>
                  <a:lnTo>
                    <a:pt x="23926" y="4170"/>
                  </a:lnTo>
                  <a:lnTo>
                    <a:pt x="23413" y="3691"/>
                  </a:lnTo>
                  <a:lnTo>
                    <a:pt x="22901" y="3213"/>
                  </a:lnTo>
                  <a:lnTo>
                    <a:pt x="22354" y="2769"/>
                  </a:lnTo>
                  <a:lnTo>
                    <a:pt x="21773" y="2358"/>
                  </a:lnTo>
                  <a:lnTo>
                    <a:pt x="21158" y="1982"/>
                  </a:lnTo>
                  <a:lnTo>
                    <a:pt x="20542" y="1641"/>
                  </a:lnTo>
                  <a:lnTo>
                    <a:pt x="19893" y="1299"/>
                  </a:lnTo>
                  <a:lnTo>
                    <a:pt x="19244" y="1025"/>
                  </a:lnTo>
                  <a:lnTo>
                    <a:pt x="18594" y="786"/>
                  </a:lnTo>
                  <a:lnTo>
                    <a:pt x="17945" y="547"/>
                  </a:lnTo>
                  <a:lnTo>
                    <a:pt x="17261" y="376"/>
                  </a:lnTo>
                  <a:lnTo>
                    <a:pt x="16612" y="239"/>
                  </a:lnTo>
                  <a:lnTo>
                    <a:pt x="15928" y="137"/>
                  </a:lnTo>
                  <a:lnTo>
                    <a:pt x="15245" y="34"/>
                  </a:lnTo>
                  <a:lnTo>
                    <a:pt x="1459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7"/>
            <p:cNvSpPr/>
            <p:nvPr/>
          </p:nvSpPr>
          <p:spPr>
            <a:xfrm>
              <a:off x="1853675" y="2931400"/>
              <a:ext cx="212775" cy="212775"/>
            </a:xfrm>
            <a:custGeom>
              <a:rect b="b" l="l" r="r" t="t"/>
              <a:pathLst>
                <a:path extrusionOk="0" h="8511" w="8511">
                  <a:moveTo>
                    <a:pt x="4204" y="0"/>
                  </a:moveTo>
                  <a:lnTo>
                    <a:pt x="3794" y="35"/>
                  </a:lnTo>
                  <a:lnTo>
                    <a:pt x="3350" y="103"/>
                  </a:lnTo>
                  <a:lnTo>
                    <a:pt x="2940" y="206"/>
                  </a:lnTo>
                  <a:lnTo>
                    <a:pt x="2564" y="376"/>
                  </a:lnTo>
                  <a:lnTo>
                    <a:pt x="2188" y="547"/>
                  </a:lnTo>
                  <a:lnTo>
                    <a:pt x="1846" y="752"/>
                  </a:lnTo>
                  <a:lnTo>
                    <a:pt x="1539" y="992"/>
                  </a:lnTo>
                  <a:lnTo>
                    <a:pt x="1231" y="1299"/>
                  </a:lnTo>
                  <a:lnTo>
                    <a:pt x="958" y="1607"/>
                  </a:lnTo>
                  <a:lnTo>
                    <a:pt x="718" y="1914"/>
                  </a:lnTo>
                  <a:lnTo>
                    <a:pt x="513" y="2256"/>
                  </a:lnTo>
                  <a:lnTo>
                    <a:pt x="342" y="2632"/>
                  </a:lnTo>
                  <a:lnTo>
                    <a:pt x="206" y="3042"/>
                  </a:lnTo>
                  <a:lnTo>
                    <a:pt x="103" y="3453"/>
                  </a:lnTo>
                  <a:lnTo>
                    <a:pt x="35" y="3863"/>
                  </a:lnTo>
                  <a:lnTo>
                    <a:pt x="1" y="4307"/>
                  </a:lnTo>
                  <a:lnTo>
                    <a:pt x="35" y="4751"/>
                  </a:lnTo>
                  <a:lnTo>
                    <a:pt x="103" y="5161"/>
                  </a:lnTo>
                  <a:lnTo>
                    <a:pt x="206" y="5572"/>
                  </a:lnTo>
                  <a:lnTo>
                    <a:pt x="376" y="5948"/>
                  </a:lnTo>
                  <a:lnTo>
                    <a:pt x="547" y="6324"/>
                  </a:lnTo>
                  <a:lnTo>
                    <a:pt x="752" y="6665"/>
                  </a:lnTo>
                  <a:lnTo>
                    <a:pt x="1026" y="7007"/>
                  </a:lnTo>
                  <a:lnTo>
                    <a:pt x="1299" y="7315"/>
                  </a:lnTo>
                  <a:lnTo>
                    <a:pt x="1607" y="7554"/>
                  </a:lnTo>
                  <a:lnTo>
                    <a:pt x="1915" y="7827"/>
                  </a:lnTo>
                  <a:lnTo>
                    <a:pt x="2290" y="8032"/>
                  </a:lnTo>
                  <a:lnTo>
                    <a:pt x="2666" y="8203"/>
                  </a:lnTo>
                  <a:lnTo>
                    <a:pt x="3042" y="8340"/>
                  </a:lnTo>
                  <a:lnTo>
                    <a:pt x="3453" y="8443"/>
                  </a:lnTo>
                  <a:lnTo>
                    <a:pt x="3897" y="8477"/>
                  </a:lnTo>
                  <a:lnTo>
                    <a:pt x="4307" y="8511"/>
                  </a:lnTo>
                  <a:lnTo>
                    <a:pt x="4751" y="8477"/>
                  </a:lnTo>
                  <a:lnTo>
                    <a:pt x="5161" y="8408"/>
                  </a:lnTo>
                  <a:lnTo>
                    <a:pt x="5572" y="8306"/>
                  </a:lnTo>
                  <a:lnTo>
                    <a:pt x="5982" y="8169"/>
                  </a:lnTo>
                  <a:lnTo>
                    <a:pt x="6324" y="7964"/>
                  </a:lnTo>
                  <a:lnTo>
                    <a:pt x="6700" y="7759"/>
                  </a:lnTo>
                  <a:lnTo>
                    <a:pt x="7007" y="7520"/>
                  </a:lnTo>
                  <a:lnTo>
                    <a:pt x="7315" y="7246"/>
                  </a:lnTo>
                  <a:lnTo>
                    <a:pt x="7588" y="6939"/>
                  </a:lnTo>
                  <a:lnTo>
                    <a:pt x="7827" y="6597"/>
                  </a:lnTo>
                  <a:lnTo>
                    <a:pt x="8032" y="6255"/>
                  </a:lnTo>
                  <a:lnTo>
                    <a:pt x="8203" y="5879"/>
                  </a:lnTo>
                  <a:lnTo>
                    <a:pt x="8340" y="5469"/>
                  </a:lnTo>
                  <a:lnTo>
                    <a:pt x="8443" y="5059"/>
                  </a:lnTo>
                  <a:lnTo>
                    <a:pt x="8511" y="4649"/>
                  </a:lnTo>
                  <a:lnTo>
                    <a:pt x="8511" y="4204"/>
                  </a:lnTo>
                  <a:lnTo>
                    <a:pt x="8477" y="3760"/>
                  </a:lnTo>
                  <a:lnTo>
                    <a:pt x="8408" y="3350"/>
                  </a:lnTo>
                  <a:lnTo>
                    <a:pt x="8306" y="2940"/>
                  </a:lnTo>
                  <a:lnTo>
                    <a:pt x="8169" y="2564"/>
                  </a:lnTo>
                  <a:lnTo>
                    <a:pt x="7998" y="2188"/>
                  </a:lnTo>
                  <a:lnTo>
                    <a:pt x="7759" y="1846"/>
                  </a:lnTo>
                  <a:lnTo>
                    <a:pt x="7520" y="1504"/>
                  </a:lnTo>
                  <a:lnTo>
                    <a:pt x="7246" y="1231"/>
                  </a:lnTo>
                  <a:lnTo>
                    <a:pt x="6939" y="957"/>
                  </a:lnTo>
                  <a:lnTo>
                    <a:pt x="6597" y="718"/>
                  </a:lnTo>
                  <a:lnTo>
                    <a:pt x="6255" y="513"/>
                  </a:lnTo>
                  <a:lnTo>
                    <a:pt x="5879" y="308"/>
                  </a:lnTo>
                  <a:lnTo>
                    <a:pt x="5469" y="171"/>
                  </a:lnTo>
                  <a:lnTo>
                    <a:pt x="5093" y="69"/>
                  </a:lnTo>
                  <a:lnTo>
                    <a:pt x="4649" y="35"/>
                  </a:lnTo>
                  <a:lnTo>
                    <a:pt x="42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7"/>
            <p:cNvSpPr/>
            <p:nvPr/>
          </p:nvSpPr>
          <p:spPr>
            <a:xfrm>
              <a:off x="1780200" y="3143300"/>
              <a:ext cx="367425" cy="283725"/>
            </a:xfrm>
            <a:custGeom>
              <a:rect b="b" l="l" r="r" t="t"/>
              <a:pathLst>
                <a:path extrusionOk="0" h="11349" w="14697">
                  <a:moveTo>
                    <a:pt x="6665" y="1"/>
                  </a:moveTo>
                  <a:lnTo>
                    <a:pt x="5947" y="138"/>
                  </a:lnTo>
                  <a:lnTo>
                    <a:pt x="5229" y="308"/>
                  </a:lnTo>
                  <a:lnTo>
                    <a:pt x="4546" y="548"/>
                  </a:lnTo>
                  <a:lnTo>
                    <a:pt x="3897" y="821"/>
                  </a:lnTo>
                  <a:lnTo>
                    <a:pt x="3315" y="1197"/>
                  </a:lnTo>
                  <a:lnTo>
                    <a:pt x="2734" y="1607"/>
                  </a:lnTo>
                  <a:lnTo>
                    <a:pt x="2188" y="2086"/>
                  </a:lnTo>
                  <a:lnTo>
                    <a:pt x="1709" y="2598"/>
                  </a:lnTo>
                  <a:lnTo>
                    <a:pt x="1299" y="3145"/>
                  </a:lnTo>
                  <a:lnTo>
                    <a:pt x="923" y="3760"/>
                  </a:lnTo>
                  <a:lnTo>
                    <a:pt x="615" y="4410"/>
                  </a:lnTo>
                  <a:lnTo>
                    <a:pt x="342" y="5059"/>
                  </a:lnTo>
                  <a:lnTo>
                    <a:pt x="171" y="5777"/>
                  </a:lnTo>
                  <a:lnTo>
                    <a:pt x="34" y="6495"/>
                  </a:lnTo>
                  <a:lnTo>
                    <a:pt x="0" y="7247"/>
                  </a:lnTo>
                  <a:lnTo>
                    <a:pt x="0" y="7588"/>
                  </a:lnTo>
                  <a:lnTo>
                    <a:pt x="0" y="9332"/>
                  </a:lnTo>
                  <a:lnTo>
                    <a:pt x="855" y="9810"/>
                  </a:lnTo>
                  <a:lnTo>
                    <a:pt x="1743" y="10220"/>
                  </a:lnTo>
                  <a:lnTo>
                    <a:pt x="2666" y="10562"/>
                  </a:lnTo>
                  <a:lnTo>
                    <a:pt x="3589" y="10870"/>
                  </a:lnTo>
                  <a:lnTo>
                    <a:pt x="4512" y="11075"/>
                  </a:lnTo>
                  <a:lnTo>
                    <a:pt x="5469" y="11211"/>
                  </a:lnTo>
                  <a:lnTo>
                    <a:pt x="6426" y="11314"/>
                  </a:lnTo>
                  <a:lnTo>
                    <a:pt x="7383" y="11348"/>
                  </a:lnTo>
                  <a:lnTo>
                    <a:pt x="8340" y="11280"/>
                  </a:lnTo>
                  <a:lnTo>
                    <a:pt x="9263" y="11177"/>
                  </a:lnTo>
                  <a:lnTo>
                    <a:pt x="10220" y="11006"/>
                  </a:lnTo>
                  <a:lnTo>
                    <a:pt x="11142" y="10767"/>
                  </a:lnTo>
                  <a:lnTo>
                    <a:pt x="12065" y="10460"/>
                  </a:lnTo>
                  <a:lnTo>
                    <a:pt x="12954" y="10084"/>
                  </a:lnTo>
                  <a:lnTo>
                    <a:pt x="13842" y="9639"/>
                  </a:lnTo>
                  <a:lnTo>
                    <a:pt x="14697" y="9161"/>
                  </a:lnTo>
                  <a:lnTo>
                    <a:pt x="14697" y="7418"/>
                  </a:lnTo>
                  <a:lnTo>
                    <a:pt x="14663" y="6666"/>
                  </a:lnTo>
                  <a:lnTo>
                    <a:pt x="14560" y="5914"/>
                  </a:lnTo>
                  <a:lnTo>
                    <a:pt x="14389" y="5230"/>
                  </a:lnTo>
                  <a:lnTo>
                    <a:pt x="14150" y="4547"/>
                  </a:lnTo>
                  <a:lnTo>
                    <a:pt x="13842" y="3897"/>
                  </a:lnTo>
                  <a:lnTo>
                    <a:pt x="13467" y="3282"/>
                  </a:lnTo>
                  <a:lnTo>
                    <a:pt x="13056" y="2735"/>
                  </a:lnTo>
                  <a:lnTo>
                    <a:pt x="12578" y="2188"/>
                  </a:lnTo>
                  <a:lnTo>
                    <a:pt x="12065" y="1710"/>
                  </a:lnTo>
                  <a:lnTo>
                    <a:pt x="11518" y="1300"/>
                  </a:lnTo>
                  <a:lnTo>
                    <a:pt x="10903" y="924"/>
                  </a:lnTo>
                  <a:lnTo>
                    <a:pt x="10254" y="582"/>
                  </a:lnTo>
                  <a:lnTo>
                    <a:pt x="9604" y="343"/>
                  </a:lnTo>
                  <a:lnTo>
                    <a:pt x="8887" y="138"/>
                  </a:lnTo>
                  <a:lnTo>
                    <a:pt x="8169" y="35"/>
                  </a:lnTo>
                  <a:lnTo>
                    <a:pt x="74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7"/>
            <p:cNvSpPr/>
            <p:nvPr/>
          </p:nvSpPr>
          <p:spPr>
            <a:xfrm>
              <a:off x="5550950" y="1536900"/>
              <a:ext cx="457175" cy="458025"/>
            </a:xfrm>
            <a:custGeom>
              <a:rect b="b" l="l" r="r" t="t"/>
              <a:pathLst>
                <a:path extrusionOk="0" h="18321" w="18287">
                  <a:moveTo>
                    <a:pt x="9126" y="1"/>
                  </a:moveTo>
                  <a:lnTo>
                    <a:pt x="8682" y="35"/>
                  </a:lnTo>
                  <a:lnTo>
                    <a:pt x="8238" y="69"/>
                  </a:lnTo>
                  <a:lnTo>
                    <a:pt x="7793" y="103"/>
                  </a:lnTo>
                  <a:lnTo>
                    <a:pt x="7383" y="206"/>
                  </a:lnTo>
                  <a:lnTo>
                    <a:pt x="6939" y="274"/>
                  </a:lnTo>
                  <a:lnTo>
                    <a:pt x="6529" y="411"/>
                  </a:lnTo>
                  <a:lnTo>
                    <a:pt x="6118" y="548"/>
                  </a:lnTo>
                  <a:lnTo>
                    <a:pt x="5708" y="684"/>
                  </a:lnTo>
                  <a:lnTo>
                    <a:pt x="5298" y="855"/>
                  </a:lnTo>
                  <a:lnTo>
                    <a:pt x="4888" y="1060"/>
                  </a:lnTo>
                  <a:lnTo>
                    <a:pt x="4512" y="1265"/>
                  </a:lnTo>
                  <a:lnTo>
                    <a:pt x="4136" y="1505"/>
                  </a:lnTo>
                  <a:lnTo>
                    <a:pt x="3760" y="1778"/>
                  </a:lnTo>
                  <a:lnTo>
                    <a:pt x="3418" y="2051"/>
                  </a:lnTo>
                  <a:lnTo>
                    <a:pt x="3077" y="2325"/>
                  </a:lnTo>
                  <a:lnTo>
                    <a:pt x="2735" y="2632"/>
                  </a:lnTo>
                  <a:lnTo>
                    <a:pt x="2427" y="2974"/>
                  </a:lnTo>
                  <a:lnTo>
                    <a:pt x="2120" y="3316"/>
                  </a:lnTo>
                  <a:lnTo>
                    <a:pt x="1846" y="3658"/>
                  </a:lnTo>
                  <a:lnTo>
                    <a:pt x="1573" y="4034"/>
                  </a:lnTo>
                  <a:lnTo>
                    <a:pt x="1299" y="4444"/>
                  </a:lnTo>
                  <a:lnTo>
                    <a:pt x="957" y="5093"/>
                  </a:lnTo>
                  <a:lnTo>
                    <a:pt x="684" y="5743"/>
                  </a:lnTo>
                  <a:lnTo>
                    <a:pt x="445" y="6426"/>
                  </a:lnTo>
                  <a:lnTo>
                    <a:pt x="240" y="7110"/>
                  </a:lnTo>
                  <a:lnTo>
                    <a:pt x="103" y="7828"/>
                  </a:lnTo>
                  <a:lnTo>
                    <a:pt x="0" y="8545"/>
                  </a:lnTo>
                  <a:lnTo>
                    <a:pt x="0" y="9297"/>
                  </a:lnTo>
                  <a:lnTo>
                    <a:pt x="35" y="10015"/>
                  </a:lnTo>
                  <a:lnTo>
                    <a:pt x="103" y="10699"/>
                  </a:lnTo>
                  <a:lnTo>
                    <a:pt x="274" y="11416"/>
                  </a:lnTo>
                  <a:lnTo>
                    <a:pt x="445" y="12066"/>
                  </a:lnTo>
                  <a:lnTo>
                    <a:pt x="718" y="12749"/>
                  </a:lnTo>
                  <a:lnTo>
                    <a:pt x="1026" y="13399"/>
                  </a:lnTo>
                  <a:lnTo>
                    <a:pt x="1368" y="14014"/>
                  </a:lnTo>
                  <a:lnTo>
                    <a:pt x="1744" y="14595"/>
                  </a:lnTo>
                  <a:lnTo>
                    <a:pt x="2222" y="15142"/>
                  </a:lnTo>
                  <a:lnTo>
                    <a:pt x="2701" y="15655"/>
                  </a:lnTo>
                  <a:lnTo>
                    <a:pt x="3247" y="16167"/>
                  </a:lnTo>
                  <a:lnTo>
                    <a:pt x="3828" y="16612"/>
                  </a:lnTo>
                  <a:lnTo>
                    <a:pt x="4444" y="16988"/>
                  </a:lnTo>
                  <a:lnTo>
                    <a:pt x="4854" y="17227"/>
                  </a:lnTo>
                  <a:lnTo>
                    <a:pt x="5264" y="17432"/>
                  </a:lnTo>
                  <a:lnTo>
                    <a:pt x="5674" y="17637"/>
                  </a:lnTo>
                  <a:lnTo>
                    <a:pt x="6118" y="17808"/>
                  </a:lnTo>
                  <a:lnTo>
                    <a:pt x="6529" y="17945"/>
                  </a:lnTo>
                  <a:lnTo>
                    <a:pt x="6973" y="18047"/>
                  </a:lnTo>
                  <a:lnTo>
                    <a:pt x="7417" y="18150"/>
                  </a:lnTo>
                  <a:lnTo>
                    <a:pt x="7862" y="18218"/>
                  </a:lnTo>
                  <a:lnTo>
                    <a:pt x="8306" y="18286"/>
                  </a:lnTo>
                  <a:lnTo>
                    <a:pt x="8750" y="18321"/>
                  </a:lnTo>
                  <a:lnTo>
                    <a:pt x="9195" y="18321"/>
                  </a:lnTo>
                  <a:lnTo>
                    <a:pt x="9605" y="18286"/>
                  </a:lnTo>
                  <a:lnTo>
                    <a:pt x="10049" y="18286"/>
                  </a:lnTo>
                  <a:lnTo>
                    <a:pt x="10493" y="18218"/>
                  </a:lnTo>
                  <a:lnTo>
                    <a:pt x="10938" y="18150"/>
                  </a:lnTo>
                  <a:lnTo>
                    <a:pt x="11348" y="18047"/>
                  </a:lnTo>
                  <a:lnTo>
                    <a:pt x="11792" y="17945"/>
                  </a:lnTo>
                  <a:lnTo>
                    <a:pt x="12202" y="17808"/>
                  </a:lnTo>
                  <a:lnTo>
                    <a:pt x="12612" y="17637"/>
                  </a:lnTo>
                  <a:lnTo>
                    <a:pt x="13023" y="17466"/>
                  </a:lnTo>
                  <a:lnTo>
                    <a:pt x="13399" y="17261"/>
                  </a:lnTo>
                  <a:lnTo>
                    <a:pt x="13809" y="17056"/>
                  </a:lnTo>
                  <a:lnTo>
                    <a:pt x="14185" y="16817"/>
                  </a:lnTo>
                  <a:lnTo>
                    <a:pt x="14526" y="16577"/>
                  </a:lnTo>
                  <a:lnTo>
                    <a:pt x="14902" y="16304"/>
                  </a:lnTo>
                  <a:lnTo>
                    <a:pt x="15244" y="15996"/>
                  </a:lnTo>
                  <a:lnTo>
                    <a:pt x="15552" y="15689"/>
                  </a:lnTo>
                  <a:lnTo>
                    <a:pt x="15894" y="15381"/>
                  </a:lnTo>
                  <a:lnTo>
                    <a:pt x="16167" y="15039"/>
                  </a:lnTo>
                  <a:lnTo>
                    <a:pt x="16475" y="14663"/>
                  </a:lnTo>
                  <a:lnTo>
                    <a:pt x="16748" y="14287"/>
                  </a:lnTo>
                  <a:lnTo>
                    <a:pt x="16987" y="13877"/>
                  </a:lnTo>
                  <a:lnTo>
                    <a:pt x="17227" y="13467"/>
                  </a:lnTo>
                  <a:lnTo>
                    <a:pt x="17432" y="13057"/>
                  </a:lnTo>
                  <a:lnTo>
                    <a:pt x="17602" y="12647"/>
                  </a:lnTo>
                  <a:lnTo>
                    <a:pt x="17773" y="12203"/>
                  </a:lnTo>
                  <a:lnTo>
                    <a:pt x="17910" y="11792"/>
                  </a:lnTo>
                  <a:lnTo>
                    <a:pt x="18047" y="11348"/>
                  </a:lnTo>
                  <a:lnTo>
                    <a:pt x="18149" y="10904"/>
                  </a:lnTo>
                  <a:lnTo>
                    <a:pt x="18218" y="10459"/>
                  </a:lnTo>
                  <a:lnTo>
                    <a:pt x="18252" y="10015"/>
                  </a:lnTo>
                  <a:lnTo>
                    <a:pt x="18286" y="9571"/>
                  </a:lnTo>
                  <a:lnTo>
                    <a:pt x="18286" y="9126"/>
                  </a:lnTo>
                  <a:lnTo>
                    <a:pt x="18286" y="8682"/>
                  </a:lnTo>
                  <a:lnTo>
                    <a:pt x="18252" y="8272"/>
                  </a:lnTo>
                  <a:lnTo>
                    <a:pt x="18218" y="7828"/>
                  </a:lnTo>
                  <a:lnTo>
                    <a:pt x="18115" y="7383"/>
                  </a:lnTo>
                  <a:lnTo>
                    <a:pt x="18047" y="6973"/>
                  </a:lnTo>
                  <a:lnTo>
                    <a:pt x="17910" y="6529"/>
                  </a:lnTo>
                  <a:lnTo>
                    <a:pt x="17773" y="6119"/>
                  </a:lnTo>
                  <a:lnTo>
                    <a:pt x="17637" y="5709"/>
                  </a:lnTo>
                  <a:lnTo>
                    <a:pt x="17432" y="5298"/>
                  </a:lnTo>
                  <a:lnTo>
                    <a:pt x="17261" y="4922"/>
                  </a:lnTo>
                  <a:lnTo>
                    <a:pt x="17056" y="4512"/>
                  </a:lnTo>
                  <a:lnTo>
                    <a:pt x="16816" y="4136"/>
                  </a:lnTo>
                  <a:lnTo>
                    <a:pt x="16543" y="3795"/>
                  </a:lnTo>
                  <a:lnTo>
                    <a:pt x="16270" y="3419"/>
                  </a:lnTo>
                  <a:lnTo>
                    <a:pt x="15996" y="3077"/>
                  </a:lnTo>
                  <a:lnTo>
                    <a:pt x="15688" y="2769"/>
                  </a:lnTo>
                  <a:lnTo>
                    <a:pt x="15347" y="2427"/>
                  </a:lnTo>
                  <a:lnTo>
                    <a:pt x="15005" y="2154"/>
                  </a:lnTo>
                  <a:lnTo>
                    <a:pt x="14663" y="1846"/>
                  </a:lnTo>
                  <a:lnTo>
                    <a:pt x="14253" y="1573"/>
                  </a:lnTo>
                  <a:lnTo>
                    <a:pt x="13877" y="1334"/>
                  </a:lnTo>
                  <a:lnTo>
                    <a:pt x="13467" y="1094"/>
                  </a:lnTo>
                  <a:lnTo>
                    <a:pt x="13057" y="889"/>
                  </a:lnTo>
                  <a:lnTo>
                    <a:pt x="12612" y="684"/>
                  </a:lnTo>
                  <a:lnTo>
                    <a:pt x="12202" y="548"/>
                  </a:lnTo>
                  <a:lnTo>
                    <a:pt x="11758" y="411"/>
                  </a:lnTo>
                  <a:lnTo>
                    <a:pt x="11314" y="274"/>
                  </a:lnTo>
                  <a:lnTo>
                    <a:pt x="10903" y="172"/>
                  </a:lnTo>
                  <a:lnTo>
                    <a:pt x="10459" y="103"/>
                  </a:lnTo>
                  <a:lnTo>
                    <a:pt x="10015" y="69"/>
                  </a:lnTo>
                  <a:lnTo>
                    <a:pt x="9571" y="35"/>
                  </a:lnTo>
                  <a:lnTo>
                    <a:pt x="9126"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7"/>
            <p:cNvSpPr/>
            <p:nvPr/>
          </p:nvSpPr>
          <p:spPr>
            <a:xfrm>
              <a:off x="5709875" y="1670200"/>
              <a:ext cx="139300" cy="139300"/>
            </a:xfrm>
            <a:custGeom>
              <a:rect b="b" l="l" r="r" t="t"/>
              <a:pathLst>
                <a:path extrusionOk="0" h="5572" w="5572">
                  <a:moveTo>
                    <a:pt x="2735" y="1"/>
                  </a:moveTo>
                  <a:lnTo>
                    <a:pt x="2462" y="35"/>
                  </a:lnTo>
                  <a:lnTo>
                    <a:pt x="2188" y="69"/>
                  </a:lnTo>
                  <a:lnTo>
                    <a:pt x="1915" y="137"/>
                  </a:lnTo>
                  <a:lnTo>
                    <a:pt x="1675" y="240"/>
                  </a:lnTo>
                  <a:lnTo>
                    <a:pt x="1436" y="377"/>
                  </a:lnTo>
                  <a:lnTo>
                    <a:pt x="1197" y="513"/>
                  </a:lnTo>
                  <a:lnTo>
                    <a:pt x="992" y="650"/>
                  </a:lnTo>
                  <a:lnTo>
                    <a:pt x="787" y="855"/>
                  </a:lnTo>
                  <a:lnTo>
                    <a:pt x="616" y="1060"/>
                  </a:lnTo>
                  <a:lnTo>
                    <a:pt x="445" y="1265"/>
                  </a:lnTo>
                  <a:lnTo>
                    <a:pt x="308" y="1504"/>
                  </a:lnTo>
                  <a:lnTo>
                    <a:pt x="206" y="1744"/>
                  </a:lnTo>
                  <a:lnTo>
                    <a:pt x="103" y="1983"/>
                  </a:lnTo>
                  <a:lnTo>
                    <a:pt x="35" y="2256"/>
                  </a:lnTo>
                  <a:lnTo>
                    <a:pt x="1" y="2530"/>
                  </a:lnTo>
                  <a:lnTo>
                    <a:pt x="1" y="2837"/>
                  </a:lnTo>
                  <a:lnTo>
                    <a:pt x="1" y="3111"/>
                  </a:lnTo>
                  <a:lnTo>
                    <a:pt x="69" y="3384"/>
                  </a:lnTo>
                  <a:lnTo>
                    <a:pt x="137" y="3658"/>
                  </a:lnTo>
                  <a:lnTo>
                    <a:pt x="240" y="3897"/>
                  </a:lnTo>
                  <a:lnTo>
                    <a:pt x="342" y="4136"/>
                  </a:lnTo>
                  <a:lnTo>
                    <a:pt x="479" y="4375"/>
                  </a:lnTo>
                  <a:lnTo>
                    <a:pt x="650" y="4581"/>
                  </a:lnTo>
                  <a:lnTo>
                    <a:pt x="821" y="4786"/>
                  </a:lnTo>
                  <a:lnTo>
                    <a:pt x="1026" y="4957"/>
                  </a:lnTo>
                  <a:lnTo>
                    <a:pt x="1265" y="5127"/>
                  </a:lnTo>
                  <a:lnTo>
                    <a:pt x="1470" y="5264"/>
                  </a:lnTo>
                  <a:lnTo>
                    <a:pt x="1744" y="5367"/>
                  </a:lnTo>
                  <a:lnTo>
                    <a:pt x="1983" y="5469"/>
                  </a:lnTo>
                  <a:lnTo>
                    <a:pt x="2256" y="5538"/>
                  </a:lnTo>
                  <a:lnTo>
                    <a:pt x="2530" y="5572"/>
                  </a:lnTo>
                  <a:lnTo>
                    <a:pt x="3111" y="5572"/>
                  </a:lnTo>
                  <a:lnTo>
                    <a:pt x="3384" y="5503"/>
                  </a:lnTo>
                  <a:lnTo>
                    <a:pt x="3624" y="5435"/>
                  </a:lnTo>
                  <a:lnTo>
                    <a:pt x="3897" y="5332"/>
                  </a:lnTo>
                  <a:lnTo>
                    <a:pt x="4136" y="5230"/>
                  </a:lnTo>
                  <a:lnTo>
                    <a:pt x="4376" y="5093"/>
                  </a:lnTo>
                  <a:lnTo>
                    <a:pt x="4581" y="4922"/>
                  </a:lnTo>
                  <a:lnTo>
                    <a:pt x="4786" y="4751"/>
                  </a:lnTo>
                  <a:lnTo>
                    <a:pt x="4957" y="4546"/>
                  </a:lnTo>
                  <a:lnTo>
                    <a:pt x="5093" y="4307"/>
                  </a:lnTo>
                  <a:lnTo>
                    <a:pt x="5230" y="4102"/>
                  </a:lnTo>
                  <a:lnTo>
                    <a:pt x="5367" y="3829"/>
                  </a:lnTo>
                  <a:lnTo>
                    <a:pt x="5435" y="3589"/>
                  </a:lnTo>
                  <a:lnTo>
                    <a:pt x="5503" y="3316"/>
                  </a:lnTo>
                  <a:lnTo>
                    <a:pt x="5538" y="3043"/>
                  </a:lnTo>
                  <a:lnTo>
                    <a:pt x="5572" y="2769"/>
                  </a:lnTo>
                  <a:lnTo>
                    <a:pt x="5538" y="2461"/>
                  </a:lnTo>
                  <a:lnTo>
                    <a:pt x="5503" y="2188"/>
                  </a:lnTo>
                  <a:lnTo>
                    <a:pt x="5435" y="1949"/>
                  </a:lnTo>
                  <a:lnTo>
                    <a:pt x="5333" y="1675"/>
                  </a:lnTo>
                  <a:lnTo>
                    <a:pt x="5196" y="1436"/>
                  </a:lnTo>
                  <a:lnTo>
                    <a:pt x="5059" y="1197"/>
                  </a:lnTo>
                  <a:lnTo>
                    <a:pt x="4922" y="992"/>
                  </a:lnTo>
                  <a:lnTo>
                    <a:pt x="4717" y="787"/>
                  </a:lnTo>
                  <a:lnTo>
                    <a:pt x="4512" y="616"/>
                  </a:lnTo>
                  <a:lnTo>
                    <a:pt x="4307" y="479"/>
                  </a:lnTo>
                  <a:lnTo>
                    <a:pt x="4068" y="342"/>
                  </a:lnTo>
                  <a:lnTo>
                    <a:pt x="3829" y="206"/>
                  </a:lnTo>
                  <a:lnTo>
                    <a:pt x="3589" y="137"/>
                  </a:lnTo>
                  <a:lnTo>
                    <a:pt x="3316" y="69"/>
                  </a:lnTo>
                  <a:lnTo>
                    <a:pt x="3043" y="35"/>
                  </a:lnTo>
                  <a:lnTo>
                    <a:pt x="27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7"/>
            <p:cNvSpPr/>
            <p:nvPr/>
          </p:nvSpPr>
          <p:spPr>
            <a:xfrm>
              <a:off x="5661175" y="1811200"/>
              <a:ext cx="240975" cy="183725"/>
            </a:xfrm>
            <a:custGeom>
              <a:rect b="b" l="l" r="r" t="t"/>
              <a:pathLst>
                <a:path extrusionOk="0" h="7349" w="9639">
                  <a:moveTo>
                    <a:pt x="4751" y="0"/>
                  </a:moveTo>
                  <a:lnTo>
                    <a:pt x="4273" y="34"/>
                  </a:lnTo>
                  <a:lnTo>
                    <a:pt x="3794" y="137"/>
                  </a:lnTo>
                  <a:lnTo>
                    <a:pt x="3350" y="239"/>
                  </a:lnTo>
                  <a:lnTo>
                    <a:pt x="2906" y="410"/>
                  </a:lnTo>
                  <a:lnTo>
                    <a:pt x="2461" y="615"/>
                  </a:lnTo>
                  <a:lnTo>
                    <a:pt x="2085" y="855"/>
                  </a:lnTo>
                  <a:lnTo>
                    <a:pt x="1709" y="1162"/>
                  </a:lnTo>
                  <a:lnTo>
                    <a:pt x="1368" y="1470"/>
                  </a:lnTo>
                  <a:lnTo>
                    <a:pt x="1060" y="1812"/>
                  </a:lnTo>
                  <a:lnTo>
                    <a:pt x="787" y="2188"/>
                  </a:lnTo>
                  <a:lnTo>
                    <a:pt x="547" y="2598"/>
                  </a:lnTo>
                  <a:lnTo>
                    <a:pt x="376" y="3008"/>
                  </a:lnTo>
                  <a:lnTo>
                    <a:pt x="206" y="3452"/>
                  </a:lnTo>
                  <a:lnTo>
                    <a:pt x="103" y="3896"/>
                  </a:lnTo>
                  <a:lnTo>
                    <a:pt x="35" y="4409"/>
                  </a:lnTo>
                  <a:lnTo>
                    <a:pt x="1" y="4888"/>
                  </a:lnTo>
                  <a:lnTo>
                    <a:pt x="1" y="6016"/>
                  </a:lnTo>
                  <a:lnTo>
                    <a:pt x="582" y="6357"/>
                  </a:lnTo>
                  <a:lnTo>
                    <a:pt x="1163" y="6631"/>
                  </a:lnTo>
                  <a:lnTo>
                    <a:pt x="1744" y="6836"/>
                  </a:lnTo>
                  <a:lnTo>
                    <a:pt x="2359" y="7041"/>
                  </a:lnTo>
                  <a:lnTo>
                    <a:pt x="2974" y="7178"/>
                  </a:lnTo>
                  <a:lnTo>
                    <a:pt x="3589" y="7280"/>
                  </a:lnTo>
                  <a:lnTo>
                    <a:pt x="4204" y="7314"/>
                  </a:lnTo>
                  <a:lnTo>
                    <a:pt x="4854" y="7349"/>
                  </a:lnTo>
                  <a:lnTo>
                    <a:pt x="5469" y="7314"/>
                  </a:lnTo>
                  <a:lnTo>
                    <a:pt x="6084" y="7246"/>
                  </a:lnTo>
                  <a:lnTo>
                    <a:pt x="6700" y="7109"/>
                  </a:lnTo>
                  <a:lnTo>
                    <a:pt x="7315" y="6973"/>
                  </a:lnTo>
                  <a:lnTo>
                    <a:pt x="7930" y="6768"/>
                  </a:lnTo>
                  <a:lnTo>
                    <a:pt x="8511" y="6528"/>
                  </a:lnTo>
                  <a:lnTo>
                    <a:pt x="9092" y="6255"/>
                  </a:lnTo>
                  <a:lnTo>
                    <a:pt x="9639" y="5913"/>
                  </a:lnTo>
                  <a:lnTo>
                    <a:pt x="9639" y="4785"/>
                  </a:lnTo>
                  <a:lnTo>
                    <a:pt x="9605" y="4272"/>
                  </a:lnTo>
                  <a:lnTo>
                    <a:pt x="9536" y="3794"/>
                  </a:lnTo>
                  <a:lnTo>
                    <a:pt x="9400" y="3350"/>
                  </a:lnTo>
                  <a:lnTo>
                    <a:pt x="9229" y="2905"/>
                  </a:lnTo>
                  <a:lnTo>
                    <a:pt x="9024" y="2495"/>
                  </a:lnTo>
                  <a:lnTo>
                    <a:pt x="8784" y="2085"/>
                  </a:lnTo>
                  <a:lnTo>
                    <a:pt x="8511" y="1709"/>
                  </a:lnTo>
                  <a:lnTo>
                    <a:pt x="8203" y="1367"/>
                  </a:lnTo>
                  <a:lnTo>
                    <a:pt x="7827" y="1060"/>
                  </a:lnTo>
                  <a:lnTo>
                    <a:pt x="7451" y="786"/>
                  </a:lnTo>
                  <a:lnTo>
                    <a:pt x="7076" y="581"/>
                  </a:lnTo>
                  <a:lnTo>
                    <a:pt x="6631" y="376"/>
                  </a:lnTo>
                  <a:lnTo>
                    <a:pt x="6187" y="205"/>
                  </a:lnTo>
                  <a:lnTo>
                    <a:pt x="5743" y="103"/>
                  </a:lnTo>
                  <a:lnTo>
                    <a:pt x="5264" y="34"/>
                  </a:lnTo>
                  <a:lnTo>
                    <a:pt x="475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7"/>
            <p:cNvSpPr/>
            <p:nvPr/>
          </p:nvSpPr>
          <p:spPr>
            <a:xfrm>
              <a:off x="1863075" y="341500"/>
              <a:ext cx="1524400" cy="1042475"/>
            </a:xfrm>
            <a:custGeom>
              <a:rect b="b" l="l" r="r" t="t"/>
              <a:pathLst>
                <a:path extrusionOk="0" h="41699" w="60976">
                  <a:moveTo>
                    <a:pt x="60497" y="479"/>
                  </a:moveTo>
                  <a:lnTo>
                    <a:pt x="60497" y="41220"/>
                  </a:lnTo>
                  <a:lnTo>
                    <a:pt x="479" y="41220"/>
                  </a:lnTo>
                  <a:lnTo>
                    <a:pt x="479" y="479"/>
                  </a:lnTo>
                  <a:close/>
                  <a:moveTo>
                    <a:pt x="0" y="1"/>
                  </a:moveTo>
                  <a:lnTo>
                    <a:pt x="0" y="41699"/>
                  </a:lnTo>
                  <a:lnTo>
                    <a:pt x="60975" y="41699"/>
                  </a:lnTo>
                  <a:lnTo>
                    <a:pt x="6097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7"/>
            <p:cNvSpPr/>
            <p:nvPr/>
          </p:nvSpPr>
          <p:spPr>
            <a:xfrm>
              <a:off x="1921175" y="378250"/>
              <a:ext cx="60700" cy="60700"/>
            </a:xfrm>
            <a:custGeom>
              <a:rect b="b" l="l" r="r" t="t"/>
              <a:pathLst>
                <a:path extrusionOk="0" h="2428" w="2428">
                  <a:moveTo>
                    <a:pt x="992" y="0"/>
                  </a:moveTo>
                  <a:lnTo>
                    <a:pt x="753" y="69"/>
                  </a:lnTo>
                  <a:lnTo>
                    <a:pt x="547" y="205"/>
                  </a:lnTo>
                  <a:lnTo>
                    <a:pt x="377" y="342"/>
                  </a:lnTo>
                  <a:lnTo>
                    <a:pt x="240" y="513"/>
                  </a:lnTo>
                  <a:lnTo>
                    <a:pt x="103" y="718"/>
                  </a:lnTo>
                  <a:lnTo>
                    <a:pt x="35" y="957"/>
                  </a:lnTo>
                  <a:lnTo>
                    <a:pt x="1" y="1197"/>
                  </a:lnTo>
                  <a:lnTo>
                    <a:pt x="35" y="1436"/>
                  </a:lnTo>
                  <a:lnTo>
                    <a:pt x="103" y="1675"/>
                  </a:lnTo>
                  <a:lnTo>
                    <a:pt x="206" y="1880"/>
                  </a:lnTo>
                  <a:lnTo>
                    <a:pt x="377" y="2051"/>
                  </a:lnTo>
                  <a:lnTo>
                    <a:pt x="547" y="2222"/>
                  </a:lnTo>
                  <a:lnTo>
                    <a:pt x="753" y="2324"/>
                  </a:lnTo>
                  <a:lnTo>
                    <a:pt x="992" y="2393"/>
                  </a:lnTo>
                  <a:lnTo>
                    <a:pt x="1231" y="2427"/>
                  </a:lnTo>
                  <a:lnTo>
                    <a:pt x="1470" y="2393"/>
                  </a:lnTo>
                  <a:lnTo>
                    <a:pt x="1710" y="2324"/>
                  </a:lnTo>
                  <a:lnTo>
                    <a:pt x="1915" y="2222"/>
                  </a:lnTo>
                  <a:lnTo>
                    <a:pt x="2086" y="2051"/>
                  </a:lnTo>
                  <a:lnTo>
                    <a:pt x="2222" y="1880"/>
                  </a:lnTo>
                  <a:lnTo>
                    <a:pt x="2359" y="1675"/>
                  </a:lnTo>
                  <a:lnTo>
                    <a:pt x="2427" y="1436"/>
                  </a:lnTo>
                  <a:lnTo>
                    <a:pt x="2427" y="1197"/>
                  </a:lnTo>
                  <a:lnTo>
                    <a:pt x="2427" y="957"/>
                  </a:lnTo>
                  <a:lnTo>
                    <a:pt x="2359" y="718"/>
                  </a:lnTo>
                  <a:lnTo>
                    <a:pt x="2222" y="513"/>
                  </a:lnTo>
                  <a:lnTo>
                    <a:pt x="2086" y="342"/>
                  </a:lnTo>
                  <a:lnTo>
                    <a:pt x="1915" y="205"/>
                  </a:lnTo>
                  <a:lnTo>
                    <a:pt x="1710" y="69"/>
                  </a:lnTo>
                  <a:lnTo>
                    <a:pt x="1470"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7"/>
            <p:cNvSpPr/>
            <p:nvPr/>
          </p:nvSpPr>
          <p:spPr>
            <a:xfrm>
              <a:off x="2045075" y="378250"/>
              <a:ext cx="60700" cy="60700"/>
            </a:xfrm>
            <a:custGeom>
              <a:rect b="b" l="l" r="r" t="t"/>
              <a:pathLst>
                <a:path extrusionOk="0" h="2428" w="2428">
                  <a:moveTo>
                    <a:pt x="992" y="0"/>
                  </a:moveTo>
                  <a:lnTo>
                    <a:pt x="752" y="69"/>
                  </a:lnTo>
                  <a:lnTo>
                    <a:pt x="547" y="205"/>
                  </a:lnTo>
                  <a:lnTo>
                    <a:pt x="376" y="342"/>
                  </a:lnTo>
                  <a:lnTo>
                    <a:pt x="240" y="513"/>
                  </a:lnTo>
                  <a:lnTo>
                    <a:pt x="103" y="718"/>
                  </a:lnTo>
                  <a:lnTo>
                    <a:pt x="35" y="957"/>
                  </a:lnTo>
                  <a:lnTo>
                    <a:pt x="1" y="1197"/>
                  </a:lnTo>
                  <a:lnTo>
                    <a:pt x="35" y="1436"/>
                  </a:lnTo>
                  <a:lnTo>
                    <a:pt x="103" y="1675"/>
                  </a:lnTo>
                  <a:lnTo>
                    <a:pt x="206" y="1880"/>
                  </a:lnTo>
                  <a:lnTo>
                    <a:pt x="376" y="2051"/>
                  </a:lnTo>
                  <a:lnTo>
                    <a:pt x="547" y="2222"/>
                  </a:lnTo>
                  <a:lnTo>
                    <a:pt x="752" y="2324"/>
                  </a:lnTo>
                  <a:lnTo>
                    <a:pt x="992" y="2393"/>
                  </a:lnTo>
                  <a:lnTo>
                    <a:pt x="1231" y="2427"/>
                  </a:lnTo>
                  <a:lnTo>
                    <a:pt x="1470" y="2393"/>
                  </a:lnTo>
                  <a:lnTo>
                    <a:pt x="1709" y="2324"/>
                  </a:lnTo>
                  <a:lnTo>
                    <a:pt x="1915" y="2222"/>
                  </a:lnTo>
                  <a:lnTo>
                    <a:pt x="2085" y="2051"/>
                  </a:lnTo>
                  <a:lnTo>
                    <a:pt x="2222" y="1880"/>
                  </a:lnTo>
                  <a:lnTo>
                    <a:pt x="2359" y="1675"/>
                  </a:lnTo>
                  <a:lnTo>
                    <a:pt x="2427" y="1436"/>
                  </a:lnTo>
                  <a:lnTo>
                    <a:pt x="2427" y="1197"/>
                  </a:lnTo>
                  <a:lnTo>
                    <a:pt x="2427" y="957"/>
                  </a:lnTo>
                  <a:lnTo>
                    <a:pt x="2359" y="718"/>
                  </a:lnTo>
                  <a:lnTo>
                    <a:pt x="2222" y="513"/>
                  </a:lnTo>
                  <a:lnTo>
                    <a:pt x="2085" y="342"/>
                  </a:lnTo>
                  <a:lnTo>
                    <a:pt x="1915" y="205"/>
                  </a:lnTo>
                  <a:lnTo>
                    <a:pt x="1709" y="69"/>
                  </a:lnTo>
                  <a:lnTo>
                    <a:pt x="147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7"/>
            <p:cNvSpPr/>
            <p:nvPr/>
          </p:nvSpPr>
          <p:spPr>
            <a:xfrm>
              <a:off x="2168975" y="378250"/>
              <a:ext cx="60700" cy="60700"/>
            </a:xfrm>
            <a:custGeom>
              <a:rect b="b" l="l" r="r" t="t"/>
              <a:pathLst>
                <a:path extrusionOk="0" h="2428" w="2428">
                  <a:moveTo>
                    <a:pt x="992" y="0"/>
                  </a:moveTo>
                  <a:lnTo>
                    <a:pt x="752" y="69"/>
                  </a:lnTo>
                  <a:lnTo>
                    <a:pt x="547" y="205"/>
                  </a:lnTo>
                  <a:lnTo>
                    <a:pt x="376" y="342"/>
                  </a:lnTo>
                  <a:lnTo>
                    <a:pt x="240" y="513"/>
                  </a:lnTo>
                  <a:lnTo>
                    <a:pt x="103" y="718"/>
                  </a:lnTo>
                  <a:lnTo>
                    <a:pt x="35" y="957"/>
                  </a:lnTo>
                  <a:lnTo>
                    <a:pt x="0" y="1197"/>
                  </a:lnTo>
                  <a:lnTo>
                    <a:pt x="35" y="1436"/>
                  </a:lnTo>
                  <a:lnTo>
                    <a:pt x="103" y="1675"/>
                  </a:lnTo>
                  <a:lnTo>
                    <a:pt x="206" y="1880"/>
                  </a:lnTo>
                  <a:lnTo>
                    <a:pt x="376" y="2051"/>
                  </a:lnTo>
                  <a:lnTo>
                    <a:pt x="547" y="2222"/>
                  </a:lnTo>
                  <a:lnTo>
                    <a:pt x="752" y="2324"/>
                  </a:lnTo>
                  <a:lnTo>
                    <a:pt x="992" y="2393"/>
                  </a:lnTo>
                  <a:lnTo>
                    <a:pt x="1231" y="2427"/>
                  </a:lnTo>
                  <a:lnTo>
                    <a:pt x="1470" y="2393"/>
                  </a:lnTo>
                  <a:lnTo>
                    <a:pt x="1709" y="2324"/>
                  </a:lnTo>
                  <a:lnTo>
                    <a:pt x="1914" y="2222"/>
                  </a:lnTo>
                  <a:lnTo>
                    <a:pt x="2085" y="2051"/>
                  </a:lnTo>
                  <a:lnTo>
                    <a:pt x="2222" y="1880"/>
                  </a:lnTo>
                  <a:lnTo>
                    <a:pt x="2359" y="1675"/>
                  </a:lnTo>
                  <a:lnTo>
                    <a:pt x="2427" y="1436"/>
                  </a:lnTo>
                  <a:lnTo>
                    <a:pt x="2427" y="1197"/>
                  </a:lnTo>
                  <a:lnTo>
                    <a:pt x="2427" y="957"/>
                  </a:lnTo>
                  <a:lnTo>
                    <a:pt x="2359" y="718"/>
                  </a:lnTo>
                  <a:lnTo>
                    <a:pt x="2222" y="513"/>
                  </a:lnTo>
                  <a:lnTo>
                    <a:pt x="2085" y="342"/>
                  </a:lnTo>
                  <a:lnTo>
                    <a:pt x="1914" y="205"/>
                  </a:lnTo>
                  <a:lnTo>
                    <a:pt x="1709" y="69"/>
                  </a:lnTo>
                  <a:lnTo>
                    <a:pt x="1470"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7"/>
            <p:cNvSpPr/>
            <p:nvPr/>
          </p:nvSpPr>
          <p:spPr>
            <a:xfrm>
              <a:off x="1869050" y="461975"/>
              <a:ext cx="1512425" cy="12000"/>
            </a:xfrm>
            <a:custGeom>
              <a:rect b="b" l="l" r="r" t="t"/>
              <a:pathLst>
                <a:path extrusionOk="0" h="480" w="60497">
                  <a:moveTo>
                    <a:pt x="1" y="1"/>
                  </a:moveTo>
                  <a:lnTo>
                    <a:pt x="1" y="479"/>
                  </a:lnTo>
                  <a:lnTo>
                    <a:pt x="60497" y="479"/>
                  </a:lnTo>
                  <a:lnTo>
                    <a:pt x="60497"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7"/>
            <p:cNvSpPr/>
            <p:nvPr/>
          </p:nvSpPr>
          <p:spPr>
            <a:xfrm>
              <a:off x="1534950" y="1589025"/>
              <a:ext cx="863050" cy="611825"/>
            </a:xfrm>
            <a:custGeom>
              <a:rect b="b" l="l" r="r" t="t"/>
              <a:pathLst>
                <a:path extrusionOk="0" h="24473" w="34522">
                  <a:moveTo>
                    <a:pt x="31753" y="1"/>
                  </a:moveTo>
                  <a:lnTo>
                    <a:pt x="1" y="4341"/>
                  </a:lnTo>
                  <a:lnTo>
                    <a:pt x="2735" y="24473"/>
                  </a:lnTo>
                  <a:lnTo>
                    <a:pt x="34521" y="20132"/>
                  </a:lnTo>
                  <a:lnTo>
                    <a:pt x="3175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7"/>
            <p:cNvSpPr/>
            <p:nvPr/>
          </p:nvSpPr>
          <p:spPr>
            <a:xfrm>
              <a:off x="1534950" y="1589025"/>
              <a:ext cx="794700" cy="410175"/>
            </a:xfrm>
            <a:custGeom>
              <a:rect b="b" l="l" r="r" t="t"/>
              <a:pathLst>
                <a:path extrusionOk="0" h="16407" w="31788">
                  <a:moveTo>
                    <a:pt x="31787" y="1"/>
                  </a:moveTo>
                  <a:lnTo>
                    <a:pt x="30864" y="958"/>
                  </a:lnTo>
                  <a:lnTo>
                    <a:pt x="29941" y="1915"/>
                  </a:lnTo>
                  <a:lnTo>
                    <a:pt x="28130" y="3829"/>
                  </a:lnTo>
                  <a:lnTo>
                    <a:pt x="24541" y="7691"/>
                  </a:lnTo>
                  <a:lnTo>
                    <a:pt x="20611" y="12032"/>
                  </a:lnTo>
                  <a:lnTo>
                    <a:pt x="17637" y="15347"/>
                  </a:lnTo>
                  <a:lnTo>
                    <a:pt x="13946" y="12920"/>
                  </a:lnTo>
                  <a:lnTo>
                    <a:pt x="11451" y="11348"/>
                  </a:lnTo>
                  <a:lnTo>
                    <a:pt x="8956" y="9776"/>
                  </a:lnTo>
                  <a:lnTo>
                    <a:pt x="6734" y="8374"/>
                  </a:lnTo>
                  <a:lnTo>
                    <a:pt x="4478" y="7007"/>
                  </a:lnTo>
                  <a:lnTo>
                    <a:pt x="2222" y="5674"/>
                  </a:lnTo>
                  <a:lnTo>
                    <a:pt x="1" y="4341"/>
                  </a:lnTo>
                  <a:lnTo>
                    <a:pt x="2188" y="5879"/>
                  </a:lnTo>
                  <a:lnTo>
                    <a:pt x="4376" y="7417"/>
                  </a:lnTo>
                  <a:lnTo>
                    <a:pt x="8751" y="10425"/>
                  </a:lnTo>
                  <a:lnTo>
                    <a:pt x="13399" y="13501"/>
                  </a:lnTo>
                  <a:lnTo>
                    <a:pt x="13570" y="13570"/>
                  </a:lnTo>
                  <a:lnTo>
                    <a:pt x="17637" y="16270"/>
                  </a:lnTo>
                  <a:lnTo>
                    <a:pt x="17842" y="16406"/>
                  </a:lnTo>
                  <a:lnTo>
                    <a:pt x="18013" y="16201"/>
                  </a:lnTo>
                  <a:lnTo>
                    <a:pt x="21226" y="12544"/>
                  </a:lnTo>
                  <a:lnTo>
                    <a:pt x="21328" y="12408"/>
                  </a:lnTo>
                  <a:lnTo>
                    <a:pt x="24951" y="8204"/>
                  </a:lnTo>
                  <a:lnTo>
                    <a:pt x="26694" y="6187"/>
                  </a:lnTo>
                  <a:lnTo>
                    <a:pt x="27549" y="5196"/>
                  </a:lnTo>
                  <a:lnTo>
                    <a:pt x="28403" y="4136"/>
                  </a:lnTo>
                  <a:lnTo>
                    <a:pt x="30078" y="2086"/>
                  </a:lnTo>
                  <a:lnTo>
                    <a:pt x="317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7"/>
            <p:cNvSpPr/>
            <p:nvPr/>
          </p:nvSpPr>
          <p:spPr>
            <a:xfrm>
              <a:off x="1602450" y="1923975"/>
              <a:ext cx="283725" cy="260650"/>
            </a:xfrm>
            <a:custGeom>
              <a:rect b="b" l="l" r="r" t="t"/>
              <a:pathLst>
                <a:path extrusionOk="0" h="10426" w="11349">
                  <a:moveTo>
                    <a:pt x="11314" y="1"/>
                  </a:moveTo>
                  <a:lnTo>
                    <a:pt x="10733" y="445"/>
                  </a:lnTo>
                  <a:lnTo>
                    <a:pt x="9503" y="1402"/>
                  </a:lnTo>
                  <a:lnTo>
                    <a:pt x="8341" y="2393"/>
                  </a:lnTo>
                  <a:lnTo>
                    <a:pt x="6871" y="3658"/>
                  </a:lnTo>
                  <a:lnTo>
                    <a:pt x="5435" y="4957"/>
                  </a:lnTo>
                  <a:lnTo>
                    <a:pt x="4034" y="6290"/>
                  </a:lnTo>
                  <a:lnTo>
                    <a:pt x="2667" y="7623"/>
                  </a:lnTo>
                  <a:lnTo>
                    <a:pt x="1983" y="8306"/>
                  </a:lnTo>
                  <a:lnTo>
                    <a:pt x="1300" y="8990"/>
                  </a:lnTo>
                  <a:lnTo>
                    <a:pt x="1" y="10425"/>
                  </a:lnTo>
                  <a:lnTo>
                    <a:pt x="787" y="9844"/>
                  </a:lnTo>
                  <a:lnTo>
                    <a:pt x="1539" y="9263"/>
                  </a:lnTo>
                  <a:lnTo>
                    <a:pt x="3009" y="8033"/>
                  </a:lnTo>
                  <a:lnTo>
                    <a:pt x="4478" y="6768"/>
                  </a:lnTo>
                  <a:lnTo>
                    <a:pt x="5914" y="5469"/>
                  </a:lnTo>
                  <a:lnTo>
                    <a:pt x="7315" y="4136"/>
                  </a:lnTo>
                  <a:lnTo>
                    <a:pt x="8682" y="2803"/>
                  </a:lnTo>
                  <a:lnTo>
                    <a:pt x="9776" y="1675"/>
                  </a:lnTo>
                  <a:lnTo>
                    <a:pt x="10870" y="513"/>
                  </a:lnTo>
                  <a:lnTo>
                    <a:pt x="11314" y="35"/>
                  </a:lnTo>
                  <a:lnTo>
                    <a:pt x="113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7"/>
            <p:cNvSpPr/>
            <p:nvPr/>
          </p:nvSpPr>
          <p:spPr>
            <a:xfrm>
              <a:off x="2051050" y="1900900"/>
              <a:ext cx="342675" cy="176050"/>
            </a:xfrm>
            <a:custGeom>
              <a:rect b="b" l="l" r="r" t="t"/>
              <a:pathLst>
                <a:path extrusionOk="0" h="7042" w="13707">
                  <a:moveTo>
                    <a:pt x="1" y="1"/>
                  </a:moveTo>
                  <a:lnTo>
                    <a:pt x="35" y="35"/>
                  </a:lnTo>
                  <a:lnTo>
                    <a:pt x="69" y="35"/>
                  </a:lnTo>
                  <a:lnTo>
                    <a:pt x="616" y="411"/>
                  </a:lnTo>
                  <a:lnTo>
                    <a:pt x="1949" y="1231"/>
                  </a:lnTo>
                  <a:lnTo>
                    <a:pt x="3316" y="1983"/>
                  </a:lnTo>
                  <a:lnTo>
                    <a:pt x="4991" y="2940"/>
                  </a:lnTo>
                  <a:lnTo>
                    <a:pt x="6700" y="3829"/>
                  </a:lnTo>
                  <a:lnTo>
                    <a:pt x="8409" y="4683"/>
                  </a:lnTo>
                  <a:lnTo>
                    <a:pt x="10152" y="5504"/>
                  </a:lnTo>
                  <a:lnTo>
                    <a:pt x="11895" y="6290"/>
                  </a:lnTo>
                  <a:lnTo>
                    <a:pt x="13706" y="7042"/>
                  </a:lnTo>
                  <a:lnTo>
                    <a:pt x="12886" y="6529"/>
                  </a:lnTo>
                  <a:lnTo>
                    <a:pt x="12032" y="6016"/>
                  </a:lnTo>
                  <a:lnTo>
                    <a:pt x="10391" y="5025"/>
                  </a:lnTo>
                  <a:lnTo>
                    <a:pt x="8716" y="4102"/>
                  </a:lnTo>
                  <a:lnTo>
                    <a:pt x="7007" y="3214"/>
                  </a:lnTo>
                  <a:lnTo>
                    <a:pt x="5298" y="2359"/>
                  </a:lnTo>
                  <a:lnTo>
                    <a:pt x="3555" y="1505"/>
                  </a:lnTo>
                  <a:lnTo>
                    <a:pt x="2154" y="890"/>
                  </a:lnTo>
                  <a:lnTo>
                    <a:pt x="719" y="274"/>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7"/>
            <p:cNvSpPr/>
            <p:nvPr/>
          </p:nvSpPr>
          <p:spPr>
            <a:xfrm>
              <a:off x="4664025" y="2764775"/>
              <a:ext cx="1421850" cy="1076650"/>
            </a:xfrm>
            <a:custGeom>
              <a:rect b="b" l="l" r="r" t="t"/>
              <a:pathLst>
                <a:path extrusionOk="0" h="43066" w="56874">
                  <a:moveTo>
                    <a:pt x="7417" y="1"/>
                  </a:moveTo>
                  <a:lnTo>
                    <a:pt x="0" y="31377"/>
                  </a:lnTo>
                  <a:lnTo>
                    <a:pt x="49422" y="43066"/>
                  </a:lnTo>
                  <a:lnTo>
                    <a:pt x="56873" y="11724"/>
                  </a:lnTo>
                  <a:lnTo>
                    <a:pt x="7417"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7"/>
            <p:cNvSpPr/>
            <p:nvPr/>
          </p:nvSpPr>
          <p:spPr>
            <a:xfrm>
              <a:off x="4664025" y="2764775"/>
              <a:ext cx="1421850" cy="1076650"/>
            </a:xfrm>
            <a:custGeom>
              <a:rect b="b" l="l" r="r" t="t"/>
              <a:pathLst>
                <a:path extrusionOk="0" fill="none" h="43066" w="56874">
                  <a:moveTo>
                    <a:pt x="0" y="31377"/>
                  </a:moveTo>
                  <a:lnTo>
                    <a:pt x="7417" y="1"/>
                  </a:lnTo>
                  <a:lnTo>
                    <a:pt x="56873" y="11724"/>
                  </a:lnTo>
                  <a:lnTo>
                    <a:pt x="49422" y="43066"/>
                  </a:lnTo>
                  <a:lnTo>
                    <a:pt x="0" y="3137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7"/>
            <p:cNvSpPr/>
            <p:nvPr/>
          </p:nvSpPr>
          <p:spPr>
            <a:xfrm>
              <a:off x="4848575" y="2764775"/>
              <a:ext cx="1236450" cy="698975"/>
            </a:xfrm>
            <a:custGeom>
              <a:rect b="b" l="l" r="r" t="t"/>
              <a:pathLst>
                <a:path extrusionOk="0" h="27959" w="49458">
                  <a:moveTo>
                    <a:pt x="1" y="1"/>
                  </a:moveTo>
                  <a:lnTo>
                    <a:pt x="2325" y="3555"/>
                  </a:lnTo>
                  <a:lnTo>
                    <a:pt x="3521" y="5298"/>
                  </a:lnTo>
                  <a:lnTo>
                    <a:pt x="4717" y="7041"/>
                  </a:lnTo>
                  <a:lnTo>
                    <a:pt x="9536" y="13980"/>
                  </a:lnTo>
                  <a:lnTo>
                    <a:pt x="12066" y="17568"/>
                  </a:lnTo>
                  <a:lnTo>
                    <a:pt x="14595" y="21157"/>
                  </a:lnTo>
                  <a:lnTo>
                    <a:pt x="14766" y="21362"/>
                  </a:lnTo>
                  <a:lnTo>
                    <a:pt x="19277" y="27685"/>
                  </a:lnTo>
                  <a:lnTo>
                    <a:pt x="19517" y="27959"/>
                  </a:lnTo>
                  <a:lnTo>
                    <a:pt x="19858" y="27822"/>
                  </a:lnTo>
                  <a:lnTo>
                    <a:pt x="26694" y="24199"/>
                  </a:lnTo>
                  <a:lnTo>
                    <a:pt x="26933" y="24062"/>
                  </a:lnTo>
                  <a:lnTo>
                    <a:pt x="30830" y="22012"/>
                  </a:lnTo>
                  <a:lnTo>
                    <a:pt x="34692" y="19927"/>
                  </a:lnTo>
                  <a:lnTo>
                    <a:pt x="38383" y="17944"/>
                  </a:lnTo>
                  <a:lnTo>
                    <a:pt x="40229" y="16919"/>
                  </a:lnTo>
                  <a:lnTo>
                    <a:pt x="42075" y="15894"/>
                  </a:lnTo>
                  <a:lnTo>
                    <a:pt x="45766" y="13809"/>
                  </a:lnTo>
                  <a:lnTo>
                    <a:pt x="47611" y="12783"/>
                  </a:lnTo>
                  <a:lnTo>
                    <a:pt x="49457" y="11724"/>
                  </a:lnTo>
                  <a:lnTo>
                    <a:pt x="47577" y="12578"/>
                  </a:lnTo>
                  <a:lnTo>
                    <a:pt x="45697" y="13467"/>
                  </a:lnTo>
                  <a:lnTo>
                    <a:pt x="41904" y="15244"/>
                  </a:lnTo>
                  <a:lnTo>
                    <a:pt x="38144" y="17056"/>
                  </a:lnTo>
                  <a:lnTo>
                    <a:pt x="34419" y="18901"/>
                  </a:lnTo>
                  <a:lnTo>
                    <a:pt x="30249" y="20986"/>
                  </a:lnTo>
                  <a:lnTo>
                    <a:pt x="26113" y="23105"/>
                  </a:lnTo>
                  <a:lnTo>
                    <a:pt x="22969" y="24678"/>
                  </a:lnTo>
                  <a:lnTo>
                    <a:pt x="19858" y="26284"/>
                  </a:lnTo>
                  <a:lnTo>
                    <a:pt x="15723" y="20645"/>
                  </a:lnTo>
                  <a:lnTo>
                    <a:pt x="12954" y="16885"/>
                  </a:lnTo>
                  <a:lnTo>
                    <a:pt x="10186" y="13159"/>
                  </a:lnTo>
                  <a:lnTo>
                    <a:pt x="7657" y="9844"/>
                  </a:lnTo>
                  <a:lnTo>
                    <a:pt x="5127" y="6529"/>
                  </a:lnTo>
                  <a:lnTo>
                    <a:pt x="2598" y="3248"/>
                  </a:lnTo>
                  <a:lnTo>
                    <a:pt x="1299" y="1607"/>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7"/>
            <p:cNvSpPr/>
            <p:nvPr/>
          </p:nvSpPr>
          <p:spPr>
            <a:xfrm>
              <a:off x="4848575" y="2764775"/>
              <a:ext cx="1236450" cy="698975"/>
            </a:xfrm>
            <a:custGeom>
              <a:rect b="b" l="l" r="r" t="t"/>
              <a:pathLst>
                <a:path extrusionOk="0" fill="none" h="27959" w="49458">
                  <a:moveTo>
                    <a:pt x="49457" y="11724"/>
                  </a:moveTo>
                  <a:lnTo>
                    <a:pt x="49457" y="11724"/>
                  </a:lnTo>
                  <a:lnTo>
                    <a:pt x="47611" y="12783"/>
                  </a:lnTo>
                  <a:lnTo>
                    <a:pt x="45766" y="13809"/>
                  </a:lnTo>
                  <a:lnTo>
                    <a:pt x="42075" y="15894"/>
                  </a:lnTo>
                  <a:lnTo>
                    <a:pt x="42075" y="15894"/>
                  </a:lnTo>
                  <a:lnTo>
                    <a:pt x="40229" y="16919"/>
                  </a:lnTo>
                  <a:lnTo>
                    <a:pt x="38383" y="17944"/>
                  </a:lnTo>
                  <a:lnTo>
                    <a:pt x="34692" y="19927"/>
                  </a:lnTo>
                  <a:lnTo>
                    <a:pt x="34692" y="19927"/>
                  </a:lnTo>
                  <a:lnTo>
                    <a:pt x="30830" y="22012"/>
                  </a:lnTo>
                  <a:lnTo>
                    <a:pt x="26933" y="24062"/>
                  </a:lnTo>
                  <a:lnTo>
                    <a:pt x="26694" y="24199"/>
                  </a:lnTo>
                  <a:lnTo>
                    <a:pt x="19858" y="27822"/>
                  </a:lnTo>
                  <a:lnTo>
                    <a:pt x="19517" y="27959"/>
                  </a:lnTo>
                  <a:lnTo>
                    <a:pt x="19277" y="27685"/>
                  </a:lnTo>
                  <a:lnTo>
                    <a:pt x="19277" y="27685"/>
                  </a:lnTo>
                  <a:lnTo>
                    <a:pt x="14766" y="21362"/>
                  </a:lnTo>
                  <a:lnTo>
                    <a:pt x="14766" y="21362"/>
                  </a:lnTo>
                  <a:lnTo>
                    <a:pt x="14595" y="21157"/>
                  </a:lnTo>
                  <a:lnTo>
                    <a:pt x="14595" y="21157"/>
                  </a:lnTo>
                  <a:lnTo>
                    <a:pt x="12066" y="17568"/>
                  </a:lnTo>
                  <a:lnTo>
                    <a:pt x="9536" y="13980"/>
                  </a:lnTo>
                  <a:lnTo>
                    <a:pt x="9536" y="13980"/>
                  </a:lnTo>
                  <a:lnTo>
                    <a:pt x="4717" y="7041"/>
                  </a:lnTo>
                  <a:lnTo>
                    <a:pt x="4717" y="7041"/>
                  </a:lnTo>
                  <a:lnTo>
                    <a:pt x="3521" y="5298"/>
                  </a:lnTo>
                  <a:lnTo>
                    <a:pt x="2325" y="3555"/>
                  </a:lnTo>
                  <a:lnTo>
                    <a:pt x="1" y="1"/>
                  </a:lnTo>
                  <a:lnTo>
                    <a:pt x="1" y="1"/>
                  </a:lnTo>
                  <a:lnTo>
                    <a:pt x="1299" y="1607"/>
                  </a:lnTo>
                  <a:lnTo>
                    <a:pt x="2598" y="3248"/>
                  </a:lnTo>
                  <a:lnTo>
                    <a:pt x="5127" y="6529"/>
                  </a:lnTo>
                  <a:lnTo>
                    <a:pt x="5127" y="6529"/>
                  </a:lnTo>
                  <a:lnTo>
                    <a:pt x="7657" y="9844"/>
                  </a:lnTo>
                  <a:lnTo>
                    <a:pt x="10186" y="13159"/>
                  </a:lnTo>
                  <a:lnTo>
                    <a:pt x="10186" y="13159"/>
                  </a:lnTo>
                  <a:lnTo>
                    <a:pt x="12954" y="16885"/>
                  </a:lnTo>
                  <a:lnTo>
                    <a:pt x="15723" y="20645"/>
                  </a:lnTo>
                  <a:lnTo>
                    <a:pt x="15723" y="20645"/>
                  </a:lnTo>
                  <a:lnTo>
                    <a:pt x="16782" y="22080"/>
                  </a:lnTo>
                  <a:lnTo>
                    <a:pt x="15723" y="20645"/>
                  </a:lnTo>
                  <a:lnTo>
                    <a:pt x="15723" y="20645"/>
                  </a:lnTo>
                  <a:lnTo>
                    <a:pt x="19858" y="26284"/>
                  </a:lnTo>
                  <a:lnTo>
                    <a:pt x="19858" y="26284"/>
                  </a:lnTo>
                  <a:lnTo>
                    <a:pt x="22969" y="24678"/>
                  </a:lnTo>
                  <a:lnTo>
                    <a:pt x="26113" y="23105"/>
                  </a:lnTo>
                  <a:lnTo>
                    <a:pt x="26113" y="23105"/>
                  </a:lnTo>
                  <a:lnTo>
                    <a:pt x="30249" y="20986"/>
                  </a:lnTo>
                  <a:lnTo>
                    <a:pt x="34419" y="18901"/>
                  </a:lnTo>
                  <a:lnTo>
                    <a:pt x="34419" y="18901"/>
                  </a:lnTo>
                  <a:lnTo>
                    <a:pt x="38144" y="17056"/>
                  </a:lnTo>
                  <a:lnTo>
                    <a:pt x="41904" y="15244"/>
                  </a:lnTo>
                  <a:lnTo>
                    <a:pt x="41904" y="15244"/>
                  </a:lnTo>
                  <a:lnTo>
                    <a:pt x="45697" y="13467"/>
                  </a:lnTo>
                  <a:lnTo>
                    <a:pt x="47577" y="12578"/>
                  </a:lnTo>
                  <a:lnTo>
                    <a:pt x="49457" y="1172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7"/>
            <p:cNvSpPr/>
            <p:nvPr/>
          </p:nvSpPr>
          <p:spPr>
            <a:xfrm>
              <a:off x="4673425" y="3298825"/>
              <a:ext cx="566525" cy="225600"/>
            </a:xfrm>
            <a:custGeom>
              <a:rect b="b" l="l" r="r" t="t"/>
              <a:pathLst>
                <a:path extrusionOk="0" h="9024" w="22661">
                  <a:moveTo>
                    <a:pt x="22660" y="0"/>
                  </a:moveTo>
                  <a:lnTo>
                    <a:pt x="22592" y="35"/>
                  </a:lnTo>
                  <a:lnTo>
                    <a:pt x="21498" y="376"/>
                  </a:lnTo>
                  <a:lnTo>
                    <a:pt x="19174" y="1094"/>
                  </a:lnTo>
                  <a:lnTo>
                    <a:pt x="16850" y="1880"/>
                  </a:lnTo>
                  <a:lnTo>
                    <a:pt x="13979" y="2906"/>
                  </a:lnTo>
                  <a:lnTo>
                    <a:pt x="12544" y="3452"/>
                  </a:lnTo>
                  <a:lnTo>
                    <a:pt x="11142" y="4033"/>
                  </a:lnTo>
                  <a:lnTo>
                    <a:pt x="8305" y="5196"/>
                  </a:lnTo>
                  <a:lnTo>
                    <a:pt x="5503" y="6392"/>
                  </a:lnTo>
                  <a:lnTo>
                    <a:pt x="4101" y="7007"/>
                  </a:lnTo>
                  <a:lnTo>
                    <a:pt x="2734" y="7656"/>
                  </a:lnTo>
                  <a:lnTo>
                    <a:pt x="1333" y="8306"/>
                  </a:lnTo>
                  <a:lnTo>
                    <a:pt x="0" y="9024"/>
                  </a:lnTo>
                  <a:lnTo>
                    <a:pt x="0" y="9024"/>
                  </a:lnTo>
                  <a:lnTo>
                    <a:pt x="1470" y="8613"/>
                  </a:lnTo>
                  <a:lnTo>
                    <a:pt x="2905" y="8135"/>
                  </a:lnTo>
                  <a:lnTo>
                    <a:pt x="4375" y="7656"/>
                  </a:lnTo>
                  <a:lnTo>
                    <a:pt x="5810" y="7144"/>
                  </a:lnTo>
                  <a:lnTo>
                    <a:pt x="8681" y="6118"/>
                  </a:lnTo>
                  <a:lnTo>
                    <a:pt x="10117" y="5571"/>
                  </a:lnTo>
                  <a:lnTo>
                    <a:pt x="11518" y="5025"/>
                  </a:lnTo>
                  <a:lnTo>
                    <a:pt x="14355" y="3863"/>
                  </a:lnTo>
                  <a:lnTo>
                    <a:pt x="17158" y="2666"/>
                  </a:lnTo>
                  <a:lnTo>
                    <a:pt x="19413" y="1641"/>
                  </a:lnTo>
                  <a:lnTo>
                    <a:pt x="20541" y="1094"/>
                  </a:lnTo>
                  <a:lnTo>
                    <a:pt x="21669" y="547"/>
                  </a:lnTo>
                  <a:lnTo>
                    <a:pt x="22592" y="69"/>
                  </a:lnTo>
                  <a:lnTo>
                    <a:pt x="2266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7"/>
            <p:cNvSpPr/>
            <p:nvPr/>
          </p:nvSpPr>
          <p:spPr>
            <a:xfrm>
              <a:off x="5497975" y="3361200"/>
              <a:ext cx="405050" cy="453750"/>
            </a:xfrm>
            <a:custGeom>
              <a:rect b="b" l="l" r="r" t="t"/>
              <a:pathLst>
                <a:path extrusionOk="0" h="18150" w="16202">
                  <a:moveTo>
                    <a:pt x="0" y="0"/>
                  </a:moveTo>
                  <a:lnTo>
                    <a:pt x="616" y="855"/>
                  </a:lnTo>
                  <a:lnTo>
                    <a:pt x="1368" y="1880"/>
                  </a:lnTo>
                  <a:lnTo>
                    <a:pt x="2119" y="2837"/>
                  </a:lnTo>
                  <a:lnTo>
                    <a:pt x="3692" y="4785"/>
                  </a:lnTo>
                  <a:lnTo>
                    <a:pt x="5640" y="7110"/>
                  </a:lnTo>
                  <a:lnTo>
                    <a:pt x="6631" y="8272"/>
                  </a:lnTo>
                  <a:lnTo>
                    <a:pt x="7656" y="9400"/>
                  </a:lnTo>
                  <a:lnTo>
                    <a:pt x="9741" y="11655"/>
                  </a:lnTo>
                  <a:lnTo>
                    <a:pt x="11826" y="13877"/>
                  </a:lnTo>
                  <a:lnTo>
                    <a:pt x="12886" y="14971"/>
                  </a:lnTo>
                  <a:lnTo>
                    <a:pt x="13979" y="16064"/>
                  </a:lnTo>
                  <a:lnTo>
                    <a:pt x="15073" y="17124"/>
                  </a:lnTo>
                  <a:lnTo>
                    <a:pt x="16201" y="18149"/>
                  </a:lnTo>
                  <a:lnTo>
                    <a:pt x="15278" y="16919"/>
                  </a:lnTo>
                  <a:lnTo>
                    <a:pt x="14355" y="15723"/>
                  </a:lnTo>
                  <a:lnTo>
                    <a:pt x="13398" y="14526"/>
                  </a:lnTo>
                  <a:lnTo>
                    <a:pt x="12441" y="13330"/>
                  </a:lnTo>
                  <a:lnTo>
                    <a:pt x="10493" y="10972"/>
                  </a:lnTo>
                  <a:lnTo>
                    <a:pt x="8477" y="8682"/>
                  </a:lnTo>
                  <a:lnTo>
                    <a:pt x="6426" y="6426"/>
                  </a:lnTo>
                  <a:lnTo>
                    <a:pt x="5366" y="5298"/>
                  </a:lnTo>
                  <a:lnTo>
                    <a:pt x="4341" y="4204"/>
                  </a:lnTo>
                  <a:lnTo>
                    <a:pt x="2598" y="2461"/>
                  </a:lnTo>
                  <a:lnTo>
                    <a:pt x="855" y="78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7"/>
            <p:cNvSpPr/>
            <p:nvPr/>
          </p:nvSpPr>
          <p:spPr>
            <a:xfrm>
              <a:off x="5085275" y="238125"/>
              <a:ext cx="729725" cy="463125"/>
            </a:xfrm>
            <a:custGeom>
              <a:rect b="b" l="l" r="r" t="t"/>
              <a:pathLst>
                <a:path extrusionOk="0" h="18525" w="29189">
                  <a:moveTo>
                    <a:pt x="0" y="0"/>
                  </a:moveTo>
                  <a:lnTo>
                    <a:pt x="0" y="18525"/>
                  </a:lnTo>
                  <a:lnTo>
                    <a:pt x="29189" y="18525"/>
                  </a:lnTo>
                  <a:lnTo>
                    <a:pt x="2918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7"/>
            <p:cNvSpPr/>
            <p:nvPr/>
          </p:nvSpPr>
          <p:spPr>
            <a:xfrm>
              <a:off x="5085275" y="238975"/>
              <a:ext cx="729725" cy="326425"/>
            </a:xfrm>
            <a:custGeom>
              <a:rect b="b" l="l" r="r" t="t"/>
              <a:pathLst>
                <a:path extrusionOk="0" h="13057" w="29189">
                  <a:moveTo>
                    <a:pt x="0" y="0"/>
                  </a:moveTo>
                  <a:lnTo>
                    <a:pt x="0" y="0"/>
                  </a:lnTo>
                  <a:lnTo>
                    <a:pt x="0" y="0"/>
                  </a:lnTo>
                  <a:close/>
                  <a:moveTo>
                    <a:pt x="0" y="0"/>
                  </a:moveTo>
                  <a:lnTo>
                    <a:pt x="1743" y="1675"/>
                  </a:lnTo>
                  <a:lnTo>
                    <a:pt x="3555" y="3316"/>
                  </a:lnTo>
                  <a:lnTo>
                    <a:pt x="7143" y="6528"/>
                  </a:lnTo>
                  <a:lnTo>
                    <a:pt x="10937" y="9878"/>
                  </a:lnTo>
                  <a:lnTo>
                    <a:pt x="11040" y="9980"/>
                  </a:lnTo>
                  <a:lnTo>
                    <a:pt x="14424" y="12920"/>
                  </a:lnTo>
                  <a:lnTo>
                    <a:pt x="14594" y="13056"/>
                  </a:lnTo>
                  <a:lnTo>
                    <a:pt x="14765" y="12920"/>
                  </a:lnTo>
                  <a:lnTo>
                    <a:pt x="18115" y="9980"/>
                  </a:lnTo>
                  <a:lnTo>
                    <a:pt x="18252" y="9878"/>
                  </a:lnTo>
                  <a:lnTo>
                    <a:pt x="22011" y="6563"/>
                  </a:lnTo>
                  <a:lnTo>
                    <a:pt x="23823" y="4956"/>
                  </a:lnTo>
                  <a:lnTo>
                    <a:pt x="25634" y="3316"/>
                  </a:lnTo>
                  <a:lnTo>
                    <a:pt x="27411" y="1641"/>
                  </a:lnTo>
                  <a:lnTo>
                    <a:pt x="29189" y="0"/>
                  </a:lnTo>
                  <a:lnTo>
                    <a:pt x="25429" y="2974"/>
                  </a:lnTo>
                  <a:lnTo>
                    <a:pt x="21738" y="5981"/>
                  </a:lnTo>
                  <a:lnTo>
                    <a:pt x="17636" y="9434"/>
                  </a:lnTo>
                  <a:lnTo>
                    <a:pt x="14560" y="12065"/>
                  </a:lnTo>
                  <a:lnTo>
                    <a:pt x="11518" y="9434"/>
                  </a:lnTo>
                  <a:lnTo>
                    <a:pt x="9468" y="7725"/>
                  </a:lnTo>
                  <a:lnTo>
                    <a:pt x="7417" y="6016"/>
                  </a:lnTo>
                  <a:lnTo>
                    <a:pt x="5571" y="4478"/>
                  </a:lnTo>
                  <a:lnTo>
                    <a:pt x="3726" y="2974"/>
                  </a:lnTo>
                  <a:lnTo>
                    <a:pt x="1846" y="147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7"/>
            <p:cNvSpPr/>
            <p:nvPr/>
          </p:nvSpPr>
          <p:spPr>
            <a:xfrm>
              <a:off x="5087825" y="485900"/>
              <a:ext cx="286275" cy="199975"/>
            </a:xfrm>
            <a:custGeom>
              <a:rect b="b" l="l" r="r" t="t"/>
              <a:pathLst>
                <a:path extrusionOk="0" h="7999" w="11451">
                  <a:moveTo>
                    <a:pt x="11451" y="1"/>
                  </a:moveTo>
                  <a:lnTo>
                    <a:pt x="10869" y="343"/>
                  </a:lnTo>
                  <a:lnTo>
                    <a:pt x="9673" y="1026"/>
                  </a:lnTo>
                  <a:lnTo>
                    <a:pt x="8477" y="1778"/>
                  </a:lnTo>
                  <a:lnTo>
                    <a:pt x="7007" y="2735"/>
                  </a:lnTo>
                  <a:lnTo>
                    <a:pt x="5538" y="3726"/>
                  </a:lnTo>
                  <a:lnTo>
                    <a:pt x="4136" y="4752"/>
                  </a:lnTo>
                  <a:lnTo>
                    <a:pt x="2735" y="5811"/>
                  </a:lnTo>
                  <a:lnTo>
                    <a:pt x="1334" y="6871"/>
                  </a:lnTo>
                  <a:lnTo>
                    <a:pt x="650" y="7418"/>
                  </a:lnTo>
                  <a:lnTo>
                    <a:pt x="1" y="7999"/>
                  </a:lnTo>
                  <a:lnTo>
                    <a:pt x="1505" y="7110"/>
                  </a:lnTo>
                  <a:lnTo>
                    <a:pt x="3008" y="6187"/>
                  </a:lnTo>
                  <a:lnTo>
                    <a:pt x="4444" y="5230"/>
                  </a:lnTo>
                  <a:lnTo>
                    <a:pt x="5879" y="4239"/>
                  </a:lnTo>
                  <a:lnTo>
                    <a:pt x="7315" y="3214"/>
                  </a:lnTo>
                  <a:lnTo>
                    <a:pt x="8716" y="2188"/>
                  </a:lnTo>
                  <a:lnTo>
                    <a:pt x="9844" y="1300"/>
                  </a:lnTo>
                  <a:lnTo>
                    <a:pt x="10972" y="377"/>
                  </a:lnTo>
                  <a:lnTo>
                    <a:pt x="114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7"/>
            <p:cNvSpPr/>
            <p:nvPr/>
          </p:nvSpPr>
          <p:spPr>
            <a:xfrm>
              <a:off x="5525325" y="485050"/>
              <a:ext cx="287975" cy="200825"/>
            </a:xfrm>
            <a:custGeom>
              <a:rect b="b" l="l" r="r" t="t"/>
              <a:pathLst>
                <a:path extrusionOk="0" h="8033" w="11519">
                  <a:moveTo>
                    <a:pt x="0" y="1"/>
                  </a:moveTo>
                  <a:lnTo>
                    <a:pt x="34" y="35"/>
                  </a:lnTo>
                  <a:lnTo>
                    <a:pt x="513" y="445"/>
                  </a:lnTo>
                  <a:lnTo>
                    <a:pt x="1641" y="1334"/>
                  </a:lnTo>
                  <a:lnTo>
                    <a:pt x="2769" y="2222"/>
                  </a:lnTo>
                  <a:lnTo>
                    <a:pt x="4170" y="3248"/>
                  </a:lnTo>
                  <a:lnTo>
                    <a:pt x="5605" y="4273"/>
                  </a:lnTo>
                  <a:lnTo>
                    <a:pt x="7041" y="5264"/>
                  </a:lnTo>
                  <a:lnTo>
                    <a:pt x="8511" y="6221"/>
                  </a:lnTo>
                  <a:lnTo>
                    <a:pt x="9980" y="7144"/>
                  </a:lnTo>
                  <a:lnTo>
                    <a:pt x="10766" y="7623"/>
                  </a:lnTo>
                  <a:lnTo>
                    <a:pt x="11518" y="8033"/>
                  </a:lnTo>
                  <a:lnTo>
                    <a:pt x="10151" y="6905"/>
                  </a:lnTo>
                  <a:lnTo>
                    <a:pt x="8784" y="5811"/>
                  </a:lnTo>
                  <a:lnTo>
                    <a:pt x="7383" y="4752"/>
                  </a:lnTo>
                  <a:lnTo>
                    <a:pt x="5947" y="3760"/>
                  </a:lnTo>
                  <a:lnTo>
                    <a:pt x="4512" y="2769"/>
                  </a:lnTo>
                  <a:lnTo>
                    <a:pt x="3042" y="1812"/>
                  </a:lnTo>
                  <a:lnTo>
                    <a:pt x="615" y="342"/>
                  </a:lnTo>
                  <a:lnTo>
                    <a:pt x="68" y="3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7"/>
            <p:cNvSpPr/>
            <p:nvPr/>
          </p:nvSpPr>
          <p:spPr>
            <a:xfrm>
              <a:off x="1419600" y="4468600"/>
              <a:ext cx="4774775" cy="1008275"/>
            </a:xfrm>
            <a:custGeom>
              <a:rect b="b" l="l" r="r" t="t"/>
              <a:pathLst>
                <a:path extrusionOk="0" h="40331" w="190991">
                  <a:moveTo>
                    <a:pt x="95496" y="0"/>
                  </a:moveTo>
                  <a:lnTo>
                    <a:pt x="90608" y="34"/>
                  </a:lnTo>
                  <a:lnTo>
                    <a:pt x="85755" y="103"/>
                  </a:lnTo>
                  <a:lnTo>
                    <a:pt x="80970" y="239"/>
                  </a:lnTo>
                  <a:lnTo>
                    <a:pt x="76253" y="410"/>
                  </a:lnTo>
                  <a:lnTo>
                    <a:pt x="71639" y="649"/>
                  </a:lnTo>
                  <a:lnTo>
                    <a:pt x="67128" y="923"/>
                  </a:lnTo>
                  <a:lnTo>
                    <a:pt x="62684" y="1231"/>
                  </a:lnTo>
                  <a:lnTo>
                    <a:pt x="58344" y="1606"/>
                  </a:lnTo>
                  <a:lnTo>
                    <a:pt x="54106" y="1982"/>
                  </a:lnTo>
                  <a:lnTo>
                    <a:pt x="50004" y="2427"/>
                  </a:lnTo>
                  <a:lnTo>
                    <a:pt x="46005" y="2939"/>
                  </a:lnTo>
                  <a:lnTo>
                    <a:pt x="42109" y="3452"/>
                  </a:lnTo>
                  <a:lnTo>
                    <a:pt x="38383" y="3999"/>
                  </a:lnTo>
                  <a:lnTo>
                    <a:pt x="34760" y="4614"/>
                  </a:lnTo>
                  <a:lnTo>
                    <a:pt x="31308" y="5229"/>
                  </a:lnTo>
                  <a:lnTo>
                    <a:pt x="27993" y="5913"/>
                  </a:lnTo>
                  <a:lnTo>
                    <a:pt x="24814" y="6597"/>
                  </a:lnTo>
                  <a:lnTo>
                    <a:pt x="21807" y="7349"/>
                  </a:lnTo>
                  <a:lnTo>
                    <a:pt x="19004" y="8100"/>
                  </a:lnTo>
                  <a:lnTo>
                    <a:pt x="16338" y="8887"/>
                  </a:lnTo>
                  <a:lnTo>
                    <a:pt x="15074" y="9297"/>
                  </a:lnTo>
                  <a:lnTo>
                    <a:pt x="13843" y="9707"/>
                  </a:lnTo>
                  <a:lnTo>
                    <a:pt x="12681" y="10117"/>
                  </a:lnTo>
                  <a:lnTo>
                    <a:pt x="11553" y="10561"/>
                  </a:lnTo>
                  <a:lnTo>
                    <a:pt x="10459" y="10971"/>
                  </a:lnTo>
                  <a:lnTo>
                    <a:pt x="9434" y="11416"/>
                  </a:lnTo>
                  <a:lnTo>
                    <a:pt x="8443" y="11860"/>
                  </a:lnTo>
                  <a:lnTo>
                    <a:pt x="7520" y="12304"/>
                  </a:lnTo>
                  <a:lnTo>
                    <a:pt x="6631" y="12783"/>
                  </a:lnTo>
                  <a:lnTo>
                    <a:pt x="5811" y="13227"/>
                  </a:lnTo>
                  <a:lnTo>
                    <a:pt x="5025" y="13706"/>
                  </a:lnTo>
                  <a:lnTo>
                    <a:pt x="4307" y="14184"/>
                  </a:lnTo>
                  <a:lnTo>
                    <a:pt x="3624" y="14629"/>
                  </a:lnTo>
                  <a:lnTo>
                    <a:pt x="3008" y="15141"/>
                  </a:lnTo>
                  <a:lnTo>
                    <a:pt x="2462" y="15620"/>
                  </a:lnTo>
                  <a:lnTo>
                    <a:pt x="1949" y="16098"/>
                  </a:lnTo>
                  <a:lnTo>
                    <a:pt x="1505" y="16611"/>
                  </a:lnTo>
                  <a:lnTo>
                    <a:pt x="1129" y="17089"/>
                  </a:lnTo>
                  <a:lnTo>
                    <a:pt x="787" y="17602"/>
                  </a:lnTo>
                  <a:lnTo>
                    <a:pt x="513" y="18115"/>
                  </a:lnTo>
                  <a:lnTo>
                    <a:pt x="308" y="18627"/>
                  </a:lnTo>
                  <a:lnTo>
                    <a:pt x="137" y="19140"/>
                  </a:lnTo>
                  <a:lnTo>
                    <a:pt x="35" y="19653"/>
                  </a:lnTo>
                  <a:lnTo>
                    <a:pt x="1" y="20166"/>
                  </a:lnTo>
                  <a:lnTo>
                    <a:pt x="35" y="20678"/>
                  </a:lnTo>
                  <a:lnTo>
                    <a:pt x="137" y="21191"/>
                  </a:lnTo>
                  <a:lnTo>
                    <a:pt x="308" y="21704"/>
                  </a:lnTo>
                  <a:lnTo>
                    <a:pt x="513" y="22216"/>
                  </a:lnTo>
                  <a:lnTo>
                    <a:pt x="787" y="22729"/>
                  </a:lnTo>
                  <a:lnTo>
                    <a:pt x="1129" y="23242"/>
                  </a:lnTo>
                  <a:lnTo>
                    <a:pt x="1505" y="23720"/>
                  </a:lnTo>
                  <a:lnTo>
                    <a:pt x="1949" y="24233"/>
                  </a:lnTo>
                  <a:lnTo>
                    <a:pt x="2462" y="24711"/>
                  </a:lnTo>
                  <a:lnTo>
                    <a:pt x="3008" y="25190"/>
                  </a:lnTo>
                  <a:lnTo>
                    <a:pt x="3624" y="25668"/>
                  </a:lnTo>
                  <a:lnTo>
                    <a:pt x="4307" y="26147"/>
                  </a:lnTo>
                  <a:lnTo>
                    <a:pt x="5025" y="26625"/>
                  </a:lnTo>
                  <a:lnTo>
                    <a:pt x="5811" y="27104"/>
                  </a:lnTo>
                  <a:lnTo>
                    <a:pt x="6631" y="27548"/>
                  </a:lnTo>
                  <a:lnTo>
                    <a:pt x="7520" y="27992"/>
                  </a:lnTo>
                  <a:lnTo>
                    <a:pt x="8443" y="28471"/>
                  </a:lnTo>
                  <a:lnTo>
                    <a:pt x="9434" y="28915"/>
                  </a:lnTo>
                  <a:lnTo>
                    <a:pt x="10459" y="29325"/>
                  </a:lnTo>
                  <a:lnTo>
                    <a:pt x="11553" y="29770"/>
                  </a:lnTo>
                  <a:lnTo>
                    <a:pt x="12681" y="30180"/>
                  </a:lnTo>
                  <a:lnTo>
                    <a:pt x="13843" y="30624"/>
                  </a:lnTo>
                  <a:lnTo>
                    <a:pt x="15074" y="31034"/>
                  </a:lnTo>
                  <a:lnTo>
                    <a:pt x="16338" y="31445"/>
                  </a:lnTo>
                  <a:lnTo>
                    <a:pt x="19004" y="32231"/>
                  </a:lnTo>
                  <a:lnTo>
                    <a:pt x="21807" y="32983"/>
                  </a:lnTo>
                  <a:lnTo>
                    <a:pt x="24814" y="33700"/>
                  </a:lnTo>
                  <a:lnTo>
                    <a:pt x="27993" y="34418"/>
                  </a:lnTo>
                  <a:lnTo>
                    <a:pt x="31308" y="35067"/>
                  </a:lnTo>
                  <a:lnTo>
                    <a:pt x="34760" y="35717"/>
                  </a:lnTo>
                  <a:lnTo>
                    <a:pt x="38383" y="36298"/>
                  </a:lnTo>
                  <a:lnTo>
                    <a:pt x="42109" y="36879"/>
                  </a:lnTo>
                  <a:lnTo>
                    <a:pt x="46005" y="37392"/>
                  </a:lnTo>
                  <a:lnTo>
                    <a:pt x="50004" y="37870"/>
                  </a:lnTo>
                  <a:lnTo>
                    <a:pt x="54106" y="38314"/>
                  </a:lnTo>
                  <a:lnTo>
                    <a:pt x="58344" y="38725"/>
                  </a:lnTo>
                  <a:lnTo>
                    <a:pt x="62684" y="39101"/>
                  </a:lnTo>
                  <a:lnTo>
                    <a:pt x="67128" y="39408"/>
                  </a:lnTo>
                  <a:lnTo>
                    <a:pt x="71639" y="39682"/>
                  </a:lnTo>
                  <a:lnTo>
                    <a:pt x="76253" y="39921"/>
                  </a:lnTo>
                  <a:lnTo>
                    <a:pt x="80970" y="40092"/>
                  </a:lnTo>
                  <a:lnTo>
                    <a:pt x="85755" y="40228"/>
                  </a:lnTo>
                  <a:lnTo>
                    <a:pt x="90608" y="40297"/>
                  </a:lnTo>
                  <a:lnTo>
                    <a:pt x="95496" y="40331"/>
                  </a:lnTo>
                  <a:lnTo>
                    <a:pt x="100418" y="40297"/>
                  </a:lnTo>
                  <a:lnTo>
                    <a:pt x="105271" y="40228"/>
                  </a:lnTo>
                  <a:lnTo>
                    <a:pt x="110056" y="40092"/>
                  </a:lnTo>
                  <a:lnTo>
                    <a:pt x="114773" y="39921"/>
                  </a:lnTo>
                  <a:lnTo>
                    <a:pt x="119387" y="39682"/>
                  </a:lnTo>
                  <a:lnTo>
                    <a:pt x="123898" y="39408"/>
                  </a:lnTo>
                  <a:lnTo>
                    <a:pt x="128342" y="39101"/>
                  </a:lnTo>
                  <a:lnTo>
                    <a:pt x="132682" y="38725"/>
                  </a:lnTo>
                  <a:lnTo>
                    <a:pt x="136920" y="38314"/>
                  </a:lnTo>
                  <a:lnTo>
                    <a:pt x="141022" y="37870"/>
                  </a:lnTo>
                  <a:lnTo>
                    <a:pt x="145021" y="37392"/>
                  </a:lnTo>
                  <a:lnTo>
                    <a:pt x="148917" y="36879"/>
                  </a:lnTo>
                  <a:lnTo>
                    <a:pt x="152643" y="36298"/>
                  </a:lnTo>
                  <a:lnTo>
                    <a:pt x="156266" y="35717"/>
                  </a:lnTo>
                  <a:lnTo>
                    <a:pt x="159718" y="35067"/>
                  </a:lnTo>
                  <a:lnTo>
                    <a:pt x="163033" y="34418"/>
                  </a:lnTo>
                  <a:lnTo>
                    <a:pt x="166211" y="33700"/>
                  </a:lnTo>
                  <a:lnTo>
                    <a:pt x="169185" y="32983"/>
                  </a:lnTo>
                  <a:lnTo>
                    <a:pt x="172022" y="32231"/>
                  </a:lnTo>
                  <a:lnTo>
                    <a:pt x="174688" y="31445"/>
                  </a:lnTo>
                  <a:lnTo>
                    <a:pt x="175952" y="31034"/>
                  </a:lnTo>
                  <a:lnTo>
                    <a:pt x="177183" y="30624"/>
                  </a:lnTo>
                  <a:lnTo>
                    <a:pt x="178345" y="30180"/>
                  </a:lnTo>
                  <a:lnTo>
                    <a:pt x="179473" y="29770"/>
                  </a:lnTo>
                  <a:lnTo>
                    <a:pt x="180567" y="29325"/>
                  </a:lnTo>
                  <a:lnTo>
                    <a:pt x="181592" y="28915"/>
                  </a:lnTo>
                  <a:lnTo>
                    <a:pt x="182583" y="28471"/>
                  </a:lnTo>
                  <a:lnTo>
                    <a:pt x="183506" y="27992"/>
                  </a:lnTo>
                  <a:lnTo>
                    <a:pt x="184395" y="27548"/>
                  </a:lnTo>
                  <a:lnTo>
                    <a:pt x="185215" y="27104"/>
                  </a:lnTo>
                  <a:lnTo>
                    <a:pt x="186001" y="26625"/>
                  </a:lnTo>
                  <a:lnTo>
                    <a:pt x="186719" y="26147"/>
                  </a:lnTo>
                  <a:lnTo>
                    <a:pt x="187368" y="25668"/>
                  </a:lnTo>
                  <a:lnTo>
                    <a:pt x="188017" y="25190"/>
                  </a:lnTo>
                  <a:lnTo>
                    <a:pt x="188564" y="24711"/>
                  </a:lnTo>
                  <a:lnTo>
                    <a:pt x="189077" y="24233"/>
                  </a:lnTo>
                  <a:lnTo>
                    <a:pt x="189521" y="23720"/>
                  </a:lnTo>
                  <a:lnTo>
                    <a:pt x="189897" y="23242"/>
                  </a:lnTo>
                  <a:lnTo>
                    <a:pt x="190239" y="22729"/>
                  </a:lnTo>
                  <a:lnTo>
                    <a:pt x="190512" y="22216"/>
                  </a:lnTo>
                  <a:lnTo>
                    <a:pt x="190718" y="21704"/>
                  </a:lnTo>
                  <a:lnTo>
                    <a:pt x="190888" y="21191"/>
                  </a:lnTo>
                  <a:lnTo>
                    <a:pt x="190991" y="20678"/>
                  </a:lnTo>
                  <a:lnTo>
                    <a:pt x="190991" y="20166"/>
                  </a:lnTo>
                  <a:lnTo>
                    <a:pt x="190991" y="19653"/>
                  </a:lnTo>
                  <a:lnTo>
                    <a:pt x="190888" y="19140"/>
                  </a:lnTo>
                  <a:lnTo>
                    <a:pt x="190718" y="18627"/>
                  </a:lnTo>
                  <a:lnTo>
                    <a:pt x="190512" y="18115"/>
                  </a:lnTo>
                  <a:lnTo>
                    <a:pt x="190239" y="17602"/>
                  </a:lnTo>
                  <a:lnTo>
                    <a:pt x="189897" y="17089"/>
                  </a:lnTo>
                  <a:lnTo>
                    <a:pt x="189521" y="16611"/>
                  </a:lnTo>
                  <a:lnTo>
                    <a:pt x="189077" y="16098"/>
                  </a:lnTo>
                  <a:lnTo>
                    <a:pt x="188564" y="15620"/>
                  </a:lnTo>
                  <a:lnTo>
                    <a:pt x="188017" y="15141"/>
                  </a:lnTo>
                  <a:lnTo>
                    <a:pt x="187368" y="14629"/>
                  </a:lnTo>
                  <a:lnTo>
                    <a:pt x="186719" y="14184"/>
                  </a:lnTo>
                  <a:lnTo>
                    <a:pt x="186001" y="13706"/>
                  </a:lnTo>
                  <a:lnTo>
                    <a:pt x="185215" y="13227"/>
                  </a:lnTo>
                  <a:lnTo>
                    <a:pt x="184395" y="12783"/>
                  </a:lnTo>
                  <a:lnTo>
                    <a:pt x="183506" y="12304"/>
                  </a:lnTo>
                  <a:lnTo>
                    <a:pt x="182583" y="11860"/>
                  </a:lnTo>
                  <a:lnTo>
                    <a:pt x="181592" y="11416"/>
                  </a:lnTo>
                  <a:lnTo>
                    <a:pt x="180567" y="10971"/>
                  </a:lnTo>
                  <a:lnTo>
                    <a:pt x="179473" y="10561"/>
                  </a:lnTo>
                  <a:lnTo>
                    <a:pt x="178345" y="10117"/>
                  </a:lnTo>
                  <a:lnTo>
                    <a:pt x="177183" y="9707"/>
                  </a:lnTo>
                  <a:lnTo>
                    <a:pt x="175952" y="9297"/>
                  </a:lnTo>
                  <a:lnTo>
                    <a:pt x="174688" y="8887"/>
                  </a:lnTo>
                  <a:lnTo>
                    <a:pt x="172022" y="8100"/>
                  </a:lnTo>
                  <a:lnTo>
                    <a:pt x="169185" y="7349"/>
                  </a:lnTo>
                  <a:lnTo>
                    <a:pt x="166211" y="6597"/>
                  </a:lnTo>
                  <a:lnTo>
                    <a:pt x="163033" y="5913"/>
                  </a:lnTo>
                  <a:lnTo>
                    <a:pt x="159718" y="5229"/>
                  </a:lnTo>
                  <a:lnTo>
                    <a:pt x="156266" y="4614"/>
                  </a:lnTo>
                  <a:lnTo>
                    <a:pt x="152643" y="3999"/>
                  </a:lnTo>
                  <a:lnTo>
                    <a:pt x="148917" y="3452"/>
                  </a:lnTo>
                  <a:lnTo>
                    <a:pt x="145021" y="2939"/>
                  </a:lnTo>
                  <a:lnTo>
                    <a:pt x="141022" y="2427"/>
                  </a:lnTo>
                  <a:lnTo>
                    <a:pt x="136920" y="1982"/>
                  </a:lnTo>
                  <a:lnTo>
                    <a:pt x="132682" y="1606"/>
                  </a:lnTo>
                  <a:lnTo>
                    <a:pt x="128342" y="1231"/>
                  </a:lnTo>
                  <a:lnTo>
                    <a:pt x="123898" y="923"/>
                  </a:lnTo>
                  <a:lnTo>
                    <a:pt x="119387" y="649"/>
                  </a:lnTo>
                  <a:lnTo>
                    <a:pt x="114773" y="410"/>
                  </a:lnTo>
                  <a:lnTo>
                    <a:pt x="110056" y="239"/>
                  </a:lnTo>
                  <a:lnTo>
                    <a:pt x="105271" y="103"/>
                  </a:lnTo>
                  <a:lnTo>
                    <a:pt x="100418" y="34"/>
                  </a:lnTo>
                  <a:lnTo>
                    <a:pt x="9549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7"/>
            <p:cNvSpPr/>
            <p:nvPr/>
          </p:nvSpPr>
          <p:spPr>
            <a:xfrm>
              <a:off x="1419600" y="4468600"/>
              <a:ext cx="4774775" cy="1008275"/>
            </a:xfrm>
            <a:custGeom>
              <a:rect b="b" l="l" r="r" t="t"/>
              <a:pathLst>
                <a:path extrusionOk="0" fill="none" h="40331" w="190991">
                  <a:moveTo>
                    <a:pt x="95496" y="0"/>
                  </a:moveTo>
                  <a:lnTo>
                    <a:pt x="95496" y="0"/>
                  </a:lnTo>
                  <a:lnTo>
                    <a:pt x="100418" y="34"/>
                  </a:lnTo>
                  <a:lnTo>
                    <a:pt x="105271" y="103"/>
                  </a:lnTo>
                  <a:lnTo>
                    <a:pt x="110056" y="239"/>
                  </a:lnTo>
                  <a:lnTo>
                    <a:pt x="114773" y="410"/>
                  </a:lnTo>
                  <a:lnTo>
                    <a:pt x="119387" y="649"/>
                  </a:lnTo>
                  <a:lnTo>
                    <a:pt x="123898" y="923"/>
                  </a:lnTo>
                  <a:lnTo>
                    <a:pt x="128342" y="1231"/>
                  </a:lnTo>
                  <a:lnTo>
                    <a:pt x="132682" y="1606"/>
                  </a:lnTo>
                  <a:lnTo>
                    <a:pt x="136920" y="1982"/>
                  </a:lnTo>
                  <a:lnTo>
                    <a:pt x="141022" y="2427"/>
                  </a:lnTo>
                  <a:lnTo>
                    <a:pt x="145021" y="2939"/>
                  </a:lnTo>
                  <a:lnTo>
                    <a:pt x="148917" y="3452"/>
                  </a:lnTo>
                  <a:lnTo>
                    <a:pt x="152643" y="3999"/>
                  </a:lnTo>
                  <a:lnTo>
                    <a:pt x="156266" y="4614"/>
                  </a:lnTo>
                  <a:lnTo>
                    <a:pt x="159718" y="5229"/>
                  </a:lnTo>
                  <a:lnTo>
                    <a:pt x="163033" y="5913"/>
                  </a:lnTo>
                  <a:lnTo>
                    <a:pt x="166211" y="6597"/>
                  </a:lnTo>
                  <a:lnTo>
                    <a:pt x="169185" y="7349"/>
                  </a:lnTo>
                  <a:lnTo>
                    <a:pt x="172022" y="8100"/>
                  </a:lnTo>
                  <a:lnTo>
                    <a:pt x="174688" y="8887"/>
                  </a:lnTo>
                  <a:lnTo>
                    <a:pt x="175952" y="9297"/>
                  </a:lnTo>
                  <a:lnTo>
                    <a:pt x="177183" y="9707"/>
                  </a:lnTo>
                  <a:lnTo>
                    <a:pt x="178345" y="10117"/>
                  </a:lnTo>
                  <a:lnTo>
                    <a:pt x="179473" y="10561"/>
                  </a:lnTo>
                  <a:lnTo>
                    <a:pt x="180567" y="10971"/>
                  </a:lnTo>
                  <a:lnTo>
                    <a:pt x="181592" y="11416"/>
                  </a:lnTo>
                  <a:lnTo>
                    <a:pt x="182583" y="11860"/>
                  </a:lnTo>
                  <a:lnTo>
                    <a:pt x="183506" y="12304"/>
                  </a:lnTo>
                  <a:lnTo>
                    <a:pt x="184395" y="12783"/>
                  </a:lnTo>
                  <a:lnTo>
                    <a:pt x="185215" y="13227"/>
                  </a:lnTo>
                  <a:lnTo>
                    <a:pt x="186001" y="13706"/>
                  </a:lnTo>
                  <a:lnTo>
                    <a:pt x="186719" y="14184"/>
                  </a:lnTo>
                  <a:lnTo>
                    <a:pt x="187368" y="14629"/>
                  </a:lnTo>
                  <a:lnTo>
                    <a:pt x="188017" y="15141"/>
                  </a:lnTo>
                  <a:lnTo>
                    <a:pt x="188564" y="15620"/>
                  </a:lnTo>
                  <a:lnTo>
                    <a:pt x="189077" y="16098"/>
                  </a:lnTo>
                  <a:lnTo>
                    <a:pt x="189521" y="16611"/>
                  </a:lnTo>
                  <a:lnTo>
                    <a:pt x="189897" y="17089"/>
                  </a:lnTo>
                  <a:lnTo>
                    <a:pt x="190239" y="17602"/>
                  </a:lnTo>
                  <a:lnTo>
                    <a:pt x="190512" y="18115"/>
                  </a:lnTo>
                  <a:lnTo>
                    <a:pt x="190718" y="18627"/>
                  </a:lnTo>
                  <a:lnTo>
                    <a:pt x="190888" y="19140"/>
                  </a:lnTo>
                  <a:lnTo>
                    <a:pt x="190991" y="19653"/>
                  </a:lnTo>
                  <a:lnTo>
                    <a:pt x="190991" y="20166"/>
                  </a:lnTo>
                  <a:lnTo>
                    <a:pt x="190991" y="20166"/>
                  </a:lnTo>
                  <a:lnTo>
                    <a:pt x="190991" y="20678"/>
                  </a:lnTo>
                  <a:lnTo>
                    <a:pt x="190888" y="21191"/>
                  </a:lnTo>
                  <a:lnTo>
                    <a:pt x="190718" y="21704"/>
                  </a:lnTo>
                  <a:lnTo>
                    <a:pt x="190512" y="22216"/>
                  </a:lnTo>
                  <a:lnTo>
                    <a:pt x="190239" y="22729"/>
                  </a:lnTo>
                  <a:lnTo>
                    <a:pt x="189897" y="23242"/>
                  </a:lnTo>
                  <a:lnTo>
                    <a:pt x="189521" y="23720"/>
                  </a:lnTo>
                  <a:lnTo>
                    <a:pt x="189077" y="24233"/>
                  </a:lnTo>
                  <a:lnTo>
                    <a:pt x="188564" y="24711"/>
                  </a:lnTo>
                  <a:lnTo>
                    <a:pt x="188017" y="25190"/>
                  </a:lnTo>
                  <a:lnTo>
                    <a:pt x="187368" y="25668"/>
                  </a:lnTo>
                  <a:lnTo>
                    <a:pt x="186719" y="26147"/>
                  </a:lnTo>
                  <a:lnTo>
                    <a:pt x="186001" y="26625"/>
                  </a:lnTo>
                  <a:lnTo>
                    <a:pt x="185215" y="27104"/>
                  </a:lnTo>
                  <a:lnTo>
                    <a:pt x="184395" y="27548"/>
                  </a:lnTo>
                  <a:lnTo>
                    <a:pt x="183506" y="27992"/>
                  </a:lnTo>
                  <a:lnTo>
                    <a:pt x="182583" y="28471"/>
                  </a:lnTo>
                  <a:lnTo>
                    <a:pt x="181592" y="28915"/>
                  </a:lnTo>
                  <a:lnTo>
                    <a:pt x="180567" y="29325"/>
                  </a:lnTo>
                  <a:lnTo>
                    <a:pt x="179473" y="29770"/>
                  </a:lnTo>
                  <a:lnTo>
                    <a:pt x="178345" y="30180"/>
                  </a:lnTo>
                  <a:lnTo>
                    <a:pt x="177183" y="30624"/>
                  </a:lnTo>
                  <a:lnTo>
                    <a:pt x="175952" y="31034"/>
                  </a:lnTo>
                  <a:lnTo>
                    <a:pt x="174688" y="31445"/>
                  </a:lnTo>
                  <a:lnTo>
                    <a:pt x="172022" y="32231"/>
                  </a:lnTo>
                  <a:lnTo>
                    <a:pt x="169185" y="32983"/>
                  </a:lnTo>
                  <a:lnTo>
                    <a:pt x="166211" y="33700"/>
                  </a:lnTo>
                  <a:lnTo>
                    <a:pt x="163033" y="34418"/>
                  </a:lnTo>
                  <a:lnTo>
                    <a:pt x="159718" y="35067"/>
                  </a:lnTo>
                  <a:lnTo>
                    <a:pt x="156266" y="35717"/>
                  </a:lnTo>
                  <a:lnTo>
                    <a:pt x="152643" y="36298"/>
                  </a:lnTo>
                  <a:lnTo>
                    <a:pt x="148917" y="36879"/>
                  </a:lnTo>
                  <a:lnTo>
                    <a:pt x="145021" y="37392"/>
                  </a:lnTo>
                  <a:lnTo>
                    <a:pt x="141022" y="37870"/>
                  </a:lnTo>
                  <a:lnTo>
                    <a:pt x="136920" y="38314"/>
                  </a:lnTo>
                  <a:lnTo>
                    <a:pt x="132682" y="38725"/>
                  </a:lnTo>
                  <a:lnTo>
                    <a:pt x="128342" y="39101"/>
                  </a:lnTo>
                  <a:lnTo>
                    <a:pt x="123898" y="39408"/>
                  </a:lnTo>
                  <a:lnTo>
                    <a:pt x="119387" y="39682"/>
                  </a:lnTo>
                  <a:lnTo>
                    <a:pt x="114773" y="39921"/>
                  </a:lnTo>
                  <a:lnTo>
                    <a:pt x="110056" y="40092"/>
                  </a:lnTo>
                  <a:lnTo>
                    <a:pt x="105271" y="40228"/>
                  </a:lnTo>
                  <a:lnTo>
                    <a:pt x="100418" y="40297"/>
                  </a:lnTo>
                  <a:lnTo>
                    <a:pt x="95496" y="40331"/>
                  </a:lnTo>
                  <a:lnTo>
                    <a:pt x="95496" y="40331"/>
                  </a:lnTo>
                  <a:lnTo>
                    <a:pt x="90608" y="40297"/>
                  </a:lnTo>
                  <a:lnTo>
                    <a:pt x="85755" y="40228"/>
                  </a:lnTo>
                  <a:lnTo>
                    <a:pt x="80970" y="40092"/>
                  </a:lnTo>
                  <a:lnTo>
                    <a:pt x="76253" y="39921"/>
                  </a:lnTo>
                  <a:lnTo>
                    <a:pt x="71639" y="39682"/>
                  </a:lnTo>
                  <a:lnTo>
                    <a:pt x="67128" y="39408"/>
                  </a:lnTo>
                  <a:lnTo>
                    <a:pt x="62684" y="39101"/>
                  </a:lnTo>
                  <a:lnTo>
                    <a:pt x="58344" y="38725"/>
                  </a:lnTo>
                  <a:lnTo>
                    <a:pt x="54106" y="38314"/>
                  </a:lnTo>
                  <a:lnTo>
                    <a:pt x="50004" y="37870"/>
                  </a:lnTo>
                  <a:lnTo>
                    <a:pt x="46005" y="37392"/>
                  </a:lnTo>
                  <a:lnTo>
                    <a:pt x="42109" y="36879"/>
                  </a:lnTo>
                  <a:lnTo>
                    <a:pt x="38383" y="36298"/>
                  </a:lnTo>
                  <a:lnTo>
                    <a:pt x="34760" y="35717"/>
                  </a:lnTo>
                  <a:lnTo>
                    <a:pt x="31308" y="35067"/>
                  </a:lnTo>
                  <a:lnTo>
                    <a:pt x="27993" y="34418"/>
                  </a:lnTo>
                  <a:lnTo>
                    <a:pt x="24814" y="33700"/>
                  </a:lnTo>
                  <a:lnTo>
                    <a:pt x="21807" y="32983"/>
                  </a:lnTo>
                  <a:lnTo>
                    <a:pt x="19004" y="32231"/>
                  </a:lnTo>
                  <a:lnTo>
                    <a:pt x="16338" y="31445"/>
                  </a:lnTo>
                  <a:lnTo>
                    <a:pt x="15074" y="31034"/>
                  </a:lnTo>
                  <a:lnTo>
                    <a:pt x="13843" y="30624"/>
                  </a:lnTo>
                  <a:lnTo>
                    <a:pt x="12681" y="30180"/>
                  </a:lnTo>
                  <a:lnTo>
                    <a:pt x="11553" y="29770"/>
                  </a:lnTo>
                  <a:lnTo>
                    <a:pt x="10459" y="29325"/>
                  </a:lnTo>
                  <a:lnTo>
                    <a:pt x="9434" y="28915"/>
                  </a:lnTo>
                  <a:lnTo>
                    <a:pt x="8443" y="28471"/>
                  </a:lnTo>
                  <a:lnTo>
                    <a:pt x="7520" y="27992"/>
                  </a:lnTo>
                  <a:lnTo>
                    <a:pt x="6631" y="27548"/>
                  </a:lnTo>
                  <a:lnTo>
                    <a:pt x="5811" y="27104"/>
                  </a:lnTo>
                  <a:lnTo>
                    <a:pt x="5025" y="26625"/>
                  </a:lnTo>
                  <a:lnTo>
                    <a:pt x="4307" y="26147"/>
                  </a:lnTo>
                  <a:lnTo>
                    <a:pt x="3624" y="25668"/>
                  </a:lnTo>
                  <a:lnTo>
                    <a:pt x="3008" y="25190"/>
                  </a:lnTo>
                  <a:lnTo>
                    <a:pt x="2462" y="24711"/>
                  </a:lnTo>
                  <a:lnTo>
                    <a:pt x="1949" y="24233"/>
                  </a:lnTo>
                  <a:lnTo>
                    <a:pt x="1505" y="23720"/>
                  </a:lnTo>
                  <a:lnTo>
                    <a:pt x="1129" y="23242"/>
                  </a:lnTo>
                  <a:lnTo>
                    <a:pt x="787" y="22729"/>
                  </a:lnTo>
                  <a:lnTo>
                    <a:pt x="513" y="22216"/>
                  </a:lnTo>
                  <a:lnTo>
                    <a:pt x="308" y="21704"/>
                  </a:lnTo>
                  <a:lnTo>
                    <a:pt x="137" y="21191"/>
                  </a:lnTo>
                  <a:lnTo>
                    <a:pt x="35" y="20678"/>
                  </a:lnTo>
                  <a:lnTo>
                    <a:pt x="1" y="20166"/>
                  </a:lnTo>
                  <a:lnTo>
                    <a:pt x="1" y="20166"/>
                  </a:lnTo>
                  <a:lnTo>
                    <a:pt x="35" y="19653"/>
                  </a:lnTo>
                  <a:lnTo>
                    <a:pt x="137" y="19140"/>
                  </a:lnTo>
                  <a:lnTo>
                    <a:pt x="308" y="18627"/>
                  </a:lnTo>
                  <a:lnTo>
                    <a:pt x="513" y="18115"/>
                  </a:lnTo>
                  <a:lnTo>
                    <a:pt x="787" y="17602"/>
                  </a:lnTo>
                  <a:lnTo>
                    <a:pt x="1129" y="17089"/>
                  </a:lnTo>
                  <a:lnTo>
                    <a:pt x="1505" y="16611"/>
                  </a:lnTo>
                  <a:lnTo>
                    <a:pt x="1949" y="16098"/>
                  </a:lnTo>
                  <a:lnTo>
                    <a:pt x="2462" y="15620"/>
                  </a:lnTo>
                  <a:lnTo>
                    <a:pt x="3008" y="15141"/>
                  </a:lnTo>
                  <a:lnTo>
                    <a:pt x="3624" y="14629"/>
                  </a:lnTo>
                  <a:lnTo>
                    <a:pt x="4307" y="14184"/>
                  </a:lnTo>
                  <a:lnTo>
                    <a:pt x="5025" y="13706"/>
                  </a:lnTo>
                  <a:lnTo>
                    <a:pt x="5811" y="13227"/>
                  </a:lnTo>
                  <a:lnTo>
                    <a:pt x="6631" y="12783"/>
                  </a:lnTo>
                  <a:lnTo>
                    <a:pt x="7520" y="12304"/>
                  </a:lnTo>
                  <a:lnTo>
                    <a:pt x="8443" y="11860"/>
                  </a:lnTo>
                  <a:lnTo>
                    <a:pt x="9434" y="11416"/>
                  </a:lnTo>
                  <a:lnTo>
                    <a:pt x="10459" y="10971"/>
                  </a:lnTo>
                  <a:lnTo>
                    <a:pt x="11553" y="10561"/>
                  </a:lnTo>
                  <a:lnTo>
                    <a:pt x="12681" y="10117"/>
                  </a:lnTo>
                  <a:lnTo>
                    <a:pt x="13843" y="9707"/>
                  </a:lnTo>
                  <a:lnTo>
                    <a:pt x="15074" y="9297"/>
                  </a:lnTo>
                  <a:lnTo>
                    <a:pt x="16338" y="8887"/>
                  </a:lnTo>
                  <a:lnTo>
                    <a:pt x="19004" y="8100"/>
                  </a:lnTo>
                  <a:lnTo>
                    <a:pt x="21807" y="7349"/>
                  </a:lnTo>
                  <a:lnTo>
                    <a:pt x="24814" y="6597"/>
                  </a:lnTo>
                  <a:lnTo>
                    <a:pt x="27993" y="5913"/>
                  </a:lnTo>
                  <a:lnTo>
                    <a:pt x="31308" y="5229"/>
                  </a:lnTo>
                  <a:lnTo>
                    <a:pt x="34760" y="4614"/>
                  </a:lnTo>
                  <a:lnTo>
                    <a:pt x="38383" y="3999"/>
                  </a:lnTo>
                  <a:lnTo>
                    <a:pt x="42109" y="3452"/>
                  </a:lnTo>
                  <a:lnTo>
                    <a:pt x="46005" y="2939"/>
                  </a:lnTo>
                  <a:lnTo>
                    <a:pt x="50004" y="2427"/>
                  </a:lnTo>
                  <a:lnTo>
                    <a:pt x="54106" y="1982"/>
                  </a:lnTo>
                  <a:lnTo>
                    <a:pt x="58344" y="1606"/>
                  </a:lnTo>
                  <a:lnTo>
                    <a:pt x="62684" y="1231"/>
                  </a:lnTo>
                  <a:lnTo>
                    <a:pt x="67128" y="923"/>
                  </a:lnTo>
                  <a:lnTo>
                    <a:pt x="71639" y="649"/>
                  </a:lnTo>
                  <a:lnTo>
                    <a:pt x="76253" y="410"/>
                  </a:lnTo>
                  <a:lnTo>
                    <a:pt x="80970" y="239"/>
                  </a:lnTo>
                  <a:lnTo>
                    <a:pt x="85755" y="103"/>
                  </a:lnTo>
                  <a:lnTo>
                    <a:pt x="90608" y="34"/>
                  </a:lnTo>
                  <a:lnTo>
                    <a:pt x="9549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7"/>
            <p:cNvSpPr/>
            <p:nvPr/>
          </p:nvSpPr>
          <p:spPr>
            <a:xfrm>
              <a:off x="1282050" y="4227625"/>
              <a:ext cx="5055875" cy="12000"/>
            </a:xfrm>
            <a:custGeom>
              <a:rect b="b" l="l" r="r" t="t"/>
              <a:pathLst>
                <a:path extrusionOk="0" h="480" w="202235">
                  <a:moveTo>
                    <a:pt x="101100" y="1"/>
                  </a:moveTo>
                  <a:lnTo>
                    <a:pt x="50550" y="103"/>
                  </a:lnTo>
                  <a:lnTo>
                    <a:pt x="25258" y="137"/>
                  </a:lnTo>
                  <a:lnTo>
                    <a:pt x="0" y="240"/>
                  </a:lnTo>
                  <a:lnTo>
                    <a:pt x="25258" y="377"/>
                  </a:lnTo>
                  <a:lnTo>
                    <a:pt x="50550" y="411"/>
                  </a:lnTo>
                  <a:lnTo>
                    <a:pt x="101100" y="479"/>
                  </a:lnTo>
                  <a:lnTo>
                    <a:pt x="151685" y="411"/>
                  </a:lnTo>
                  <a:lnTo>
                    <a:pt x="176977" y="377"/>
                  </a:lnTo>
                  <a:lnTo>
                    <a:pt x="202235" y="240"/>
                  </a:lnTo>
                  <a:lnTo>
                    <a:pt x="176977" y="137"/>
                  </a:lnTo>
                  <a:lnTo>
                    <a:pt x="151685" y="103"/>
                  </a:lnTo>
                  <a:lnTo>
                    <a:pt x="10110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7"/>
            <p:cNvSpPr/>
            <p:nvPr/>
          </p:nvSpPr>
          <p:spPr>
            <a:xfrm>
              <a:off x="1282050" y="4227625"/>
              <a:ext cx="5055875" cy="12000"/>
            </a:xfrm>
            <a:custGeom>
              <a:rect b="b" l="l" r="r" t="t"/>
              <a:pathLst>
                <a:path extrusionOk="0" fill="none" h="480" w="202235">
                  <a:moveTo>
                    <a:pt x="0" y="240"/>
                  </a:moveTo>
                  <a:lnTo>
                    <a:pt x="25258" y="137"/>
                  </a:lnTo>
                  <a:lnTo>
                    <a:pt x="50550" y="103"/>
                  </a:lnTo>
                  <a:lnTo>
                    <a:pt x="101100" y="1"/>
                  </a:lnTo>
                  <a:lnTo>
                    <a:pt x="151685" y="103"/>
                  </a:lnTo>
                  <a:lnTo>
                    <a:pt x="176977" y="137"/>
                  </a:lnTo>
                  <a:lnTo>
                    <a:pt x="202235" y="240"/>
                  </a:lnTo>
                  <a:lnTo>
                    <a:pt x="176977" y="377"/>
                  </a:lnTo>
                  <a:lnTo>
                    <a:pt x="151685" y="411"/>
                  </a:lnTo>
                  <a:lnTo>
                    <a:pt x="101100" y="479"/>
                  </a:lnTo>
                  <a:lnTo>
                    <a:pt x="50550" y="411"/>
                  </a:lnTo>
                  <a:lnTo>
                    <a:pt x="25258" y="377"/>
                  </a:lnTo>
                  <a:lnTo>
                    <a:pt x="0" y="24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7"/>
            <p:cNvSpPr/>
            <p:nvPr/>
          </p:nvSpPr>
          <p:spPr>
            <a:xfrm>
              <a:off x="4999825" y="3072375"/>
              <a:ext cx="480225" cy="428125"/>
            </a:xfrm>
            <a:custGeom>
              <a:rect b="b" l="l" r="r" t="t"/>
              <a:pathLst>
                <a:path extrusionOk="0" h="17125" w="19209">
                  <a:moveTo>
                    <a:pt x="0" y="1"/>
                  </a:moveTo>
                  <a:lnTo>
                    <a:pt x="103" y="309"/>
                  </a:lnTo>
                  <a:lnTo>
                    <a:pt x="445" y="1197"/>
                  </a:lnTo>
                  <a:lnTo>
                    <a:pt x="991" y="2496"/>
                  </a:lnTo>
                  <a:lnTo>
                    <a:pt x="1333" y="3282"/>
                  </a:lnTo>
                  <a:lnTo>
                    <a:pt x="1743" y="4137"/>
                  </a:lnTo>
                  <a:lnTo>
                    <a:pt x="2222" y="4991"/>
                  </a:lnTo>
                  <a:lnTo>
                    <a:pt x="2735" y="5914"/>
                  </a:lnTo>
                  <a:lnTo>
                    <a:pt x="3281" y="6871"/>
                  </a:lnTo>
                  <a:lnTo>
                    <a:pt x="3897" y="7794"/>
                  </a:lnTo>
                  <a:lnTo>
                    <a:pt x="4546" y="8717"/>
                  </a:lnTo>
                  <a:lnTo>
                    <a:pt x="5264" y="9605"/>
                  </a:lnTo>
                  <a:lnTo>
                    <a:pt x="6016" y="10460"/>
                  </a:lnTo>
                  <a:lnTo>
                    <a:pt x="6392" y="10870"/>
                  </a:lnTo>
                  <a:lnTo>
                    <a:pt x="6802" y="11280"/>
                  </a:lnTo>
                  <a:lnTo>
                    <a:pt x="7246" y="11622"/>
                  </a:lnTo>
                  <a:lnTo>
                    <a:pt x="7690" y="11998"/>
                  </a:lnTo>
                  <a:lnTo>
                    <a:pt x="8613" y="12681"/>
                  </a:lnTo>
                  <a:lnTo>
                    <a:pt x="9570" y="13297"/>
                  </a:lnTo>
                  <a:lnTo>
                    <a:pt x="10596" y="13878"/>
                  </a:lnTo>
                  <a:lnTo>
                    <a:pt x="11621" y="14424"/>
                  </a:lnTo>
                  <a:lnTo>
                    <a:pt x="12646" y="14903"/>
                  </a:lnTo>
                  <a:lnTo>
                    <a:pt x="13672" y="15313"/>
                  </a:lnTo>
                  <a:lnTo>
                    <a:pt x="14663" y="15689"/>
                  </a:lnTo>
                  <a:lnTo>
                    <a:pt x="15586" y="16031"/>
                  </a:lnTo>
                  <a:lnTo>
                    <a:pt x="16440" y="16338"/>
                  </a:lnTo>
                  <a:lnTo>
                    <a:pt x="17876" y="16749"/>
                  </a:lnTo>
                  <a:lnTo>
                    <a:pt x="18833" y="17022"/>
                  </a:lnTo>
                  <a:lnTo>
                    <a:pt x="19209" y="17125"/>
                  </a:lnTo>
                  <a:lnTo>
                    <a:pt x="19140" y="16714"/>
                  </a:lnTo>
                  <a:lnTo>
                    <a:pt x="18969" y="15689"/>
                  </a:lnTo>
                  <a:lnTo>
                    <a:pt x="18662" y="14185"/>
                  </a:lnTo>
                  <a:lnTo>
                    <a:pt x="18457" y="13297"/>
                  </a:lnTo>
                  <a:lnTo>
                    <a:pt x="18217" y="12340"/>
                  </a:lnTo>
                  <a:lnTo>
                    <a:pt x="17944" y="11348"/>
                  </a:lnTo>
                  <a:lnTo>
                    <a:pt x="17602" y="10357"/>
                  </a:lnTo>
                  <a:lnTo>
                    <a:pt x="17226" y="9366"/>
                  </a:lnTo>
                  <a:lnTo>
                    <a:pt x="16782" y="8375"/>
                  </a:lnTo>
                  <a:lnTo>
                    <a:pt x="16303" y="7452"/>
                  </a:lnTo>
                  <a:lnTo>
                    <a:pt x="16064" y="7042"/>
                  </a:lnTo>
                  <a:lnTo>
                    <a:pt x="15757" y="6632"/>
                  </a:lnTo>
                  <a:lnTo>
                    <a:pt x="15483" y="6221"/>
                  </a:lnTo>
                  <a:lnTo>
                    <a:pt x="15176" y="5846"/>
                  </a:lnTo>
                  <a:lnTo>
                    <a:pt x="14868" y="5504"/>
                  </a:lnTo>
                  <a:lnTo>
                    <a:pt x="14526" y="5196"/>
                  </a:lnTo>
                  <a:lnTo>
                    <a:pt x="13877" y="4683"/>
                  </a:lnTo>
                  <a:lnTo>
                    <a:pt x="13159" y="4239"/>
                  </a:lnTo>
                  <a:lnTo>
                    <a:pt x="12441" y="3829"/>
                  </a:lnTo>
                  <a:lnTo>
                    <a:pt x="11689" y="3453"/>
                  </a:lnTo>
                  <a:lnTo>
                    <a:pt x="11689" y="3453"/>
                  </a:lnTo>
                  <a:lnTo>
                    <a:pt x="11724" y="4171"/>
                  </a:lnTo>
                  <a:lnTo>
                    <a:pt x="11724" y="4854"/>
                  </a:lnTo>
                  <a:lnTo>
                    <a:pt x="11689" y="5538"/>
                  </a:lnTo>
                  <a:lnTo>
                    <a:pt x="11655" y="6221"/>
                  </a:lnTo>
                  <a:lnTo>
                    <a:pt x="11382" y="5675"/>
                  </a:lnTo>
                  <a:lnTo>
                    <a:pt x="11108" y="5162"/>
                  </a:lnTo>
                  <a:lnTo>
                    <a:pt x="10801" y="4649"/>
                  </a:lnTo>
                  <a:lnTo>
                    <a:pt x="10459" y="4171"/>
                  </a:lnTo>
                  <a:lnTo>
                    <a:pt x="10117" y="3692"/>
                  </a:lnTo>
                  <a:lnTo>
                    <a:pt x="9741" y="3248"/>
                  </a:lnTo>
                  <a:lnTo>
                    <a:pt x="9365" y="2804"/>
                  </a:lnTo>
                  <a:lnTo>
                    <a:pt x="8955" y="2359"/>
                  </a:lnTo>
                  <a:lnTo>
                    <a:pt x="6733" y="1642"/>
                  </a:lnTo>
                  <a:lnTo>
                    <a:pt x="4512" y="1026"/>
                  </a:lnTo>
                  <a:lnTo>
                    <a:pt x="2256" y="479"/>
                  </a:lnTo>
                  <a:lnTo>
                    <a:pt x="0"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7"/>
            <p:cNvSpPr/>
            <p:nvPr/>
          </p:nvSpPr>
          <p:spPr>
            <a:xfrm>
              <a:off x="5041700" y="3101450"/>
              <a:ext cx="556275" cy="710075"/>
            </a:xfrm>
            <a:custGeom>
              <a:rect b="b" l="l" r="r" t="t"/>
              <a:pathLst>
                <a:path extrusionOk="0" h="28403" w="22251">
                  <a:moveTo>
                    <a:pt x="34" y="0"/>
                  </a:moveTo>
                  <a:lnTo>
                    <a:pt x="0" y="34"/>
                  </a:lnTo>
                  <a:lnTo>
                    <a:pt x="0" y="68"/>
                  </a:lnTo>
                  <a:lnTo>
                    <a:pt x="34" y="103"/>
                  </a:lnTo>
                  <a:lnTo>
                    <a:pt x="1675" y="1230"/>
                  </a:lnTo>
                  <a:lnTo>
                    <a:pt x="3315" y="2358"/>
                  </a:lnTo>
                  <a:lnTo>
                    <a:pt x="4922" y="3486"/>
                  </a:lnTo>
                  <a:lnTo>
                    <a:pt x="6528" y="4683"/>
                  </a:lnTo>
                  <a:lnTo>
                    <a:pt x="8237" y="5981"/>
                  </a:lnTo>
                  <a:lnTo>
                    <a:pt x="9878" y="7383"/>
                  </a:lnTo>
                  <a:lnTo>
                    <a:pt x="9707" y="7280"/>
                  </a:lnTo>
                  <a:lnTo>
                    <a:pt x="8818" y="6802"/>
                  </a:lnTo>
                  <a:lnTo>
                    <a:pt x="7895" y="6357"/>
                  </a:lnTo>
                  <a:lnTo>
                    <a:pt x="6015" y="5469"/>
                  </a:lnTo>
                  <a:lnTo>
                    <a:pt x="4033" y="4580"/>
                  </a:lnTo>
                  <a:lnTo>
                    <a:pt x="2051" y="3623"/>
                  </a:lnTo>
                  <a:lnTo>
                    <a:pt x="2017" y="3657"/>
                  </a:lnTo>
                  <a:lnTo>
                    <a:pt x="2017" y="3691"/>
                  </a:lnTo>
                  <a:lnTo>
                    <a:pt x="3110" y="4238"/>
                  </a:lnTo>
                  <a:lnTo>
                    <a:pt x="4204" y="4785"/>
                  </a:lnTo>
                  <a:lnTo>
                    <a:pt x="6152" y="5776"/>
                  </a:lnTo>
                  <a:lnTo>
                    <a:pt x="8100" y="6767"/>
                  </a:lnTo>
                  <a:lnTo>
                    <a:pt x="8852" y="7143"/>
                  </a:lnTo>
                  <a:lnTo>
                    <a:pt x="9604" y="7519"/>
                  </a:lnTo>
                  <a:lnTo>
                    <a:pt x="10356" y="7964"/>
                  </a:lnTo>
                  <a:lnTo>
                    <a:pt x="11040" y="8442"/>
                  </a:lnTo>
                  <a:lnTo>
                    <a:pt x="11894" y="9228"/>
                  </a:lnTo>
                  <a:lnTo>
                    <a:pt x="12509" y="9878"/>
                  </a:lnTo>
                  <a:lnTo>
                    <a:pt x="13090" y="10527"/>
                  </a:lnTo>
                  <a:lnTo>
                    <a:pt x="13671" y="11177"/>
                  </a:lnTo>
                  <a:lnTo>
                    <a:pt x="14253" y="11860"/>
                  </a:lnTo>
                  <a:lnTo>
                    <a:pt x="13364" y="11723"/>
                  </a:lnTo>
                  <a:lnTo>
                    <a:pt x="12475" y="11552"/>
                  </a:lnTo>
                  <a:lnTo>
                    <a:pt x="11416" y="11313"/>
                  </a:lnTo>
                  <a:lnTo>
                    <a:pt x="10424" y="11006"/>
                  </a:lnTo>
                  <a:lnTo>
                    <a:pt x="9399" y="10630"/>
                  </a:lnTo>
                  <a:lnTo>
                    <a:pt x="8442" y="10219"/>
                  </a:lnTo>
                  <a:lnTo>
                    <a:pt x="7451" y="9741"/>
                  </a:lnTo>
                  <a:lnTo>
                    <a:pt x="6528" y="9228"/>
                  </a:lnTo>
                  <a:lnTo>
                    <a:pt x="5639" y="8647"/>
                  </a:lnTo>
                  <a:lnTo>
                    <a:pt x="4785" y="7998"/>
                  </a:lnTo>
                  <a:lnTo>
                    <a:pt x="4717" y="7998"/>
                  </a:lnTo>
                  <a:lnTo>
                    <a:pt x="4751" y="8032"/>
                  </a:lnTo>
                  <a:lnTo>
                    <a:pt x="5708" y="8818"/>
                  </a:lnTo>
                  <a:lnTo>
                    <a:pt x="6221" y="9194"/>
                  </a:lnTo>
                  <a:lnTo>
                    <a:pt x="6733" y="9536"/>
                  </a:lnTo>
                  <a:lnTo>
                    <a:pt x="7656" y="10117"/>
                  </a:lnTo>
                  <a:lnTo>
                    <a:pt x="8613" y="10595"/>
                  </a:lnTo>
                  <a:lnTo>
                    <a:pt x="9604" y="11040"/>
                  </a:lnTo>
                  <a:lnTo>
                    <a:pt x="10630" y="11416"/>
                  </a:lnTo>
                  <a:lnTo>
                    <a:pt x="11587" y="11723"/>
                  </a:lnTo>
                  <a:lnTo>
                    <a:pt x="12544" y="11928"/>
                  </a:lnTo>
                  <a:lnTo>
                    <a:pt x="13535" y="12099"/>
                  </a:lnTo>
                  <a:lnTo>
                    <a:pt x="14526" y="12202"/>
                  </a:lnTo>
                  <a:lnTo>
                    <a:pt x="15449" y="13432"/>
                  </a:lnTo>
                  <a:lnTo>
                    <a:pt x="16337" y="14731"/>
                  </a:lnTo>
                  <a:lnTo>
                    <a:pt x="16816" y="15551"/>
                  </a:lnTo>
                  <a:lnTo>
                    <a:pt x="17294" y="16337"/>
                  </a:lnTo>
                  <a:lnTo>
                    <a:pt x="17739" y="17158"/>
                  </a:lnTo>
                  <a:lnTo>
                    <a:pt x="18149" y="17978"/>
                  </a:lnTo>
                  <a:lnTo>
                    <a:pt x="18935" y="19653"/>
                  </a:lnTo>
                  <a:lnTo>
                    <a:pt x="19653" y="21362"/>
                  </a:lnTo>
                  <a:lnTo>
                    <a:pt x="20336" y="23105"/>
                  </a:lnTo>
                  <a:lnTo>
                    <a:pt x="20986" y="24848"/>
                  </a:lnTo>
                  <a:lnTo>
                    <a:pt x="22182" y="28334"/>
                  </a:lnTo>
                  <a:lnTo>
                    <a:pt x="22182" y="28368"/>
                  </a:lnTo>
                  <a:lnTo>
                    <a:pt x="22216" y="28403"/>
                  </a:lnTo>
                  <a:lnTo>
                    <a:pt x="22250" y="28368"/>
                  </a:lnTo>
                  <a:lnTo>
                    <a:pt x="22250" y="28334"/>
                  </a:lnTo>
                  <a:lnTo>
                    <a:pt x="21703" y="26318"/>
                  </a:lnTo>
                  <a:lnTo>
                    <a:pt x="21088" y="24301"/>
                  </a:lnTo>
                  <a:lnTo>
                    <a:pt x="20405" y="22319"/>
                  </a:lnTo>
                  <a:lnTo>
                    <a:pt x="19687" y="20371"/>
                  </a:lnTo>
                  <a:lnTo>
                    <a:pt x="19345" y="19482"/>
                  </a:lnTo>
                  <a:lnTo>
                    <a:pt x="18969" y="18627"/>
                  </a:lnTo>
                  <a:lnTo>
                    <a:pt x="18593" y="17807"/>
                  </a:lnTo>
                  <a:lnTo>
                    <a:pt x="18183" y="16953"/>
                  </a:lnTo>
                  <a:lnTo>
                    <a:pt x="17739" y="16132"/>
                  </a:lnTo>
                  <a:lnTo>
                    <a:pt x="17294" y="15312"/>
                  </a:lnTo>
                  <a:lnTo>
                    <a:pt x="16816" y="14526"/>
                  </a:lnTo>
                  <a:lnTo>
                    <a:pt x="16303" y="13740"/>
                  </a:lnTo>
                  <a:lnTo>
                    <a:pt x="15620" y="12749"/>
                  </a:lnTo>
                  <a:lnTo>
                    <a:pt x="15483" y="12202"/>
                  </a:lnTo>
                  <a:lnTo>
                    <a:pt x="15244" y="11177"/>
                  </a:lnTo>
                  <a:lnTo>
                    <a:pt x="15039" y="10288"/>
                  </a:lnTo>
                  <a:lnTo>
                    <a:pt x="14765" y="9433"/>
                  </a:lnTo>
                  <a:lnTo>
                    <a:pt x="14458" y="8613"/>
                  </a:lnTo>
                  <a:lnTo>
                    <a:pt x="14082" y="7793"/>
                  </a:lnTo>
                  <a:lnTo>
                    <a:pt x="13706" y="6973"/>
                  </a:lnTo>
                  <a:lnTo>
                    <a:pt x="13227" y="6221"/>
                  </a:lnTo>
                  <a:lnTo>
                    <a:pt x="12749" y="5469"/>
                  </a:lnTo>
                  <a:lnTo>
                    <a:pt x="12202" y="4751"/>
                  </a:lnTo>
                  <a:lnTo>
                    <a:pt x="12168" y="4751"/>
                  </a:lnTo>
                  <a:lnTo>
                    <a:pt x="12168" y="4785"/>
                  </a:lnTo>
                  <a:lnTo>
                    <a:pt x="12509" y="5264"/>
                  </a:lnTo>
                  <a:lnTo>
                    <a:pt x="12851" y="5742"/>
                  </a:lnTo>
                  <a:lnTo>
                    <a:pt x="13159" y="6221"/>
                  </a:lnTo>
                  <a:lnTo>
                    <a:pt x="13432" y="6733"/>
                  </a:lnTo>
                  <a:lnTo>
                    <a:pt x="13671" y="7246"/>
                  </a:lnTo>
                  <a:lnTo>
                    <a:pt x="13911" y="7759"/>
                  </a:lnTo>
                  <a:lnTo>
                    <a:pt x="14116" y="8305"/>
                  </a:lnTo>
                  <a:lnTo>
                    <a:pt x="14321" y="8852"/>
                  </a:lnTo>
                  <a:lnTo>
                    <a:pt x="14663" y="9912"/>
                  </a:lnTo>
                  <a:lnTo>
                    <a:pt x="14970" y="11006"/>
                  </a:lnTo>
                  <a:lnTo>
                    <a:pt x="15244" y="12134"/>
                  </a:lnTo>
                  <a:lnTo>
                    <a:pt x="15244" y="12270"/>
                  </a:lnTo>
                  <a:lnTo>
                    <a:pt x="14389" y="11211"/>
                  </a:lnTo>
                  <a:lnTo>
                    <a:pt x="13501" y="10219"/>
                  </a:lnTo>
                  <a:lnTo>
                    <a:pt x="13296" y="9433"/>
                  </a:lnTo>
                  <a:lnTo>
                    <a:pt x="13022" y="8681"/>
                  </a:lnTo>
                  <a:lnTo>
                    <a:pt x="12509" y="7178"/>
                  </a:lnTo>
                  <a:lnTo>
                    <a:pt x="12475" y="7143"/>
                  </a:lnTo>
                  <a:lnTo>
                    <a:pt x="12441" y="7178"/>
                  </a:lnTo>
                  <a:lnTo>
                    <a:pt x="12714" y="7895"/>
                  </a:lnTo>
                  <a:lnTo>
                    <a:pt x="12954" y="8613"/>
                  </a:lnTo>
                  <a:lnTo>
                    <a:pt x="13398" y="10083"/>
                  </a:lnTo>
                  <a:lnTo>
                    <a:pt x="13398" y="10083"/>
                  </a:lnTo>
                  <a:lnTo>
                    <a:pt x="12544" y="9194"/>
                  </a:lnTo>
                  <a:lnTo>
                    <a:pt x="11689" y="8374"/>
                  </a:lnTo>
                  <a:lnTo>
                    <a:pt x="10937" y="7690"/>
                  </a:lnTo>
                  <a:lnTo>
                    <a:pt x="10219" y="7041"/>
                  </a:lnTo>
                  <a:lnTo>
                    <a:pt x="8681" y="5810"/>
                  </a:lnTo>
                  <a:lnTo>
                    <a:pt x="8545" y="5605"/>
                  </a:lnTo>
                  <a:lnTo>
                    <a:pt x="8203" y="4990"/>
                  </a:lnTo>
                  <a:lnTo>
                    <a:pt x="7827" y="4443"/>
                  </a:lnTo>
                  <a:lnTo>
                    <a:pt x="7451" y="3862"/>
                  </a:lnTo>
                  <a:lnTo>
                    <a:pt x="6562" y="2769"/>
                  </a:lnTo>
                  <a:lnTo>
                    <a:pt x="5639" y="1675"/>
                  </a:lnTo>
                  <a:lnTo>
                    <a:pt x="5605" y="1675"/>
                  </a:lnTo>
                  <a:lnTo>
                    <a:pt x="5571" y="1743"/>
                  </a:lnTo>
                  <a:lnTo>
                    <a:pt x="6050" y="2256"/>
                  </a:lnTo>
                  <a:lnTo>
                    <a:pt x="6494" y="2837"/>
                  </a:lnTo>
                  <a:lnTo>
                    <a:pt x="6904" y="3384"/>
                  </a:lnTo>
                  <a:lnTo>
                    <a:pt x="7280" y="3999"/>
                  </a:lnTo>
                  <a:lnTo>
                    <a:pt x="8032" y="5161"/>
                  </a:lnTo>
                  <a:lnTo>
                    <a:pt x="8169" y="5400"/>
                  </a:lnTo>
                  <a:lnTo>
                    <a:pt x="7178" y="4648"/>
                  </a:lnTo>
                  <a:lnTo>
                    <a:pt x="6152" y="3931"/>
                  </a:lnTo>
                  <a:lnTo>
                    <a:pt x="4648" y="2905"/>
                  </a:lnTo>
                  <a:lnTo>
                    <a:pt x="3144" y="1914"/>
                  </a:lnTo>
                  <a:lnTo>
                    <a:pt x="1641" y="957"/>
                  </a:lnTo>
                  <a:lnTo>
                    <a:pt x="10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7"/>
            <p:cNvSpPr/>
            <p:nvPr/>
          </p:nvSpPr>
          <p:spPr>
            <a:xfrm>
              <a:off x="5134825" y="3262925"/>
              <a:ext cx="98300" cy="48750"/>
            </a:xfrm>
            <a:custGeom>
              <a:rect b="b" l="l" r="r" t="t"/>
              <a:pathLst>
                <a:path extrusionOk="0" h="1950" w="3932">
                  <a:moveTo>
                    <a:pt x="35" y="1"/>
                  </a:moveTo>
                  <a:lnTo>
                    <a:pt x="0" y="35"/>
                  </a:lnTo>
                  <a:lnTo>
                    <a:pt x="35" y="69"/>
                  </a:lnTo>
                  <a:lnTo>
                    <a:pt x="992" y="548"/>
                  </a:lnTo>
                  <a:lnTo>
                    <a:pt x="1983" y="1026"/>
                  </a:lnTo>
                  <a:lnTo>
                    <a:pt x="3897" y="1949"/>
                  </a:lnTo>
                  <a:lnTo>
                    <a:pt x="3931" y="1915"/>
                  </a:lnTo>
                  <a:lnTo>
                    <a:pt x="3931" y="1881"/>
                  </a:lnTo>
                  <a:lnTo>
                    <a:pt x="2974" y="1334"/>
                  </a:lnTo>
                  <a:lnTo>
                    <a:pt x="2496" y="1095"/>
                  </a:lnTo>
                  <a:lnTo>
                    <a:pt x="1983" y="855"/>
                  </a:lnTo>
                  <a:lnTo>
                    <a:pt x="1026" y="411"/>
                  </a:lnTo>
                  <a:lnTo>
                    <a:pt x="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7"/>
            <p:cNvSpPr/>
            <p:nvPr/>
          </p:nvSpPr>
          <p:spPr>
            <a:xfrm>
              <a:off x="5610750" y="2493900"/>
              <a:ext cx="517850" cy="688750"/>
            </a:xfrm>
            <a:custGeom>
              <a:rect b="b" l="l" r="r" t="t"/>
              <a:pathLst>
                <a:path extrusionOk="0" h="27550" w="20714">
                  <a:moveTo>
                    <a:pt x="20713" y="1"/>
                  </a:moveTo>
                  <a:lnTo>
                    <a:pt x="20064" y="172"/>
                  </a:lnTo>
                  <a:lnTo>
                    <a:pt x="18389" y="753"/>
                  </a:lnTo>
                  <a:lnTo>
                    <a:pt x="17227" y="1163"/>
                  </a:lnTo>
                  <a:lnTo>
                    <a:pt x="15928" y="1676"/>
                  </a:lnTo>
                  <a:lnTo>
                    <a:pt x="14493" y="2291"/>
                  </a:lnTo>
                  <a:lnTo>
                    <a:pt x="12989" y="2940"/>
                  </a:lnTo>
                  <a:lnTo>
                    <a:pt x="11451" y="3726"/>
                  </a:lnTo>
                  <a:lnTo>
                    <a:pt x="9879" y="4547"/>
                  </a:lnTo>
                  <a:lnTo>
                    <a:pt x="9127" y="4991"/>
                  </a:lnTo>
                  <a:lnTo>
                    <a:pt x="8375" y="5470"/>
                  </a:lnTo>
                  <a:lnTo>
                    <a:pt x="7657" y="5948"/>
                  </a:lnTo>
                  <a:lnTo>
                    <a:pt x="6939" y="6461"/>
                  </a:lnTo>
                  <a:lnTo>
                    <a:pt x="6256" y="6973"/>
                  </a:lnTo>
                  <a:lnTo>
                    <a:pt x="5606" y="7520"/>
                  </a:lnTo>
                  <a:lnTo>
                    <a:pt x="4991" y="8067"/>
                  </a:lnTo>
                  <a:lnTo>
                    <a:pt x="4410" y="8648"/>
                  </a:lnTo>
                  <a:lnTo>
                    <a:pt x="3897" y="9229"/>
                  </a:lnTo>
                  <a:lnTo>
                    <a:pt x="3419" y="9844"/>
                  </a:lnTo>
                  <a:lnTo>
                    <a:pt x="3009" y="10460"/>
                  </a:lnTo>
                  <a:lnTo>
                    <a:pt x="2633" y="11109"/>
                  </a:lnTo>
                  <a:lnTo>
                    <a:pt x="2188" y="12066"/>
                  </a:lnTo>
                  <a:lnTo>
                    <a:pt x="1778" y="13023"/>
                  </a:lnTo>
                  <a:lnTo>
                    <a:pt x="1402" y="14014"/>
                  </a:lnTo>
                  <a:lnTo>
                    <a:pt x="1061" y="15040"/>
                  </a:lnTo>
                  <a:lnTo>
                    <a:pt x="787" y="16065"/>
                  </a:lnTo>
                  <a:lnTo>
                    <a:pt x="514" y="17090"/>
                  </a:lnTo>
                  <a:lnTo>
                    <a:pt x="343" y="18116"/>
                  </a:lnTo>
                  <a:lnTo>
                    <a:pt x="172" y="19141"/>
                  </a:lnTo>
                  <a:lnTo>
                    <a:pt x="69" y="20201"/>
                  </a:lnTo>
                  <a:lnTo>
                    <a:pt x="1" y="21260"/>
                  </a:lnTo>
                  <a:lnTo>
                    <a:pt x="1" y="22285"/>
                  </a:lnTo>
                  <a:lnTo>
                    <a:pt x="1" y="23345"/>
                  </a:lnTo>
                  <a:lnTo>
                    <a:pt x="69" y="24405"/>
                  </a:lnTo>
                  <a:lnTo>
                    <a:pt x="206" y="25464"/>
                  </a:lnTo>
                  <a:lnTo>
                    <a:pt x="377" y="26524"/>
                  </a:lnTo>
                  <a:lnTo>
                    <a:pt x="582" y="27549"/>
                  </a:lnTo>
                  <a:lnTo>
                    <a:pt x="1642" y="27344"/>
                  </a:lnTo>
                  <a:lnTo>
                    <a:pt x="2667" y="27139"/>
                  </a:lnTo>
                  <a:lnTo>
                    <a:pt x="3658" y="26934"/>
                  </a:lnTo>
                  <a:lnTo>
                    <a:pt x="4615" y="26695"/>
                  </a:lnTo>
                  <a:lnTo>
                    <a:pt x="5504" y="26455"/>
                  </a:lnTo>
                  <a:lnTo>
                    <a:pt x="6392" y="26182"/>
                  </a:lnTo>
                  <a:lnTo>
                    <a:pt x="7213" y="25908"/>
                  </a:lnTo>
                  <a:lnTo>
                    <a:pt x="7999" y="25601"/>
                  </a:lnTo>
                  <a:lnTo>
                    <a:pt x="8751" y="25327"/>
                  </a:lnTo>
                  <a:lnTo>
                    <a:pt x="9468" y="24986"/>
                  </a:lnTo>
                  <a:lnTo>
                    <a:pt x="10152" y="24678"/>
                  </a:lnTo>
                  <a:lnTo>
                    <a:pt x="10801" y="24336"/>
                  </a:lnTo>
                  <a:lnTo>
                    <a:pt x="11417" y="23994"/>
                  </a:lnTo>
                  <a:lnTo>
                    <a:pt x="11998" y="23653"/>
                  </a:lnTo>
                  <a:lnTo>
                    <a:pt x="12545" y="23311"/>
                  </a:lnTo>
                  <a:lnTo>
                    <a:pt x="13091" y="22935"/>
                  </a:lnTo>
                  <a:lnTo>
                    <a:pt x="13570" y="22559"/>
                  </a:lnTo>
                  <a:lnTo>
                    <a:pt x="14014" y="22183"/>
                  </a:lnTo>
                  <a:lnTo>
                    <a:pt x="14459" y="21773"/>
                  </a:lnTo>
                  <a:lnTo>
                    <a:pt x="14869" y="21397"/>
                  </a:lnTo>
                  <a:lnTo>
                    <a:pt x="15245" y="20987"/>
                  </a:lnTo>
                  <a:lnTo>
                    <a:pt x="15586" y="20577"/>
                  </a:lnTo>
                  <a:lnTo>
                    <a:pt x="15928" y="20166"/>
                  </a:lnTo>
                  <a:lnTo>
                    <a:pt x="16236" y="19756"/>
                  </a:lnTo>
                  <a:lnTo>
                    <a:pt x="16509" y="19346"/>
                  </a:lnTo>
                  <a:lnTo>
                    <a:pt x="16783" y="18936"/>
                  </a:lnTo>
                  <a:lnTo>
                    <a:pt x="17227" y="18082"/>
                  </a:lnTo>
                  <a:lnTo>
                    <a:pt x="17603" y="17227"/>
                  </a:lnTo>
                  <a:lnTo>
                    <a:pt x="17911" y="16407"/>
                  </a:lnTo>
                  <a:lnTo>
                    <a:pt x="17159" y="16133"/>
                  </a:lnTo>
                  <a:lnTo>
                    <a:pt x="16407" y="15928"/>
                  </a:lnTo>
                  <a:lnTo>
                    <a:pt x="15621" y="15826"/>
                  </a:lnTo>
                  <a:lnTo>
                    <a:pt x="14835" y="15792"/>
                  </a:lnTo>
                  <a:lnTo>
                    <a:pt x="15245" y="15621"/>
                  </a:lnTo>
                  <a:lnTo>
                    <a:pt x="15655" y="15484"/>
                  </a:lnTo>
                  <a:lnTo>
                    <a:pt x="16065" y="15381"/>
                  </a:lnTo>
                  <a:lnTo>
                    <a:pt x="16509" y="15279"/>
                  </a:lnTo>
                  <a:lnTo>
                    <a:pt x="16919" y="15210"/>
                  </a:lnTo>
                  <a:lnTo>
                    <a:pt x="17364" y="15176"/>
                  </a:lnTo>
                  <a:lnTo>
                    <a:pt x="17774" y="15142"/>
                  </a:lnTo>
                  <a:lnTo>
                    <a:pt x="18218" y="15108"/>
                  </a:lnTo>
                  <a:lnTo>
                    <a:pt x="18321" y="14527"/>
                  </a:lnTo>
                  <a:lnTo>
                    <a:pt x="18423" y="13912"/>
                  </a:lnTo>
                  <a:lnTo>
                    <a:pt x="18492" y="13296"/>
                  </a:lnTo>
                  <a:lnTo>
                    <a:pt x="18526" y="12715"/>
                  </a:lnTo>
                  <a:lnTo>
                    <a:pt x="17842" y="12681"/>
                  </a:lnTo>
                  <a:lnTo>
                    <a:pt x="17159" y="12715"/>
                  </a:lnTo>
                  <a:lnTo>
                    <a:pt x="16475" y="12818"/>
                  </a:lnTo>
                  <a:lnTo>
                    <a:pt x="15792" y="12955"/>
                  </a:lnTo>
                  <a:lnTo>
                    <a:pt x="15142" y="13126"/>
                  </a:lnTo>
                  <a:lnTo>
                    <a:pt x="14493" y="13365"/>
                  </a:lnTo>
                  <a:lnTo>
                    <a:pt x="13878" y="13638"/>
                  </a:lnTo>
                  <a:lnTo>
                    <a:pt x="13262" y="13980"/>
                  </a:lnTo>
                  <a:lnTo>
                    <a:pt x="13809" y="13296"/>
                  </a:lnTo>
                  <a:lnTo>
                    <a:pt x="14390" y="12681"/>
                  </a:lnTo>
                  <a:lnTo>
                    <a:pt x="15005" y="12066"/>
                  </a:lnTo>
                  <a:lnTo>
                    <a:pt x="15655" y="11519"/>
                  </a:lnTo>
                  <a:lnTo>
                    <a:pt x="16338" y="10972"/>
                  </a:lnTo>
                  <a:lnTo>
                    <a:pt x="17022" y="10460"/>
                  </a:lnTo>
                  <a:lnTo>
                    <a:pt x="17740" y="9981"/>
                  </a:lnTo>
                  <a:lnTo>
                    <a:pt x="18457" y="9503"/>
                  </a:lnTo>
                  <a:lnTo>
                    <a:pt x="18355" y="7896"/>
                  </a:lnTo>
                  <a:lnTo>
                    <a:pt x="18287" y="7213"/>
                  </a:lnTo>
                  <a:lnTo>
                    <a:pt x="18287" y="6632"/>
                  </a:lnTo>
                  <a:lnTo>
                    <a:pt x="18355" y="5743"/>
                  </a:lnTo>
                  <a:lnTo>
                    <a:pt x="18492" y="4854"/>
                  </a:lnTo>
                  <a:lnTo>
                    <a:pt x="18697" y="3966"/>
                  </a:lnTo>
                  <a:lnTo>
                    <a:pt x="18970" y="3111"/>
                  </a:lnTo>
                  <a:lnTo>
                    <a:pt x="19312" y="2291"/>
                  </a:lnTo>
                  <a:lnTo>
                    <a:pt x="19722" y="1505"/>
                  </a:lnTo>
                  <a:lnTo>
                    <a:pt x="20166" y="719"/>
                  </a:lnTo>
                  <a:lnTo>
                    <a:pt x="2071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7"/>
            <p:cNvSpPr/>
            <p:nvPr/>
          </p:nvSpPr>
          <p:spPr>
            <a:xfrm>
              <a:off x="5512500" y="2570825"/>
              <a:ext cx="537475" cy="1246675"/>
            </a:xfrm>
            <a:custGeom>
              <a:rect b="b" l="l" r="r" t="t"/>
              <a:pathLst>
                <a:path extrusionOk="0" h="49867" w="21499">
                  <a:moveTo>
                    <a:pt x="21465" y="0"/>
                  </a:moveTo>
                  <a:lnTo>
                    <a:pt x="20542" y="889"/>
                  </a:lnTo>
                  <a:lnTo>
                    <a:pt x="18696" y="2700"/>
                  </a:lnTo>
                  <a:lnTo>
                    <a:pt x="16885" y="4512"/>
                  </a:lnTo>
                  <a:lnTo>
                    <a:pt x="15107" y="6391"/>
                  </a:lnTo>
                  <a:lnTo>
                    <a:pt x="14253" y="7348"/>
                  </a:lnTo>
                  <a:lnTo>
                    <a:pt x="13398" y="8305"/>
                  </a:lnTo>
                  <a:lnTo>
                    <a:pt x="11963" y="10083"/>
                  </a:lnTo>
                  <a:lnTo>
                    <a:pt x="11963" y="10014"/>
                  </a:lnTo>
                  <a:lnTo>
                    <a:pt x="12134" y="9228"/>
                  </a:lnTo>
                  <a:lnTo>
                    <a:pt x="12476" y="7656"/>
                  </a:lnTo>
                  <a:lnTo>
                    <a:pt x="12817" y="6084"/>
                  </a:lnTo>
                  <a:lnTo>
                    <a:pt x="13023" y="5298"/>
                  </a:lnTo>
                  <a:lnTo>
                    <a:pt x="13228" y="4512"/>
                  </a:lnTo>
                  <a:lnTo>
                    <a:pt x="13159" y="4512"/>
                  </a:lnTo>
                  <a:lnTo>
                    <a:pt x="12647" y="6084"/>
                  </a:lnTo>
                  <a:lnTo>
                    <a:pt x="12407" y="6836"/>
                  </a:lnTo>
                  <a:lnTo>
                    <a:pt x="12168" y="7656"/>
                  </a:lnTo>
                  <a:lnTo>
                    <a:pt x="11758" y="9228"/>
                  </a:lnTo>
                  <a:lnTo>
                    <a:pt x="11587" y="10014"/>
                  </a:lnTo>
                  <a:lnTo>
                    <a:pt x="11519" y="10356"/>
                  </a:lnTo>
                  <a:lnTo>
                    <a:pt x="11484" y="10664"/>
                  </a:lnTo>
                  <a:lnTo>
                    <a:pt x="10425" y="12099"/>
                  </a:lnTo>
                  <a:lnTo>
                    <a:pt x="9400" y="13603"/>
                  </a:lnTo>
                  <a:lnTo>
                    <a:pt x="8408" y="15107"/>
                  </a:lnTo>
                  <a:lnTo>
                    <a:pt x="7486" y="16645"/>
                  </a:lnTo>
                  <a:lnTo>
                    <a:pt x="6973" y="17636"/>
                  </a:lnTo>
                  <a:lnTo>
                    <a:pt x="6460" y="18662"/>
                  </a:lnTo>
                  <a:lnTo>
                    <a:pt x="5982" y="19687"/>
                  </a:lnTo>
                  <a:lnTo>
                    <a:pt x="5537" y="20747"/>
                  </a:lnTo>
                  <a:lnTo>
                    <a:pt x="5537" y="20234"/>
                  </a:lnTo>
                  <a:lnTo>
                    <a:pt x="5537" y="19003"/>
                  </a:lnTo>
                  <a:lnTo>
                    <a:pt x="5572" y="17910"/>
                  </a:lnTo>
                  <a:lnTo>
                    <a:pt x="5674" y="16816"/>
                  </a:lnTo>
                  <a:lnTo>
                    <a:pt x="5777" y="15722"/>
                  </a:lnTo>
                  <a:lnTo>
                    <a:pt x="5913" y="14629"/>
                  </a:lnTo>
                  <a:lnTo>
                    <a:pt x="6084" y="13535"/>
                  </a:lnTo>
                  <a:lnTo>
                    <a:pt x="6289" y="12407"/>
                  </a:lnTo>
                  <a:lnTo>
                    <a:pt x="6529" y="11347"/>
                  </a:lnTo>
                  <a:lnTo>
                    <a:pt x="6768" y="10254"/>
                  </a:lnTo>
                  <a:lnTo>
                    <a:pt x="6734" y="10254"/>
                  </a:lnTo>
                  <a:lnTo>
                    <a:pt x="6392" y="11484"/>
                  </a:lnTo>
                  <a:lnTo>
                    <a:pt x="6016" y="12715"/>
                  </a:lnTo>
                  <a:lnTo>
                    <a:pt x="5777" y="13808"/>
                  </a:lnTo>
                  <a:lnTo>
                    <a:pt x="5572" y="14902"/>
                  </a:lnTo>
                  <a:lnTo>
                    <a:pt x="5435" y="15996"/>
                  </a:lnTo>
                  <a:lnTo>
                    <a:pt x="5298" y="17124"/>
                  </a:lnTo>
                  <a:lnTo>
                    <a:pt x="5230" y="18217"/>
                  </a:lnTo>
                  <a:lnTo>
                    <a:pt x="5196" y="19345"/>
                  </a:lnTo>
                  <a:lnTo>
                    <a:pt x="5196" y="20473"/>
                  </a:lnTo>
                  <a:lnTo>
                    <a:pt x="5196" y="20952"/>
                  </a:lnTo>
                  <a:lnTo>
                    <a:pt x="5230" y="21396"/>
                  </a:lnTo>
                  <a:lnTo>
                    <a:pt x="4751" y="22695"/>
                  </a:lnTo>
                  <a:lnTo>
                    <a:pt x="4307" y="23994"/>
                  </a:lnTo>
                  <a:lnTo>
                    <a:pt x="3931" y="25292"/>
                  </a:lnTo>
                  <a:lnTo>
                    <a:pt x="3555" y="26625"/>
                  </a:lnTo>
                  <a:lnTo>
                    <a:pt x="2871" y="29462"/>
                  </a:lnTo>
                  <a:lnTo>
                    <a:pt x="2222" y="32333"/>
                  </a:lnTo>
                  <a:lnTo>
                    <a:pt x="1675" y="35170"/>
                  </a:lnTo>
                  <a:lnTo>
                    <a:pt x="1197" y="38075"/>
                  </a:lnTo>
                  <a:lnTo>
                    <a:pt x="787" y="40946"/>
                  </a:lnTo>
                  <a:lnTo>
                    <a:pt x="445" y="43851"/>
                  </a:lnTo>
                  <a:lnTo>
                    <a:pt x="308" y="45321"/>
                  </a:lnTo>
                  <a:lnTo>
                    <a:pt x="171" y="46791"/>
                  </a:lnTo>
                  <a:lnTo>
                    <a:pt x="69" y="48260"/>
                  </a:lnTo>
                  <a:lnTo>
                    <a:pt x="0" y="49730"/>
                  </a:lnTo>
                  <a:lnTo>
                    <a:pt x="35" y="49764"/>
                  </a:lnTo>
                  <a:lnTo>
                    <a:pt x="69" y="49833"/>
                  </a:lnTo>
                  <a:lnTo>
                    <a:pt x="103" y="49867"/>
                  </a:lnTo>
                  <a:lnTo>
                    <a:pt x="240" y="49867"/>
                  </a:lnTo>
                  <a:lnTo>
                    <a:pt x="274" y="49833"/>
                  </a:lnTo>
                  <a:lnTo>
                    <a:pt x="308" y="49764"/>
                  </a:lnTo>
                  <a:lnTo>
                    <a:pt x="308" y="49730"/>
                  </a:lnTo>
                  <a:lnTo>
                    <a:pt x="479" y="48260"/>
                  </a:lnTo>
                  <a:lnTo>
                    <a:pt x="752" y="45389"/>
                  </a:lnTo>
                  <a:lnTo>
                    <a:pt x="1094" y="42484"/>
                  </a:lnTo>
                  <a:lnTo>
                    <a:pt x="1470" y="39613"/>
                  </a:lnTo>
                  <a:lnTo>
                    <a:pt x="1709" y="38178"/>
                  </a:lnTo>
                  <a:lnTo>
                    <a:pt x="1949" y="36708"/>
                  </a:lnTo>
                  <a:lnTo>
                    <a:pt x="2495" y="33871"/>
                  </a:lnTo>
                  <a:lnTo>
                    <a:pt x="3077" y="31034"/>
                  </a:lnTo>
                  <a:lnTo>
                    <a:pt x="3760" y="28232"/>
                  </a:lnTo>
                  <a:lnTo>
                    <a:pt x="4512" y="25429"/>
                  </a:lnTo>
                  <a:lnTo>
                    <a:pt x="4922" y="24028"/>
                  </a:lnTo>
                  <a:lnTo>
                    <a:pt x="5401" y="22661"/>
                  </a:lnTo>
                  <a:lnTo>
                    <a:pt x="5913" y="21328"/>
                  </a:lnTo>
                  <a:lnTo>
                    <a:pt x="6494" y="19995"/>
                  </a:lnTo>
                  <a:lnTo>
                    <a:pt x="6973" y="19790"/>
                  </a:lnTo>
                  <a:lnTo>
                    <a:pt x="7451" y="19584"/>
                  </a:lnTo>
                  <a:lnTo>
                    <a:pt x="8613" y="19072"/>
                  </a:lnTo>
                  <a:lnTo>
                    <a:pt x="10596" y="18183"/>
                  </a:lnTo>
                  <a:lnTo>
                    <a:pt x="11587" y="17739"/>
                  </a:lnTo>
                  <a:lnTo>
                    <a:pt x="12544" y="17260"/>
                  </a:lnTo>
                  <a:lnTo>
                    <a:pt x="13535" y="16748"/>
                  </a:lnTo>
                  <a:lnTo>
                    <a:pt x="14492" y="16235"/>
                  </a:lnTo>
                  <a:lnTo>
                    <a:pt x="15415" y="15688"/>
                  </a:lnTo>
                  <a:lnTo>
                    <a:pt x="16338" y="15073"/>
                  </a:lnTo>
                  <a:lnTo>
                    <a:pt x="16338" y="15039"/>
                  </a:lnTo>
                  <a:lnTo>
                    <a:pt x="16304" y="15039"/>
                  </a:lnTo>
                  <a:lnTo>
                    <a:pt x="15278" y="15654"/>
                  </a:lnTo>
                  <a:lnTo>
                    <a:pt x="14219" y="16201"/>
                  </a:lnTo>
                  <a:lnTo>
                    <a:pt x="13228" y="16645"/>
                  </a:lnTo>
                  <a:lnTo>
                    <a:pt x="12271" y="17089"/>
                  </a:lnTo>
                  <a:lnTo>
                    <a:pt x="10288" y="17910"/>
                  </a:lnTo>
                  <a:lnTo>
                    <a:pt x="8203" y="18833"/>
                  </a:lnTo>
                  <a:lnTo>
                    <a:pt x="7144" y="19311"/>
                  </a:lnTo>
                  <a:lnTo>
                    <a:pt x="6734" y="19482"/>
                  </a:lnTo>
                  <a:lnTo>
                    <a:pt x="7178" y="18559"/>
                  </a:lnTo>
                  <a:lnTo>
                    <a:pt x="7656" y="17636"/>
                  </a:lnTo>
                  <a:lnTo>
                    <a:pt x="8135" y="16713"/>
                  </a:lnTo>
                  <a:lnTo>
                    <a:pt x="8648" y="15825"/>
                  </a:lnTo>
                  <a:lnTo>
                    <a:pt x="9536" y="14423"/>
                  </a:lnTo>
                  <a:lnTo>
                    <a:pt x="10425" y="13022"/>
                  </a:lnTo>
                  <a:lnTo>
                    <a:pt x="11382" y="11689"/>
                  </a:lnTo>
                  <a:lnTo>
                    <a:pt x="12407" y="10356"/>
                  </a:lnTo>
                  <a:lnTo>
                    <a:pt x="13262" y="9809"/>
                  </a:lnTo>
                  <a:lnTo>
                    <a:pt x="14116" y="9262"/>
                  </a:lnTo>
                  <a:lnTo>
                    <a:pt x="16167" y="7930"/>
                  </a:lnTo>
                  <a:lnTo>
                    <a:pt x="17226" y="7280"/>
                  </a:lnTo>
                  <a:lnTo>
                    <a:pt x="18286" y="6665"/>
                  </a:lnTo>
                  <a:lnTo>
                    <a:pt x="18799" y="6323"/>
                  </a:lnTo>
                  <a:lnTo>
                    <a:pt x="19346" y="6015"/>
                  </a:lnTo>
                  <a:lnTo>
                    <a:pt x="19892" y="5742"/>
                  </a:lnTo>
                  <a:lnTo>
                    <a:pt x="20439" y="5469"/>
                  </a:lnTo>
                  <a:lnTo>
                    <a:pt x="20439" y="5434"/>
                  </a:lnTo>
                  <a:lnTo>
                    <a:pt x="20405" y="5434"/>
                  </a:lnTo>
                  <a:lnTo>
                    <a:pt x="19858" y="5708"/>
                  </a:lnTo>
                  <a:lnTo>
                    <a:pt x="19277" y="5981"/>
                  </a:lnTo>
                  <a:lnTo>
                    <a:pt x="18115" y="6528"/>
                  </a:lnTo>
                  <a:lnTo>
                    <a:pt x="17056" y="7075"/>
                  </a:lnTo>
                  <a:lnTo>
                    <a:pt x="15962" y="7656"/>
                  </a:lnTo>
                  <a:lnTo>
                    <a:pt x="14937" y="8271"/>
                  </a:lnTo>
                  <a:lnTo>
                    <a:pt x="13911" y="8955"/>
                  </a:lnTo>
                  <a:lnTo>
                    <a:pt x="13091" y="9468"/>
                  </a:lnTo>
                  <a:lnTo>
                    <a:pt x="13091" y="9468"/>
                  </a:lnTo>
                  <a:lnTo>
                    <a:pt x="14629" y="7588"/>
                  </a:lnTo>
                  <a:lnTo>
                    <a:pt x="16304" y="5674"/>
                  </a:lnTo>
                  <a:lnTo>
                    <a:pt x="18013" y="3760"/>
                  </a:lnTo>
                  <a:lnTo>
                    <a:pt x="19756" y="1914"/>
                  </a:lnTo>
                  <a:lnTo>
                    <a:pt x="21499" y="68"/>
                  </a:lnTo>
                  <a:lnTo>
                    <a:pt x="21499" y="34"/>
                  </a:lnTo>
                  <a:lnTo>
                    <a:pt x="214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7"/>
            <p:cNvSpPr/>
            <p:nvPr/>
          </p:nvSpPr>
          <p:spPr>
            <a:xfrm>
              <a:off x="5690225" y="2771625"/>
              <a:ext cx="34200" cy="176025"/>
            </a:xfrm>
            <a:custGeom>
              <a:rect b="b" l="l" r="r" t="t"/>
              <a:pathLst>
                <a:path extrusionOk="0" h="7041" w="1368">
                  <a:moveTo>
                    <a:pt x="1299" y="0"/>
                  </a:moveTo>
                  <a:lnTo>
                    <a:pt x="1299" y="34"/>
                  </a:lnTo>
                  <a:lnTo>
                    <a:pt x="821" y="1777"/>
                  </a:lnTo>
                  <a:lnTo>
                    <a:pt x="616" y="2632"/>
                  </a:lnTo>
                  <a:lnTo>
                    <a:pt x="445" y="3520"/>
                  </a:lnTo>
                  <a:lnTo>
                    <a:pt x="308" y="4409"/>
                  </a:lnTo>
                  <a:lnTo>
                    <a:pt x="171" y="5298"/>
                  </a:lnTo>
                  <a:lnTo>
                    <a:pt x="103" y="6152"/>
                  </a:lnTo>
                  <a:lnTo>
                    <a:pt x="1" y="7041"/>
                  </a:lnTo>
                  <a:lnTo>
                    <a:pt x="35" y="7041"/>
                  </a:lnTo>
                  <a:lnTo>
                    <a:pt x="308" y="5264"/>
                  </a:lnTo>
                  <a:lnTo>
                    <a:pt x="616" y="3486"/>
                  </a:lnTo>
                  <a:lnTo>
                    <a:pt x="958" y="1743"/>
                  </a:lnTo>
                  <a:lnTo>
                    <a:pt x="1128" y="889"/>
                  </a:lnTo>
                  <a:lnTo>
                    <a:pt x="1368" y="34"/>
                  </a:lnTo>
                  <a:lnTo>
                    <a:pt x="13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7"/>
            <p:cNvSpPr/>
            <p:nvPr/>
          </p:nvSpPr>
          <p:spPr>
            <a:xfrm>
              <a:off x="5826950" y="2873300"/>
              <a:ext cx="130750" cy="70075"/>
            </a:xfrm>
            <a:custGeom>
              <a:rect b="b" l="l" r="r" t="t"/>
              <a:pathLst>
                <a:path extrusionOk="0" h="2803" w="5230">
                  <a:moveTo>
                    <a:pt x="5195" y="0"/>
                  </a:moveTo>
                  <a:lnTo>
                    <a:pt x="4512" y="308"/>
                  </a:lnTo>
                  <a:lnTo>
                    <a:pt x="3862" y="616"/>
                  </a:lnTo>
                  <a:lnTo>
                    <a:pt x="2564" y="1231"/>
                  </a:lnTo>
                  <a:lnTo>
                    <a:pt x="1914" y="1573"/>
                  </a:lnTo>
                  <a:lnTo>
                    <a:pt x="1265" y="1914"/>
                  </a:lnTo>
                  <a:lnTo>
                    <a:pt x="615" y="2290"/>
                  </a:lnTo>
                  <a:lnTo>
                    <a:pt x="0" y="2700"/>
                  </a:lnTo>
                  <a:lnTo>
                    <a:pt x="0" y="2769"/>
                  </a:lnTo>
                  <a:lnTo>
                    <a:pt x="69" y="2803"/>
                  </a:lnTo>
                  <a:lnTo>
                    <a:pt x="718" y="2495"/>
                  </a:lnTo>
                  <a:lnTo>
                    <a:pt x="1367" y="2154"/>
                  </a:lnTo>
                  <a:lnTo>
                    <a:pt x="2632" y="1436"/>
                  </a:lnTo>
                  <a:lnTo>
                    <a:pt x="3931" y="752"/>
                  </a:lnTo>
                  <a:lnTo>
                    <a:pt x="4580" y="376"/>
                  </a:lnTo>
                  <a:lnTo>
                    <a:pt x="5195" y="34"/>
                  </a:lnTo>
                  <a:lnTo>
                    <a:pt x="5230" y="34"/>
                  </a:lnTo>
                  <a:lnTo>
                    <a:pt x="523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7"/>
            <p:cNvSpPr/>
            <p:nvPr/>
          </p:nvSpPr>
          <p:spPr>
            <a:xfrm>
              <a:off x="5097225" y="2647725"/>
              <a:ext cx="86325" cy="196550"/>
            </a:xfrm>
            <a:custGeom>
              <a:rect b="b" l="l" r="r" t="t"/>
              <a:pathLst>
                <a:path extrusionOk="0" h="7862" w="3453">
                  <a:moveTo>
                    <a:pt x="1" y="0"/>
                  </a:moveTo>
                  <a:lnTo>
                    <a:pt x="103" y="820"/>
                  </a:lnTo>
                  <a:lnTo>
                    <a:pt x="377" y="2529"/>
                  </a:lnTo>
                  <a:lnTo>
                    <a:pt x="616" y="3589"/>
                  </a:lnTo>
                  <a:lnTo>
                    <a:pt x="889" y="4785"/>
                  </a:lnTo>
                  <a:lnTo>
                    <a:pt x="1197" y="6084"/>
                  </a:lnTo>
                  <a:lnTo>
                    <a:pt x="1607" y="7417"/>
                  </a:lnTo>
                  <a:lnTo>
                    <a:pt x="3453" y="7861"/>
                  </a:lnTo>
                  <a:lnTo>
                    <a:pt x="3008" y="7212"/>
                  </a:lnTo>
                  <a:lnTo>
                    <a:pt x="2598" y="6562"/>
                  </a:lnTo>
                  <a:lnTo>
                    <a:pt x="2222" y="5913"/>
                  </a:lnTo>
                  <a:lnTo>
                    <a:pt x="1880" y="5264"/>
                  </a:lnTo>
                  <a:lnTo>
                    <a:pt x="1573" y="4648"/>
                  </a:lnTo>
                  <a:lnTo>
                    <a:pt x="1299" y="3999"/>
                  </a:lnTo>
                  <a:lnTo>
                    <a:pt x="821" y="2837"/>
                  </a:lnTo>
                  <a:lnTo>
                    <a:pt x="479" y="1812"/>
                  </a:lnTo>
                  <a:lnTo>
                    <a:pt x="206" y="957"/>
                  </a:lnTo>
                  <a:lnTo>
                    <a:pt x="1" y="0"/>
                  </a:lnTo>
                  <a:close/>
                </a:path>
              </a:pathLst>
            </a:custGeom>
            <a:solidFill>
              <a:srgbClr val="E9E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7"/>
            <p:cNvSpPr/>
            <p:nvPr/>
          </p:nvSpPr>
          <p:spPr>
            <a:xfrm>
              <a:off x="5097225" y="2647725"/>
              <a:ext cx="86325" cy="196550"/>
            </a:xfrm>
            <a:custGeom>
              <a:rect b="b" l="l" r="r" t="t"/>
              <a:pathLst>
                <a:path extrusionOk="0" fill="none" h="7862" w="3453">
                  <a:moveTo>
                    <a:pt x="1" y="0"/>
                  </a:moveTo>
                  <a:lnTo>
                    <a:pt x="1" y="0"/>
                  </a:lnTo>
                  <a:lnTo>
                    <a:pt x="103" y="820"/>
                  </a:lnTo>
                  <a:lnTo>
                    <a:pt x="377" y="2529"/>
                  </a:lnTo>
                  <a:lnTo>
                    <a:pt x="616" y="3589"/>
                  </a:lnTo>
                  <a:lnTo>
                    <a:pt x="889" y="4785"/>
                  </a:lnTo>
                  <a:lnTo>
                    <a:pt x="1197" y="6084"/>
                  </a:lnTo>
                  <a:lnTo>
                    <a:pt x="1607" y="7417"/>
                  </a:lnTo>
                  <a:lnTo>
                    <a:pt x="3453" y="7861"/>
                  </a:lnTo>
                  <a:lnTo>
                    <a:pt x="3453" y="7861"/>
                  </a:lnTo>
                  <a:lnTo>
                    <a:pt x="3008" y="7212"/>
                  </a:lnTo>
                  <a:lnTo>
                    <a:pt x="2598" y="6562"/>
                  </a:lnTo>
                  <a:lnTo>
                    <a:pt x="2222" y="5913"/>
                  </a:lnTo>
                  <a:lnTo>
                    <a:pt x="1880" y="5264"/>
                  </a:lnTo>
                  <a:lnTo>
                    <a:pt x="1573" y="4648"/>
                  </a:lnTo>
                  <a:lnTo>
                    <a:pt x="1299" y="3999"/>
                  </a:lnTo>
                  <a:lnTo>
                    <a:pt x="821" y="2837"/>
                  </a:lnTo>
                  <a:lnTo>
                    <a:pt x="479" y="1812"/>
                  </a:lnTo>
                  <a:lnTo>
                    <a:pt x="206" y="957"/>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7"/>
            <p:cNvSpPr/>
            <p:nvPr/>
          </p:nvSpPr>
          <p:spPr>
            <a:xfrm>
              <a:off x="5137400" y="2833125"/>
              <a:ext cx="338375" cy="321325"/>
            </a:xfrm>
            <a:custGeom>
              <a:rect b="b" l="l" r="r" t="t"/>
              <a:pathLst>
                <a:path extrusionOk="0" h="12853" w="13535">
                  <a:moveTo>
                    <a:pt x="0" y="1"/>
                  </a:moveTo>
                  <a:lnTo>
                    <a:pt x="239" y="821"/>
                  </a:lnTo>
                  <a:lnTo>
                    <a:pt x="547" y="1607"/>
                  </a:lnTo>
                  <a:lnTo>
                    <a:pt x="854" y="2393"/>
                  </a:lnTo>
                  <a:lnTo>
                    <a:pt x="1162" y="3180"/>
                  </a:lnTo>
                  <a:lnTo>
                    <a:pt x="1538" y="3966"/>
                  </a:lnTo>
                  <a:lnTo>
                    <a:pt x="1914" y="4718"/>
                  </a:lnTo>
                  <a:lnTo>
                    <a:pt x="2324" y="5435"/>
                  </a:lnTo>
                  <a:lnTo>
                    <a:pt x="2768" y="6085"/>
                  </a:lnTo>
                  <a:lnTo>
                    <a:pt x="3076" y="6563"/>
                  </a:lnTo>
                  <a:lnTo>
                    <a:pt x="3452" y="7008"/>
                  </a:lnTo>
                  <a:lnTo>
                    <a:pt x="3794" y="7418"/>
                  </a:lnTo>
                  <a:lnTo>
                    <a:pt x="4204" y="7828"/>
                  </a:lnTo>
                  <a:lnTo>
                    <a:pt x="4580" y="8204"/>
                  </a:lnTo>
                  <a:lnTo>
                    <a:pt x="5024" y="8580"/>
                  </a:lnTo>
                  <a:lnTo>
                    <a:pt x="5879" y="9263"/>
                  </a:lnTo>
                  <a:lnTo>
                    <a:pt x="6767" y="9879"/>
                  </a:lnTo>
                  <a:lnTo>
                    <a:pt x="7656" y="10425"/>
                  </a:lnTo>
                  <a:lnTo>
                    <a:pt x="8545" y="10904"/>
                  </a:lnTo>
                  <a:lnTo>
                    <a:pt x="9433" y="11348"/>
                  </a:lnTo>
                  <a:lnTo>
                    <a:pt x="10254" y="11724"/>
                  </a:lnTo>
                  <a:lnTo>
                    <a:pt x="11040" y="12032"/>
                  </a:lnTo>
                  <a:lnTo>
                    <a:pt x="11723" y="12271"/>
                  </a:lnTo>
                  <a:lnTo>
                    <a:pt x="12339" y="12476"/>
                  </a:lnTo>
                  <a:lnTo>
                    <a:pt x="13227" y="12750"/>
                  </a:lnTo>
                  <a:lnTo>
                    <a:pt x="13535" y="12852"/>
                  </a:lnTo>
                  <a:lnTo>
                    <a:pt x="13330" y="11998"/>
                  </a:lnTo>
                  <a:lnTo>
                    <a:pt x="13090" y="11212"/>
                  </a:lnTo>
                  <a:lnTo>
                    <a:pt x="12749" y="10460"/>
                  </a:lnTo>
                  <a:lnTo>
                    <a:pt x="12373" y="9776"/>
                  </a:lnTo>
                  <a:lnTo>
                    <a:pt x="11963" y="9127"/>
                  </a:lnTo>
                  <a:lnTo>
                    <a:pt x="11484" y="8546"/>
                  </a:lnTo>
                  <a:lnTo>
                    <a:pt x="10971" y="7965"/>
                  </a:lnTo>
                  <a:lnTo>
                    <a:pt x="10425" y="7418"/>
                  </a:lnTo>
                  <a:lnTo>
                    <a:pt x="9843" y="6905"/>
                  </a:lnTo>
                  <a:lnTo>
                    <a:pt x="9228" y="6392"/>
                  </a:lnTo>
                  <a:lnTo>
                    <a:pt x="8579" y="5914"/>
                  </a:lnTo>
                  <a:lnTo>
                    <a:pt x="7895" y="5435"/>
                  </a:lnTo>
                  <a:lnTo>
                    <a:pt x="6494" y="4513"/>
                  </a:lnTo>
                  <a:lnTo>
                    <a:pt x="5093" y="3556"/>
                  </a:lnTo>
                  <a:lnTo>
                    <a:pt x="4614" y="3248"/>
                  </a:lnTo>
                  <a:lnTo>
                    <a:pt x="4136" y="2906"/>
                  </a:lnTo>
                  <a:lnTo>
                    <a:pt x="3691" y="2530"/>
                  </a:lnTo>
                  <a:lnTo>
                    <a:pt x="3281" y="2120"/>
                  </a:lnTo>
                  <a:lnTo>
                    <a:pt x="2905" y="1710"/>
                  </a:lnTo>
                  <a:lnTo>
                    <a:pt x="2529" y="1300"/>
                  </a:lnTo>
                  <a:lnTo>
                    <a:pt x="2187" y="890"/>
                  </a:lnTo>
                  <a:lnTo>
                    <a:pt x="1846" y="445"/>
                  </a:lnTo>
                  <a:lnTo>
                    <a:pt x="0" y="1"/>
                  </a:lnTo>
                  <a:close/>
                </a:path>
              </a:pathLst>
            </a:custGeom>
            <a:solidFill>
              <a:srgbClr val="D7D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7"/>
            <p:cNvSpPr/>
            <p:nvPr/>
          </p:nvSpPr>
          <p:spPr>
            <a:xfrm>
              <a:off x="5137400" y="2833125"/>
              <a:ext cx="338375" cy="321325"/>
            </a:xfrm>
            <a:custGeom>
              <a:rect b="b" l="l" r="r" t="t"/>
              <a:pathLst>
                <a:path extrusionOk="0" fill="none" h="12853" w="13535">
                  <a:moveTo>
                    <a:pt x="0" y="1"/>
                  </a:moveTo>
                  <a:lnTo>
                    <a:pt x="0" y="1"/>
                  </a:lnTo>
                  <a:lnTo>
                    <a:pt x="239" y="821"/>
                  </a:lnTo>
                  <a:lnTo>
                    <a:pt x="547" y="1607"/>
                  </a:lnTo>
                  <a:lnTo>
                    <a:pt x="854" y="2393"/>
                  </a:lnTo>
                  <a:lnTo>
                    <a:pt x="1162" y="3180"/>
                  </a:lnTo>
                  <a:lnTo>
                    <a:pt x="1538" y="3966"/>
                  </a:lnTo>
                  <a:lnTo>
                    <a:pt x="1914" y="4718"/>
                  </a:lnTo>
                  <a:lnTo>
                    <a:pt x="2324" y="5435"/>
                  </a:lnTo>
                  <a:lnTo>
                    <a:pt x="2768" y="6085"/>
                  </a:lnTo>
                  <a:lnTo>
                    <a:pt x="2768" y="6085"/>
                  </a:lnTo>
                  <a:lnTo>
                    <a:pt x="3076" y="6563"/>
                  </a:lnTo>
                  <a:lnTo>
                    <a:pt x="3452" y="7008"/>
                  </a:lnTo>
                  <a:lnTo>
                    <a:pt x="3794" y="7418"/>
                  </a:lnTo>
                  <a:lnTo>
                    <a:pt x="4204" y="7828"/>
                  </a:lnTo>
                  <a:lnTo>
                    <a:pt x="4580" y="8204"/>
                  </a:lnTo>
                  <a:lnTo>
                    <a:pt x="5024" y="8580"/>
                  </a:lnTo>
                  <a:lnTo>
                    <a:pt x="5879" y="9263"/>
                  </a:lnTo>
                  <a:lnTo>
                    <a:pt x="6767" y="9879"/>
                  </a:lnTo>
                  <a:lnTo>
                    <a:pt x="7656" y="10425"/>
                  </a:lnTo>
                  <a:lnTo>
                    <a:pt x="8545" y="10904"/>
                  </a:lnTo>
                  <a:lnTo>
                    <a:pt x="9433" y="11348"/>
                  </a:lnTo>
                  <a:lnTo>
                    <a:pt x="10254" y="11724"/>
                  </a:lnTo>
                  <a:lnTo>
                    <a:pt x="11040" y="12032"/>
                  </a:lnTo>
                  <a:lnTo>
                    <a:pt x="11723" y="12271"/>
                  </a:lnTo>
                  <a:lnTo>
                    <a:pt x="12339" y="12476"/>
                  </a:lnTo>
                  <a:lnTo>
                    <a:pt x="13227" y="12750"/>
                  </a:lnTo>
                  <a:lnTo>
                    <a:pt x="13535" y="12852"/>
                  </a:lnTo>
                  <a:lnTo>
                    <a:pt x="13535" y="12852"/>
                  </a:lnTo>
                  <a:lnTo>
                    <a:pt x="13330" y="11998"/>
                  </a:lnTo>
                  <a:lnTo>
                    <a:pt x="13090" y="11212"/>
                  </a:lnTo>
                  <a:lnTo>
                    <a:pt x="12749" y="10460"/>
                  </a:lnTo>
                  <a:lnTo>
                    <a:pt x="12373" y="9776"/>
                  </a:lnTo>
                  <a:lnTo>
                    <a:pt x="11963" y="9127"/>
                  </a:lnTo>
                  <a:lnTo>
                    <a:pt x="11484" y="8546"/>
                  </a:lnTo>
                  <a:lnTo>
                    <a:pt x="10971" y="7965"/>
                  </a:lnTo>
                  <a:lnTo>
                    <a:pt x="10425" y="7418"/>
                  </a:lnTo>
                  <a:lnTo>
                    <a:pt x="9843" y="6905"/>
                  </a:lnTo>
                  <a:lnTo>
                    <a:pt x="9228" y="6392"/>
                  </a:lnTo>
                  <a:lnTo>
                    <a:pt x="8579" y="5914"/>
                  </a:lnTo>
                  <a:lnTo>
                    <a:pt x="7895" y="5435"/>
                  </a:lnTo>
                  <a:lnTo>
                    <a:pt x="6494" y="4513"/>
                  </a:lnTo>
                  <a:lnTo>
                    <a:pt x="5093" y="3556"/>
                  </a:lnTo>
                  <a:lnTo>
                    <a:pt x="5093" y="3556"/>
                  </a:lnTo>
                  <a:lnTo>
                    <a:pt x="4614" y="3248"/>
                  </a:lnTo>
                  <a:lnTo>
                    <a:pt x="4136" y="2906"/>
                  </a:lnTo>
                  <a:lnTo>
                    <a:pt x="3691" y="2530"/>
                  </a:lnTo>
                  <a:lnTo>
                    <a:pt x="3281" y="2120"/>
                  </a:lnTo>
                  <a:lnTo>
                    <a:pt x="2905" y="1710"/>
                  </a:lnTo>
                  <a:lnTo>
                    <a:pt x="2529" y="1300"/>
                  </a:lnTo>
                  <a:lnTo>
                    <a:pt x="2187" y="890"/>
                  </a:lnTo>
                  <a:lnTo>
                    <a:pt x="1846" y="445"/>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7"/>
            <p:cNvSpPr/>
            <p:nvPr/>
          </p:nvSpPr>
          <p:spPr>
            <a:xfrm>
              <a:off x="5304875" y="2834850"/>
              <a:ext cx="68375" cy="111950"/>
            </a:xfrm>
            <a:custGeom>
              <a:rect b="b" l="l" r="r" t="t"/>
              <a:pathLst>
                <a:path extrusionOk="0" h="4478" w="2735">
                  <a:moveTo>
                    <a:pt x="34" y="0"/>
                  </a:moveTo>
                  <a:lnTo>
                    <a:pt x="0" y="34"/>
                  </a:lnTo>
                  <a:lnTo>
                    <a:pt x="479" y="513"/>
                  </a:lnTo>
                  <a:lnTo>
                    <a:pt x="889" y="1026"/>
                  </a:lnTo>
                  <a:lnTo>
                    <a:pt x="1299" y="1538"/>
                  </a:lnTo>
                  <a:lnTo>
                    <a:pt x="1641" y="2085"/>
                  </a:lnTo>
                  <a:lnTo>
                    <a:pt x="1982" y="2666"/>
                  </a:lnTo>
                  <a:lnTo>
                    <a:pt x="2256" y="3247"/>
                  </a:lnTo>
                  <a:lnTo>
                    <a:pt x="2529" y="3862"/>
                  </a:lnTo>
                  <a:lnTo>
                    <a:pt x="2734" y="4478"/>
                  </a:lnTo>
                  <a:lnTo>
                    <a:pt x="2563" y="3862"/>
                  </a:lnTo>
                  <a:lnTo>
                    <a:pt x="2324" y="3247"/>
                  </a:lnTo>
                  <a:lnTo>
                    <a:pt x="2017" y="2632"/>
                  </a:lnTo>
                  <a:lnTo>
                    <a:pt x="1709" y="2051"/>
                  </a:lnTo>
                  <a:lnTo>
                    <a:pt x="1333" y="1504"/>
                  </a:lnTo>
                  <a:lnTo>
                    <a:pt x="923" y="957"/>
                  </a:lnTo>
                  <a:lnTo>
                    <a:pt x="513" y="479"/>
                  </a:ln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7"/>
            <p:cNvSpPr/>
            <p:nvPr/>
          </p:nvSpPr>
          <p:spPr>
            <a:xfrm>
              <a:off x="5097225" y="2646000"/>
              <a:ext cx="381975" cy="508450"/>
            </a:xfrm>
            <a:custGeom>
              <a:rect b="b" l="l" r="r" t="t"/>
              <a:pathLst>
                <a:path extrusionOk="0" h="20338" w="15279">
                  <a:moveTo>
                    <a:pt x="1" y="1"/>
                  </a:moveTo>
                  <a:lnTo>
                    <a:pt x="1" y="69"/>
                  </a:lnTo>
                  <a:lnTo>
                    <a:pt x="69" y="650"/>
                  </a:lnTo>
                  <a:lnTo>
                    <a:pt x="240" y="1812"/>
                  </a:lnTo>
                  <a:lnTo>
                    <a:pt x="547" y="3419"/>
                  </a:lnTo>
                  <a:lnTo>
                    <a:pt x="753" y="4341"/>
                  </a:lnTo>
                  <a:lnTo>
                    <a:pt x="992" y="5298"/>
                  </a:lnTo>
                  <a:lnTo>
                    <a:pt x="1265" y="6358"/>
                  </a:lnTo>
                  <a:lnTo>
                    <a:pt x="1573" y="7418"/>
                  </a:lnTo>
                  <a:lnTo>
                    <a:pt x="1915" y="8477"/>
                  </a:lnTo>
                  <a:lnTo>
                    <a:pt x="2325" y="9571"/>
                  </a:lnTo>
                  <a:lnTo>
                    <a:pt x="2769" y="10630"/>
                  </a:lnTo>
                  <a:lnTo>
                    <a:pt x="3248" y="11690"/>
                  </a:lnTo>
                  <a:lnTo>
                    <a:pt x="3794" y="12647"/>
                  </a:lnTo>
                  <a:lnTo>
                    <a:pt x="4375" y="13570"/>
                  </a:lnTo>
                  <a:lnTo>
                    <a:pt x="4683" y="14048"/>
                  </a:lnTo>
                  <a:lnTo>
                    <a:pt x="5059" y="14493"/>
                  </a:lnTo>
                  <a:lnTo>
                    <a:pt x="5401" y="14903"/>
                  </a:lnTo>
                  <a:lnTo>
                    <a:pt x="5811" y="15313"/>
                  </a:lnTo>
                  <a:lnTo>
                    <a:pt x="6187" y="15689"/>
                  </a:lnTo>
                  <a:lnTo>
                    <a:pt x="6631" y="16065"/>
                  </a:lnTo>
                  <a:lnTo>
                    <a:pt x="7486" y="16748"/>
                  </a:lnTo>
                  <a:lnTo>
                    <a:pt x="8374" y="17364"/>
                  </a:lnTo>
                  <a:lnTo>
                    <a:pt x="9263" y="17910"/>
                  </a:lnTo>
                  <a:lnTo>
                    <a:pt x="10152" y="18389"/>
                  </a:lnTo>
                  <a:lnTo>
                    <a:pt x="11040" y="18833"/>
                  </a:lnTo>
                  <a:lnTo>
                    <a:pt x="11861" y="19209"/>
                  </a:lnTo>
                  <a:lnTo>
                    <a:pt x="12647" y="19517"/>
                  </a:lnTo>
                  <a:lnTo>
                    <a:pt x="13330" y="19756"/>
                  </a:lnTo>
                  <a:lnTo>
                    <a:pt x="13946" y="19961"/>
                  </a:lnTo>
                  <a:lnTo>
                    <a:pt x="14834" y="20235"/>
                  </a:lnTo>
                  <a:lnTo>
                    <a:pt x="15142" y="20337"/>
                  </a:lnTo>
                  <a:lnTo>
                    <a:pt x="15244" y="19551"/>
                  </a:lnTo>
                  <a:lnTo>
                    <a:pt x="15278" y="18833"/>
                  </a:lnTo>
                  <a:lnTo>
                    <a:pt x="15278" y="18116"/>
                  </a:lnTo>
                  <a:lnTo>
                    <a:pt x="15278" y="17398"/>
                  </a:lnTo>
                  <a:lnTo>
                    <a:pt x="15210" y="16748"/>
                  </a:lnTo>
                  <a:lnTo>
                    <a:pt x="15142" y="16099"/>
                  </a:lnTo>
                  <a:lnTo>
                    <a:pt x="15039" y="15450"/>
                  </a:lnTo>
                  <a:lnTo>
                    <a:pt x="14903" y="14834"/>
                  </a:lnTo>
                  <a:lnTo>
                    <a:pt x="14732" y="14253"/>
                  </a:lnTo>
                  <a:lnTo>
                    <a:pt x="14561" y="13706"/>
                  </a:lnTo>
                  <a:lnTo>
                    <a:pt x="14321" y="13160"/>
                  </a:lnTo>
                  <a:lnTo>
                    <a:pt x="14116" y="12613"/>
                  </a:lnTo>
                  <a:lnTo>
                    <a:pt x="13843" y="12100"/>
                  </a:lnTo>
                  <a:lnTo>
                    <a:pt x="13604" y="11622"/>
                  </a:lnTo>
                  <a:lnTo>
                    <a:pt x="13296" y="11177"/>
                  </a:lnTo>
                  <a:lnTo>
                    <a:pt x="12989" y="10733"/>
                  </a:lnTo>
                  <a:lnTo>
                    <a:pt x="12681" y="10289"/>
                  </a:lnTo>
                  <a:lnTo>
                    <a:pt x="12373" y="9913"/>
                  </a:lnTo>
                  <a:lnTo>
                    <a:pt x="12032" y="9502"/>
                  </a:lnTo>
                  <a:lnTo>
                    <a:pt x="11690" y="9161"/>
                  </a:lnTo>
                  <a:lnTo>
                    <a:pt x="10972" y="8477"/>
                  </a:lnTo>
                  <a:lnTo>
                    <a:pt x="10220" y="7896"/>
                  </a:lnTo>
                  <a:lnTo>
                    <a:pt x="9468" y="7418"/>
                  </a:lnTo>
                  <a:lnTo>
                    <a:pt x="8716" y="6973"/>
                  </a:lnTo>
                  <a:lnTo>
                    <a:pt x="7964" y="6631"/>
                  </a:lnTo>
                  <a:lnTo>
                    <a:pt x="7281" y="6324"/>
                  </a:lnTo>
                  <a:lnTo>
                    <a:pt x="6563" y="6050"/>
                  </a:lnTo>
                  <a:lnTo>
                    <a:pt x="5879" y="5709"/>
                  </a:lnTo>
                  <a:lnTo>
                    <a:pt x="5196" y="5264"/>
                  </a:lnTo>
                  <a:lnTo>
                    <a:pt x="4546" y="4820"/>
                  </a:lnTo>
                  <a:lnTo>
                    <a:pt x="3931" y="4307"/>
                  </a:lnTo>
                  <a:lnTo>
                    <a:pt x="3316" y="3760"/>
                  </a:lnTo>
                  <a:lnTo>
                    <a:pt x="2769" y="3248"/>
                  </a:lnTo>
                  <a:lnTo>
                    <a:pt x="2222" y="2701"/>
                  </a:lnTo>
                  <a:lnTo>
                    <a:pt x="1299" y="1676"/>
                  </a:lnTo>
                  <a:lnTo>
                    <a:pt x="616" y="821"/>
                  </a:lnTo>
                  <a:lnTo>
                    <a:pt x="137" y="240"/>
                  </a:lnTo>
                  <a:lnTo>
                    <a:pt x="1"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7"/>
            <p:cNvSpPr/>
            <p:nvPr/>
          </p:nvSpPr>
          <p:spPr>
            <a:xfrm>
              <a:off x="5128850" y="2716075"/>
              <a:ext cx="426400" cy="1019400"/>
            </a:xfrm>
            <a:custGeom>
              <a:rect b="b" l="l" r="r" t="t"/>
              <a:pathLst>
                <a:path extrusionOk="0" h="40776" w="17056">
                  <a:moveTo>
                    <a:pt x="0" y="0"/>
                  </a:moveTo>
                  <a:lnTo>
                    <a:pt x="365" y="661"/>
                  </a:lnTo>
                  <a:lnTo>
                    <a:pt x="34" y="0"/>
                  </a:lnTo>
                  <a:close/>
                  <a:moveTo>
                    <a:pt x="365" y="661"/>
                  </a:moveTo>
                  <a:lnTo>
                    <a:pt x="547" y="1026"/>
                  </a:lnTo>
                  <a:lnTo>
                    <a:pt x="830" y="1538"/>
                  </a:lnTo>
                  <a:lnTo>
                    <a:pt x="547" y="992"/>
                  </a:lnTo>
                  <a:lnTo>
                    <a:pt x="365" y="661"/>
                  </a:lnTo>
                  <a:close/>
                  <a:moveTo>
                    <a:pt x="830" y="1538"/>
                  </a:moveTo>
                  <a:lnTo>
                    <a:pt x="1060" y="1983"/>
                  </a:lnTo>
                  <a:lnTo>
                    <a:pt x="1641" y="2974"/>
                  </a:lnTo>
                  <a:lnTo>
                    <a:pt x="2256" y="3897"/>
                  </a:lnTo>
                  <a:lnTo>
                    <a:pt x="2905" y="4820"/>
                  </a:lnTo>
                  <a:lnTo>
                    <a:pt x="3589" y="5606"/>
                  </a:lnTo>
                  <a:lnTo>
                    <a:pt x="4307" y="6358"/>
                  </a:lnTo>
                  <a:lnTo>
                    <a:pt x="5093" y="7041"/>
                  </a:lnTo>
                  <a:lnTo>
                    <a:pt x="5879" y="7691"/>
                  </a:lnTo>
                  <a:lnTo>
                    <a:pt x="7554" y="8989"/>
                  </a:lnTo>
                  <a:lnTo>
                    <a:pt x="8374" y="9639"/>
                  </a:lnTo>
                  <a:lnTo>
                    <a:pt x="9160" y="10322"/>
                  </a:lnTo>
                  <a:lnTo>
                    <a:pt x="9912" y="11040"/>
                  </a:lnTo>
                  <a:lnTo>
                    <a:pt x="10596" y="11792"/>
                  </a:lnTo>
                  <a:lnTo>
                    <a:pt x="11245" y="12612"/>
                  </a:lnTo>
                  <a:lnTo>
                    <a:pt x="11826" y="13501"/>
                  </a:lnTo>
                  <a:lnTo>
                    <a:pt x="12339" y="14390"/>
                  </a:lnTo>
                  <a:lnTo>
                    <a:pt x="12817" y="15313"/>
                  </a:lnTo>
                  <a:lnTo>
                    <a:pt x="13227" y="16270"/>
                  </a:lnTo>
                  <a:lnTo>
                    <a:pt x="13569" y="17261"/>
                  </a:lnTo>
                  <a:lnTo>
                    <a:pt x="13911" y="18252"/>
                  </a:lnTo>
                  <a:lnTo>
                    <a:pt x="14184" y="19243"/>
                  </a:lnTo>
                  <a:lnTo>
                    <a:pt x="14424" y="20268"/>
                  </a:lnTo>
                  <a:lnTo>
                    <a:pt x="14663" y="21294"/>
                  </a:lnTo>
                  <a:lnTo>
                    <a:pt x="15141" y="23652"/>
                  </a:lnTo>
                  <a:lnTo>
                    <a:pt x="15586" y="26045"/>
                  </a:lnTo>
                  <a:lnTo>
                    <a:pt x="15927" y="28437"/>
                  </a:lnTo>
                  <a:lnTo>
                    <a:pt x="16201" y="30830"/>
                  </a:lnTo>
                  <a:lnTo>
                    <a:pt x="16440" y="33291"/>
                  </a:lnTo>
                  <a:lnTo>
                    <a:pt x="16611" y="35751"/>
                  </a:lnTo>
                  <a:lnTo>
                    <a:pt x="16748" y="38212"/>
                  </a:lnTo>
                  <a:lnTo>
                    <a:pt x="16850" y="40673"/>
                  </a:lnTo>
                  <a:lnTo>
                    <a:pt x="16850" y="40707"/>
                  </a:lnTo>
                  <a:lnTo>
                    <a:pt x="16884" y="40742"/>
                  </a:lnTo>
                  <a:lnTo>
                    <a:pt x="16953" y="40776"/>
                  </a:lnTo>
                  <a:lnTo>
                    <a:pt x="16987" y="40742"/>
                  </a:lnTo>
                  <a:lnTo>
                    <a:pt x="17021" y="40673"/>
                  </a:lnTo>
                  <a:lnTo>
                    <a:pt x="17055" y="40058"/>
                  </a:lnTo>
                  <a:lnTo>
                    <a:pt x="17055" y="39409"/>
                  </a:lnTo>
                  <a:lnTo>
                    <a:pt x="17055" y="36948"/>
                  </a:lnTo>
                  <a:lnTo>
                    <a:pt x="16953" y="34453"/>
                  </a:lnTo>
                  <a:lnTo>
                    <a:pt x="16816" y="31958"/>
                  </a:lnTo>
                  <a:lnTo>
                    <a:pt x="16543" y="29497"/>
                  </a:lnTo>
                  <a:lnTo>
                    <a:pt x="16269" y="27138"/>
                  </a:lnTo>
                  <a:lnTo>
                    <a:pt x="15927" y="24780"/>
                  </a:lnTo>
                  <a:lnTo>
                    <a:pt x="15483" y="22456"/>
                  </a:lnTo>
                  <a:lnTo>
                    <a:pt x="14970" y="20132"/>
                  </a:lnTo>
                  <a:lnTo>
                    <a:pt x="14663" y="18867"/>
                  </a:lnTo>
                  <a:lnTo>
                    <a:pt x="14253" y="17602"/>
                  </a:lnTo>
                  <a:lnTo>
                    <a:pt x="13808" y="16372"/>
                  </a:lnTo>
                  <a:lnTo>
                    <a:pt x="13262" y="15142"/>
                  </a:lnTo>
                  <a:lnTo>
                    <a:pt x="13159" y="14561"/>
                  </a:lnTo>
                  <a:lnTo>
                    <a:pt x="12954" y="13467"/>
                  </a:lnTo>
                  <a:lnTo>
                    <a:pt x="12681" y="12339"/>
                  </a:lnTo>
                  <a:lnTo>
                    <a:pt x="12373" y="11245"/>
                  </a:lnTo>
                  <a:lnTo>
                    <a:pt x="11963" y="10186"/>
                  </a:lnTo>
                  <a:lnTo>
                    <a:pt x="11518" y="9160"/>
                  </a:lnTo>
                  <a:lnTo>
                    <a:pt x="10972" y="8135"/>
                  </a:lnTo>
                  <a:lnTo>
                    <a:pt x="10391" y="7178"/>
                  </a:lnTo>
                  <a:lnTo>
                    <a:pt x="10356" y="7178"/>
                  </a:lnTo>
                  <a:lnTo>
                    <a:pt x="10322" y="7212"/>
                  </a:lnTo>
                  <a:lnTo>
                    <a:pt x="10630" y="7691"/>
                  </a:lnTo>
                  <a:lnTo>
                    <a:pt x="10903" y="8203"/>
                  </a:lnTo>
                  <a:lnTo>
                    <a:pt x="11177" y="8716"/>
                  </a:lnTo>
                  <a:lnTo>
                    <a:pt x="11416" y="9229"/>
                  </a:lnTo>
                  <a:lnTo>
                    <a:pt x="11621" y="9741"/>
                  </a:lnTo>
                  <a:lnTo>
                    <a:pt x="11792" y="10288"/>
                  </a:lnTo>
                  <a:lnTo>
                    <a:pt x="11963" y="10835"/>
                  </a:lnTo>
                  <a:lnTo>
                    <a:pt x="12099" y="11382"/>
                  </a:lnTo>
                  <a:lnTo>
                    <a:pt x="12373" y="12476"/>
                  </a:lnTo>
                  <a:lnTo>
                    <a:pt x="12612" y="13569"/>
                  </a:lnTo>
                  <a:lnTo>
                    <a:pt x="12681" y="14048"/>
                  </a:lnTo>
                  <a:lnTo>
                    <a:pt x="12202" y="13262"/>
                  </a:lnTo>
                  <a:lnTo>
                    <a:pt x="11689" y="12510"/>
                  </a:lnTo>
                  <a:lnTo>
                    <a:pt x="11655" y="12100"/>
                  </a:lnTo>
                  <a:lnTo>
                    <a:pt x="11621" y="11690"/>
                  </a:lnTo>
                  <a:lnTo>
                    <a:pt x="11518" y="11314"/>
                  </a:lnTo>
                  <a:lnTo>
                    <a:pt x="11416" y="10903"/>
                  </a:lnTo>
                  <a:lnTo>
                    <a:pt x="11245" y="10425"/>
                  </a:lnTo>
                  <a:lnTo>
                    <a:pt x="11040" y="9946"/>
                  </a:lnTo>
                  <a:lnTo>
                    <a:pt x="10801" y="9502"/>
                  </a:lnTo>
                  <a:lnTo>
                    <a:pt x="10561" y="9058"/>
                  </a:lnTo>
                  <a:lnTo>
                    <a:pt x="10527" y="9058"/>
                  </a:lnTo>
                  <a:lnTo>
                    <a:pt x="10527" y="9092"/>
                  </a:lnTo>
                  <a:lnTo>
                    <a:pt x="10767" y="9536"/>
                  </a:lnTo>
                  <a:lnTo>
                    <a:pt x="10972" y="9981"/>
                  </a:lnTo>
                  <a:lnTo>
                    <a:pt x="11142" y="10459"/>
                  </a:lnTo>
                  <a:lnTo>
                    <a:pt x="11313" y="10938"/>
                  </a:lnTo>
                  <a:lnTo>
                    <a:pt x="11484" y="11655"/>
                  </a:lnTo>
                  <a:lnTo>
                    <a:pt x="11587" y="12407"/>
                  </a:lnTo>
                  <a:lnTo>
                    <a:pt x="11006" y="11690"/>
                  </a:lnTo>
                  <a:lnTo>
                    <a:pt x="10425" y="11040"/>
                  </a:lnTo>
                  <a:lnTo>
                    <a:pt x="9741" y="10425"/>
                  </a:lnTo>
                  <a:lnTo>
                    <a:pt x="9058" y="9844"/>
                  </a:lnTo>
                  <a:lnTo>
                    <a:pt x="8887" y="9468"/>
                  </a:lnTo>
                  <a:lnTo>
                    <a:pt x="8647" y="9092"/>
                  </a:lnTo>
                  <a:lnTo>
                    <a:pt x="8306" y="8613"/>
                  </a:lnTo>
                  <a:lnTo>
                    <a:pt x="7964" y="8169"/>
                  </a:lnTo>
                  <a:lnTo>
                    <a:pt x="7280" y="7383"/>
                  </a:lnTo>
                  <a:lnTo>
                    <a:pt x="6597" y="6665"/>
                  </a:lnTo>
                  <a:lnTo>
                    <a:pt x="5127" y="5196"/>
                  </a:lnTo>
                  <a:lnTo>
                    <a:pt x="4409" y="4444"/>
                  </a:lnTo>
                  <a:lnTo>
                    <a:pt x="3760" y="3692"/>
                  </a:lnTo>
                  <a:lnTo>
                    <a:pt x="3452" y="3282"/>
                  </a:lnTo>
                  <a:lnTo>
                    <a:pt x="3179" y="2837"/>
                  </a:lnTo>
                  <a:lnTo>
                    <a:pt x="2905" y="2427"/>
                  </a:lnTo>
                  <a:lnTo>
                    <a:pt x="2666" y="1949"/>
                  </a:lnTo>
                  <a:lnTo>
                    <a:pt x="2632" y="1914"/>
                  </a:lnTo>
                  <a:lnTo>
                    <a:pt x="2632" y="1949"/>
                  </a:lnTo>
                  <a:lnTo>
                    <a:pt x="2871" y="2461"/>
                  </a:lnTo>
                  <a:lnTo>
                    <a:pt x="3145" y="2940"/>
                  </a:lnTo>
                  <a:lnTo>
                    <a:pt x="3452" y="3418"/>
                  </a:lnTo>
                  <a:lnTo>
                    <a:pt x="3794" y="3863"/>
                  </a:lnTo>
                  <a:lnTo>
                    <a:pt x="4443" y="4683"/>
                  </a:lnTo>
                  <a:lnTo>
                    <a:pt x="5093" y="5435"/>
                  </a:lnTo>
                  <a:lnTo>
                    <a:pt x="6494" y="6939"/>
                  </a:lnTo>
                  <a:lnTo>
                    <a:pt x="7178" y="7691"/>
                  </a:lnTo>
                  <a:lnTo>
                    <a:pt x="7827" y="8477"/>
                  </a:lnTo>
                  <a:lnTo>
                    <a:pt x="8442" y="9297"/>
                  </a:lnTo>
                  <a:lnTo>
                    <a:pt x="8442" y="9331"/>
                  </a:lnTo>
                  <a:lnTo>
                    <a:pt x="6904" y="8203"/>
                  </a:lnTo>
                  <a:lnTo>
                    <a:pt x="6118" y="7622"/>
                  </a:lnTo>
                  <a:lnTo>
                    <a:pt x="5366" y="7041"/>
                  </a:lnTo>
                  <a:lnTo>
                    <a:pt x="4512" y="6358"/>
                  </a:lnTo>
                  <a:lnTo>
                    <a:pt x="3726" y="5606"/>
                  </a:lnTo>
                  <a:lnTo>
                    <a:pt x="2974" y="4785"/>
                  </a:lnTo>
                  <a:lnTo>
                    <a:pt x="2324" y="3931"/>
                  </a:lnTo>
                  <a:lnTo>
                    <a:pt x="1675" y="2974"/>
                  </a:lnTo>
                  <a:lnTo>
                    <a:pt x="1094" y="2017"/>
                  </a:lnTo>
                  <a:lnTo>
                    <a:pt x="830" y="1538"/>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7"/>
            <p:cNvSpPr/>
            <p:nvPr/>
          </p:nvSpPr>
          <p:spPr>
            <a:xfrm>
              <a:off x="5160450" y="2742550"/>
              <a:ext cx="30800" cy="55575"/>
            </a:xfrm>
            <a:custGeom>
              <a:rect b="b" l="l" r="r" t="t"/>
              <a:pathLst>
                <a:path extrusionOk="0" h="2223" w="1232">
                  <a:moveTo>
                    <a:pt x="1" y="1"/>
                  </a:moveTo>
                  <a:lnTo>
                    <a:pt x="1" y="35"/>
                  </a:lnTo>
                  <a:lnTo>
                    <a:pt x="35" y="35"/>
                  </a:lnTo>
                  <a:lnTo>
                    <a:pt x="1" y="1"/>
                  </a:lnTo>
                  <a:close/>
                  <a:moveTo>
                    <a:pt x="35" y="35"/>
                  </a:moveTo>
                  <a:lnTo>
                    <a:pt x="377" y="787"/>
                  </a:lnTo>
                  <a:lnTo>
                    <a:pt x="787" y="1505"/>
                  </a:lnTo>
                  <a:lnTo>
                    <a:pt x="1231" y="2223"/>
                  </a:lnTo>
                  <a:lnTo>
                    <a:pt x="821" y="1505"/>
                  </a:lnTo>
                  <a:lnTo>
                    <a:pt x="411" y="787"/>
                  </a:lnTo>
                  <a:lnTo>
                    <a:pt x="35" y="35"/>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7"/>
            <p:cNvSpPr/>
            <p:nvPr/>
          </p:nvSpPr>
          <p:spPr>
            <a:xfrm>
              <a:off x="5651775" y="3072375"/>
              <a:ext cx="502450" cy="377700"/>
            </a:xfrm>
            <a:custGeom>
              <a:rect b="b" l="l" r="r" t="t"/>
              <a:pathLst>
                <a:path extrusionOk="0" h="15108" w="20098">
                  <a:moveTo>
                    <a:pt x="20098" y="1"/>
                  </a:moveTo>
                  <a:lnTo>
                    <a:pt x="19961" y="411"/>
                  </a:lnTo>
                  <a:lnTo>
                    <a:pt x="19756" y="821"/>
                  </a:lnTo>
                  <a:lnTo>
                    <a:pt x="19585" y="1197"/>
                  </a:lnTo>
                  <a:lnTo>
                    <a:pt x="19346" y="1607"/>
                  </a:lnTo>
                  <a:lnTo>
                    <a:pt x="18867" y="2359"/>
                  </a:lnTo>
                  <a:lnTo>
                    <a:pt x="18286" y="3111"/>
                  </a:lnTo>
                  <a:lnTo>
                    <a:pt x="17637" y="3829"/>
                  </a:lnTo>
                  <a:lnTo>
                    <a:pt x="16953" y="4513"/>
                  </a:lnTo>
                  <a:lnTo>
                    <a:pt x="16201" y="5162"/>
                  </a:lnTo>
                  <a:lnTo>
                    <a:pt x="15381" y="5777"/>
                  </a:lnTo>
                  <a:lnTo>
                    <a:pt x="14561" y="6358"/>
                  </a:lnTo>
                  <a:lnTo>
                    <a:pt x="13672" y="6905"/>
                  </a:lnTo>
                  <a:lnTo>
                    <a:pt x="12783" y="7418"/>
                  </a:lnTo>
                  <a:lnTo>
                    <a:pt x="11861" y="7896"/>
                  </a:lnTo>
                  <a:lnTo>
                    <a:pt x="10904" y="8306"/>
                  </a:lnTo>
                  <a:lnTo>
                    <a:pt x="9947" y="8648"/>
                  </a:lnTo>
                  <a:lnTo>
                    <a:pt x="9024" y="8956"/>
                  </a:lnTo>
                  <a:lnTo>
                    <a:pt x="8067" y="9229"/>
                  </a:lnTo>
                  <a:lnTo>
                    <a:pt x="7178" y="9503"/>
                  </a:lnTo>
                  <a:lnTo>
                    <a:pt x="6358" y="9810"/>
                  </a:lnTo>
                  <a:lnTo>
                    <a:pt x="5538" y="10186"/>
                  </a:lnTo>
                  <a:lnTo>
                    <a:pt x="4786" y="10631"/>
                  </a:lnTo>
                  <a:lnTo>
                    <a:pt x="4102" y="11075"/>
                  </a:lnTo>
                  <a:lnTo>
                    <a:pt x="3453" y="11553"/>
                  </a:lnTo>
                  <a:lnTo>
                    <a:pt x="2837" y="12032"/>
                  </a:lnTo>
                  <a:lnTo>
                    <a:pt x="2291" y="12510"/>
                  </a:lnTo>
                  <a:lnTo>
                    <a:pt x="1812" y="12989"/>
                  </a:lnTo>
                  <a:lnTo>
                    <a:pt x="1368" y="13433"/>
                  </a:lnTo>
                  <a:lnTo>
                    <a:pt x="650" y="14219"/>
                  </a:lnTo>
                  <a:lnTo>
                    <a:pt x="206" y="14800"/>
                  </a:lnTo>
                  <a:lnTo>
                    <a:pt x="1" y="15074"/>
                  </a:lnTo>
                  <a:lnTo>
                    <a:pt x="650" y="14937"/>
                  </a:lnTo>
                  <a:lnTo>
                    <a:pt x="1231" y="14869"/>
                  </a:lnTo>
                  <a:lnTo>
                    <a:pt x="1846" y="14800"/>
                  </a:lnTo>
                  <a:lnTo>
                    <a:pt x="2427" y="14800"/>
                  </a:lnTo>
                  <a:lnTo>
                    <a:pt x="3042" y="14835"/>
                  </a:lnTo>
                  <a:lnTo>
                    <a:pt x="3623" y="14869"/>
                  </a:lnTo>
                  <a:lnTo>
                    <a:pt x="4820" y="14937"/>
                  </a:lnTo>
                  <a:lnTo>
                    <a:pt x="5777" y="15040"/>
                  </a:lnTo>
                  <a:lnTo>
                    <a:pt x="6768" y="15074"/>
                  </a:lnTo>
                  <a:lnTo>
                    <a:pt x="7793" y="15108"/>
                  </a:lnTo>
                  <a:lnTo>
                    <a:pt x="8340" y="15074"/>
                  </a:lnTo>
                  <a:lnTo>
                    <a:pt x="8887" y="15040"/>
                  </a:lnTo>
                  <a:lnTo>
                    <a:pt x="9434" y="14971"/>
                  </a:lnTo>
                  <a:lnTo>
                    <a:pt x="10015" y="14869"/>
                  </a:lnTo>
                  <a:lnTo>
                    <a:pt x="10630" y="14732"/>
                  </a:lnTo>
                  <a:lnTo>
                    <a:pt x="11245" y="14561"/>
                  </a:lnTo>
                  <a:lnTo>
                    <a:pt x="11895" y="14390"/>
                  </a:lnTo>
                  <a:lnTo>
                    <a:pt x="12544" y="14151"/>
                  </a:lnTo>
                  <a:lnTo>
                    <a:pt x="13228" y="13878"/>
                  </a:lnTo>
                  <a:lnTo>
                    <a:pt x="13945" y="13536"/>
                  </a:lnTo>
                  <a:lnTo>
                    <a:pt x="14492" y="13228"/>
                  </a:lnTo>
                  <a:lnTo>
                    <a:pt x="15039" y="12886"/>
                  </a:lnTo>
                  <a:lnTo>
                    <a:pt x="15518" y="12510"/>
                  </a:lnTo>
                  <a:lnTo>
                    <a:pt x="15996" y="12100"/>
                  </a:lnTo>
                  <a:lnTo>
                    <a:pt x="16440" y="11656"/>
                  </a:lnTo>
                  <a:lnTo>
                    <a:pt x="16816" y="11177"/>
                  </a:lnTo>
                  <a:lnTo>
                    <a:pt x="17192" y="10665"/>
                  </a:lnTo>
                  <a:lnTo>
                    <a:pt x="17534" y="10152"/>
                  </a:lnTo>
                  <a:lnTo>
                    <a:pt x="17842" y="9605"/>
                  </a:lnTo>
                  <a:lnTo>
                    <a:pt x="18149" y="9058"/>
                  </a:lnTo>
                  <a:lnTo>
                    <a:pt x="18423" y="8511"/>
                  </a:lnTo>
                  <a:lnTo>
                    <a:pt x="18628" y="7930"/>
                  </a:lnTo>
                  <a:lnTo>
                    <a:pt x="18867" y="7349"/>
                  </a:lnTo>
                  <a:lnTo>
                    <a:pt x="19038" y="6768"/>
                  </a:lnTo>
                  <a:lnTo>
                    <a:pt x="19380" y="5640"/>
                  </a:lnTo>
                  <a:lnTo>
                    <a:pt x="19619" y="4513"/>
                  </a:lnTo>
                  <a:lnTo>
                    <a:pt x="19790" y="3487"/>
                  </a:lnTo>
                  <a:lnTo>
                    <a:pt x="19927" y="2530"/>
                  </a:lnTo>
                  <a:lnTo>
                    <a:pt x="20029" y="1676"/>
                  </a:lnTo>
                  <a:lnTo>
                    <a:pt x="20098" y="445"/>
                  </a:lnTo>
                  <a:lnTo>
                    <a:pt x="20098"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7"/>
            <p:cNvSpPr/>
            <p:nvPr/>
          </p:nvSpPr>
          <p:spPr>
            <a:xfrm>
              <a:off x="5651775" y="3072375"/>
              <a:ext cx="502450" cy="377700"/>
            </a:xfrm>
            <a:custGeom>
              <a:rect b="b" l="l" r="r" t="t"/>
              <a:pathLst>
                <a:path extrusionOk="0" fill="none" h="15108" w="20098">
                  <a:moveTo>
                    <a:pt x="20098" y="1"/>
                  </a:moveTo>
                  <a:lnTo>
                    <a:pt x="20098" y="1"/>
                  </a:lnTo>
                  <a:lnTo>
                    <a:pt x="20098" y="445"/>
                  </a:lnTo>
                  <a:lnTo>
                    <a:pt x="20029" y="1676"/>
                  </a:lnTo>
                  <a:lnTo>
                    <a:pt x="19927" y="2530"/>
                  </a:lnTo>
                  <a:lnTo>
                    <a:pt x="19790" y="3487"/>
                  </a:lnTo>
                  <a:lnTo>
                    <a:pt x="19619" y="4513"/>
                  </a:lnTo>
                  <a:lnTo>
                    <a:pt x="19380" y="5640"/>
                  </a:lnTo>
                  <a:lnTo>
                    <a:pt x="19038" y="6768"/>
                  </a:lnTo>
                  <a:lnTo>
                    <a:pt x="18867" y="7349"/>
                  </a:lnTo>
                  <a:lnTo>
                    <a:pt x="18628" y="7930"/>
                  </a:lnTo>
                  <a:lnTo>
                    <a:pt x="18423" y="8511"/>
                  </a:lnTo>
                  <a:lnTo>
                    <a:pt x="18149" y="9058"/>
                  </a:lnTo>
                  <a:lnTo>
                    <a:pt x="17842" y="9605"/>
                  </a:lnTo>
                  <a:lnTo>
                    <a:pt x="17534" y="10152"/>
                  </a:lnTo>
                  <a:lnTo>
                    <a:pt x="17192" y="10665"/>
                  </a:lnTo>
                  <a:lnTo>
                    <a:pt x="16816" y="11177"/>
                  </a:lnTo>
                  <a:lnTo>
                    <a:pt x="16440" y="11656"/>
                  </a:lnTo>
                  <a:lnTo>
                    <a:pt x="15996" y="12100"/>
                  </a:lnTo>
                  <a:lnTo>
                    <a:pt x="15518" y="12510"/>
                  </a:lnTo>
                  <a:lnTo>
                    <a:pt x="15039" y="12886"/>
                  </a:lnTo>
                  <a:lnTo>
                    <a:pt x="14492" y="13228"/>
                  </a:lnTo>
                  <a:lnTo>
                    <a:pt x="13945" y="13536"/>
                  </a:lnTo>
                  <a:lnTo>
                    <a:pt x="13945" y="13536"/>
                  </a:lnTo>
                  <a:lnTo>
                    <a:pt x="13228" y="13878"/>
                  </a:lnTo>
                  <a:lnTo>
                    <a:pt x="12544" y="14151"/>
                  </a:lnTo>
                  <a:lnTo>
                    <a:pt x="11895" y="14390"/>
                  </a:lnTo>
                  <a:lnTo>
                    <a:pt x="11245" y="14561"/>
                  </a:lnTo>
                  <a:lnTo>
                    <a:pt x="10630" y="14732"/>
                  </a:lnTo>
                  <a:lnTo>
                    <a:pt x="10015" y="14869"/>
                  </a:lnTo>
                  <a:lnTo>
                    <a:pt x="9434" y="14971"/>
                  </a:lnTo>
                  <a:lnTo>
                    <a:pt x="8887" y="15040"/>
                  </a:lnTo>
                  <a:lnTo>
                    <a:pt x="8340" y="15074"/>
                  </a:lnTo>
                  <a:lnTo>
                    <a:pt x="7793" y="15108"/>
                  </a:lnTo>
                  <a:lnTo>
                    <a:pt x="6768" y="15074"/>
                  </a:lnTo>
                  <a:lnTo>
                    <a:pt x="5777" y="15040"/>
                  </a:lnTo>
                  <a:lnTo>
                    <a:pt x="4820" y="14937"/>
                  </a:lnTo>
                  <a:lnTo>
                    <a:pt x="4820" y="14937"/>
                  </a:lnTo>
                  <a:lnTo>
                    <a:pt x="3623" y="14869"/>
                  </a:lnTo>
                  <a:lnTo>
                    <a:pt x="3042" y="14835"/>
                  </a:lnTo>
                  <a:lnTo>
                    <a:pt x="2427" y="14800"/>
                  </a:lnTo>
                  <a:lnTo>
                    <a:pt x="1846" y="14800"/>
                  </a:lnTo>
                  <a:lnTo>
                    <a:pt x="1231" y="14869"/>
                  </a:lnTo>
                  <a:lnTo>
                    <a:pt x="650" y="14937"/>
                  </a:lnTo>
                  <a:lnTo>
                    <a:pt x="1" y="15074"/>
                  </a:lnTo>
                  <a:lnTo>
                    <a:pt x="1" y="15074"/>
                  </a:lnTo>
                  <a:lnTo>
                    <a:pt x="206" y="14800"/>
                  </a:lnTo>
                  <a:lnTo>
                    <a:pt x="650" y="14219"/>
                  </a:lnTo>
                  <a:lnTo>
                    <a:pt x="1368" y="13433"/>
                  </a:lnTo>
                  <a:lnTo>
                    <a:pt x="1812" y="12989"/>
                  </a:lnTo>
                  <a:lnTo>
                    <a:pt x="2291" y="12510"/>
                  </a:lnTo>
                  <a:lnTo>
                    <a:pt x="2837" y="12032"/>
                  </a:lnTo>
                  <a:lnTo>
                    <a:pt x="3453" y="11553"/>
                  </a:lnTo>
                  <a:lnTo>
                    <a:pt x="4102" y="11075"/>
                  </a:lnTo>
                  <a:lnTo>
                    <a:pt x="4786" y="10631"/>
                  </a:lnTo>
                  <a:lnTo>
                    <a:pt x="5538" y="10186"/>
                  </a:lnTo>
                  <a:lnTo>
                    <a:pt x="6358" y="9810"/>
                  </a:lnTo>
                  <a:lnTo>
                    <a:pt x="7178" y="9503"/>
                  </a:lnTo>
                  <a:lnTo>
                    <a:pt x="8067" y="9229"/>
                  </a:lnTo>
                  <a:lnTo>
                    <a:pt x="8067" y="9229"/>
                  </a:lnTo>
                  <a:lnTo>
                    <a:pt x="9024" y="8956"/>
                  </a:lnTo>
                  <a:lnTo>
                    <a:pt x="9947" y="8648"/>
                  </a:lnTo>
                  <a:lnTo>
                    <a:pt x="10904" y="8306"/>
                  </a:lnTo>
                  <a:lnTo>
                    <a:pt x="11861" y="7896"/>
                  </a:lnTo>
                  <a:lnTo>
                    <a:pt x="12783" y="7418"/>
                  </a:lnTo>
                  <a:lnTo>
                    <a:pt x="13672" y="6905"/>
                  </a:lnTo>
                  <a:lnTo>
                    <a:pt x="14561" y="6358"/>
                  </a:lnTo>
                  <a:lnTo>
                    <a:pt x="15381" y="5777"/>
                  </a:lnTo>
                  <a:lnTo>
                    <a:pt x="16201" y="5162"/>
                  </a:lnTo>
                  <a:lnTo>
                    <a:pt x="16953" y="4513"/>
                  </a:lnTo>
                  <a:lnTo>
                    <a:pt x="17637" y="3829"/>
                  </a:lnTo>
                  <a:lnTo>
                    <a:pt x="18286" y="3111"/>
                  </a:lnTo>
                  <a:lnTo>
                    <a:pt x="18867" y="2359"/>
                  </a:lnTo>
                  <a:lnTo>
                    <a:pt x="19346" y="1607"/>
                  </a:lnTo>
                  <a:lnTo>
                    <a:pt x="19585" y="1197"/>
                  </a:lnTo>
                  <a:lnTo>
                    <a:pt x="19756" y="821"/>
                  </a:lnTo>
                  <a:lnTo>
                    <a:pt x="19961" y="411"/>
                  </a:lnTo>
                  <a:lnTo>
                    <a:pt x="200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7"/>
            <p:cNvSpPr/>
            <p:nvPr/>
          </p:nvSpPr>
          <p:spPr>
            <a:xfrm>
              <a:off x="5651775" y="3072375"/>
              <a:ext cx="502450" cy="377700"/>
            </a:xfrm>
            <a:custGeom>
              <a:rect b="b" l="l" r="r" t="t"/>
              <a:pathLst>
                <a:path extrusionOk="0" h="15108" w="20098">
                  <a:moveTo>
                    <a:pt x="20098" y="1"/>
                  </a:moveTo>
                  <a:lnTo>
                    <a:pt x="19961" y="924"/>
                  </a:lnTo>
                  <a:lnTo>
                    <a:pt x="19756" y="1778"/>
                  </a:lnTo>
                  <a:lnTo>
                    <a:pt x="19551" y="2599"/>
                  </a:lnTo>
                  <a:lnTo>
                    <a:pt x="19311" y="3385"/>
                  </a:lnTo>
                  <a:lnTo>
                    <a:pt x="19038" y="4137"/>
                  </a:lnTo>
                  <a:lnTo>
                    <a:pt x="18730" y="4854"/>
                  </a:lnTo>
                  <a:lnTo>
                    <a:pt x="18389" y="5504"/>
                  </a:lnTo>
                  <a:lnTo>
                    <a:pt x="18047" y="6153"/>
                  </a:lnTo>
                  <a:lnTo>
                    <a:pt x="17671" y="6734"/>
                  </a:lnTo>
                  <a:lnTo>
                    <a:pt x="17261" y="7315"/>
                  </a:lnTo>
                  <a:lnTo>
                    <a:pt x="16851" y="7828"/>
                  </a:lnTo>
                  <a:lnTo>
                    <a:pt x="16440" y="8341"/>
                  </a:lnTo>
                  <a:lnTo>
                    <a:pt x="15996" y="8785"/>
                  </a:lnTo>
                  <a:lnTo>
                    <a:pt x="15518" y="9229"/>
                  </a:lnTo>
                  <a:lnTo>
                    <a:pt x="15073" y="9639"/>
                  </a:lnTo>
                  <a:lnTo>
                    <a:pt x="14595" y="10015"/>
                  </a:lnTo>
                  <a:lnTo>
                    <a:pt x="14116" y="10357"/>
                  </a:lnTo>
                  <a:lnTo>
                    <a:pt x="13604" y="10699"/>
                  </a:lnTo>
                  <a:lnTo>
                    <a:pt x="13125" y="10972"/>
                  </a:lnTo>
                  <a:lnTo>
                    <a:pt x="12612" y="11246"/>
                  </a:lnTo>
                  <a:lnTo>
                    <a:pt x="11621" y="11724"/>
                  </a:lnTo>
                  <a:lnTo>
                    <a:pt x="10664" y="12134"/>
                  </a:lnTo>
                  <a:lnTo>
                    <a:pt x="9707" y="12442"/>
                  </a:lnTo>
                  <a:lnTo>
                    <a:pt x="8784" y="12681"/>
                  </a:lnTo>
                  <a:lnTo>
                    <a:pt x="7930" y="12852"/>
                  </a:lnTo>
                  <a:lnTo>
                    <a:pt x="7144" y="12955"/>
                  </a:lnTo>
                  <a:lnTo>
                    <a:pt x="6221" y="13091"/>
                  </a:lnTo>
                  <a:lnTo>
                    <a:pt x="5298" y="13262"/>
                  </a:lnTo>
                  <a:lnTo>
                    <a:pt x="4410" y="13467"/>
                  </a:lnTo>
                  <a:lnTo>
                    <a:pt x="3521" y="13741"/>
                  </a:lnTo>
                  <a:lnTo>
                    <a:pt x="2598" y="14014"/>
                  </a:lnTo>
                  <a:lnTo>
                    <a:pt x="1744" y="14322"/>
                  </a:lnTo>
                  <a:lnTo>
                    <a:pt x="855" y="14664"/>
                  </a:lnTo>
                  <a:lnTo>
                    <a:pt x="1" y="15074"/>
                  </a:lnTo>
                  <a:lnTo>
                    <a:pt x="616" y="14937"/>
                  </a:lnTo>
                  <a:lnTo>
                    <a:pt x="1197" y="14869"/>
                  </a:lnTo>
                  <a:lnTo>
                    <a:pt x="1812" y="14835"/>
                  </a:lnTo>
                  <a:lnTo>
                    <a:pt x="2359" y="14800"/>
                  </a:lnTo>
                  <a:lnTo>
                    <a:pt x="2974" y="14835"/>
                  </a:lnTo>
                  <a:lnTo>
                    <a:pt x="3589" y="14835"/>
                  </a:lnTo>
                  <a:lnTo>
                    <a:pt x="4820" y="14937"/>
                  </a:lnTo>
                  <a:lnTo>
                    <a:pt x="6084" y="15040"/>
                  </a:lnTo>
                  <a:lnTo>
                    <a:pt x="6734" y="15074"/>
                  </a:lnTo>
                  <a:lnTo>
                    <a:pt x="7417" y="15108"/>
                  </a:lnTo>
                  <a:lnTo>
                    <a:pt x="8101" y="15074"/>
                  </a:lnTo>
                  <a:lnTo>
                    <a:pt x="8853" y="15040"/>
                  </a:lnTo>
                  <a:lnTo>
                    <a:pt x="9605" y="14937"/>
                  </a:lnTo>
                  <a:lnTo>
                    <a:pt x="10391" y="14800"/>
                  </a:lnTo>
                  <a:lnTo>
                    <a:pt x="11211" y="14595"/>
                  </a:lnTo>
                  <a:lnTo>
                    <a:pt x="12066" y="14322"/>
                  </a:lnTo>
                  <a:lnTo>
                    <a:pt x="12988" y="13980"/>
                  </a:lnTo>
                  <a:lnTo>
                    <a:pt x="13945" y="13536"/>
                  </a:lnTo>
                  <a:lnTo>
                    <a:pt x="14492" y="13262"/>
                  </a:lnTo>
                  <a:lnTo>
                    <a:pt x="15005" y="12921"/>
                  </a:lnTo>
                  <a:lnTo>
                    <a:pt x="15483" y="12545"/>
                  </a:lnTo>
                  <a:lnTo>
                    <a:pt x="15928" y="12134"/>
                  </a:lnTo>
                  <a:lnTo>
                    <a:pt x="16372" y="11724"/>
                  </a:lnTo>
                  <a:lnTo>
                    <a:pt x="16748" y="11280"/>
                  </a:lnTo>
                  <a:lnTo>
                    <a:pt x="17124" y="10801"/>
                  </a:lnTo>
                  <a:lnTo>
                    <a:pt x="17432" y="10289"/>
                  </a:lnTo>
                  <a:lnTo>
                    <a:pt x="17773" y="9776"/>
                  </a:lnTo>
                  <a:lnTo>
                    <a:pt x="18047" y="9263"/>
                  </a:lnTo>
                  <a:lnTo>
                    <a:pt x="18320" y="8717"/>
                  </a:lnTo>
                  <a:lnTo>
                    <a:pt x="18560" y="8170"/>
                  </a:lnTo>
                  <a:lnTo>
                    <a:pt x="18765" y="7623"/>
                  </a:lnTo>
                  <a:lnTo>
                    <a:pt x="18970" y="7076"/>
                  </a:lnTo>
                  <a:lnTo>
                    <a:pt x="19277" y="5948"/>
                  </a:lnTo>
                  <a:lnTo>
                    <a:pt x="19551" y="4889"/>
                  </a:lnTo>
                  <a:lnTo>
                    <a:pt x="19756" y="3863"/>
                  </a:lnTo>
                  <a:lnTo>
                    <a:pt x="19893" y="2906"/>
                  </a:lnTo>
                  <a:lnTo>
                    <a:pt x="19995" y="2052"/>
                  </a:lnTo>
                  <a:lnTo>
                    <a:pt x="20063" y="1300"/>
                  </a:lnTo>
                  <a:lnTo>
                    <a:pt x="20098" y="719"/>
                  </a:lnTo>
                  <a:lnTo>
                    <a:pt x="20098" y="35"/>
                  </a:lnTo>
                  <a:lnTo>
                    <a:pt x="20098" y="1"/>
                  </a:lnTo>
                  <a:close/>
                </a:path>
              </a:pathLst>
            </a:custGeom>
            <a:solidFill>
              <a:srgbClr val="57BB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7"/>
            <p:cNvSpPr/>
            <p:nvPr/>
          </p:nvSpPr>
          <p:spPr>
            <a:xfrm>
              <a:off x="5651775" y="3072375"/>
              <a:ext cx="502450" cy="377700"/>
            </a:xfrm>
            <a:custGeom>
              <a:rect b="b" l="l" r="r" t="t"/>
              <a:pathLst>
                <a:path extrusionOk="0" fill="none" h="15108" w="20098">
                  <a:moveTo>
                    <a:pt x="20098" y="1"/>
                  </a:moveTo>
                  <a:lnTo>
                    <a:pt x="20098" y="1"/>
                  </a:lnTo>
                  <a:lnTo>
                    <a:pt x="20098" y="1"/>
                  </a:lnTo>
                  <a:lnTo>
                    <a:pt x="19961" y="924"/>
                  </a:lnTo>
                  <a:lnTo>
                    <a:pt x="19756" y="1778"/>
                  </a:lnTo>
                  <a:lnTo>
                    <a:pt x="19551" y="2599"/>
                  </a:lnTo>
                  <a:lnTo>
                    <a:pt x="19311" y="3385"/>
                  </a:lnTo>
                  <a:lnTo>
                    <a:pt x="19038" y="4137"/>
                  </a:lnTo>
                  <a:lnTo>
                    <a:pt x="18730" y="4854"/>
                  </a:lnTo>
                  <a:lnTo>
                    <a:pt x="18389" y="5504"/>
                  </a:lnTo>
                  <a:lnTo>
                    <a:pt x="18047" y="6153"/>
                  </a:lnTo>
                  <a:lnTo>
                    <a:pt x="17671" y="6734"/>
                  </a:lnTo>
                  <a:lnTo>
                    <a:pt x="17261" y="7315"/>
                  </a:lnTo>
                  <a:lnTo>
                    <a:pt x="16851" y="7828"/>
                  </a:lnTo>
                  <a:lnTo>
                    <a:pt x="16440" y="8341"/>
                  </a:lnTo>
                  <a:lnTo>
                    <a:pt x="15996" y="8785"/>
                  </a:lnTo>
                  <a:lnTo>
                    <a:pt x="15518" y="9229"/>
                  </a:lnTo>
                  <a:lnTo>
                    <a:pt x="15073" y="9639"/>
                  </a:lnTo>
                  <a:lnTo>
                    <a:pt x="14595" y="10015"/>
                  </a:lnTo>
                  <a:lnTo>
                    <a:pt x="14116" y="10357"/>
                  </a:lnTo>
                  <a:lnTo>
                    <a:pt x="13604" y="10699"/>
                  </a:lnTo>
                  <a:lnTo>
                    <a:pt x="13125" y="10972"/>
                  </a:lnTo>
                  <a:lnTo>
                    <a:pt x="12612" y="11246"/>
                  </a:lnTo>
                  <a:lnTo>
                    <a:pt x="11621" y="11724"/>
                  </a:lnTo>
                  <a:lnTo>
                    <a:pt x="10664" y="12134"/>
                  </a:lnTo>
                  <a:lnTo>
                    <a:pt x="9707" y="12442"/>
                  </a:lnTo>
                  <a:lnTo>
                    <a:pt x="8784" y="12681"/>
                  </a:lnTo>
                  <a:lnTo>
                    <a:pt x="7930" y="12852"/>
                  </a:lnTo>
                  <a:lnTo>
                    <a:pt x="7144" y="12955"/>
                  </a:lnTo>
                  <a:lnTo>
                    <a:pt x="7144" y="12955"/>
                  </a:lnTo>
                  <a:lnTo>
                    <a:pt x="6221" y="13091"/>
                  </a:lnTo>
                  <a:lnTo>
                    <a:pt x="5298" y="13262"/>
                  </a:lnTo>
                  <a:lnTo>
                    <a:pt x="4410" y="13467"/>
                  </a:lnTo>
                  <a:lnTo>
                    <a:pt x="3521" y="13741"/>
                  </a:lnTo>
                  <a:lnTo>
                    <a:pt x="2598" y="14014"/>
                  </a:lnTo>
                  <a:lnTo>
                    <a:pt x="1744" y="14322"/>
                  </a:lnTo>
                  <a:lnTo>
                    <a:pt x="855" y="14664"/>
                  </a:lnTo>
                  <a:lnTo>
                    <a:pt x="1" y="15074"/>
                  </a:lnTo>
                  <a:lnTo>
                    <a:pt x="1" y="15074"/>
                  </a:lnTo>
                  <a:lnTo>
                    <a:pt x="1" y="15074"/>
                  </a:lnTo>
                  <a:lnTo>
                    <a:pt x="616" y="14937"/>
                  </a:lnTo>
                  <a:lnTo>
                    <a:pt x="1197" y="14869"/>
                  </a:lnTo>
                  <a:lnTo>
                    <a:pt x="1812" y="14835"/>
                  </a:lnTo>
                  <a:lnTo>
                    <a:pt x="2359" y="14800"/>
                  </a:lnTo>
                  <a:lnTo>
                    <a:pt x="2359" y="14800"/>
                  </a:lnTo>
                  <a:lnTo>
                    <a:pt x="2974" y="14835"/>
                  </a:lnTo>
                  <a:lnTo>
                    <a:pt x="3589" y="14835"/>
                  </a:lnTo>
                  <a:lnTo>
                    <a:pt x="4820" y="14937"/>
                  </a:lnTo>
                  <a:lnTo>
                    <a:pt x="4820" y="14937"/>
                  </a:lnTo>
                  <a:lnTo>
                    <a:pt x="6084" y="15040"/>
                  </a:lnTo>
                  <a:lnTo>
                    <a:pt x="6734" y="15074"/>
                  </a:lnTo>
                  <a:lnTo>
                    <a:pt x="7417" y="15108"/>
                  </a:lnTo>
                  <a:lnTo>
                    <a:pt x="7417" y="15108"/>
                  </a:lnTo>
                  <a:lnTo>
                    <a:pt x="8101" y="15074"/>
                  </a:lnTo>
                  <a:lnTo>
                    <a:pt x="8853" y="15040"/>
                  </a:lnTo>
                  <a:lnTo>
                    <a:pt x="9605" y="14937"/>
                  </a:lnTo>
                  <a:lnTo>
                    <a:pt x="10391" y="14800"/>
                  </a:lnTo>
                  <a:lnTo>
                    <a:pt x="11211" y="14595"/>
                  </a:lnTo>
                  <a:lnTo>
                    <a:pt x="12066" y="14322"/>
                  </a:lnTo>
                  <a:lnTo>
                    <a:pt x="12988" y="13980"/>
                  </a:lnTo>
                  <a:lnTo>
                    <a:pt x="13945" y="13536"/>
                  </a:lnTo>
                  <a:lnTo>
                    <a:pt x="13945" y="13536"/>
                  </a:lnTo>
                  <a:lnTo>
                    <a:pt x="14492" y="13262"/>
                  </a:lnTo>
                  <a:lnTo>
                    <a:pt x="15005" y="12921"/>
                  </a:lnTo>
                  <a:lnTo>
                    <a:pt x="15483" y="12545"/>
                  </a:lnTo>
                  <a:lnTo>
                    <a:pt x="15928" y="12134"/>
                  </a:lnTo>
                  <a:lnTo>
                    <a:pt x="16372" y="11724"/>
                  </a:lnTo>
                  <a:lnTo>
                    <a:pt x="16748" y="11280"/>
                  </a:lnTo>
                  <a:lnTo>
                    <a:pt x="17124" y="10801"/>
                  </a:lnTo>
                  <a:lnTo>
                    <a:pt x="17432" y="10289"/>
                  </a:lnTo>
                  <a:lnTo>
                    <a:pt x="17773" y="9776"/>
                  </a:lnTo>
                  <a:lnTo>
                    <a:pt x="18047" y="9263"/>
                  </a:lnTo>
                  <a:lnTo>
                    <a:pt x="18320" y="8717"/>
                  </a:lnTo>
                  <a:lnTo>
                    <a:pt x="18560" y="8170"/>
                  </a:lnTo>
                  <a:lnTo>
                    <a:pt x="18765" y="7623"/>
                  </a:lnTo>
                  <a:lnTo>
                    <a:pt x="18970" y="7076"/>
                  </a:lnTo>
                  <a:lnTo>
                    <a:pt x="19277" y="5948"/>
                  </a:lnTo>
                  <a:lnTo>
                    <a:pt x="19551" y="4889"/>
                  </a:lnTo>
                  <a:lnTo>
                    <a:pt x="19756" y="3863"/>
                  </a:lnTo>
                  <a:lnTo>
                    <a:pt x="19893" y="2906"/>
                  </a:lnTo>
                  <a:lnTo>
                    <a:pt x="19995" y="2052"/>
                  </a:lnTo>
                  <a:lnTo>
                    <a:pt x="20063" y="1300"/>
                  </a:lnTo>
                  <a:lnTo>
                    <a:pt x="20098" y="719"/>
                  </a:lnTo>
                  <a:lnTo>
                    <a:pt x="20098" y="35"/>
                  </a:lnTo>
                  <a:lnTo>
                    <a:pt x="20098" y="35"/>
                  </a:lnTo>
                  <a:lnTo>
                    <a:pt x="20098" y="35"/>
                  </a:lnTo>
                  <a:lnTo>
                    <a:pt x="20098" y="35"/>
                  </a:lnTo>
                  <a:lnTo>
                    <a:pt x="20098" y="35"/>
                  </a:lnTo>
                  <a:lnTo>
                    <a:pt x="20098" y="35"/>
                  </a:lnTo>
                  <a:lnTo>
                    <a:pt x="200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7"/>
            <p:cNvSpPr/>
            <p:nvPr/>
          </p:nvSpPr>
          <p:spPr>
            <a:xfrm>
              <a:off x="5519325" y="3232175"/>
              <a:ext cx="565700" cy="524675"/>
            </a:xfrm>
            <a:custGeom>
              <a:rect b="b" l="l" r="r" t="t"/>
              <a:pathLst>
                <a:path extrusionOk="0" h="20987" w="22628">
                  <a:moveTo>
                    <a:pt x="22593" y="0"/>
                  </a:moveTo>
                  <a:lnTo>
                    <a:pt x="22559" y="35"/>
                  </a:lnTo>
                  <a:lnTo>
                    <a:pt x="22046" y="752"/>
                  </a:lnTo>
                  <a:lnTo>
                    <a:pt x="21465" y="1402"/>
                  </a:lnTo>
                  <a:lnTo>
                    <a:pt x="20850" y="2051"/>
                  </a:lnTo>
                  <a:lnTo>
                    <a:pt x="20200" y="2632"/>
                  </a:lnTo>
                  <a:lnTo>
                    <a:pt x="19517" y="3145"/>
                  </a:lnTo>
                  <a:lnTo>
                    <a:pt x="18765" y="3658"/>
                  </a:lnTo>
                  <a:lnTo>
                    <a:pt x="18013" y="4102"/>
                  </a:lnTo>
                  <a:lnTo>
                    <a:pt x="17227" y="4478"/>
                  </a:lnTo>
                  <a:lnTo>
                    <a:pt x="16407" y="4820"/>
                  </a:lnTo>
                  <a:lnTo>
                    <a:pt x="16407" y="4820"/>
                  </a:lnTo>
                  <a:lnTo>
                    <a:pt x="17124" y="4170"/>
                  </a:lnTo>
                  <a:lnTo>
                    <a:pt x="17774" y="3452"/>
                  </a:lnTo>
                  <a:lnTo>
                    <a:pt x="18423" y="2735"/>
                  </a:lnTo>
                  <a:lnTo>
                    <a:pt x="19004" y="1983"/>
                  </a:lnTo>
                  <a:lnTo>
                    <a:pt x="19004" y="1949"/>
                  </a:lnTo>
                  <a:lnTo>
                    <a:pt x="18936" y="1949"/>
                  </a:lnTo>
                  <a:lnTo>
                    <a:pt x="18560" y="2427"/>
                  </a:lnTo>
                  <a:lnTo>
                    <a:pt x="18184" y="2871"/>
                  </a:lnTo>
                  <a:lnTo>
                    <a:pt x="17774" y="3316"/>
                  </a:lnTo>
                  <a:lnTo>
                    <a:pt x="17329" y="3760"/>
                  </a:lnTo>
                  <a:lnTo>
                    <a:pt x="16578" y="4409"/>
                  </a:lnTo>
                  <a:lnTo>
                    <a:pt x="15791" y="5025"/>
                  </a:lnTo>
                  <a:lnTo>
                    <a:pt x="14971" y="5298"/>
                  </a:lnTo>
                  <a:lnTo>
                    <a:pt x="14117" y="5469"/>
                  </a:lnTo>
                  <a:lnTo>
                    <a:pt x="13262" y="5640"/>
                  </a:lnTo>
                  <a:lnTo>
                    <a:pt x="12408" y="5811"/>
                  </a:lnTo>
                  <a:lnTo>
                    <a:pt x="10665" y="6118"/>
                  </a:lnTo>
                  <a:lnTo>
                    <a:pt x="9605" y="6392"/>
                  </a:lnTo>
                  <a:lnTo>
                    <a:pt x="8546" y="6699"/>
                  </a:lnTo>
                  <a:lnTo>
                    <a:pt x="8853" y="6392"/>
                  </a:lnTo>
                  <a:lnTo>
                    <a:pt x="9468" y="5879"/>
                  </a:lnTo>
                  <a:lnTo>
                    <a:pt x="10118" y="5435"/>
                  </a:lnTo>
                  <a:lnTo>
                    <a:pt x="11587" y="4580"/>
                  </a:lnTo>
                  <a:lnTo>
                    <a:pt x="12374" y="4136"/>
                  </a:lnTo>
                  <a:lnTo>
                    <a:pt x="13160" y="3726"/>
                  </a:lnTo>
                  <a:lnTo>
                    <a:pt x="13160" y="3692"/>
                  </a:lnTo>
                  <a:lnTo>
                    <a:pt x="13125" y="3658"/>
                  </a:lnTo>
                  <a:lnTo>
                    <a:pt x="12305" y="4068"/>
                  </a:lnTo>
                  <a:lnTo>
                    <a:pt x="11485" y="4444"/>
                  </a:lnTo>
                  <a:lnTo>
                    <a:pt x="10665" y="4854"/>
                  </a:lnTo>
                  <a:lnTo>
                    <a:pt x="9878" y="5264"/>
                  </a:lnTo>
                  <a:lnTo>
                    <a:pt x="9229" y="5708"/>
                  </a:lnTo>
                  <a:lnTo>
                    <a:pt x="8614" y="6187"/>
                  </a:lnTo>
                  <a:lnTo>
                    <a:pt x="8306" y="6460"/>
                  </a:lnTo>
                  <a:lnTo>
                    <a:pt x="8033" y="6734"/>
                  </a:lnTo>
                  <a:lnTo>
                    <a:pt x="7930" y="6870"/>
                  </a:lnTo>
                  <a:lnTo>
                    <a:pt x="7896" y="6939"/>
                  </a:lnTo>
                  <a:lnTo>
                    <a:pt x="7794" y="7007"/>
                  </a:lnTo>
                  <a:lnTo>
                    <a:pt x="7383" y="7178"/>
                  </a:lnTo>
                  <a:lnTo>
                    <a:pt x="6734" y="7520"/>
                  </a:lnTo>
                  <a:lnTo>
                    <a:pt x="6085" y="7930"/>
                  </a:lnTo>
                  <a:lnTo>
                    <a:pt x="5469" y="8374"/>
                  </a:lnTo>
                  <a:lnTo>
                    <a:pt x="4888" y="8853"/>
                  </a:lnTo>
                  <a:lnTo>
                    <a:pt x="4273" y="9468"/>
                  </a:lnTo>
                  <a:lnTo>
                    <a:pt x="3726" y="10083"/>
                  </a:lnTo>
                  <a:lnTo>
                    <a:pt x="3214" y="10733"/>
                  </a:lnTo>
                  <a:lnTo>
                    <a:pt x="2735" y="11416"/>
                  </a:lnTo>
                  <a:lnTo>
                    <a:pt x="2325" y="12134"/>
                  </a:lnTo>
                  <a:lnTo>
                    <a:pt x="1949" y="12852"/>
                  </a:lnTo>
                  <a:lnTo>
                    <a:pt x="1607" y="13604"/>
                  </a:lnTo>
                  <a:lnTo>
                    <a:pt x="1300" y="14390"/>
                  </a:lnTo>
                  <a:lnTo>
                    <a:pt x="1026" y="15176"/>
                  </a:lnTo>
                  <a:lnTo>
                    <a:pt x="787" y="15962"/>
                  </a:lnTo>
                  <a:lnTo>
                    <a:pt x="582" y="16782"/>
                  </a:lnTo>
                  <a:lnTo>
                    <a:pt x="411" y="17602"/>
                  </a:lnTo>
                  <a:lnTo>
                    <a:pt x="274" y="18423"/>
                  </a:lnTo>
                  <a:lnTo>
                    <a:pt x="172" y="19243"/>
                  </a:lnTo>
                  <a:lnTo>
                    <a:pt x="69" y="20063"/>
                  </a:lnTo>
                  <a:lnTo>
                    <a:pt x="1" y="20884"/>
                  </a:lnTo>
                  <a:lnTo>
                    <a:pt x="35" y="20952"/>
                  </a:lnTo>
                  <a:lnTo>
                    <a:pt x="103" y="20986"/>
                  </a:lnTo>
                  <a:lnTo>
                    <a:pt x="172" y="20952"/>
                  </a:lnTo>
                  <a:lnTo>
                    <a:pt x="206" y="20884"/>
                  </a:lnTo>
                  <a:lnTo>
                    <a:pt x="308" y="19892"/>
                  </a:lnTo>
                  <a:lnTo>
                    <a:pt x="479" y="18901"/>
                  </a:lnTo>
                  <a:lnTo>
                    <a:pt x="650" y="17944"/>
                  </a:lnTo>
                  <a:lnTo>
                    <a:pt x="890" y="16953"/>
                  </a:lnTo>
                  <a:lnTo>
                    <a:pt x="1197" y="15996"/>
                  </a:lnTo>
                  <a:lnTo>
                    <a:pt x="1505" y="15073"/>
                  </a:lnTo>
                  <a:lnTo>
                    <a:pt x="1847" y="14150"/>
                  </a:lnTo>
                  <a:lnTo>
                    <a:pt x="2257" y="13228"/>
                  </a:lnTo>
                  <a:lnTo>
                    <a:pt x="2598" y="12544"/>
                  </a:lnTo>
                  <a:lnTo>
                    <a:pt x="3009" y="11895"/>
                  </a:lnTo>
                  <a:lnTo>
                    <a:pt x="3419" y="11279"/>
                  </a:lnTo>
                  <a:lnTo>
                    <a:pt x="3863" y="10664"/>
                  </a:lnTo>
                  <a:lnTo>
                    <a:pt x="4376" y="10083"/>
                  </a:lnTo>
                  <a:lnTo>
                    <a:pt x="4888" y="9536"/>
                  </a:lnTo>
                  <a:lnTo>
                    <a:pt x="5435" y="9024"/>
                  </a:lnTo>
                  <a:lnTo>
                    <a:pt x="6016" y="8545"/>
                  </a:lnTo>
                  <a:lnTo>
                    <a:pt x="6700" y="8101"/>
                  </a:lnTo>
                  <a:lnTo>
                    <a:pt x="7383" y="7725"/>
                  </a:lnTo>
                  <a:lnTo>
                    <a:pt x="8067" y="7383"/>
                  </a:lnTo>
                  <a:lnTo>
                    <a:pt x="8819" y="7110"/>
                  </a:lnTo>
                  <a:lnTo>
                    <a:pt x="9639" y="6870"/>
                  </a:lnTo>
                  <a:lnTo>
                    <a:pt x="10460" y="6665"/>
                  </a:lnTo>
                  <a:lnTo>
                    <a:pt x="11314" y="6460"/>
                  </a:lnTo>
                  <a:lnTo>
                    <a:pt x="12134" y="6323"/>
                  </a:lnTo>
                  <a:lnTo>
                    <a:pt x="13023" y="6153"/>
                  </a:lnTo>
                  <a:lnTo>
                    <a:pt x="13877" y="5982"/>
                  </a:lnTo>
                  <a:lnTo>
                    <a:pt x="14698" y="5742"/>
                  </a:lnTo>
                  <a:lnTo>
                    <a:pt x="15552" y="5503"/>
                  </a:lnTo>
                  <a:lnTo>
                    <a:pt x="16270" y="5230"/>
                  </a:lnTo>
                  <a:lnTo>
                    <a:pt x="16953" y="4922"/>
                  </a:lnTo>
                  <a:lnTo>
                    <a:pt x="17637" y="4580"/>
                  </a:lnTo>
                  <a:lnTo>
                    <a:pt x="18286" y="4204"/>
                  </a:lnTo>
                  <a:lnTo>
                    <a:pt x="18936" y="3794"/>
                  </a:lnTo>
                  <a:lnTo>
                    <a:pt x="19517" y="3350"/>
                  </a:lnTo>
                  <a:lnTo>
                    <a:pt x="20098" y="2871"/>
                  </a:lnTo>
                  <a:lnTo>
                    <a:pt x="20679" y="2359"/>
                  </a:lnTo>
                  <a:lnTo>
                    <a:pt x="21192" y="1812"/>
                  </a:lnTo>
                  <a:lnTo>
                    <a:pt x="21704" y="1265"/>
                  </a:lnTo>
                  <a:lnTo>
                    <a:pt x="22183" y="684"/>
                  </a:lnTo>
                  <a:lnTo>
                    <a:pt x="22627" y="69"/>
                  </a:lnTo>
                  <a:lnTo>
                    <a:pt x="22627" y="35"/>
                  </a:lnTo>
                  <a:lnTo>
                    <a:pt x="22593" y="35"/>
                  </a:lnTo>
                  <a:lnTo>
                    <a:pt x="2259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7"/>
            <p:cNvSpPr/>
            <p:nvPr/>
          </p:nvSpPr>
          <p:spPr>
            <a:xfrm>
              <a:off x="5824375" y="3307375"/>
              <a:ext cx="71800" cy="61525"/>
            </a:xfrm>
            <a:custGeom>
              <a:rect b="b" l="l" r="r" t="t"/>
              <a:pathLst>
                <a:path extrusionOk="0" h="2461" w="2872">
                  <a:moveTo>
                    <a:pt x="2803" y="0"/>
                  </a:moveTo>
                  <a:lnTo>
                    <a:pt x="2496" y="376"/>
                  </a:lnTo>
                  <a:lnTo>
                    <a:pt x="2120" y="718"/>
                  </a:lnTo>
                  <a:lnTo>
                    <a:pt x="1710" y="1025"/>
                  </a:lnTo>
                  <a:lnTo>
                    <a:pt x="1265" y="1265"/>
                  </a:lnTo>
                  <a:lnTo>
                    <a:pt x="889" y="1504"/>
                  </a:lnTo>
                  <a:lnTo>
                    <a:pt x="548" y="1777"/>
                  </a:lnTo>
                  <a:lnTo>
                    <a:pt x="240" y="2085"/>
                  </a:lnTo>
                  <a:lnTo>
                    <a:pt x="1" y="2427"/>
                  </a:lnTo>
                  <a:lnTo>
                    <a:pt x="1" y="2461"/>
                  </a:lnTo>
                  <a:lnTo>
                    <a:pt x="35" y="2427"/>
                  </a:lnTo>
                  <a:lnTo>
                    <a:pt x="342" y="2085"/>
                  </a:lnTo>
                  <a:lnTo>
                    <a:pt x="718" y="1777"/>
                  </a:lnTo>
                  <a:lnTo>
                    <a:pt x="1094" y="1470"/>
                  </a:lnTo>
                  <a:lnTo>
                    <a:pt x="1505" y="1231"/>
                  </a:lnTo>
                  <a:lnTo>
                    <a:pt x="1880" y="991"/>
                  </a:lnTo>
                  <a:lnTo>
                    <a:pt x="2222" y="684"/>
                  </a:lnTo>
                  <a:lnTo>
                    <a:pt x="2564" y="376"/>
                  </a:lnTo>
                  <a:lnTo>
                    <a:pt x="2872" y="34"/>
                  </a:lnTo>
                  <a:lnTo>
                    <a:pt x="287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7"/>
            <p:cNvSpPr/>
            <p:nvPr/>
          </p:nvSpPr>
          <p:spPr>
            <a:xfrm>
              <a:off x="5352725" y="3647450"/>
              <a:ext cx="387950" cy="586175"/>
            </a:xfrm>
            <a:custGeom>
              <a:rect b="b" l="l" r="r" t="t"/>
              <a:pathLst>
                <a:path extrusionOk="0" h="23447" w="15518">
                  <a:moveTo>
                    <a:pt x="0" y="0"/>
                  </a:moveTo>
                  <a:lnTo>
                    <a:pt x="308" y="5776"/>
                  </a:lnTo>
                  <a:lnTo>
                    <a:pt x="1196" y="23447"/>
                  </a:lnTo>
                  <a:lnTo>
                    <a:pt x="14355" y="23447"/>
                  </a:lnTo>
                  <a:lnTo>
                    <a:pt x="15244" y="5776"/>
                  </a:lnTo>
                  <a:lnTo>
                    <a:pt x="15517"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7"/>
            <p:cNvSpPr/>
            <p:nvPr/>
          </p:nvSpPr>
          <p:spPr>
            <a:xfrm>
              <a:off x="5352725" y="3647450"/>
              <a:ext cx="387950" cy="144425"/>
            </a:xfrm>
            <a:custGeom>
              <a:rect b="b" l="l" r="r" t="t"/>
              <a:pathLst>
                <a:path extrusionOk="0" h="5777" w="15518">
                  <a:moveTo>
                    <a:pt x="0" y="0"/>
                  </a:moveTo>
                  <a:lnTo>
                    <a:pt x="308" y="5776"/>
                  </a:lnTo>
                  <a:lnTo>
                    <a:pt x="15244" y="5776"/>
                  </a:lnTo>
                  <a:lnTo>
                    <a:pt x="1551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7"/>
            <p:cNvSpPr/>
            <p:nvPr/>
          </p:nvSpPr>
          <p:spPr>
            <a:xfrm>
              <a:off x="5330500" y="3586775"/>
              <a:ext cx="433225" cy="138450"/>
            </a:xfrm>
            <a:custGeom>
              <a:rect b="b" l="l" r="r" t="t"/>
              <a:pathLst>
                <a:path extrusionOk="0" h="5538" w="17329">
                  <a:moveTo>
                    <a:pt x="0" y="1"/>
                  </a:moveTo>
                  <a:lnTo>
                    <a:pt x="0" y="5538"/>
                  </a:lnTo>
                  <a:lnTo>
                    <a:pt x="17329" y="5538"/>
                  </a:lnTo>
                  <a:lnTo>
                    <a:pt x="17329"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7"/>
            <p:cNvSpPr/>
            <p:nvPr/>
          </p:nvSpPr>
          <p:spPr>
            <a:xfrm>
              <a:off x="2626125" y="426100"/>
              <a:ext cx="2361750" cy="4447525"/>
            </a:xfrm>
            <a:custGeom>
              <a:rect b="b" l="l" r="r" t="t"/>
              <a:pathLst>
                <a:path extrusionOk="0" h="177901" w="94470">
                  <a:moveTo>
                    <a:pt x="83122" y="5127"/>
                  </a:moveTo>
                  <a:lnTo>
                    <a:pt x="83806" y="5196"/>
                  </a:lnTo>
                  <a:lnTo>
                    <a:pt x="84490" y="5264"/>
                  </a:lnTo>
                  <a:lnTo>
                    <a:pt x="85139" y="5435"/>
                  </a:lnTo>
                  <a:lnTo>
                    <a:pt x="85788" y="5640"/>
                  </a:lnTo>
                  <a:lnTo>
                    <a:pt x="86062" y="5742"/>
                  </a:lnTo>
                  <a:lnTo>
                    <a:pt x="86369" y="5913"/>
                  </a:lnTo>
                  <a:lnTo>
                    <a:pt x="86643" y="6050"/>
                  </a:lnTo>
                  <a:lnTo>
                    <a:pt x="86916" y="6255"/>
                  </a:lnTo>
                  <a:lnTo>
                    <a:pt x="87156" y="6460"/>
                  </a:lnTo>
                  <a:lnTo>
                    <a:pt x="87429" y="6699"/>
                  </a:lnTo>
                  <a:lnTo>
                    <a:pt x="87668" y="6939"/>
                  </a:lnTo>
                  <a:lnTo>
                    <a:pt x="87873" y="7212"/>
                  </a:lnTo>
                  <a:lnTo>
                    <a:pt x="88078" y="7520"/>
                  </a:lnTo>
                  <a:lnTo>
                    <a:pt x="88283" y="7861"/>
                  </a:lnTo>
                  <a:lnTo>
                    <a:pt x="88488" y="8203"/>
                  </a:lnTo>
                  <a:lnTo>
                    <a:pt x="88659" y="8579"/>
                  </a:lnTo>
                  <a:lnTo>
                    <a:pt x="88796" y="8989"/>
                  </a:lnTo>
                  <a:lnTo>
                    <a:pt x="88933" y="9434"/>
                  </a:lnTo>
                  <a:lnTo>
                    <a:pt x="89070" y="9912"/>
                  </a:lnTo>
                  <a:lnTo>
                    <a:pt x="89172" y="10425"/>
                  </a:lnTo>
                  <a:lnTo>
                    <a:pt x="89275" y="10972"/>
                  </a:lnTo>
                  <a:lnTo>
                    <a:pt x="89343" y="11553"/>
                  </a:lnTo>
                  <a:lnTo>
                    <a:pt x="89411" y="12168"/>
                  </a:lnTo>
                  <a:lnTo>
                    <a:pt x="89480" y="12817"/>
                  </a:lnTo>
                  <a:lnTo>
                    <a:pt x="89514" y="14219"/>
                  </a:lnTo>
                  <a:lnTo>
                    <a:pt x="89514" y="164810"/>
                  </a:lnTo>
                  <a:lnTo>
                    <a:pt x="89480" y="165596"/>
                  </a:lnTo>
                  <a:lnTo>
                    <a:pt x="89377" y="166383"/>
                  </a:lnTo>
                  <a:lnTo>
                    <a:pt x="89206" y="167100"/>
                  </a:lnTo>
                  <a:lnTo>
                    <a:pt x="88967" y="167818"/>
                  </a:lnTo>
                  <a:lnTo>
                    <a:pt x="88659" y="168502"/>
                  </a:lnTo>
                  <a:lnTo>
                    <a:pt x="88283" y="169117"/>
                  </a:lnTo>
                  <a:lnTo>
                    <a:pt x="87873" y="169698"/>
                  </a:lnTo>
                  <a:lnTo>
                    <a:pt x="87429" y="170245"/>
                  </a:lnTo>
                  <a:lnTo>
                    <a:pt x="86916" y="170757"/>
                  </a:lnTo>
                  <a:lnTo>
                    <a:pt x="86369" y="171202"/>
                  </a:lnTo>
                  <a:lnTo>
                    <a:pt x="85788" y="171578"/>
                  </a:lnTo>
                  <a:lnTo>
                    <a:pt x="85173" y="171920"/>
                  </a:lnTo>
                  <a:lnTo>
                    <a:pt x="84524" y="172159"/>
                  </a:lnTo>
                  <a:lnTo>
                    <a:pt x="83840" y="172364"/>
                  </a:lnTo>
                  <a:lnTo>
                    <a:pt x="83122" y="172466"/>
                  </a:lnTo>
                  <a:lnTo>
                    <a:pt x="82405" y="172501"/>
                  </a:lnTo>
                  <a:lnTo>
                    <a:pt x="12099" y="172501"/>
                  </a:lnTo>
                  <a:lnTo>
                    <a:pt x="11381" y="172466"/>
                  </a:lnTo>
                  <a:lnTo>
                    <a:pt x="10664" y="172364"/>
                  </a:lnTo>
                  <a:lnTo>
                    <a:pt x="9980" y="172159"/>
                  </a:lnTo>
                  <a:lnTo>
                    <a:pt x="9331" y="171920"/>
                  </a:lnTo>
                  <a:lnTo>
                    <a:pt x="8716" y="171578"/>
                  </a:lnTo>
                  <a:lnTo>
                    <a:pt x="8100" y="171202"/>
                  </a:lnTo>
                  <a:lnTo>
                    <a:pt x="7553" y="170757"/>
                  </a:lnTo>
                  <a:lnTo>
                    <a:pt x="7041" y="170245"/>
                  </a:lnTo>
                  <a:lnTo>
                    <a:pt x="6596" y="169698"/>
                  </a:lnTo>
                  <a:lnTo>
                    <a:pt x="6186" y="169117"/>
                  </a:lnTo>
                  <a:lnTo>
                    <a:pt x="5845" y="168502"/>
                  </a:lnTo>
                  <a:lnTo>
                    <a:pt x="5537" y="167818"/>
                  </a:lnTo>
                  <a:lnTo>
                    <a:pt x="5298" y="167100"/>
                  </a:lnTo>
                  <a:lnTo>
                    <a:pt x="5127" y="166383"/>
                  </a:lnTo>
                  <a:lnTo>
                    <a:pt x="5024" y="165596"/>
                  </a:lnTo>
                  <a:lnTo>
                    <a:pt x="4956" y="164810"/>
                  </a:lnTo>
                  <a:lnTo>
                    <a:pt x="4956" y="14219"/>
                  </a:lnTo>
                  <a:lnTo>
                    <a:pt x="5024" y="12681"/>
                  </a:lnTo>
                  <a:lnTo>
                    <a:pt x="5058" y="11997"/>
                  </a:lnTo>
                  <a:lnTo>
                    <a:pt x="5127" y="11348"/>
                  </a:lnTo>
                  <a:lnTo>
                    <a:pt x="5195" y="10732"/>
                  </a:lnTo>
                  <a:lnTo>
                    <a:pt x="5298" y="10151"/>
                  </a:lnTo>
                  <a:lnTo>
                    <a:pt x="5400" y="9639"/>
                  </a:lnTo>
                  <a:lnTo>
                    <a:pt x="5537" y="9126"/>
                  </a:lnTo>
                  <a:lnTo>
                    <a:pt x="5674" y="8682"/>
                  </a:lnTo>
                  <a:lnTo>
                    <a:pt x="5845" y="8272"/>
                  </a:lnTo>
                  <a:lnTo>
                    <a:pt x="6015" y="7896"/>
                  </a:lnTo>
                  <a:lnTo>
                    <a:pt x="6186" y="7520"/>
                  </a:lnTo>
                  <a:lnTo>
                    <a:pt x="6391" y="7212"/>
                  </a:lnTo>
                  <a:lnTo>
                    <a:pt x="6596" y="6904"/>
                  </a:lnTo>
                  <a:lnTo>
                    <a:pt x="6836" y="6665"/>
                  </a:lnTo>
                  <a:lnTo>
                    <a:pt x="7041" y="6426"/>
                  </a:lnTo>
                  <a:lnTo>
                    <a:pt x="7314" y="6221"/>
                  </a:lnTo>
                  <a:lnTo>
                    <a:pt x="7553" y="6016"/>
                  </a:lnTo>
                  <a:lnTo>
                    <a:pt x="7827" y="5845"/>
                  </a:lnTo>
                  <a:lnTo>
                    <a:pt x="8100" y="5708"/>
                  </a:lnTo>
                  <a:lnTo>
                    <a:pt x="8408" y="5571"/>
                  </a:lnTo>
                  <a:lnTo>
                    <a:pt x="8716" y="5469"/>
                  </a:lnTo>
                  <a:lnTo>
                    <a:pt x="9331" y="5332"/>
                  </a:lnTo>
                  <a:lnTo>
                    <a:pt x="9980" y="5230"/>
                  </a:lnTo>
                  <a:lnTo>
                    <a:pt x="10664" y="5161"/>
                  </a:lnTo>
                  <a:lnTo>
                    <a:pt x="11381" y="5127"/>
                  </a:lnTo>
                  <a:lnTo>
                    <a:pt x="26318" y="5127"/>
                  </a:lnTo>
                  <a:lnTo>
                    <a:pt x="26488" y="5161"/>
                  </a:lnTo>
                  <a:lnTo>
                    <a:pt x="26762" y="5298"/>
                  </a:lnTo>
                  <a:lnTo>
                    <a:pt x="27001" y="5469"/>
                  </a:lnTo>
                  <a:lnTo>
                    <a:pt x="27240" y="5742"/>
                  </a:lnTo>
                  <a:lnTo>
                    <a:pt x="27411" y="6050"/>
                  </a:lnTo>
                  <a:lnTo>
                    <a:pt x="27548" y="6392"/>
                  </a:lnTo>
                  <a:lnTo>
                    <a:pt x="27651" y="6768"/>
                  </a:lnTo>
                  <a:lnTo>
                    <a:pt x="27685" y="7212"/>
                  </a:lnTo>
                  <a:lnTo>
                    <a:pt x="27685" y="7691"/>
                  </a:lnTo>
                  <a:lnTo>
                    <a:pt x="27685" y="8169"/>
                  </a:lnTo>
                  <a:lnTo>
                    <a:pt x="27719" y="8579"/>
                  </a:lnTo>
                  <a:lnTo>
                    <a:pt x="27821" y="8921"/>
                  </a:lnTo>
                  <a:lnTo>
                    <a:pt x="27924" y="9229"/>
                  </a:lnTo>
                  <a:lnTo>
                    <a:pt x="28061" y="9502"/>
                  </a:lnTo>
                  <a:lnTo>
                    <a:pt x="28232" y="9707"/>
                  </a:lnTo>
                  <a:lnTo>
                    <a:pt x="28437" y="9912"/>
                  </a:lnTo>
                  <a:lnTo>
                    <a:pt x="28642" y="10049"/>
                  </a:lnTo>
                  <a:lnTo>
                    <a:pt x="28881" y="10151"/>
                  </a:lnTo>
                  <a:lnTo>
                    <a:pt x="29120" y="10254"/>
                  </a:lnTo>
                  <a:lnTo>
                    <a:pt x="29394" y="10288"/>
                  </a:lnTo>
                  <a:lnTo>
                    <a:pt x="29667" y="10356"/>
                  </a:lnTo>
                  <a:lnTo>
                    <a:pt x="30282" y="10391"/>
                  </a:lnTo>
                  <a:lnTo>
                    <a:pt x="64187" y="10391"/>
                  </a:lnTo>
                  <a:lnTo>
                    <a:pt x="64803" y="10356"/>
                  </a:lnTo>
                  <a:lnTo>
                    <a:pt x="65076" y="10288"/>
                  </a:lnTo>
                  <a:lnTo>
                    <a:pt x="65350" y="10254"/>
                  </a:lnTo>
                  <a:lnTo>
                    <a:pt x="65623" y="10151"/>
                  </a:lnTo>
                  <a:lnTo>
                    <a:pt x="65862" y="10049"/>
                  </a:lnTo>
                  <a:lnTo>
                    <a:pt x="66067" y="9912"/>
                  </a:lnTo>
                  <a:lnTo>
                    <a:pt x="66238" y="9741"/>
                  </a:lnTo>
                  <a:lnTo>
                    <a:pt x="66409" y="9502"/>
                  </a:lnTo>
                  <a:lnTo>
                    <a:pt x="66546" y="9229"/>
                  </a:lnTo>
                  <a:lnTo>
                    <a:pt x="66683" y="8921"/>
                  </a:lnTo>
                  <a:lnTo>
                    <a:pt x="66751" y="8579"/>
                  </a:lnTo>
                  <a:lnTo>
                    <a:pt x="66785" y="8169"/>
                  </a:lnTo>
                  <a:lnTo>
                    <a:pt x="66819" y="7691"/>
                  </a:lnTo>
                  <a:lnTo>
                    <a:pt x="66819" y="7212"/>
                  </a:lnTo>
                  <a:lnTo>
                    <a:pt x="66853" y="6768"/>
                  </a:lnTo>
                  <a:lnTo>
                    <a:pt x="66922" y="6392"/>
                  </a:lnTo>
                  <a:lnTo>
                    <a:pt x="67058" y="6050"/>
                  </a:lnTo>
                  <a:lnTo>
                    <a:pt x="67264" y="5742"/>
                  </a:lnTo>
                  <a:lnTo>
                    <a:pt x="67469" y="5469"/>
                  </a:lnTo>
                  <a:lnTo>
                    <a:pt x="67708" y="5298"/>
                  </a:lnTo>
                  <a:lnTo>
                    <a:pt x="68015" y="5161"/>
                  </a:lnTo>
                  <a:lnTo>
                    <a:pt x="68152" y="5127"/>
                  </a:lnTo>
                  <a:close/>
                  <a:moveTo>
                    <a:pt x="7553" y="0"/>
                  </a:moveTo>
                  <a:lnTo>
                    <a:pt x="7143" y="35"/>
                  </a:lnTo>
                  <a:lnTo>
                    <a:pt x="6357" y="171"/>
                  </a:lnTo>
                  <a:lnTo>
                    <a:pt x="5571" y="376"/>
                  </a:lnTo>
                  <a:lnTo>
                    <a:pt x="4853" y="650"/>
                  </a:lnTo>
                  <a:lnTo>
                    <a:pt x="4136" y="992"/>
                  </a:lnTo>
                  <a:lnTo>
                    <a:pt x="3486" y="1402"/>
                  </a:lnTo>
                  <a:lnTo>
                    <a:pt x="2871" y="1880"/>
                  </a:lnTo>
                  <a:lnTo>
                    <a:pt x="2324" y="2393"/>
                  </a:lnTo>
                  <a:lnTo>
                    <a:pt x="1811" y="2974"/>
                  </a:lnTo>
                  <a:lnTo>
                    <a:pt x="1333" y="3589"/>
                  </a:lnTo>
                  <a:lnTo>
                    <a:pt x="957" y="4238"/>
                  </a:lnTo>
                  <a:lnTo>
                    <a:pt x="615" y="4956"/>
                  </a:lnTo>
                  <a:lnTo>
                    <a:pt x="342" y="5674"/>
                  </a:lnTo>
                  <a:lnTo>
                    <a:pt x="171" y="6460"/>
                  </a:lnTo>
                  <a:lnTo>
                    <a:pt x="34" y="7246"/>
                  </a:lnTo>
                  <a:lnTo>
                    <a:pt x="34" y="7656"/>
                  </a:lnTo>
                  <a:lnTo>
                    <a:pt x="0" y="8067"/>
                  </a:lnTo>
                  <a:lnTo>
                    <a:pt x="0" y="8101"/>
                  </a:lnTo>
                  <a:lnTo>
                    <a:pt x="0" y="169800"/>
                  </a:lnTo>
                  <a:lnTo>
                    <a:pt x="34" y="170245"/>
                  </a:lnTo>
                  <a:lnTo>
                    <a:pt x="34" y="170621"/>
                  </a:lnTo>
                  <a:lnTo>
                    <a:pt x="171" y="171441"/>
                  </a:lnTo>
                  <a:lnTo>
                    <a:pt x="342" y="172193"/>
                  </a:lnTo>
                  <a:lnTo>
                    <a:pt x="615" y="172945"/>
                  </a:lnTo>
                  <a:lnTo>
                    <a:pt x="957" y="173663"/>
                  </a:lnTo>
                  <a:lnTo>
                    <a:pt x="1333" y="174312"/>
                  </a:lnTo>
                  <a:lnTo>
                    <a:pt x="1811" y="174927"/>
                  </a:lnTo>
                  <a:lnTo>
                    <a:pt x="2324" y="175508"/>
                  </a:lnTo>
                  <a:lnTo>
                    <a:pt x="2871" y="176021"/>
                  </a:lnTo>
                  <a:lnTo>
                    <a:pt x="3486" y="176499"/>
                  </a:lnTo>
                  <a:lnTo>
                    <a:pt x="4136" y="176910"/>
                  </a:lnTo>
                  <a:lnTo>
                    <a:pt x="4853" y="177251"/>
                  </a:lnTo>
                  <a:lnTo>
                    <a:pt x="5571" y="177525"/>
                  </a:lnTo>
                  <a:lnTo>
                    <a:pt x="6357" y="177730"/>
                  </a:lnTo>
                  <a:lnTo>
                    <a:pt x="7143" y="177867"/>
                  </a:lnTo>
                  <a:lnTo>
                    <a:pt x="7553" y="177901"/>
                  </a:lnTo>
                  <a:lnTo>
                    <a:pt x="86950" y="177901"/>
                  </a:lnTo>
                  <a:lnTo>
                    <a:pt x="87361" y="177867"/>
                  </a:lnTo>
                  <a:lnTo>
                    <a:pt x="88147" y="177730"/>
                  </a:lnTo>
                  <a:lnTo>
                    <a:pt x="88899" y="177525"/>
                  </a:lnTo>
                  <a:lnTo>
                    <a:pt x="89651" y="177251"/>
                  </a:lnTo>
                  <a:lnTo>
                    <a:pt x="90334" y="176910"/>
                  </a:lnTo>
                  <a:lnTo>
                    <a:pt x="91018" y="176499"/>
                  </a:lnTo>
                  <a:lnTo>
                    <a:pt x="91633" y="176021"/>
                  </a:lnTo>
                  <a:lnTo>
                    <a:pt x="92180" y="175508"/>
                  </a:lnTo>
                  <a:lnTo>
                    <a:pt x="92692" y="174927"/>
                  </a:lnTo>
                  <a:lnTo>
                    <a:pt x="93137" y="174312"/>
                  </a:lnTo>
                  <a:lnTo>
                    <a:pt x="93547" y="173663"/>
                  </a:lnTo>
                  <a:lnTo>
                    <a:pt x="93889" y="172945"/>
                  </a:lnTo>
                  <a:lnTo>
                    <a:pt x="94128" y="172193"/>
                  </a:lnTo>
                  <a:lnTo>
                    <a:pt x="94333" y="171441"/>
                  </a:lnTo>
                  <a:lnTo>
                    <a:pt x="94436" y="170621"/>
                  </a:lnTo>
                  <a:lnTo>
                    <a:pt x="94470" y="170245"/>
                  </a:lnTo>
                  <a:lnTo>
                    <a:pt x="94470" y="169800"/>
                  </a:lnTo>
                  <a:lnTo>
                    <a:pt x="94470" y="8101"/>
                  </a:lnTo>
                  <a:lnTo>
                    <a:pt x="94470" y="7656"/>
                  </a:lnTo>
                  <a:lnTo>
                    <a:pt x="94436" y="7280"/>
                  </a:lnTo>
                  <a:lnTo>
                    <a:pt x="94333" y="6460"/>
                  </a:lnTo>
                  <a:lnTo>
                    <a:pt x="94162" y="5708"/>
                  </a:lnTo>
                  <a:lnTo>
                    <a:pt x="93889" y="4956"/>
                  </a:lnTo>
                  <a:lnTo>
                    <a:pt x="93547" y="4238"/>
                  </a:lnTo>
                  <a:lnTo>
                    <a:pt x="93137" y="3589"/>
                  </a:lnTo>
                  <a:lnTo>
                    <a:pt x="92692" y="2974"/>
                  </a:lnTo>
                  <a:lnTo>
                    <a:pt x="92180" y="2393"/>
                  </a:lnTo>
                  <a:lnTo>
                    <a:pt x="91633" y="1880"/>
                  </a:lnTo>
                  <a:lnTo>
                    <a:pt x="91018" y="1402"/>
                  </a:lnTo>
                  <a:lnTo>
                    <a:pt x="90334" y="992"/>
                  </a:lnTo>
                  <a:lnTo>
                    <a:pt x="89651" y="650"/>
                  </a:lnTo>
                  <a:lnTo>
                    <a:pt x="88899" y="376"/>
                  </a:lnTo>
                  <a:lnTo>
                    <a:pt x="88147" y="171"/>
                  </a:lnTo>
                  <a:lnTo>
                    <a:pt x="87361" y="35"/>
                  </a:lnTo>
                  <a:lnTo>
                    <a:pt x="8695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7"/>
            <p:cNvSpPr/>
            <p:nvPr/>
          </p:nvSpPr>
          <p:spPr>
            <a:xfrm>
              <a:off x="2626125" y="426100"/>
              <a:ext cx="2361750" cy="4447525"/>
            </a:xfrm>
            <a:custGeom>
              <a:rect b="b" l="l" r="r" t="t"/>
              <a:pathLst>
                <a:path extrusionOk="0" fill="none" h="177901" w="94470">
                  <a:moveTo>
                    <a:pt x="86540" y="0"/>
                  </a:moveTo>
                  <a:lnTo>
                    <a:pt x="7964" y="0"/>
                  </a:lnTo>
                  <a:lnTo>
                    <a:pt x="7964" y="0"/>
                  </a:lnTo>
                  <a:lnTo>
                    <a:pt x="7553" y="0"/>
                  </a:lnTo>
                  <a:lnTo>
                    <a:pt x="7143" y="35"/>
                  </a:lnTo>
                  <a:lnTo>
                    <a:pt x="6357" y="171"/>
                  </a:lnTo>
                  <a:lnTo>
                    <a:pt x="5571" y="376"/>
                  </a:lnTo>
                  <a:lnTo>
                    <a:pt x="4853" y="650"/>
                  </a:lnTo>
                  <a:lnTo>
                    <a:pt x="4136" y="992"/>
                  </a:lnTo>
                  <a:lnTo>
                    <a:pt x="3486" y="1402"/>
                  </a:lnTo>
                  <a:lnTo>
                    <a:pt x="2871" y="1880"/>
                  </a:lnTo>
                  <a:lnTo>
                    <a:pt x="2324" y="2393"/>
                  </a:lnTo>
                  <a:lnTo>
                    <a:pt x="1811" y="2974"/>
                  </a:lnTo>
                  <a:lnTo>
                    <a:pt x="1333" y="3589"/>
                  </a:lnTo>
                  <a:lnTo>
                    <a:pt x="957" y="4238"/>
                  </a:lnTo>
                  <a:lnTo>
                    <a:pt x="615" y="4956"/>
                  </a:lnTo>
                  <a:lnTo>
                    <a:pt x="342" y="5674"/>
                  </a:lnTo>
                  <a:lnTo>
                    <a:pt x="171" y="6460"/>
                  </a:lnTo>
                  <a:lnTo>
                    <a:pt x="34" y="7246"/>
                  </a:lnTo>
                  <a:lnTo>
                    <a:pt x="34" y="7656"/>
                  </a:lnTo>
                  <a:lnTo>
                    <a:pt x="0" y="8067"/>
                  </a:lnTo>
                  <a:lnTo>
                    <a:pt x="0" y="8101"/>
                  </a:lnTo>
                  <a:lnTo>
                    <a:pt x="0" y="169800"/>
                  </a:lnTo>
                  <a:lnTo>
                    <a:pt x="0" y="169800"/>
                  </a:lnTo>
                  <a:lnTo>
                    <a:pt x="34" y="170245"/>
                  </a:lnTo>
                  <a:lnTo>
                    <a:pt x="34" y="170621"/>
                  </a:lnTo>
                  <a:lnTo>
                    <a:pt x="171" y="171441"/>
                  </a:lnTo>
                  <a:lnTo>
                    <a:pt x="342" y="172193"/>
                  </a:lnTo>
                  <a:lnTo>
                    <a:pt x="615" y="172945"/>
                  </a:lnTo>
                  <a:lnTo>
                    <a:pt x="957" y="173663"/>
                  </a:lnTo>
                  <a:lnTo>
                    <a:pt x="1333" y="174312"/>
                  </a:lnTo>
                  <a:lnTo>
                    <a:pt x="1811" y="174927"/>
                  </a:lnTo>
                  <a:lnTo>
                    <a:pt x="2324" y="175508"/>
                  </a:lnTo>
                  <a:lnTo>
                    <a:pt x="2871" y="176021"/>
                  </a:lnTo>
                  <a:lnTo>
                    <a:pt x="3486" y="176499"/>
                  </a:lnTo>
                  <a:lnTo>
                    <a:pt x="4136" y="176910"/>
                  </a:lnTo>
                  <a:lnTo>
                    <a:pt x="4853" y="177251"/>
                  </a:lnTo>
                  <a:lnTo>
                    <a:pt x="5571" y="177525"/>
                  </a:lnTo>
                  <a:lnTo>
                    <a:pt x="6357" y="177730"/>
                  </a:lnTo>
                  <a:lnTo>
                    <a:pt x="7143" y="177867"/>
                  </a:lnTo>
                  <a:lnTo>
                    <a:pt x="7553" y="177901"/>
                  </a:lnTo>
                  <a:lnTo>
                    <a:pt x="7964" y="177901"/>
                  </a:lnTo>
                  <a:lnTo>
                    <a:pt x="86540" y="177901"/>
                  </a:lnTo>
                  <a:lnTo>
                    <a:pt x="86540" y="177901"/>
                  </a:lnTo>
                  <a:lnTo>
                    <a:pt x="86950" y="177901"/>
                  </a:lnTo>
                  <a:lnTo>
                    <a:pt x="87361" y="177867"/>
                  </a:lnTo>
                  <a:lnTo>
                    <a:pt x="88147" y="177730"/>
                  </a:lnTo>
                  <a:lnTo>
                    <a:pt x="88899" y="177525"/>
                  </a:lnTo>
                  <a:lnTo>
                    <a:pt x="89651" y="177251"/>
                  </a:lnTo>
                  <a:lnTo>
                    <a:pt x="90334" y="176910"/>
                  </a:lnTo>
                  <a:lnTo>
                    <a:pt x="91018" y="176499"/>
                  </a:lnTo>
                  <a:lnTo>
                    <a:pt x="91633" y="176021"/>
                  </a:lnTo>
                  <a:lnTo>
                    <a:pt x="92180" y="175508"/>
                  </a:lnTo>
                  <a:lnTo>
                    <a:pt x="92692" y="174927"/>
                  </a:lnTo>
                  <a:lnTo>
                    <a:pt x="93137" y="174312"/>
                  </a:lnTo>
                  <a:lnTo>
                    <a:pt x="93547" y="173663"/>
                  </a:lnTo>
                  <a:lnTo>
                    <a:pt x="93889" y="172945"/>
                  </a:lnTo>
                  <a:lnTo>
                    <a:pt x="94128" y="172193"/>
                  </a:lnTo>
                  <a:lnTo>
                    <a:pt x="94333" y="171441"/>
                  </a:lnTo>
                  <a:lnTo>
                    <a:pt x="94436" y="170621"/>
                  </a:lnTo>
                  <a:lnTo>
                    <a:pt x="94470" y="170245"/>
                  </a:lnTo>
                  <a:lnTo>
                    <a:pt x="94470" y="169800"/>
                  </a:lnTo>
                  <a:lnTo>
                    <a:pt x="94470" y="8101"/>
                  </a:lnTo>
                  <a:lnTo>
                    <a:pt x="94470" y="8101"/>
                  </a:lnTo>
                  <a:lnTo>
                    <a:pt x="94470" y="7656"/>
                  </a:lnTo>
                  <a:lnTo>
                    <a:pt x="94436" y="7280"/>
                  </a:lnTo>
                  <a:lnTo>
                    <a:pt x="94333" y="6460"/>
                  </a:lnTo>
                  <a:lnTo>
                    <a:pt x="94162" y="5708"/>
                  </a:lnTo>
                  <a:lnTo>
                    <a:pt x="93889" y="4956"/>
                  </a:lnTo>
                  <a:lnTo>
                    <a:pt x="93547" y="4238"/>
                  </a:lnTo>
                  <a:lnTo>
                    <a:pt x="93137" y="3589"/>
                  </a:lnTo>
                  <a:lnTo>
                    <a:pt x="92692" y="2974"/>
                  </a:lnTo>
                  <a:lnTo>
                    <a:pt x="92180" y="2393"/>
                  </a:lnTo>
                  <a:lnTo>
                    <a:pt x="91633" y="1880"/>
                  </a:lnTo>
                  <a:lnTo>
                    <a:pt x="91018" y="1402"/>
                  </a:lnTo>
                  <a:lnTo>
                    <a:pt x="90334" y="992"/>
                  </a:lnTo>
                  <a:lnTo>
                    <a:pt x="89651" y="650"/>
                  </a:lnTo>
                  <a:lnTo>
                    <a:pt x="88899" y="376"/>
                  </a:lnTo>
                  <a:lnTo>
                    <a:pt x="88147" y="171"/>
                  </a:lnTo>
                  <a:lnTo>
                    <a:pt x="87361" y="35"/>
                  </a:lnTo>
                  <a:lnTo>
                    <a:pt x="86950" y="0"/>
                  </a:lnTo>
                  <a:lnTo>
                    <a:pt x="8654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7"/>
            <p:cNvSpPr/>
            <p:nvPr/>
          </p:nvSpPr>
          <p:spPr>
            <a:xfrm>
              <a:off x="2750000" y="554275"/>
              <a:ext cx="2113975" cy="4184350"/>
            </a:xfrm>
            <a:custGeom>
              <a:rect b="b" l="l" r="r" t="t"/>
              <a:pathLst>
                <a:path extrusionOk="0" fill="none" h="167374" w="84559">
                  <a:moveTo>
                    <a:pt x="84559" y="159683"/>
                  </a:moveTo>
                  <a:lnTo>
                    <a:pt x="84559" y="159683"/>
                  </a:lnTo>
                  <a:lnTo>
                    <a:pt x="84525" y="160469"/>
                  </a:lnTo>
                  <a:lnTo>
                    <a:pt x="84422" y="161256"/>
                  </a:lnTo>
                  <a:lnTo>
                    <a:pt x="84251" y="161973"/>
                  </a:lnTo>
                  <a:lnTo>
                    <a:pt x="84012" y="162691"/>
                  </a:lnTo>
                  <a:lnTo>
                    <a:pt x="83704" y="163375"/>
                  </a:lnTo>
                  <a:lnTo>
                    <a:pt x="83328" y="163990"/>
                  </a:lnTo>
                  <a:lnTo>
                    <a:pt x="82918" y="164571"/>
                  </a:lnTo>
                  <a:lnTo>
                    <a:pt x="82474" y="165118"/>
                  </a:lnTo>
                  <a:lnTo>
                    <a:pt x="81961" y="165630"/>
                  </a:lnTo>
                  <a:lnTo>
                    <a:pt x="81414" y="166075"/>
                  </a:lnTo>
                  <a:lnTo>
                    <a:pt x="80833" y="166451"/>
                  </a:lnTo>
                  <a:lnTo>
                    <a:pt x="80218" y="166793"/>
                  </a:lnTo>
                  <a:lnTo>
                    <a:pt x="79569" y="167032"/>
                  </a:lnTo>
                  <a:lnTo>
                    <a:pt x="78885" y="167237"/>
                  </a:lnTo>
                  <a:lnTo>
                    <a:pt x="78167" y="167339"/>
                  </a:lnTo>
                  <a:lnTo>
                    <a:pt x="77450" y="167374"/>
                  </a:lnTo>
                  <a:lnTo>
                    <a:pt x="7144" y="167374"/>
                  </a:lnTo>
                  <a:lnTo>
                    <a:pt x="7144" y="167374"/>
                  </a:lnTo>
                  <a:lnTo>
                    <a:pt x="6426" y="167339"/>
                  </a:lnTo>
                  <a:lnTo>
                    <a:pt x="5709" y="167237"/>
                  </a:lnTo>
                  <a:lnTo>
                    <a:pt x="5025" y="167032"/>
                  </a:lnTo>
                  <a:lnTo>
                    <a:pt x="4376" y="166793"/>
                  </a:lnTo>
                  <a:lnTo>
                    <a:pt x="3761" y="166451"/>
                  </a:lnTo>
                  <a:lnTo>
                    <a:pt x="3145" y="166075"/>
                  </a:lnTo>
                  <a:lnTo>
                    <a:pt x="2598" y="165630"/>
                  </a:lnTo>
                  <a:lnTo>
                    <a:pt x="2086" y="165118"/>
                  </a:lnTo>
                  <a:lnTo>
                    <a:pt x="1641" y="164571"/>
                  </a:lnTo>
                  <a:lnTo>
                    <a:pt x="1231" y="163990"/>
                  </a:lnTo>
                  <a:lnTo>
                    <a:pt x="890" y="163375"/>
                  </a:lnTo>
                  <a:lnTo>
                    <a:pt x="582" y="162691"/>
                  </a:lnTo>
                  <a:lnTo>
                    <a:pt x="343" y="161973"/>
                  </a:lnTo>
                  <a:lnTo>
                    <a:pt x="172" y="161256"/>
                  </a:lnTo>
                  <a:lnTo>
                    <a:pt x="69" y="160469"/>
                  </a:lnTo>
                  <a:lnTo>
                    <a:pt x="1" y="159683"/>
                  </a:lnTo>
                  <a:lnTo>
                    <a:pt x="1" y="9092"/>
                  </a:lnTo>
                  <a:lnTo>
                    <a:pt x="1" y="9092"/>
                  </a:lnTo>
                  <a:lnTo>
                    <a:pt x="69" y="7554"/>
                  </a:lnTo>
                  <a:lnTo>
                    <a:pt x="103" y="6870"/>
                  </a:lnTo>
                  <a:lnTo>
                    <a:pt x="172" y="6221"/>
                  </a:lnTo>
                  <a:lnTo>
                    <a:pt x="240" y="5605"/>
                  </a:lnTo>
                  <a:lnTo>
                    <a:pt x="343" y="5024"/>
                  </a:lnTo>
                  <a:lnTo>
                    <a:pt x="445" y="4512"/>
                  </a:lnTo>
                  <a:lnTo>
                    <a:pt x="582" y="3999"/>
                  </a:lnTo>
                  <a:lnTo>
                    <a:pt x="719" y="3555"/>
                  </a:lnTo>
                  <a:lnTo>
                    <a:pt x="890" y="3145"/>
                  </a:lnTo>
                  <a:lnTo>
                    <a:pt x="1060" y="2769"/>
                  </a:lnTo>
                  <a:lnTo>
                    <a:pt x="1231" y="2393"/>
                  </a:lnTo>
                  <a:lnTo>
                    <a:pt x="1436" y="2085"/>
                  </a:lnTo>
                  <a:lnTo>
                    <a:pt x="1641" y="1777"/>
                  </a:lnTo>
                  <a:lnTo>
                    <a:pt x="1881" y="1538"/>
                  </a:lnTo>
                  <a:lnTo>
                    <a:pt x="2086" y="1299"/>
                  </a:lnTo>
                  <a:lnTo>
                    <a:pt x="2359" y="1094"/>
                  </a:lnTo>
                  <a:lnTo>
                    <a:pt x="2598" y="889"/>
                  </a:lnTo>
                  <a:lnTo>
                    <a:pt x="2872" y="718"/>
                  </a:lnTo>
                  <a:lnTo>
                    <a:pt x="3145" y="581"/>
                  </a:lnTo>
                  <a:lnTo>
                    <a:pt x="3453" y="444"/>
                  </a:lnTo>
                  <a:lnTo>
                    <a:pt x="3761" y="342"/>
                  </a:lnTo>
                  <a:lnTo>
                    <a:pt x="4376" y="205"/>
                  </a:lnTo>
                  <a:lnTo>
                    <a:pt x="5025" y="103"/>
                  </a:lnTo>
                  <a:lnTo>
                    <a:pt x="5709" y="34"/>
                  </a:lnTo>
                  <a:lnTo>
                    <a:pt x="6426" y="0"/>
                  </a:lnTo>
                  <a:lnTo>
                    <a:pt x="7144" y="0"/>
                  </a:lnTo>
                  <a:lnTo>
                    <a:pt x="21226" y="0"/>
                  </a:lnTo>
                  <a:lnTo>
                    <a:pt x="21226" y="0"/>
                  </a:lnTo>
                  <a:lnTo>
                    <a:pt x="21363" y="0"/>
                  </a:lnTo>
                  <a:lnTo>
                    <a:pt x="21533" y="34"/>
                  </a:lnTo>
                  <a:lnTo>
                    <a:pt x="21807" y="171"/>
                  </a:lnTo>
                  <a:lnTo>
                    <a:pt x="22046" y="342"/>
                  </a:lnTo>
                  <a:lnTo>
                    <a:pt x="22285" y="615"/>
                  </a:lnTo>
                  <a:lnTo>
                    <a:pt x="22456" y="923"/>
                  </a:lnTo>
                  <a:lnTo>
                    <a:pt x="22593" y="1265"/>
                  </a:lnTo>
                  <a:lnTo>
                    <a:pt x="22696" y="1641"/>
                  </a:lnTo>
                  <a:lnTo>
                    <a:pt x="22730" y="2085"/>
                  </a:lnTo>
                  <a:lnTo>
                    <a:pt x="22730" y="2564"/>
                  </a:lnTo>
                  <a:lnTo>
                    <a:pt x="22730" y="2564"/>
                  </a:lnTo>
                  <a:lnTo>
                    <a:pt x="22730" y="3042"/>
                  </a:lnTo>
                  <a:lnTo>
                    <a:pt x="22764" y="3452"/>
                  </a:lnTo>
                  <a:lnTo>
                    <a:pt x="22866" y="3794"/>
                  </a:lnTo>
                  <a:lnTo>
                    <a:pt x="22969" y="4102"/>
                  </a:lnTo>
                  <a:lnTo>
                    <a:pt x="23106" y="4375"/>
                  </a:lnTo>
                  <a:lnTo>
                    <a:pt x="23277" y="4580"/>
                  </a:lnTo>
                  <a:lnTo>
                    <a:pt x="23482" y="4785"/>
                  </a:lnTo>
                  <a:lnTo>
                    <a:pt x="23687" y="4922"/>
                  </a:lnTo>
                  <a:lnTo>
                    <a:pt x="23926" y="5024"/>
                  </a:lnTo>
                  <a:lnTo>
                    <a:pt x="24165" y="5127"/>
                  </a:lnTo>
                  <a:lnTo>
                    <a:pt x="24439" y="5161"/>
                  </a:lnTo>
                  <a:lnTo>
                    <a:pt x="24712" y="5229"/>
                  </a:lnTo>
                  <a:lnTo>
                    <a:pt x="25327" y="5264"/>
                  </a:lnTo>
                  <a:lnTo>
                    <a:pt x="26011" y="5264"/>
                  </a:lnTo>
                  <a:lnTo>
                    <a:pt x="58549" y="5264"/>
                  </a:lnTo>
                  <a:lnTo>
                    <a:pt x="58549" y="5264"/>
                  </a:lnTo>
                  <a:lnTo>
                    <a:pt x="59232" y="5264"/>
                  </a:lnTo>
                  <a:lnTo>
                    <a:pt x="59848" y="5229"/>
                  </a:lnTo>
                  <a:lnTo>
                    <a:pt x="60121" y="5161"/>
                  </a:lnTo>
                  <a:lnTo>
                    <a:pt x="60395" y="5127"/>
                  </a:lnTo>
                  <a:lnTo>
                    <a:pt x="60668" y="5024"/>
                  </a:lnTo>
                  <a:lnTo>
                    <a:pt x="60907" y="4922"/>
                  </a:lnTo>
                  <a:lnTo>
                    <a:pt x="61112" y="4785"/>
                  </a:lnTo>
                  <a:lnTo>
                    <a:pt x="61283" y="4614"/>
                  </a:lnTo>
                  <a:lnTo>
                    <a:pt x="61454" y="4375"/>
                  </a:lnTo>
                  <a:lnTo>
                    <a:pt x="61591" y="4102"/>
                  </a:lnTo>
                  <a:lnTo>
                    <a:pt x="61728" y="3794"/>
                  </a:lnTo>
                  <a:lnTo>
                    <a:pt x="61796" y="3452"/>
                  </a:lnTo>
                  <a:lnTo>
                    <a:pt x="61830" y="3042"/>
                  </a:lnTo>
                  <a:lnTo>
                    <a:pt x="61864" y="2564"/>
                  </a:lnTo>
                  <a:lnTo>
                    <a:pt x="61864" y="2085"/>
                  </a:lnTo>
                  <a:lnTo>
                    <a:pt x="61864" y="2085"/>
                  </a:lnTo>
                  <a:lnTo>
                    <a:pt x="61898" y="1641"/>
                  </a:lnTo>
                  <a:lnTo>
                    <a:pt x="61967" y="1265"/>
                  </a:lnTo>
                  <a:lnTo>
                    <a:pt x="62103" y="923"/>
                  </a:lnTo>
                  <a:lnTo>
                    <a:pt x="62309" y="615"/>
                  </a:lnTo>
                  <a:lnTo>
                    <a:pt x="62514" y="342"/>
                  </a:lnTo>
                  <a:lnTo>
                    <a:pt x="62753" y="171"/>
                  </a:lnTo>
                  <a:lnTo>
                    <a:pt x="63060" y="34"/>
                  </a:lnTo>
                  <a:lnTo>
                    <a:pt x="63197" y="0"/>
                  </a:lnTo>
                  <a:lnTo>
                    <a:pt x="63368" y="0"/>
                  </a:lnTo>
                  <a:lnTo>
                    <a:pt x="77416" y="0"/>
                  </a:lnTo>
                  <a:lnTo>
                    <a:pt x="77416" y="0"/>
                  </a:lnTo>
                  <a:lnTo>
                    <a:pt x="78167" y="0"/>
                  </a:lnTo>
                  <a:lnTo>
                    <a:pt x="78851" y="69"/>
                  </a:lnTo>
                  <a:lnTo>
                    <a:pt x="79535" y="137"/>
                  </a:lnTo>
                  <a:lnTo>
                    <a:pt x="80184" y="308"/>
                  </a:lnTo>
                  <a:lnTo>
                    <a:pt x="80833" y="513"/>
                  </a:lnTo>
                  <a:lnTo>
                    <a:pt x="81107" y="615"/>
                  </a:lnTo>
                  <a:lnTo>
                    <a:pt x="81414" y="786"/>
                  </a:lnTo>
                  <a:lnTo>
                    <a:pt x="81688" y="923"/>
                  </a:lnTo>
                  <a:lnTo>
                    <a:pt x="81961" y="1128"/>
                  </a:lnTo>
                  <a:lnTo>
                    <a:pt x="82201" y="1333"/>
                  </a:lnTo>
                  <a:lnTo>
                    <a:pt x="82474" y="1572"/>
                  </a:lnTo>
                  <a:lnTo>
                    <a:pt x="82713" y="1812"/>
                  </a:lnTo>
                  <a:lnTo>
                    <a:pt x="82918" y="2085"/>
                  </a:lnTo>
                  <a:lnTo>
                    <a:pt x="83123" y="2393"/>
                  </a:lnTo>
                  <a:lnTo>
                    <a:pt x="83328" y="2734"/>
                  </a:lnTo>
                  <a:lnTo>
                    <a:pt x="83533" y="3076"/>
                  </a:lnTo>
                  <a:lnTo>
                    <a:pt x="83704" y="3452"/>
                  </a:lnTo>
                  <a:lnTo>
                    <a:pt x="83841" y="3862"/>
                  </a:lnTo>
                  <a:lnTo>
                    <a:pt x="83978" y="4307"/>
                  </a:lnTo>
                  <a:lnTo>
                    <a:pt x="84115" y="4785"/>
                  </a:lnTo>
                  <a:lnTo>
                    <a:pt x="84217" y="5298"/>
                  </a:lnTo>
                  <a:lnTo>
                    <a:pt x="84320" y="5845"/>
                  </a:lnTo>
                  <a:lnTo>
                    <a:pt x="84388" y="6426"/>
                  </a:lnTo>
                  <a:lnTo>
                    <a:pt x="84456" y="7041"/>
                  </a:lnTo>
                  <a:lnTo>
                    <a:pt x="84525" y="7690"/>
                  </a:lnTo>
                  <a:lnTo>
                    <a:pt x="84559" y="9092"/>
                  </a:lnTo>
                  <a:lnTo>
                    <a:pt x="84559" y="15968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7"/>
            <p:cNvSpPr/>
            <p:nvPr/>
          </p:nvSpPr>
          <p:spPr>
            <a:xfrm>
              <a:off x="2750875" y="557675"/>
              <a:ext cx="2113100" cy="4184375"/>
            </a:xfrm>
            <a:custGeom>
              <a:rect b="b" l="l" r="r" t="t"/>
              <a:pathLst>
                <a:path extrusionOk="0" h="167375" w="84524">
                  <a:moveTo>
                    <a:pt x="6391" y="1"/>
                  </a:moveTo>
                  <a:lnTo>
                    <a:pt x="5674" y="35"/>
                  </a:lnTo>
                  <a:lnTo>
                    <a:pt x="4990" y="103"/>
                  </a:lnTo>
                  <a:lnTo>
                    <a:pt x="4341" y="206"/>
                  </a:lnTo>
                  <a:lnTo>
                    <a:pt x="3726" y="343"/>
                  </a:lnTo>
                  <a:lnTo>
                    <a:pt x="3418" y="445"/>
                  </a:lnTo>
                  <a:lnTo>
                    <a:pt x="3110" y="582"/>
                  </a:lnTo>
                  <a:lnTo>
                    <a:pt x="2837" y="719"/>
                  </a:lnTo>
                  <a:lnTo>
                    <a:pt x="2563" y="890"/>
                  </a:lnTo>
                  <a:lnTo>
                    <a:pt x="2324" y="1060"/>
                  </a:lnTo>
                  <a:lnTo>
                    <a:pt x="2085" y="1300"/>
                  </a:lnTo>
                  <a:lnTo>
                    <a:pt x="1846" y="1505"/>
                  </a:lnTo>
                  <a:lnTo>
                    <a:pt x="1606" y="1778"/>
                  </a:lnTo>
                  <a:lnTo>
                    <a:pt x="1401" y="2086"/>
                  </a:lnTo>
                  <a:lnTo>
                    <a:pt x="1196" y="2393"/>
                  </a:lnTo>
                  <a:lnTo>
                    <a:pt x="1025" y="2735"/>
                  </a:lnTo>
                  <a:lnTo>
                    <a:pt x="855" y="3145"/>
                  </a:lnTo>
                  <a:lnTo>
                    <a:pt x="684" y="3555"/>
                  </a:lnTo>
                  <a:lnTo>
                    <a:pt x="547" y="4000"/>
                  </a:lnTo>
                  <a:lnTo>
                    <a:pt x="410" y="4478"/>
                  </a:lnTo>
                  <a:lnTo>
                    <a:pt x="308" y="5025"/>
                  </a:lnTo>
                  <a:lnTo>
                    <a:pt x="205" y="5606"/>
                  </a:lnTo>
                  <a:lnTo>
                    <a:pt x="137" y="6187"/>
                  </a:lnTo>
                  <a:lnTo>
                    <a:pt x="68" y="6871"/>
                  </a:lnTo>
                  <a:lnTo>
                    <a:pt x="34" y="7554"/>
                  </a:lnTo>
                  <a:lnTo>
                    <a:pt x="0" y="9092"/>
                  </a:lnTo>
                  <a:lnTo>
                    <a:pt x="0" y="159684"/>
                  </a:lnTo>
                  <a:lnTo>
                    <a:pt x="34" y="160470"/>
                  </a:lnTo>
                  <a:lnTo>
                    <a:pt x="137" y="161222"/>
                  </a:lnTo>
                  <a:lnTo>
                    <a:pt x="308" y="161974"/>
                  </a:lnTo>
                  <a:lnTo>
                    <a:pt x="547" y="162692"/>
                  </a:lnTo>
                  <a:lnTo>
                    <a:pt x="855" y="163375"/>
                  </a:lnTo>
                  <a:lnTo>
                    <a:pt x="1196" y="163991"/>
                  </a:lnTo>
                  <a:lnTo>
                    <a:pt x="1606" y="164572"/>
                  </a:lnTo>
                  <a:lnTo>
                    <a:pt x="2085" y="165118"/>
                  </a:lnTo>
                  <a:lnTo>
                    <a:pt x="2563" y="165631"/>
                  </a:lnTo>
                  <a:lnTo>
                    <a:pt x="3110" y="166075"/>
                  </a:lnTo>
                  <a:lnTo>
                    <a:pt x="3726" y="166451"/>
                  </a:lnTo>
                  <a:lnTo>
                    <a:pt x="4341" y="166793"/>
                  </a:lnTo>
                  <a:lnTo>
                    <a:pt x="4990" y="167032"/>
                  </a:lnTo>
                  <a:lnTo>
                    <a:pt x="5674" y="167238"/>
                  </a:lnTo>
                  <a:lnTo>
                    <a:pt x="6391" y="167340"/>
                  </a:lnTo>
                  <a:lnTo>
                    <a:pt x="7109" y="167374"/>
                  </a:lnTo>
                  <a:lnTo>
                    <a:pt x="77415" y="167374"/>
                  </a:lnTo>
                  <a:lnTo>
                    <a:pt x="78132" y="167340"/>
                  </a:lnTo>
                  <a:lnTo>
                    <a:pt x="78850" y="167238"/>
                  </a:lnTo>
                  <a:lnTo>
                    <a:pt x="79534" y="167032"/>
                  </a:lnTo>
                  <a:lnTo>
                    <a:pt x="80183" y="166793"/>
                  </a:lnTo>
                  <a:lnTo>
                    <a:pt x="80798" y="166451"/>
                  </a:lnTo>
                  <a:lnTo>
                    <a:pt x="81379" y="166075"/>
                  </a:lnTo>
                  <a:lnTo>
                    <a:pt x="81926" y="165631"/>
                  </a:lnTo>
                  <a:lnTo>
                    <a:pt x="82439" y="165118"/>
                  </a:lnTo>
                  <a:lnTo>
                    <a:pt x="82917" y="164572"/>
                  </a:lnTo>
                  <a:lnTo>
                    <a:pt x="83328" y="163991"/>
                  </a:lnTo>
                  <a:lnTo>
                    <a:pt x="83669" y="163341"/>
                  </a:lnTo>
                  <a:lnTo>
                    <a:pt x="83977" y="162692"/>
                  </a:lnTo>
                  <a:lnTo>
                    <a:pt x="84216" y="161974"/>
                  </a:lnTo>
                  <a:lnTo>
                    <a:pt x="84387" y="161222"/>
                  </a:lnTo>
                  <a:lnTo>
                    <a:pt x="84490" y="160470"/>
                  </a:lnTo>
                  <a:lnTo>
                    <a:pt x="84524" y="159684"/>
                  </a:lnTo>
                  <a:lnTo>
                    <a:pt x="84524" y="9092"/>
                  </a:lnTo>
                  <a:lnTo>
                    <a:pt x="84490" y="7657"/>
                  </a:lnTo>
                  <a:lnTo>
                    <a:pt x="84387" y="6426"/>
                  </a:lnTo>
                  <a:lnTo>
                    <a:pt x="84319" y="5845"/>
                  </a:lnTo>
                  <a:lnTo>
                    <a:pt x="84216" y="5299"/>
                  </a:lnTo>
                  <a:lnTo>
                    <a:pt x="84114" y="4786"/>
                  </a:lnTo>
                  <a:lnTo>
                    <a:pt x="83977" y="4307"/>
                  </a:lnTo>
                  <a:lnTo>
                    <a:pt x="83840" y="3863"/>
                  </a:lnTo>
                  <a:lnTo>
                    <a:pt x="83669" y="3453"/>
                  </a:lnTo>
                  <a:lnTo>
                    <a:pt x="83498" y="3077"/>
                  </a:lnTo>
                  <a:lnTo>
                    <a:pt x="83328" y="2701"/>
                  </a:lnTo>
                  <a:lnTo>
                    <a:pt x="83123" y="2393"/>
                  </a:lnTo>
                  <a:lnTo>
                    <a:pt x="82917" y="2086"/>
                  </a:lnTo>
                  <a:lnTo>
                    <a:pt x="82678" y="1812"/>
                  </a:lnTo>
                  <a:lnTo>
                    <a:pt x="82439" y="1573"/>
                  </a:lnTo>
                  <a:lnTo>
                    <a:pt x="82200" y="1334"/>
                  </a:lnTo>
                  <a:lnTo>
                    <a:pt x="81960" y="1129"/>
                  </a:lnTo>
                  <a:lnTo>
                    <a:pt x="81687" y="924"/>
                  </a:lnTo>
                  <a:lnTo>
                    <a:pt x="81414" y="787"/>
                  </a:lnTo>
                  <a:lnTo>
                    <a:pt x="81106" y="616"/>
                  </a:lnTo>
                  <a:lnTo>
                    <a:pt x="80798" y="514"/>
                  </a:lnTo>
                  <a:lnTo>
                    <a:pt x="80183" y="308"/>
                  </a:lnTo>
                  <a:lnTo>
                    <a:pt x="79534" y="138"/>
                  </a:lnTo>
                  <a:lnTo>
                    <a:pt x="78850" y="69"/>
                  </a:lnTo>
                  <a:lnTo>
                    <a:pt x="78132" y="1"/>
                  </a:lnTo>
                  <a:lnTo>
                    <a:pt x="63162" y="1"/>
                  </a:lnTo>
                  <a:lnTo>
                    <a:pt x="63025" y="35"/>
                  </a:lnTo>
                  <a:lnTo>
                    <a:pt x="62752" y="138"/>
                  </a:lnTo>
                  <a:lnTo>
                    <a:pt x="62479" y="343"/>
                  </a:lnTo>
                  <a:lnTo>
                    <a:pt x="62274" y="582"/>
                  </a:lnTo>
                  <a:lnTo>
                    <a:pt x="62103" y="890"/>
                  </a:lnTo>
                  <a:lnTo>
                    <a:pt x="61966" y="1265"/>
                  </a:lnTo>
                  <a:lnTo>
                    <a:pt x="61863" y="1641"/>
                  </a:lnTo>
                  <a:lnTo>
                    <a:pt x="61829" y="2086"/>
                  </a:lnTo>
                  <a:lnTo>
                    <a:pt x="61829" y="2564"/>
                  </a:lnTo>
                  <a:lnTo>
                    <a:pt x="61829" y="3043"/>
                  </a:lnTo>
                  <a:lnTo>
                    <a:pt x="61761" y="3453"/>
                  </a:lnTo>
                  <a:lnTo>
                    <a:pt x="61693" y="3795"/>
                  </a:lnTo>
                  <a:lnTo>
                    <a:pt x="61590" y="4102"/>
                  </a:lnTo>
                  <a:lnTo>
                    <a:pt x="61453" y="4376"/>
                  </a:lnTo>
                  <a:lnTo>
                    <a:pt x="61282" y="4615"/>
                  </a:lnTo>
                  <a:lnTo>
                    <a:pt x="61077" y="4786"/>
                  </a:lnTo>
                  <a:lnTo>
                    <a:pt x="60872" y="4923"/>
                  </a:lnTo>
                  <a:lnTo>
                    <a:pt x="60633" y="5025"/>
                  </a:lnTo>
                  <a:lnTo>
                    <a:pt x="60394" y="5128"/>
                  </a:lnTo>
                  <a:lnTo>
                    <a:pt x="60120" y="5196"/>
                  </a:lnTo>
                  <a:lnTo>
                    <a:pt x="59813" y="5230"/>
                  </a:lnTo>
                  <a:lnTo>
                    <a:pt x="59197" y="5264"/>
                  </a:lnTo>
                  <a:lnTo>
                    <a:pt x="25326" y="5264"/>
                  </a:lnTo>
                  <a:lnTo>
                    <a:pt x="24711" y="5230"/>
                  </a:lnTo>
                  <a:lnTo>
                    <a:pt x="24404" y="5162"/>
                  </a:lnTo>
                  <a:lnTo>
                    <a:pt x="24130" y="5128"/>
                  </a:lnTo>
                  <a:lnTo>
                    <a:pt x="23891" y="5025"/>
                  </a:lnTo>
                  <a:lnTo>
                    <a:pt x="23652" y="4923"/>
                  </a:lnTo>
                  <a:lnTo>
                    <a:pt x="23447" y="4786"/>
                  </a:lnTo>
                  <a:lnTo>
                    <a:pt x="23242" y="4581"/>
                  </a:lnTo>
                  <a:lnTo>
                    <a:pt x="23071" y="4376"/>
                  </a:lnTo>
                  <a:lnTo>
                    <a:pt x="22934" y="4102"/>
                  </a:lnTo>
                  <a:lnTo>
                    <a:pt x="22831" y="3795"/>
                  </a:lnTo>
                  <a:lnTo>
                    <a:pt x="22763" y="3453"/>
                  </a:lnTo>
                  <a:lnTo>
                    <a:pt x="22695" y="3043"/>
                  </a:lnTo>
                  <a:lnTo>
                    <a:pt x="22695" y="2564"/>
                  </a:lnTo>
                  <a:lnTo>
                    <a:pt x="22695" y="2086"/>
                  </a:lnTo>
                  <a:lnTo>
                    <a:pt x="22661" y="1641"/>
                  </a:lnTo>
                  <a:lnTo>
                    <a:pt x="22558" y="1265"/>
                  </a:lnTo>
                  <a:lnTo>
                    <a:pt x="22421" y="890"/>
                  </a:lnTo>
                  <a:lnTo>
                    <a:pt x="22250" y="582"/>
                  </a:lnTo>
                  <a:lnTo>
                    <a:pt x="22011" y="343"/>
                  </a:lnTo>
                  <a:lnTo>
                    <a:pt x="21772" y="138"/>
                  </a:lnTo>
                  <a:lnTo>
                    <a:pt x="21498" y="35"/>
                  </a:lnTo>
                  <a:lnTo>
                    <a:pt x="213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7"/>
            <p:cNvSpPr/>
            <p:nvPr/>
          </p:nvSpPr>
          <p:spPr>
            <a:xfrm>
              <a:off x="2750875" y="557675"/>
              <a:ext cx="2113100" cy="4184375"/>
            </a:xfrm>
            <a:custGeom>
              <a:rect b="b" l="l" r="r" t="t"/>
              <a:pathLst>
                <a:path extrusionOk="0" fill="none" h="167375" w="84524">
                  <a:moveTo>
                    <a:pt x="84524" y="9092"/>
                  </a:moveTo>
                  <a:lnTo>
                    <a:pt x="84524" y="159684"/>
                  </a:lnTo>
                  <a:lnTo>
                    <a:pt x="84524" y="159684"/>
                  </a:lnTo>
                  <a:lnTo>
                    <a:pt x="84490" y="160470"/>
                  </a:lnTo>
                  <a:lnTo>
                    <a:pt x="84387" y="161222"/>
                  </a:lnTo>
                  <a:lnTo>
                    <a:pt x="84216" y="161974"/>
                  </a:lnTo>
                  <a:lnTo>
                    <a:pt x="83977" y="162692"/>
                  </a:lnTo>
                  <a:lnTo>
                    <a:pt x="83669" y="163341"/>
                  </a:lnTo>
                  <a:lnTo>
                    <a:pt x="83328" y="163991"/>
                  </a:lnTo>
                  <a:lnTo>
                    <a:pt x="82917" y="164572"/>
                  </a:lnTo>
                  <a:lnTo>
                    <a:pt x="82439" y="165118"/>
                  </a:lnTo>
                  <a:lnTo>
                    <a:pt x="81926" y="165631"/>
                  </a:lnTo>
                  <a:lnTo>
                    <a:pt x="81379" y="166075"/>
                  </a:lnTo>
                  <a:lnTo>
                    <a:pt x="80798" y="166451"/>
                  </a:lnTo>
                  <a:lnTo>
                    <a:pt x="80183" y="166793"/>
                  </a:lnTo>
                  <a:lnTo>
                    <a:pt x="79534" y="167032"/>
                  </a:lnTo>
                  <a:lnTo>
                    <a:pt x="78850" y="167238"/>
                  </a:lnTo>
                  <a:lnTo>
                    <a:pt x="78132" y="167340"/>
                  </a:lnTo>
                  <a:lnTo>
                    <a:pt x="77415" y="167374"/>
                  </a:lnTo>
                  <a:lnTo>
                    <a:pt x="7109" y="167374"/>
                  </a:lnTo>
                  <a:lnTo>
                    <a:pt x="7109" y="167374"/>
                  </a:lnTo>
                  <a:lnTo>
                    <a:pt x="6391" y="167340"/>
                  </a:lnTo>
                  <a:lnTo>
                    <a:pt x="5674" y="167238"/>
                  </a:lnTo>
                  <a:lnTo>
                    <a:pt x="4990" y="167032"/>
                  </a:lnTo>
                  <a:lnTo>
                    <a:pt x="4341" y="166793"/>
                  </a:lnTo>
                  <a:lnTo>
                    <a:pt x="3726" y="166451"/>
                  </a:lnTo>
                  <a:lnTo>
                    <a:pt x="3110" y="166075"/>
                  </a:lnTo>
                  <a:lnTo>
                    <a:pt x="2563" y="165631"/>
                  </a:lnTo>
                  <a:lnTo>
                    <a:pt x="2085" y="165118"/>
                  </a:lnTo>
                  <a:lnTo>
                    <a:pt x="1606" y="164572"/>
                  </a:lnTo>
                  <a:lnTo>
                    <a:pt x="1196" y="163991"/>
                  </a:lnTo>
                  <a:lnTo>
                    <a:pt x="855" y="163375"/>
                  </a:lnTo>
                  <a:lnTo>
                    <a:pt x="547" y="162692"/>
                  </a:lnTo>
                  <a:lnTo>
                    <a:pt x="308" y="161974"/>
                  </a:lnTo>
                  <a:lnTo>
                    <a:pt x="137" y="161222"/>
                  </a:lnTo>
                  <a:lnTo>
                    <a:pt x="34" y="160470"/>
                  </a:lnTo>
                  <a:lnTo>
                    <a:pt x="0" y="159684"/>
                  </a:lnTo>
                  <a:lnTo>
                    <a:pt x="0" y="9092"/>
                  </a:lnTo>
                  <a:lnTo>
                    <a:pt x="0" y="9092"/>
                  </a:lnTo>
                  <a:lnTo>
                    <a:pt x="34" y="7554"/>
                  </a:lnTo>
                  <a:lnTo>
                    <a:pt x="68" y="6871"/>
                  </a:lnTo>
                  <a:lnTo>
                    <a:pt x="137" y="6187"/>
                  </a:lnTo>
                  <a:lnTo>
                    <a:pt x="205" y="5606"/>
                  </a:lnTo>
                  <a:lnTo>
                    <a:pt x="308" y="5025"/>
                  </a:lnTo>
                  <a:lnTo>
                    <a:pt x="410" y="4478"/>
                  </a:lnTo>
                  <a:lnTo>
                    <a:pt x="547" y="4000"/>
                  </a:lnTo>
                  <a:lnTo>
                    <a:pt x="684" y="3555"/>
                  </a:lnTo>
                  <a:lnTo>
                    <a:pt x="855" y="3145"/>
                  </a:lnTo>
                  <a:lnTo>
                    <a:pt x="1025" y="2735"/>
                  </a:lnTo>
                  <a:lnTo>
                    <a:pt x="1196" y="2393"/>
                  </a:lnTo>
                  <a:lnTo>
                    <a:pt x="1401" y="2086"/>
                  </a:lnTo>
                  <a:lnTo>
                    <a:pt x="1606" y="1778"/>
                  </a:lnTo>
                  <a:lnTo>
                    <a:pt x="1846" y="1505"/>
                  </a:lnTo>
                  <a:lnTo>
                    <a:pt x="2085" y="1300"/>
                  </a:lnTo>
                  <a:lnTo>
                    <a:pt x="2324" y="1060"/>
                  </a:lnTo>
                  <a:lnTo>
                    <a:pt x="2563" y="890"/>
                  </a:lnTo>
                  <a:lnTo>
                    <a:pt x="2837" y="719"/>
                  </a:lnTo>
                  <a:lnTo>
                    <a:pt x="3110" y="582"/>
                  </a:lnTo>
                  <a:lnTo>
                    <a:pt x="3418" y="445"/>
                  </a:lnTo>
                  <a:lnTo>
                    <a:pt x="3726" y="343"/>
                  </a:lnTo>
                  <a:lnTo>
                    <a:pt x="4341" y="206"/>
                  </a:lnTo>
                  <a:lnTo>
                    <a:pt x="4990" y="103"/>
                  </a:lnTo>
                  <a:lnTo>
                    <a:pt x="5674" y="35"/>
                  </a:lnTo>
                  <a:lnTo>
                    <a:pt x="6391" y="1"/>
                  </a:lnTo>
                  <a:lnTo>
                    <a:pt x="7109" y="1"/>
                  </a:lnTo>
                  <a:lnTo>
                    <a:pt x="21191" y="1"/>
                  </a:lnTo>
                  <a:lnTo>
                    <a:pt x="21191" y="1"/>
                  </a:lnTo>
                  <a:lnTo>
                    <a:pt x="21362" y="1"/>
                  </a:lnTo>
                  <a:lnTo>
                    <a:pt x="21498" y="35"/>
                  </a:lnTo>
                  <a:lnTo>
                    <a:pt x="21772" y="138"/>
                  </a:lnTo>
                  <a:lnTo>
                    <a:pt x="22011" y="343"/>
                  </a:lnTo>
                  <a:lnTo>
                    <a:pt x="22250" y="582"/>
                  </a:lnTo>
                  <a:lnTo>
                    <a:pt x="22421" y="890"/>
                  </a:lnTo>
                  <a:lnTo>
                    <a:pt x="22558" y="1265"/>
                  </a:lnTo>
                  <a:lnTo>
                    <a:pt x="22661" y="1641"/>
                  </a:lnTo>
                  <a:lnTo>
                    <a:pt x="22695" y="2086"/>
                  </a:lnTo>
                  <a:lnTo>
                    <a:pt x="22695" y="2564"/>
                  </a:lnTo>
                  <a:lnTo>
                    <a:pt x="22695" y="2564"/>
                  </a:lnTo>
                  <a:lnTo>
                    <a:pt x="22695" y="3043"/>
                  </a:lnTo>
                  <a:lnTo>
                    <a:pt x="22763" y="3453"/>
                  </a:lnTo>
                  <a:lnTo>
                    <a:pt x="22831" y="3795"/>
                  </a:lnTo>
                  <a:lnTo>
                    <a:pt x="22934" y="4102"/>
                  </a:lnTo>
                  <a:lnTo>
                    <a:pt x="23071" y="4376"/>
                  </a:lnTo>
                  <a:lnTo>
                    <a:pt x="23242" y="4581"/>
                  </a:lnTo>
                  <a:lnTo>
                    <a:pt x="23447" y="4786"/>
                  </a:lnTo>
                  <a:lnTo>
                    <a:pt x="23652" y="4923"/>
                  </a:lnTo>
                  <a:lnTo>
                    <a:pt x="23891" y="5025"/>
                  </a:lnTo>
                  <a:lnTo>
                    <a:pt x="24130" y="5128"/>
                  </a:lnTo>
                  <a:lnTo>
                    <a:pt x="24404" y="5162"/>
                  </a:lnTo>
                  <a:lnTo>
                    <a:pt x="24711" y="5230"/>
                  </a:lnTo>
                  <a:lnTo>
                    <a:pt x="25326" y="5264"/>
                  </a:lnTo>
                  <a:lnTo>
                    <a:pt x="25976" y="5264"/>
                  </a:lnTo>
                  <a:lnTo>
                    <a:pt x="58548" y="5264"/>
                  </a:lnTo>
                  <a:lnTo>
                    <a:pt x="58548" y="5264"/>
                  </a:lnTo>
                  <a:lnTo>
                    <a:pt x="59197" y="5264"/>
                  </a:lnTo>
                  <a:lnTo>
                    <a:pt x="59813" y="5230"/>
                  </a:lnTo>
                  <a:lnTo>
                    <a:pt x="60120" y="5196"/>
                  </a:lnTo>
                  <a:lnTo>
                    <a:pt x="60394" y="5128"/>
                  </a:lnTo>
                  <a:lnTo>
                    <a:pt x="60633" y="5025"/>
                  </a:lnTo>
                  <a:lnTo>
                    <a:pt x="60872" y="4923"/>
                  </a:lnTo>
                  <a:lnTo>
                    <a:pt x="61077" y="4786"/>
                  </a:lnTo>
                  <a:lnTo>
                    <a:pt x="61282" y="4615"/>
                  </a:lnTo>
                  <a:lnTo>
                    <a:pt x="61453" y="4376"/>
                  </a:lnTo>
                  <a:lnTo>
                    <a:pt x="61590" y="4102"/>
                  </a:lnTo>
                  <a:lnTo>
                    <a:pt x="61693" y="3795"/>
                  </a:lnTo>
                  <a:lnTo>
                    <a:pt x="61761" y="3453"/>
                  </a:lnTo>
                  <a:lnTo>
                    <a:pt x="61829" y="3043"/>
                  </a:lnTo>
                  <a:lnTo>
                    <a:pt x="61829" y="2564"/>
                  </a:lnTo>
                  <a:lnTo>
                    <a:pt x="61829" y="2086"/>
                  </a:lnTo>
                  <a:lnTo>
                    <a:pt x="61829" y="2086"/>
                  </a:lnTo>
                  <a:lnTo>
                    <a:pt x="61863" y="1641"/>
                  </a:lnTo>
                  <a:lnTo>
                    <a:pt x="61966" y="1265"/>
                  </a:lnTo>
                  <a:lnTo>
                    <a:pt x="62103" y="890"/>
                  </a:lnTo>
                  <a:lnTo>
                    <a:pt x="62274" y="582"/>
                  </a:lnTo>
                  <a:lnTo>
                    <a:pt x="62479" y="343"/>
                  </a:lnTo>
                  <a:lnTo>
                    <a:pt x="62752" y="138"/>
                  </a:lnTo>
                  <a:lnTo>
                    <a:pt x="63025" y="35"/>
                  </a:lnTo>
                  <a:lnTo>
                    <a:pt x="63162" y="1"/>
                  </a:lnTo>
                  <a:lnTo>
                    <a:pt x="63333" y="1"/>
                  </a:lnTo>
                  <a:lnTo>
                    <a:pt x="77415" y="1"/>
                  </a:lnTo>
                  <a:lnTo>
                    <a:pt x="77415" y="1"/>
                  </a:lnTo>
                  <a:lnTo>
                    <a:pt x="78132" y="1"/>
                  </a:lnTo>
                  <a:lnTo>
                    <a:pt x="78850" y="69"/>
                  </a:lnTo>
                  <a:lnTo>
                    <a:pt x="79534" y="138"/>
                  </a:lnTo>
                  <a:lnTo>
                    <a:pt x="80183" y="308"/>
                  </a:lnTo>
                  <a:lnTo>
                    <a:pt x="80798" y="514"/>
                  </a:lnTo>
                  <a:lnTo>
                    <a:pt x="81106" y="616"/>
                  </a:lnTo>
                  <a:lnTo>
                    <a:pt x="81414" y="787"/>
                  </a:lnTo>
                  <a:lnTo>
                    <a:pt x="81687" y="924"/>
                  </a:lnTo>
                  <a:lnTo>
                    <a:pt x="81960" y="1129"/>
                  </a:lnTo>
                  <a:lnTo>
                    <a:pt x="82200" y="1334"/>
                  </a:lnTo>
                  <a:lnTo>
                    <a:pt x="82439" y="1573"/>
                  </a:lnTo>
                  <a:lnTo>
                    <a:pt x="82678" y="1812"/>
                  </a:lnTo>
                  <a:lnTo>
                    <a:pt x="82917" y="2086"/>
                  </a:lnTo>
                  <a:lnTo>
                    <a:pt x="83123" y="2393"/>
                  </a:lnTo>
                  <a:lnTo>
                    <a:pt x="83328" y="2701"/>
                  </a:lnTo>
                  <a:lnTo>
                    <a:pt x="83498" y="3077"/>
                  </a:lnTo>
                  <a:lnTo>
                    <a:pt x="83669" y="3453"/>
                  </a:lnTo>
                  <a:lnTo>
                    <a:pt x="83840" y="3863"/>
                  </a:lnTo>
                  <a:lnTo>
                    <a:pt x="83977" y="4307"/>
                  </a:lnTo>
                  <a:lnTo>
                    <a:pt x="84114" y="4786"/>
                  </a:lnTo>
                  <a:lnTo>
                    <a:pt x="84216" y="5299"/>
                  </a:lnTo>
                  <a:lnTo>
                    <a:pt x="84319" y="5845"/>
                  </a:lnTo>
                  <a:lnTo>
                    <a:pt x="84387" y="6426"/>
                  </a:lnTo>
                  <a:lnTo>
                    <a:pt x="84490" y="7657"/>
                  </a:lnTo>
                  <a:lnTo>
                    <a:pt x="84524" y="909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7"/>
            <p:cNvSpPr/>
            <p:nvPr/>
          </p:nvSpPr>
          <p:spPr>
            <a:xfrm>
              <a:off x="2750875" y="557675"/>
              <a:ext cx="2113100" cy="568250"/>
            </a:xfrm>
            <a:custGeom>
              <a:rect b="b" l="l" r="r" t="t"/>
              <a:pathLst>
                <a:path extrusionOk="0" h="22730" w="84524">
                  <a:moveTo>
                    <a:pt x="6391" y="1"/>
                  </a:moveTo>
                  <a:lnTo>
                    <a:pt x="5674" y="35"/>
                  </a:lnTo>
                  <a:lnTo>
                    <a:pt x="4990" y="103"/>
                  </a:lnTo>
                  <a:lnTo>
                    <a:pt x="4341" y="206"/>
                  </a:lnTo>
                  <a:lnTo>
                    <a:pt x="3726" y="343"/>
                  </a:lnTo>
                  <a:lnTo>
                    <a:pt x="3418" y="445"/>
                  </a:lnTo>
                  <a:lnTo>
                    <a:pt x="3145" y="582"/>
                  </a:lnTo>
                  <a:lnTo>
                    <a:pt x="2837" y="719"/>
                  </a:lnTo>
                  <a:lnTo>
                    <a:pt x="2598" y="890"/>
                  </a:lnTo>
                  <a:lnTo>
                    <a:pt x="2324" y="1060"/>
                  </a:lnTo>
                  <a:lnTo>
                    <a:pt x="2085" y="1300"/>
                  </a:lnTo>
                  <a:lnTo>
                    <a:pt x="1846" y="1539"/>
                  </a:lnTo>
                  <a:lnTo>
                    <a:pt x="1606" y="1778"/>
                  </a:lnTo>
                  <a:lnTo>
                    <a:pt x="1401" y="2086"/>
                  </a:lnTo>
                  <a:lnTo>
                    <a:pt x="1196" y="2393"/>
                  </a:lnTo>
                  <a:lnTo>
                    <a:pt x="1025" y="2735"/>
                  </a:lnTo>
                  <a:lnTo>
                    <a:pt x="855" y="3145"/>
                  </a:lnTo>
                  <a:lnTo>
                    <a:pt x="684" y="3555"/>
                  </a:lnTo>
                  <a:lnTo>
                    <a:pt x="547" y="4000"/>
                  </a:lnTo>
                  <a:lnTo>
                    <a:pt x="410" y="4512"/>
                  </a:lnTo>
                  <a:lnTo>
                    <a:pt x="308" y="5025"/>
                  </a:lnTo>
                  <a:lnTo>
                    <a:pt x="205" y="5606"/>
                  </a:lnTo>
                  <a:lnTo>
                    <a:pt x="137" y="6221"/>
                  </a:lnTo>
                  <a:lnTo>
                    <a:pt x="68" y="6871"/>
                  </a:lnTo>
                  <a:lnTo>
                    <a:pt x="34" y="7554"/>
                  </a:lnTo>
                  <a:lnTo>
                    <a:pt x="0" y="9092"/>
                  </a:lnTo>
                  <a:lnTo>
                    <a:pt x="0" y="22730"/>
                  </a:lnTo>
                  <a:lnTo>
                    <a:pt x="84524" y="22730"/>
                  </a:lnTo>
                  <a:lnTo>
                    <a:pt x="84524" y="9092"/>
                  </a:lnTo>
                  <a:lnTo>
                    <a:pt x="84490" y="7691"/>
                  </a:lnTo>
                  <a:lnTo>
                    <a:pt x="84387" y="6426"/>
                  </a:lnTo>
                  <a:lnTo>
                    <a:pt x="84319" y="5845"/>
                  </a:lnTo>
                  <a:lnTo>
                    <a:pt x="84216" y="5299"/>
                  </a:lnTo>
                  <a:lnTo>
                    <a:pt x="84114" y="4786"/>
                  </a:lnTo>
                  <a:lnTo>
                    <a:pt x="83977" y="4307"/>
                  </a:lnTo>
                  <a:lnTo>
                    <a:pt x="83840" y="3863"/>
                  </a:lnTo>
                  <a:lnTo>
                    <a:pt x="83669" y="3453"/>
                  </a:lnTo>
                  <a:lnTo>
                    <a:pt x="83498" y="3077"/>
                  </a:lnTo>
                  <a:lnTo>
                    <a:pt x="83328" y="2701"/>
                  </a:lnTo>
                  <a:lnTo>
                    <a:pt x="83123" y="2393"/>
                  </a:lnTo>
                  <a:lnTo>
                    <a:pt x="82917" y="2086"/>
                  </a:lnTo>
                  <a:lnTo>
                    <a:pt x="82678" y="1812"/>
                  </a:lnTo>
                  <a:lnTo>
                    <a:pt x="82439" y="1573"/>
                  </a:lnTo>
                  <a:lnTo>
                    <a:pt x="82200" y="1334"/>
                  </a:lnTo>
                  <a:lnTo>
                    <a:pt x="81960" y="1129"/>
                  </a:lnTo>
                  <a:lnTo>
                    <a:pt x="81687" y="924"/>
                  </a:lnTo>
                  <a:lnTo>
                    <a:pt x="81414" y="787"/>
                  </a:lnTo>
                  <a:lnTo>
                    <a:pt x="81106" y="616"/>
                  </a:lnTo>
                  <a:lnTo>
                    <a:pt x="80798" y="514"/>
                  </a:lnTo>
                  <a:lnTo>
                    <a:pt x="80183" y="308"/>
                  </a:lnTo>
                  <a:lnTo>
                    <a:pt x="79534" y="138"/>
                  </a:lnTo>
                  <a:lnTo>
                    <a:pt x="78850" y="69"/>
                  </a:lnTo>
                  <a:lnTo>
                    <a:pt x="78132" y="1"/>
                  </a:lnTo>
                  <a:lnTo>
                    <a:pt x="63162" y="1"/>
                  </a:lnTo>
                  <a:lnTo>
                    <a:pt x="63025" y="35"/>
                  </a:lnTo>
                  <a:lnTo>
                    <a:pt x="62752" y="138"/>
                  </a:lnTo>
                  <a:lnTo>
                    <a:pt x="62479" y="343"/>
                  </a:lnTo>
                  <a:lnTo>
                    <a:pt x="62274" y="582"/>
                  </a:lnTo>
                  <a:lnTo>
                    <a:pt x="62103" y="890"/>
                  </a:lnTo>
                  <a:lnTo>
                    <a:pt x="61966" y="1265"/>
                  </a:lnTo>
                  <a:lnTo>
                    <a:pt x="61863" y="1641"/>
                  </a:lnTo>
                  <a:lnTo>
                    <a:pt x="61829" y="2086"/>
                  </a:lnTo>
                  <a:lnTo>
                    <a:pt x="61829" y="2564"/>
                  </a:lnTo>
                  <a:lnTo>
                    <a:pt x="61829" y="3043"/>
                  </a:lnTo>
                  <a:lnTo>
                    <a:pt x="61761" y="3453"/>
                  </a:lnTo>
                  <a:lnTo>
                    <a:pt x="61693" y="3795"/>
                  </a:lnTo>
                  <a:lnTo>
                    <a:pt x="61590" y="4102"/>
                  </a:lnTo>
                  <a:lnTo>
                    <a:pt x="61453" y="4376"/>
                  </a:lnTo>
                  <a:lnTo>
                    <a:pt x="61282" y="4581"/>
                  </a:lnTo>
                  <a:lnTo>
                    <a:pt x="61077" y="4786"/>
                  </a:lnTo>
                  <a:lnTo>
                    <a:pt x="60872" y="4923"/>
                  </a:lnTo>
                  <a:lnTo>
                    <a:pt x="60633" y="5025"/>
                  </a:lnTo>
                  <a:lnTo>
                    <a:pt x="60394" y="5128"/>
                  </a:lnTo>
                  <a:lnTo>
                    <a:pt x="60120" y="5162"/>
                  </a:lnTo>
                  <a:lnTo>
                    <a:pt x="59813" y="5230"/>
                  </a:lnTo>
                  <a:lnTo>
                    <a:pt x="59197" y="5264"/>
                  </a:lnTo>
                  <a:lnTo>
                    <a:pt x="25326" y="5264"/>
                  </a:lnTo>
                  <a:lnTo>
                    <a:pt x="24711" y="5230"/>
                  </a:lnTo>
                  <a:lnTo>
                    <a:pt x="24404" y="5162"/>
                  </a:lnTo>
                  <a:lnTo>
                    <a:pt x="24130" y="5128"/>
                  </a:lnTo>
                  <a:lnTo>
                    <a:pt x="23891" y="5025"/>
                  </a:lnTo>
                  <a:lnTo>
                    <a:pt x="23652" y="4923"/>
                  </a:lnTo>
                  <a:lnTo>
                    <a:pt x="23447" y="4786"/>
                  </a:lnTo>
                  <a:lnTo>
                    <a:pt x="23242" y="4581"/>
                  </a:lnTo>
                  <a:lnTo>
                    <a:pt x="23071" y="4376"/>
                  </a:lnTo>
                  <a:lnTo>
                    <a:pt x="22934" y="4102"/>
                  </a:lnTo>
                  <a:lnTo>
                    <a:pt x="22831" y="3795"/>
                  </a:lnTo>
                  <a:lnTo>
                    <a:pt x="22763" y="3453"/>
                  </a:lnTo>
                  <a:lnTo>
                    <a:pt x="22695" y="3043"/>
                  </a:lnTo>
                  <a:lnTo>
                    <a:pt x="22695" y="2564"/>
                  </a:lnTo>
                  <a:lnTo>
                    <a:pt x="22695" y="2086"/>
                  </a:lnTo>
                  <a:lnTo>
                    <a:pt x="22661" y="1641"/>
                  </a:lnTo>
                  <a:lnTo>
                    <a:pt x="22558" y="1265"/>
                  </a:lnTo>
                  <a:lnTo>
                    <a:pt x="22421" y="890"/>
                  </a:lnTo>
                  <a:lnTo>
                    <a:pt x="22250" y="582"/>
                  </a:lnTo>
                  <a:lnTo>
                    <a:pt x="22045" y="343"/>
                  </a:lnTo>
                  <a:lnTo>
                    <a:pt x="21772" y="138"/>
                  </a:lnTo>
                  <a:lnTo>
                    <a:pt x="21498" y="35"/>
                  </a:lnTo>
                  <a:lnTo>
                    <a:pt x="21362"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7"/>
            <p:cNvSpPr/>
            <p:nvPr/>
          </p:nvSpPr>
          <p:spPr>
            <a:xfrm>
              <a:off x="3683075" y="573925"/>
              <a:ext cx="248675" cy="28225"/>
            </a:xfrm>
            <a:custGeom>
              <a:rect b="b" l="l" r="r" t="t"/>
              <a:pathLst>
                <a:path extrusionOk="0" h="1129" w="9947">
                  <a:moveTo>
                    <a:pt x="411" y="0"/>
                  </a:moveTo>
                  <a:lnTo>
                    <a:pt x="309" y="34"/>
                  </a:lnTo>
                  <a:lnTo>
                    <a:pt x="138" y="171"/>
                  </a:lnTo>
                  <a:lnTo>
                    <a:pt x="35" y="342"/>
                  </a:lnTo>
                  <a:lnTo>
                    <a:pt x="1" y="445"/>
                  </a:lnTo>
                  <a:lnTo>
                    <a:pt x="1" y="547"/>
                  </a:lnTo>
                  <a:lnTo>
                    <a:pt x="1" y="581"/>
                  </a:lnTo>
                  <a:lnTo>
                    <a:pt x="1" y="684"/>
                  </a:lnTo>
                  <a:lnTo>
                    <a:pt x="35" y="786"/>
                  </a:lnTo>
                  <a:lnTo>
                    <a:pt x="69" y="889"/>
                  </a:lnTo>
                  <a:lnTo>
                    <a:pt x="138" y="957"/>
                  </a:lnTo>
                  <a:lnTo>
                    <a:pt x="206" y="1026"/>
                  </a:lnTo>
                  <a:lnTo>
                    <a:pt x="309" y="1094"/>
                  </a:lnTo>
                  <a:lnTo>
                    <a:pt x="411" y="1094"/>
                  </a:lnTo>
                  <a:lnTo>
                    <a:pt x="514" y="1128"/>
                  </a:lnTo>
                  <a:lnTo>
                    <a:pt x="9434" y="1128"/>
                  </a:lnTo>
                  <a:lnTo>
                    <a:pt x="9537" y="1094"/>
                  </a:lnTo>
                  <a:lnTo>
                    <a:pt x="9639" y="1060"/>
                  </a:lnTo>
                  <a:lnTo>
                    <a:pt x="9742" y="1026"/>
                  </a:lnTo>
                  <a:lnTo>
                    <a:pt x="9810" y="957"/>
                  </a:lnTo>
                  <a:lnTo>
                    <a:pt x="9879" y="855"/>
                  </a:lnTo>
                  <a:lnTo>
                    <a:pt x="9913" y="752"/>
                  </a:lnTo>
                  <a:lnTo>
                    <a:pt x="9947" y="650"/>
                  </a:lnTo>
                  <a:lnTo>
                    <a:pt x="9947" y="547"/>
                  </a:lnTo>
                  <a:lnTo>
                    <a:pt x="9947" y="445"/>
                  </a:lnTo>
                  <a:lnTo>
                    <a:pt x="9913" y="342"/>
                  </a:lnTo>
                  <a:lnTo>
                    <a:pt x="9879" y="240"/>
                  </a:lnTo>
                  <a:lnTo>
                    <a:pt x="9810" y="171"/>
                  </a:lnTo>
                  <a:lnTo>
                    <a:pt x="9708" y="103"/>
                  </a:lnTo>
                  <a:lnTo>
                    <a:pt x="9605" y="34"/>
                  </a:lnTo>
                  <a:lnTo>
                    <a:pt x="95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7"/>
            <p:cNvSpPr/>
            <p:nvPr/>
          </p:nvSpPr>
          <p:spPr>
            <a:xfrm>
              <a:off x="3143925" y="622625"/>
              <a:ext cx="76075" cy="21375"/>
            </a:xfrm>
            <a:custGeom>
              <a:rect b="b" l="l" r="r" t="t"/>
              <a:pathLst>
                <a:path extrusionOk="0" h="855" w="3043">
                  <a:moveTo>
                    <a:pt x="1402" y="0"/>
                  </a:moveTo>
                  <a:lnTo>
                    <a:pt x="1128" y="35"/>
                  </a:lnTo>
                  <a:lnTo>
                    <a:pt x="855" y="137"/>
                  </a:lnTo>
                  <a:lnTo>
                    <a:pt x="581" y="240"/>
                  </a:lnTo>
                  <a:lnTo>
                    <a:pt x="376" y="342"/>
                  </a:lnTo>
                  <a:lnTo>
                    <a:pt x="171" y="479"/>
                  </a:lnTo>
                  <a:lnTo>
                    <a:pt x="0" y="650"/>
                  </a:lnTo>
                  <a:lnTo>
                    <a:pt x="137" y="787"/>
                  </a:lnTo>
                  <a:lnTo>
                    <a:pt x="205" y="855"/>
                  </a:lnTo>
                  <a:lnTo>
                    <a:pt x="513" y="616"/>
                  </a:lnTo>
                  <a:lnTo>
                    <a:pt x="821" y="445"/>
                  </a:lnTo>
                  <a:lnTo>
                    <a:pt x="1162" y="342"/>
                  </a:lnTo>
                  <a:lnTo>
                    <a:pt x="1538" y="308"/>
                  </a:lnTo>
                  <a:lnTo>
                    <a:pt x="1880" y="342"/>
                  </a:lnTo>
                  <a:lnTo>
                    <a:pt x="2222" y="445"/>
                  </a:lnTo>
                  <a:lnTo>
                    <a:pt x="2529" y="616"/>
                  </a:lnTo>
                  <a:lnTo>
                    <a:pt x="2837" y="855"/>
                  </a:lnTo>
                  <a:lnTo>
                    <a:pt x="2905" y="787"/>
                  </a:lnTo>
                  <a:lnTo>
                    <a:pt x="3042" y="650"/>
                  </a:lnTo>
                  <a:lnTo>
                    <a:pt x="2905" y="513"/>
                  </a:lnTo>
                  <a:lnTo>
                    <a:pt x="2598" y="274"/>
                  </a:lnTo>
                  <a:lnTo>
                    <a:pt x="2427" y="206"/>
                  </a:lnTo>
                  <a:lnTo>
                    <a:pt x="2256" y="137"/>
                  </a:lnTo>
                  <a:lnTo>
                    <a:pt x="2017" y="69"/>
                  </a:lnTo>
                  <a:lnTo>
                    <a:pt x="177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7"/>
            <p:cNvSpPr/>
            <p:nvPr/>
          </p:nvSpPr>
          <p:spPr>
            <a:xfrm>
              <a:off x="3154175" y="638000"/>
              <a:ext cx="54700" cy="17125"/>
            </a:xfrm>
            <a:custGeom>
              <a:rect b="b" l="l" r="r" t="t"/>
              <a:pathLst>
                <a:path extrusionOk="0" h="685" w="2188">
                  <a:moveTo>
                    <a:pt x="1094" y="1"/>
                  </a:moveTo>
                  <a:lnTo>
                    <a:pt x="821" y="35"/>
                  </a:lnTo>
                  <a:lnTo>
                    <a:pt x="513" y="103"/>
                  </a:lnTo>
                  <a:lnTo>
                    <a:pt x="240" y="240"/>
                  </a:lnTo>
                  <a:lnTo>
                    <a:pt x="0" y="445"/>
                  </a:lnTo>
                  <a:lnTo>
                    <a:pt x="240" y="684"/>
                  </a:lnTo>
                  <a:lnTo>
                    <a:pt x="411" y="513"/>
                  </a:lnTo>
                  <a:lnTo>
                    <a:pt x="616" y="411"/>
                  </a:lnTo>
                  <a:lnTo>
                    <a:pt x="855" y="308"/>
                  </a:lnTo>
                  <a:lnTo>
                    <a:pt x="1333" y="308"/>
                  </a:lnTo>
                  <a:lnTo>
                    <a:pt x="1573" y="377"/>
                  </a:lnTo>
                  <a:lnTo>
                    <a:pt x="1812" y="513"/>
                  </a:lnTo>
                  <a:lnTo>
                    <a:pt x="1983" y="650"/>
                  </a:lnTo>
                  <a:lnTo>
                    <a:pt x="2188" y="445"/>
                  </a:lnTo>
                  <a:lnTo>
                    <a:pt x="1949" y="240"/>
                  </a:lnTo>
                  <a:lnTo>
                    <a:pt x="1675" y="103"/>
                  </a:lnTo>
                  <a:lnTo>
                    <a:pt x="1402" y="35"/>
                  </a:lnTo>
                  <a:lnTo>
                    <a:pt x="10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7"/>
            <p:cNvSpPr/>
            <p:nvPr/>
          </p:nvSpPr>
          <p:spPr>
            <a:xfrm>
              <a:off x="3165275" y="653375"/>
              <a:ext cx="33350" cy="12000"/>
            </a:xfrm>
            <a:custGeom>
              <a:rect b="b" l="l" r="r" t="t"/>
              <a:pathLst>
                <a:path extrusionOk="0" h="480" w="1334">
                  <a:moveTo>
                    <a:pt x="479" y="1"/>
                  </a:moveTo>
                  <a:lnTo>
                    <a:pt x="308" y="69"/>
                  </a:lnTo>
                  <a:lnTo>
                    <a:pt x="137" y="138"/>
                  </a:lnTo>
                  <a:lnTo>
                    <a:pt x="1" y="274"/>
                  </a:lnTo>
                  <a:lnTo>
                    <a:pt x="206" y="479"/>
                  </a:lnTo>
                  <a:lnTo>
                    <a:pt x="308" y="411"/>
                  </a:lnTo>
                  <a:lnTo>
                    <a:pt x="411" y="343"/>
                  </a:lnTo>
                  <a:lnTo>
                    <a:pt x="548" y="308"/>
                  </a:lnTo>
                  <a:lnTo>
                    <a:pt x="787" y="308"/>
                  </a:lnTo>
                  <a:lnTo>
                    <a:pt x="924" y="343"/>
                  </a:lnTo>
                  <a:lnTo>
                    <a:pt x="1026" y="411"/>
                  </a:lnTo>
                  <a:lnTo>
                    <a:pt x="1129" y="479"/>
                  </a:lnTo>
                  <a:lnTo>
                    <a:pt x="1334" y="274"/>
                  </a:lnTo>
                  <a:lnTo>
                    <a:pt x="1334" y="240"/>
                  </a:lnTo>
                  <a:lnTo>
                    <a:pt x="1163" y="138"/>
                  </a:lnTo>
                  <a:lnTo>
                    <a:pt x="1026" y="69"/>
                  </a:lnTo>
                  <a:lnTo>
                    <a:pt x="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7"/>
            <p:cNvSpPr/>
            <p:nvPr/>
          </p:nvSpPr>
          <p:spPr>
            <a:xfrm>
              <a:off x="3177250" y="665350"/>
              <a:ext cx="9425" cy="10275"/>
            </a:xfrm>
            <a:custGeom>
              <a:rect b="b" l="l" r="r" t="t"/>
              <a:pathLst>
                <a:path extrusionOk="0" h="411" w="377">
                  <a:moveTo>
                    <a:pt x="171" y="0"/>
                  </a:moveTo>
                  <a:lnTo>
                    <a:pt x="103" y="35"/>
                  </a:lnTo>
                  <a:lnTo>
                    <a:pt x="34" y="69"/>
                  </a:lnTo>
                  <a:lnTo>
                    <a:pt x="0" y="137"/>
                  </a:lnTo>
                  <a:lnTo>
                    <a:pt x="0" y="205"/>
                  </a:lnTo>
                  <a:lnTo>
                    <a:pt x="0" y="274"/>
                  </a:lnTo>
                  <a:lnTo>
                    <a:pt x="34" y="342"/>
                  </a:lnTo>
                  <a:lnTo>
                    <a:pt x="103" y="376"/>
                  </a:lnTo>
                  <a:lnTo>
                    <a:pt x="205" y="411"/>
                  </a:lnTo>
                  <a:lnTo>
                    <a:pt x="274" y="376"/>
                  </a:lnTo>
                  <a:lnTo>
                    <a:pt x="342" y="342"/>
                  </a:lnTo>
                  <a:lnTo>
                    <a:pt x="376" y="274"/>
                  </a:lnTo>
                  <a:lnTo>
                    <a:pt x="376" y="205"/>
                  </a:lnTo>
                  <a:lnTo>
                    <a:pt x="376" y="103"/>
                  </a:lnTo>
                  <a:lnTo>
                    <a:pt x="308" y="69"/>
                  </a:lnTo>
                  <a:lnTo>
                    <a:pt x="2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7"/>
            <p:cNvSpPr/>
            <p:nvPr/>
          </p:nvSpPr>
          <p:spPr>
            <a:xfrm>
              <a:off x="2888425" y="634575"/>
              <a:ext cx="28225" cy="28225"/>
            </a:xfrm>
            <a:custGeom>
              <a:rect b="b" l="l" r="r" t="t"/>
              <a:pathLst>
                <a:path extrusionOk="0" h="1129" w="1129">
                  <a:moveTo>
                    <a:pt x="445" y="1"/>
                  </a:moveTo>
                  <a:lnTo>
                    <a:pt x="343" y="35"/>
                  </a:lnTo>
                  <a:lnTo>
                    <a:pt x="240" y="103"/>
                  </a:lnTo>
                  <a:lnTo>
                    <a:pt x="172" y="172"/>
                  </a:lnTo>
                  <a:lnTo>
                    <a:pt x="103" y="274"/>
                  </a:lnTo>
                  <a:lnTo>
                    <a:pt x="35" y="343"/>
                  </a:lnTo>
                  <a:lnTo>
                    <a:pt x="1" y="445"/>
                  </a:lnTo>
                  <a:lnTo>
                    <a:pt x="1" y="582"/>
                  </a:lnTo>
                  <a:lnTo>
                    <a:pt x="1" y="685"/>
                  </a:lnTo>
                  <a:lnTo>
                    <a:pt x="35" y="787"/>
                  </a:lnTo>
                  <a:lnTo>
                    <a:pt x="103" y="890"/>
                  </a:lnTo>
                  <a:lnTo>
                    <a:pt x="172" y="958"/>
                  </a:lnTo>
                  <a:lnTo>
                    <a:pt x="240" y="1026"/>
                  </a:lnTo>
                  <a:lnTo>
                    <a:pt x="343" y="1095"/>
                  </a:lnTo>
                  <a:lnTo>
                    <a:pt x="445" y="1129"/>
                  </a:lnTo>
                  <a:lnTo>
                    <a:pt x="684" y="1129"/>
                  </a:lnTo>
                  <a:lnTo>
                    <a:pt x="787" y="1095"/>
                  </a:lnTo>
                  <a:lnTo>
                    <a:pt x="889" y="1026"/>
                  </a:lnTo>
                  <a:lnTo>
                    <a:pt x="958" y="958"/>
                  </a:lnTo>
                  <a:lnTo>
                    <a:pt x="1026" y="890"/>
                  </a:lnTo>
                  <a:lnTo>
                    <a:pt x="1095" y="787"/>
                  </a:lnTo>
                  <a:lnTo>
                    <a:pt x="1129" y="685"/>
                  </a:lnTo>
                  <a:lnTo>
                    <a:pt x="1129" y="548"/>
                  </a:lnTo>
                  <a:lnTo>
                    <a:pt x="1129" y="445"/>
                  </a:lnTo>
                  <a:lnTo>
                    <a:pt x="1095" y="343"/>
                  </a:lnTo>
                  <a:lnTo>
                    <a:pt x="1026" y="240"/>
                  </a:lnTo>
                  <a:lnTo>
                    <a:pt x="958" y="172"/>
                  </a:lnTo>
                  <a:lnTo>
                    <a:pt x="889" y="103"/>
                  </a:lnTo>
                  <a:lnTo>
                    <a:pt x="787" y="35"/>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7"/>
            <p:cNvSpPr/>
            <p:nvPr/>
          </p:nvSpPr>
          <p:spPr>
            <a:xfrm>
              <a:off x="2932875" y="634575"/>
              <a:ext cx="27350" cy="28225"/>
            </a:xfrm>
            <a:custGeom>
              <a:rect b="b" l="l" r="r" t="t"/>
              <a:pathLst>
                <a:path extrusionOk="0" h="1129" w="1094">
                  <a:moveTo>
                    <a:pt x="547" y="1"/>
                  </a:moveTo>
                  <a:lnTo>
                    <a:pt x="444" y="35"/>
                  </a:lnTo>
                  <a:lnTo>
                    <a:pt x="342" y="69"/>
                  </a:lnTo>
                  <a:lnTo>
                    <a:pt x="239" y="103"/>
                  </a:lnTo>
                  <a:lnTo>
                    <a:pt x="171" y="172"/>
                  </a:lnTo>
                  <a:lnTo>
                    <a:pt x="103" y="274"/>
                  </a:lnTo>
                  <a:lnTo>
                    <a:pt x="34" y="343"/>
                  </a:lnTo>
                  <a:lnTo>
                    <a:pt x="0" y="445"/>
                  </a:lnTo>
                  <a:lnTo>
                    <a:pt x="0" y="582"/>
                  </a:lnTo>
                  <a:lnTo>
                    <a:pt x="0" y="685"/>
                  </a:lnTo>
                  <a:lnTo>
                    <a:pt x="34" y="787"/>
                  </a:lnTo>
                  <a:lnTo>
                    <a:pt x="103" y="890"/>
                  </a:lnTo>
                  <a:lnTo>
                    <a:pt x="171" y="958"/>
                  </a:lnTo>
                  <a:lnTo>
                    <a:pt x="239" y="1026"/>
                  </a:lnTo>
                  <a:lnTo>
                    <a:pt x="342" y="1095"/>
                  </a:lnTo>
                  <a:lnTo>
                    <a:pt x="444" y="1129"/>
                  </a:lnTo>
                  <a:lnTo>
                    <a:pt x="650" y="1129"/>
                  </a:lnTo>
                  <a:lnTo>
                    <a:pt x="752" y="1095"/>
                  </a:lnTo>
                  <a:lnTo>
                    <a:pt x="855" y="1026"/>
                  </a:lnTo>
                  <a:lnTo>
                    <a:pt x="957" y="958"/>
                  </a:lnTo>
                  <a:lnTo>
                    <a:pt x="1025" y="890"/>
                  </a:lnTo>
                  <a:lnTo>
                    <a:pt x="1060" y="787"/>
                  </a:lnTo>
                  <a:lnTo>
                    <a:pt x="1094" y="685"/>
                  </a:lnTo>
                  <a:lnTo>
                    <a:pt x="1094" y="582"/>
                  </a:lnTo>
                  <a:lnTo>
                    <a:pt x="1094" y="445"/>
                  </a:lnTo>
                  <a:lnTo>
                    <a:pt x="1060" y="343"/>
                  </a:lnTo>
                  <a:lnTo>
                    <a:pt x="1025" y="274"/>
                  </a:lnTo>
                  <a:lnTo>
                    <a:pt x="957" y="172"/>
                  </a:lnTo>
                  <a:lnTo>
                    <a:pt x="855" y="103"/>
                  </a:lnTo>
                  <a:lnTo>
                    <a:pt x="752" y="69"/>
                  </a:lnTo>
                  <a:lnTo>
                    <a:pt x="650" y="35"/>
                  </a:lnTo>
                  <a:lnTo>
                    <a:pt x="5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7"/>
            <p:cNvSpPr/>
            <p:nvPr/>
          </p:nvSpPr>
          <p:spPr>
            <a:xfrm>
              <a:off x="2976450" y="634575"/>
              <a:ext cx="28225" cy="28225"/>
            </a:xfrm>
            <a:custGeom>
              <a:rect b="b" l="l" r="r" t="t"/>
              <a:pathLst>
                <a:path extrusionOk="0" h="1129" w="1129">
                  <a:moveTo>
                    <a:pt x="445" y="1"/>
                  </a:moveTo>
                  <a:lnTo>
                    <a:pt x="342" y="35"/>
                  </a:lnTo>
                  <a:lnTo>
                    <a:pt x="239" y="103"/>
                  </a:lnTo>
                  <a:lnTo>
                    <a:pt x="171" y="172"/>
                  </a:lnTo>
                  <a:lnTo>
                    <a:pt x="103" y="274"/>
                  </a:lnTo>
                  <a:lnTo>
                    <a:pt x="69" y="343"/>
                  </a:lnTo>
                  <a:lnTo>
                    <a:pt x="34" y="445"/>
                  </a:lnTo>
                  <a:lnTo>
                    <a:pt x="0" y="582"/>
                  </a:lnTo>
                  <a:lnTo>
                    <a:pt x="34" y="685"/>
                  </a:lnTo>
                  <a:lnTo>
                    <a:pt x="69" y="787"/>
                  </a:lnTo>
                  <a:lnTo>
                    <a:pt x="103" y="890"/>
                  </a:lnTo>
                  <a:lnTo>
                    <a:pt x="171" y="958"/>
                  </a:lnTo>
                  <a:lnTo>
                    <a:pt x="239" y="1026"/>
                  </a:lnTo>
                  <a:lnTo>
                    <a:pt x="342" y="1095"/>
                  </a:lnTo>
                  <a:lnTo>
                    <a:pt x="445" y="1129"/>
                  </a:lnTo>
                  <a:lnTo>
                    <a:pt x="684" y="1129"/>
                  </a:lnTo>
                  <a:lnTo>
                    <a:pt x="786" y="1095"/>
                  </a:lnTo>
                  <a:lnTo>
                    <a:pt x="889" y="1026"/>
                  </a:lnTo>
                  <a:lnTo>
                    <a:pt x="991" y="958"/>
                  </a:lnTo>
                  <a:lnTo>
                    <a:pt x="1060" y="890"/>
                  </a:lnTo>
                  <a:lnTo>
                    <a:pt x="1094" y="787"/>
                  </a:lnTo>
                  <a:lnTo>
                    <a:pt x="1128" y="685"/>
                  </a:lnTo>
                  <a:lnTo>
                    <a:pt x="1128" y="548"/>
                  </a:lnTo>
                  <a:lnTo>
                    <a:pt x="1128" y="445"/>
                  </a:lnTo>
                  <a:lnTo>
                    <a:pt x="1094" y="343"/>
                  </a:lnTo>
                  <a:lnTo>
                    <a:pt x="1026" y="240"/>
                  </a:lnTo>
                  <a:lnTo>
                    <a:pt x="957" y="172"/>
                  </a:lnTo>
                  <a:lnTo>
                    <a:pt x="889" y="103"/>
                  </a:lnTo>
                  <a:lnTo>
                    <a:pt x="786" y="35"/>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7"/>
            <p:cNvSpPr/>
            <p:nvPr/>
          </p:nvSpPr>
          <p:spPr>
            <a:xfrm>
              <a:off x="3020875" y="634575"/>
              <a:ext cx="28225" cy="28225"/>
            </a:xfrm>
            <a:custGeom>
              <a:rect b="b" l="l" r="r" t="t"/>
              <a:pathLst>
                <a:path extrusionOk="0" h="1129" w="1129">
                  <a:moveTo>
                    <a:pt x="445" y="1"/>
                  </a:moveTo>
                  <a:lnTo>
                    <a:pt x="342" y="35"/>
                  </a:lnTo>
                  <a:lnTo>
                    <a:pt x="240" y="103"/>
                  </a:lnTo>
                  <a:lnTo>
                    <a:pt x="171" y="172"/>
                  </a:lnTo>
                  <a:lnTo>
                    <a:pt x="103" y="274"/>
                  </a:lnTo>
                  <a:lnTo>
                    <a:pt x="35" y="343"/>
                  </a:lnTo>
                  <a:lnTo>
                    <a:pt x="1" y="445"/>
                  </a:lnTo>
                  <a:lnTo>
                    <a:pt x="1" y="582"/>
                  </a:lnTo>
                  <a:lnTo>
                    <a:pt x="1" y="685"/>
                  </a:lnTo>
                  <a:lnTo>
                    <a:pt x="35" y="787"/>
                  </a:lnTo>
                  <a:lnTo>
                    <a:pt x="103" y="890"/>
                  </a:lnTo>
                  <a:lnTo>
                    <a:pt x="171" y="958"/>
                  </a:lnTo>
                  <a:lnTo>
                    <a:pt x="240" y="1026"/>
                  </a:lnTo>
                  <a:lnTo>
                    <a:pt x="342" y="1095"/>
                  </a:lnTo>
                  <a:lnTo>
                    <a:pt x="445" y="1129"/>
                  </a:lnTo>
                  <a:lnTo>
                    <a:pt x="684" y="1129"/>
                  </a:lnTo>
                  <a:lnTo>
                    <a:pt x="787" y="1095"/>
                  </a:lnTo>
                  <a:lnTo>
                    <a:pt x="889" y="1026"/>
                  </a:lnTo>
                  <a:lnTo>
                    <a:pt x="958" y="958"/>
                  </a:lnTo>
                  <a:lnTo>
                    <a:pt x="1026" y="890"/>
                  </a:lnTo>
                  <a:lnTo>
                    <a:pt x="1094" y="787"/>
                  </a:lnTo>
                  <a:lnTo>
                    <a:pt x="1094" y="685"/>
                  </a:lnTo>
                  <a:lnTo>
                    <a:pt x="1128" y="548"/>
                  </a:lnTo>
                  <a:lnTo>
                    <a:pt x="1094" y="445"/>
                  </a:lnTo>
                  <a:lnTo>
                    <a:pt x="1060" y="343"/>
                  </a:lnTo>
                  <a:lnTo>
                    <a:pt x="1026" y="240"/>
                  </a:lnTo>
                  <a:lnTo>
                    <a:pt x="958" y="172"/>
                  </a:lnTo>
                  <a:lnTo>
                    <a:pt x="855" y="103"/>
                  </a:lnTo>
                  <a:lnTo>
                    <a:pt x="787" y="35"/>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7"/>
            <p:cNvSpPr/>
            <p:nvPr/>
          </p:nvSpPr>
          <p:spPr>
            <a:xfrm>
              <a:off x="3065300" y="634575"/>
              <a:ext cx="28225" cy="28225"/>
            </a:xfrm>
            <a:custGeom>
              <a:rect b="b" l="l" r="r" t="t"/>
              <a:pathLst>
                <a:path extrusionOk="0" h="1129" w="1129">
                  <a:moveTo>
                    <a:pt x="445" y="1"/>
                  </a:moveTo>
                  <a:lnTo>
                    <a:pt x="308" y="35"/>
                  </a:lnTo>
                  <a:lnTo>
                    <a:pt x="240" y="103"/>
                  </a:lnTo>
                  <a:lnTo>
                    <a:pt x="138" y="172"/>
                  </a:lnTo>
                  <a:lnTo>
                    <a:pt x="69" y="274"/>
                  </a:lnTo>
                  <a:lnTo>
                    <a:pt x="35" y="343"/>
                  </a:lnTo>
                  <a:lnTo>
                    <a:pt x="1" y="445"/>
                  </a:lnTo>
                  <a:lnTo>
                    <a:pt x="1" y="582"/>
                  </a:lnTo>
                  <a:lnTo>
                    <a:pt x="1" y="685"/>
                  </a:lnTo>
                  <a:lnTo>
                    <a:pt x="35" y="787"/>
                  </a:lnTo>
                  <a:lnTo>
                    <a:pt x="69" y="890"/>
                  </a:lnTo>
                  <a:lnTo>
                    <a:pt x="138" y="958"/>
                  </a:lnTo>
                  <a:lnTo>
                    <a:pt x="240" y="1026"/>
                  </a:lnTo>
                  <a:lnTo>
                    <a:pt x="343" y="1095"/>
                  </a:lnTo>
                  <a:lnTo>
                    <a:pt x="445" y="1129"/>
                  </a:lnTo>
                  <a:lnTo>
                    <a:pt x="650" y="1129"/>
                  </a:lnTo>
                  <a:lnTo>
                    <a:pt x="787" y="1095"/>
                  </a:lnTo>
                  <a:lnTo>
                    <a:pt x="855" y="1026"/>
                  </a:lnTo>
                  <a:lnTo>
                    <a:pt x="958" y="958"/>
                  </a:lnTo>
                  <a:lnTo>
                    <a:pt x="1026" y="890"/>
                  </a:lnTo>
                  <a:lnTo>
                    <a:pt x="1060" y="787"/>
                  </a:lnTo>
                  <a:lnTo>
                    <a:pt x="1095" y="685"/>
                  </a:lnTo>
                  <a:lnTo>
                    <a:pt x="1129" y="548"/>
                  </a:lnTo>
                  <a:lnTo>
                    <a:pt x="1095" y="445"/>
                  </a:lnTo>
                  <a:lnTo>
                    <a:pt x="1060" y="343"/>
                  </a:lnTo>
                  <a:lnTo>
                    <a:pt x="1026" y="240"/>
                  </a:lnTo>
                  <a:lnTo>
                    <a:pt x="958" y="172"/>
                  </a:lnTo>
                  <a:lnTo>
                    <a:pt x="855" y="103"/>
                  </a:lnTo>
                  <a:lnTo>
                    <a:pt x="753" y="35"/>
                  </a:lnTo>
                  <a:lnTo>
                    <a:pt x="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7"/>
            <p:cNvSpPr/>
            <p:nvPr/>
          </p:nvSpPr>
          <p:spPr>
            <a:xfrm>
              <a:off x="4591375" y="626900"/>
              <a:ext cx="114525" cy="53000"/>
            </a:xfrm>
            <a:custGeom>
              <a:rect b="b" l="l" r="r" t="t"/>
              <a:pathLst>
                <a:path extrusionOk="0" h="2120" w="4581">
                  <a:moveTo>
                    <a:pt x="4342" y="205"/>
                  </a:moveTo>
                  <a:lnTo>
                    <a:pt x="4342" y="1880"/>
                  </a:lnTo>
                  <a:lnTo>
                    <a:pt x="240" y="1880"/>
                  </a:lnTo>
                  <a:lnTo>
                    <a:pt x="240" y="205"/>
                  </a:lnTo>
                  <a:close/>
                  <a:moveTo>
                    <a:pt x="1" y="0"/>
                  </a:moveTo>
                  <a:lnTo>
                    <a:pt x="1" y="2119"/>
                  </a:lnTo>
                  <a:lnTo>
                    <a:pt x="4581" y="2119"/>
                  </a:lnTo>
                  <a:lnTo>
                    <a:pt x="45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7"/>
            <p:cNvSpPr/>
            <p:nvPr/>
          </p:nvSpPr>
          <p:spPr>
            <a:xfrm>
              <a:off x="4600775" y="635450"/>
              <a:ext cx="73525" cy="35050"/>
            </a:xfrm>
            <a:custGeom>
              <a:rect b="b" l="l" r="r" t="t"/>
              <a:pathLst>
                <a:path extrusionOk="0" h="1402" w="2941">
                  <a:moveTo>
                    <a:pt x="1" y="0"/>
                  </a:moveTo>
                  <a:lnTo>
                    <a:pt x="1" y="1401"/>
                  </a:lnTo>
                  <a:lnTo>
                    <a:pt x="2940" y="1401"/>
                  </a:lnTo>
                  <a:lnTo>
                    <a:pt x="29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7"/>
            <p:cNvSpPr/>
            <p:nvPr/>
          </p:nvSpPr>
          <p:spPr>
            <a:xfrm>
              <a:off x="4705875" y="638850"/>
              <a:ext cx="9425" cy="28225"/>
            </a:xfrm>
            <a:custGeom>
              <a:rect b="b" l="l" r="r" t="t"/>
              <a:pathLst>
                <a:path extrusionOk="0" h="1129" w="377">
                  <a:moveTo>
                    <a:pt x="1" y="1"/>
                  </a:moveTo>
                  <a:lnTo>
                    <a:pt x="1" y="1129"/>
                  </a:lnTo>
                  <a:lnTo>
                    <a:pt x="377" y="1129"/>
                  </a:lnTo>
                  <a:lnTo>
                    <a:pt x="3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7"/>
            <p:cNvSpPr/>
            <p:nvPr/>
          </p:nvSpPr>
          <p:spPr>
            <a:xfrm>
              <a:off x="2888425" y="878975"/>
              <a:ext cx="71800" cy="117075"/>
            </a:xfrm>
            <a:custGeom>
              <a:rect b="b" l="l" r="r" t="t"/>
              <a:pathLst>
                <a:path extrusionOk="0" h="4683" w="2872">
                  <a:moveTo>
                    <a:pt x="2496" y="0"/>
                  </a:moveTo>
                  <a:lnTo>
                    <a:pt x="1" y="2324"/>
                  </a:lnTo>
                  <a:lnTo>
                    <a:pt x="2496" y="4683"/>
                  </a:lnTo>
                  <a:lnTo>
                    <a:pt x="2872" y="4272"/>
                  </a:lnTo>
                  <a:lnTo>
                    <a:pt x="821" y="2324"/>
                  </a:lnTo>
                  <a:lnTo>
                    <a:pt x="2872" y="410"/>
                  </a:lnTo>
                  <a:lnTo>
                    <a:pt x="249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7"/>
            <p:cNvSpPr/>
            <p:nvPr/>
          </p:nvSpPr>
          <p:spPr>
            <a:xfrm>
              <a:off x="4586250" y="874700"/>
              <a:ext cx="129900" cy="125625"/>
            </a:xfrm>
            <a:custGeom>
              <a:rect b="b" l="l" r="r" t="t"/>
              <a:pathLst>
                <a:path extrusionOk="0" h="5025" w="5196">
                  <a:moveTo>
                    <a:pt x="2769" y="1607"/>
                  </a:moveTo>
                  <a:lnTo>
                    <a:pt x="2940" y="1675"/>
                  </a:lnTo>
                  <a:lnTo>
                    <a:pt x="3111" y="1743"/>
                  </a:lnTo>
                  <a:lnTo>
                    <a:pt x="3248" y="1846"/>
                  </a:lnTo>
                  <a:lnTo>
                    <a:pt x="3350" y="1983"/>
                  </a:lnTo>
                  <a:lnTo>
                    <a:pt x="3419" y="2153"/>
                  </a:lnTo>
                  <a:lnTo>
                    <a:pt x="3487" y="2290"/>
                  </a:lnTo>
                  <a:lnTo>
                    <a:pt x="3521" y="2495"/>
                  </a:lnTo>
                  <a:lnTo>
                    <a:pt x="3487" y="2700"/>
                  </a:lnTo>
                  <a:lnTo>
                    <a:pt x="3419" y="2871"/>
                  </a:lnTo>
                  <a:lnTo>
                    <a:pt x="3350" y="3008"/>
                  </a:lnTo>
                  <a:lnTo>
                    <a:pt x="3248" y="3145"/>
                  </a:lnTo>
                  <a:lnTo>
                    <a:pt x="3111" y="3247"/>
                  </a:lnTo>
                  <a:lnTo>
                    <a:pt x="2940" y="3350"/>
                  </a:lnTo>
                  <a:lnTo>
                    <a:pt x="2769" y="3384"/>
                  </a:lnTo>
                  <a:lnTo>
                    <a:pt x="2598" y="3418"/>
                  </a:lnTo>
                  <a:lnTo>
                    <a:pt x="2427" y="3384"/>
                  </a:lnTo>
                  <a:lnTo>
                    <a:pt x="2257" y="3350"/>
                  </a:lnTo>
                  <a:lnTo>
                    <a:pt x="2086" y="3247"/>
                  </a:lnTo>
                  <a:lnTo>
                    <a:pt x="1949" y="3145"/>
                  </a:lnTo>
                  <a:lnTo>
                    <a:pt x="1846" y="3008"/>
                  </a:lnTo>
                  <a:lnTo>
                    <a:pt x="1778" y="2837"/>
                  </a:lnTo>
                  <a:lnTo>
                    <a:pt x="1710" y="2666"/>
                  </a:lnTo>
                  <a:lnTo>
                    <a:pt x="1710" y="2495"/>
                  </a:lnTo>
                  <a:lnTo>
                    <a:pt x="1710" y="2324"/>
                  </a:lnTo>
                  <a:lnTo>
                    <a:pt x="1778" y="2153"/>
                  </a:lnTo>
                  <a:lnTo>
                    <a:pt x="1846" y="1983"/>
                  </a:lnTo>
                  <a:lnTo>
                    <a:pt x="1949" y="1846"/>
                  </a:lnTo>
                  <a:lnTo>
                    <a:pt x="2086" y="1743"/>
                  </a:lnTo>
                  <a:lnTo>
                    <a:pt x="2257" y="1675"/>
                  </a:lnTo>
                  <a:lnTo>
                    <a:pt x="2427" y="1607"/>
                  </a:lnTo>
                  <a:close/>
                  <a:moveTo>
                    <a:pt x="2598" y="1231"/>
                  </a:moveTo>
                  <a:lnTo>
                    <a:pt x="2325" y="1265"/>
                  </a:lnTo>
                  <a:lnTo>
                    <a:pt x="2086" y="1333"/>
                  </a:lnTo>
                  <a:lnTo>
                    <a:pt x="1881" y="1436"/>
                  </a:lnTo>
                  <a:lnTo>
                    <a:pt x="1710" y="1607"/>
                  </a:lnTo>
                  <a:lnTo>
                    <a:pt x="1539" y="1777"/>
                  </a:lnTo>
                  <a:lnTo>
                    <a:pt x="1436" y="2017"/>
                  </a:lnTo>
                  <a:lnTo>
                    <a:pt x="1368" y="2256"/>
                  </a:lnTo>
                  <a:lnTo>
                    <a:pt x="1334" y="2495"/>
                  </a:lnTo>
                  <a:lnTo>
                    <a:pt x="1368" y="2769"/>
                  </a:lnTo>
                  <a:lnTo>
                    <a:pt x="1436" y="3008"/>
                  </a:lnTo>
                  <a:lnTo>
                    <a:pt x="1539" y="3213"/>
                  </a:lnTo>
                  <a:lnTo>
                    <a:pt x="1710" y="3384"/>
                  </a:lnTo>
                  <a:lnTo>
                    <a:pt x="1881" y="3555"/>
                  </a:lnTo>
                  <a:lnTo>
                    <a:pt x="2120" y="3657"/>
                  </a:lnTo>
                  <a:lnTo>
                    <a:pt x="2359" y="3726"/>
                  </a:lnTo>
                  <a:lnTo>
                    <a:pt x="2598" y="3760"/>
                  </a:lnTo>
                  <a:lnTo>
                    <a:pt x="2633" y="3760"/>
                  </a:lnTo>
                  <a:lnTo>
                    <a:pt x="2872" y="3726"/>
                  </a:lnTo>
                  <a:lnTo>
                    <a:pt x="3111" y="3657"/>
                  </a:lnTo>
                  <a:lnTo>
                    <a:pt x="3316" y="3555"/>
                  </a:lnTo>
                  <a:lnTo>
                    <a:pt x="3521" y="3384"/>
                  </a:lnTo>
                  <a:lnTo>
                    <a:pt x="3658" y="3179"/>
                  </a:lnTo>
                  <a:lnTo>
                    <a:pt x="3760" y="2974"/>
                  </a:lnTo>
                  <a:lnTo>
                    <a:pt x="3829" y="2734"/>
                  </a:lnTo>
                  <a:lnTo>
                    <a:pt x="3863" y="2495"/>
                  </a:lnTo>
                  <a:lnTo>
                    <a:pt x="3829" y="2222"/>
                  </a:lnTo>
                  <a:lnTo>
                    <a:pt x="3760" y="1983"/>
                  </a:lnTo>
                  <a:lnTo>
                    <a:pt x="3658" y="1777"/>
                  </a:lnTo>
                  <a:lnTo>
                    <a:pt x="3487" y="1607"/>
                  </a:lnTo>
                  <a:lnTo>
                    <a:pt x="3316" y="1436"/>
                  </a:lnTo>
                  <a:lnTo>
                    <a:pt x="3077" y="1333"/>
                  </a:lnTo>
                  <a:lnTo>
                    <a:pt x="2838" y="1265"/>
                  </a:lnTo>
                  <a:lnTo>
                    <a:pt x="2598" y="1231"/>
                  </a:lnTo>
                  <a:close/>
                  <a:moveTo>
                    <a:pt x="3077" y="342"/>
                  </a:moveTo>
                  <a:lnTo>
                    <a:pt x="3077" y="581"/>
                  </a:lnTo>
                  <a:lnTo>
                    <a:pt x="3111" y="718"/>
                  </a:lnTo>
                  <a:lnTo>
                    <a:pt x="3145" y="855"/>
                  </a:lnTo>
                  <a:lnTo>
                    <a:pt x="3248" y="957"/>
                  </a:lnTo>
                  <a:lnTo>
                    <a:pt x="3350" y="1026"/>
                  </a:lnTo>
                  <a:lnTo>
                    <a:pt x="3521" y="1094"/>
                  </a:lnTo>
                  <a:lnTo>
                    <a:pt x="3624" y="1162"/>
                  </a:lnTo>
                  <a:lnTo>
                    <a:pt x="3760" y="1196"/>
                  </a:lnTo>
                  <a:lnTo>
                    <a:pt x="3897" y="1162"/>
                  </a:lnTo>
                  <a:lnTo>
                    <a:pt x="4034" y="1094"/>
                  </a:lnTo>
                  <a:lnTo>
                    <a:pt x="4205" y="991"/>
                  </a:lnTo>
                  <a:lnTo>
                    <a:pt x="4717" y="1812"/>
                  </a:lnTo>
                  <a:lnTo>
                    <a:pt x="4512" y="1948"/>
                  </a:lnTo>
                  <a:lnTo>
                    <a:pt x="4410" y="2017"/>
                  </a:lnTo>
                  <a:lnTo>
                    <a:pt x="4307" y="2119"/>
                  </a:lnTo>
                  <a:lnTo>
                    <a:pt x="4273" y="2256"/>
                  </a:lnTo>
                  <a:lnTo>
                    <a:pt x="4273" y="2393"/>
                  </a:lnTo>
                  <a:lnTo>
                    <a:pt x="4273" y="2564"/>
                  </a:lnTo>
                  <a:lnTo>
                    <a:pt x="4273" y="2700"/>
                  </a:lnTo>
                  <a:lnTo>
                    <a:pt x="4307" y="2837"/>
                  </a:lnTo>
                  <a:lnTo>
                    <a:pt x="4376" y="2974"/>
                  </a:lnTo>
                  <a:lnTo>
                    <a:pt x="4512" y="3042"/>
                  </a:lnTo>
                  <a:lnTo>
                    <a:pt x="4717" y="3179"/>
                  </a:lnTo>
                  <a:lnTo>
                    <a:pt x="4205" y="3999"/>
                  </a:lnTo>
                  <a:lnTo>
                    <a:pt x="4034" y="3897"/>
                  </a:lnTo>
                  <a:lnTo>
                    <a:pt x="3897" y="3828"/>
                  </a:lnTo>
                  <a:lnTo>
                    <a:pt x="3624" y="3828"/>
                  </a:lnTo>
                  <a:lnTo>
                    <a:pt x="3521" y="3897"/>
                  </a:lnTo>
                  <a:lnTo>
                    <a:pt x="3350" y="3965"/>
                  </a:lnTo>
                  <a:lnTo>
                    <a:pt x="3248" y="4067"/>
                  </a:lnTo>
                  <a:lnTo>
                    <a:pt x="3145" y="4170"/>
                  </a:lnTo>
                  <a:lnTo>
                    <a:pt x="3111" y="4273"/>
                  </a:lnTo>
                  <a:lnTo>
                    <a:pt x="3077" y="4409"/>
                  </a:lnTo>
                  <a:lnTo>
                    <a:pt x="3077" y="4648"/>
                  </a:lnTo>
                  <a:lnTo>
                    <a:pt x="2120" y="4648"/>
                  </a:lnTo>
                  <a:lnTo>
                    <a:pt x="2120" y="4375"/>
                  </a:lnTo>
                  <a:lnTo>
                    <a:pt x="2120" y="4238"/>
                  </a:lnTo>
                  <a:lnTo>
                    <a:pt x="2052" y="4102"/>
                  </a:lnTo>
                  <a:lnTo>
                    <a:pt x="1949" y="3999"/>
                  </a:lnTo>
                  <a:lnTo>
                    <a:pt x="1846" y="3931"/>
                  </a:lnTo>
                  <a:lnTo>
                    <a:pt x="1710" y="3828"/>
                  </a:lnTo>
                  <a:lnTo>
                    <a:pt x="1573" y="3794"/>
                  </a:lnTo>
                  <a:lnTo>
                    <a:pt x="1436" y="3760"/>
                  </a:lnTo>
                  <a:lnTo>
                    <a:pt x="1300" y="3794"/>
                  </a:lnTo>
                  <a:lnTo>
                    <a:pt x="1163" y="3828"/>
                  </a:lnTo>
                  <a:lnTo>
                    <a:pt x="992" y="3965"/>
                  </a:lnTo>
                  <a:lnTo>
                    <a:pt x="513" y="3110"/>
                  </a:lnTo>
                  <a:lnTo>
                    <a:pt x="684" y="3008"/>
                  </a:lnTo>
                  <a:lnTo>
                    <a:pt x="787" y="2940"/>
                  </a:lnTo>
                  <a:lnTo>
                    <a:pt x="889" y="2837"/>
                  </a:lnTo>
                  <a:lnTo>
                    <a:pt x="924" y="2700"/>
                  </a:lnTo>
                  <a:lnTo>
                    <a:pt x="924" y="2564"/>
                  </a:lnTo>
                  <a:lnTo>
                    <a:pt x="924" y="2393"/>
                  </a:lnTo>
                  <a:lnTo>
                    <a:pt x="924" y="2256"/>
                  </a:lnTo>
                  <a:lnTo>
                    <a:pt x="889" y="2119"/>
                  </a:lnTo>
                  <a:lnTo>
                    <a:pt x="787" y="2017"/>
                  </a:lnTo>
                  <a:lnTo>
                    <a:pt x="684" y="1914"/>
                  </a:lnTo>
                  <a:lnTo>
                    <a:pt x="513" y="1812"/>
                  </a:lnTo>
                  <a:lnTo>
                    <a:pt x="992" y="957"/>
                  </a:lnTo>
                  <a:lnTo>
                    <a:pt x="1163" y="1094"/>
                  </a:lnTo>
                  <a:lnTo>
                    <a:pt x="1300" y="1162"/>
                  </a:lnTo>
                  <a:lnTo>
                    <a:pt x="1573" y="1162"/>
                  </a:lnTo>
                  <a:lnTo>
                    <a:pt x="1710" y="1094"/>
                  </a:lnTo>
                  <a:lnTo>
                    <a:pt x="1846" y="991"/>
                  </a:lnTo>
                  <a:lnTo>
                    <a:pt x="1949" y="923"/>
                  </a:lnTo>
                  <a:lnTo>
                    <a:pt x="2052" y="820"/>
                  </a:lnTo>
                  <a:lnTo>
                    <a:pt x="2120" y="684"/>
                  </a:lnTo>
                  <a:lnTo>
                    <a:pt x="2120" y="547"/>
                  </a:lnTo>
                  <a:lnTo>
                    <a:pt x="2120" y="342"/>
                  </a:lnTo>
                  <a:close/>
                  <a:moveTo>
                    <a:pt x="1778" y="0"/>
                  </a:moveTo>
                  <a:lnTo>
                    <a:pt x="1778" y="615"/>
                  </a:lnTo>
                  <a:lnTo>
                    <a:pt x="1744" y="684"/>
                  </a:lnTo>
                  <a:lnTo>
                    <a:pt x="1676" y="718"/>
                  </a:lnTo>
                  <a:lnTo>
                    <a:pt x="1505" y="820"/>
                  </a:lnTo>
                  <a:lnTo>
                    <a:pt x="1436" y="855"/>
                  </a:lnTo>
                  <a:lnTo>
                    <a:pt x="1368" y="820"/>
                  </a:lnTo>
                  <a:lnTo>
                    <a:pt x="855" y="547"/>
                  </a:lnTo>
                  <a:lnTo>
                    <a:pt x="1" y="1983"/>
                  </a:lnTo>
                  <a:lnTo>
                    <a:pt x="513" y="2290"/>
                  </a:lnTo>
                  <a:lnTo>
                    <a:pt x="582" y="2324"/>
                  </a:lnTo>
                  <a:lnTo>
                    <a:pt x="582" y="2393"/>
                  </a:lnTo>
                  <a:lnTo>
                    <a:pt x="582" y="2495"/>
                  </a:lnTo>
                  <a:lnTo>
                    <a:pt x="582" y="2632"/>
                  </a:lnTo>
                  <a:lnTo>
                    <a:pt x="582" y="2700"/>
                  </a:lnTo>
                  <a:lnTo>
                    <a:pt x="513" y="2734"/>
                  </a:lnTo>
                  <a:lnTo>
                    <a:pt x="1" y="3042"/>
                  </a:lnTo>
                  <a:lnTo>
                    <a:pt x="855" y="4478"/>
                  </a:lnTo>
                  <a:lnTo>
                    <a:pt x="1368" y="4170"/>
                  </a:lnTo>
                  <a:lnTo>
                    <a:pt x="1505" y="4170"/>
                  </a:lnTo>
                  <a:lnTo>
                    <a:pt x="1676" y="4307"/>
                  </a:lnTo>
                  <a:lnTo>
                    <a:pt x="1744" y="4341"/>
                  </a:lnTo>
                  <a:lnTo>
                    <a:pt x="1778" y="4409"/>
                  </a:lnTo>
                  <a:lnTo>
                    <a:pt x="1778" y="5024"/>
                  </a:lnTo>
                  <a:lnTo>
                    <a:pt x="3453" y="5024"/>
                  </a:lnTo>
                  <a:lnTo>
                    <a:pt x="3453" y="4375"/>
                  </a:lnTo>
                  <a:lnTo>
                    <a:pt x="3453" y="4307"/>
                  </a:lnTo>
                  <a:lnTo>
                    <a:pt x="3521" y="4238"/>
                  </a:lnTo>
                  <a:lnTo>
                    <a:pt x="3692" y="4136"/>
                  </a:lnTo>
                  <a:lnTo>
                    <a:pt x="3760" y="4102"/>
                  </a:lnTo>
                  <a:lnTo>
                    <a:pt x="3863" y="4136"/>
                  </a:lnTo>
                  <a:lnTo>
                    <a:pt x="4341" y="4443"/>
                  </a:lnTo>
                  <a:lnTo>
                    <a:pt x="5196" y="2974"/>
                  </a:lnTo>
                  <a:lnTo>
                    <a:pt x="4683" y="2700"/>
                  </a:lnTo>
                  <a:lnTo>
                    <a:pt x="4649" y="2632"/>
                  </a:lnTo>
                  <a:lnTo>
                    <a:pt x="4615" y="2564"/>
                  </a:lnTo>
                  <a:lnTo>
                    <a:pt x="4615" y="2359"/>
                  </a:lnTo>
                  <a:lnTo>
                    <a:pt x="4649" y="2290"/>
                  </a:lnTo>
                  <a:lnTo>
                    <a:pt x="4683" y="2222"/>
                  </a:lnTo>
                  <a:lnTo>
                    <a:pt x="5196" y="1948"/>
                  </a:lnTo>
                  <a:lnTo>
                    <a:pt x="4341" y="479"/>
                  </a:lnTo>
                  <a:lnTo>
                    <a:pt x="3863" y="786"/>
                  </a:lnTo>
                  <a:lnTo>
                    <a:pt x="3795" y="820"/>
                  </a:lnTo>
                  <a:lnTo>
                    <a:pt x="3692" y="786"/>
                  </a:lnTo>
                  <a:lnTo>
                    <a:pt x="3521" y="684"/>
                  </a:lnTo>
                  <a:lnTo>
                    <a:pt x="3453" y="615"/>
                  </a:lnTo>
                  <a:lnTo>
                    <a:pt x="3453" y="547"/>
                  </a:lnTo>
                  <a:lnTo>
                    <a:pt x="34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7"/>
            <p:cNvSpPr/>
            <p:nvPr/>
          </p:nvSpPr>
          <p:spPr>
            <a:xfrm>
              <a:off x="3053350" y="1646275"/>
              <a:ext cx="1508150" cy="1754250"/>
            </a:xfrm>
            <a:custGeom>
              <a:rect b="b" l="l" r="r" t="t"/>
              <a:pathLst>
                <a:path extrusionOk="0" h="70170" w="60326">
                  <a:moveTo>
                    <a:pt x="30146" y="1"/>
                  </a:moveTo>
                  <a:lnTo>
                    <a:pt x="0" y="19141"/>
                  </a:lnTo>
                  <a:lnTo>
                    <a:pt x="0" y="70170"/>
                  </a:lnTo>
                  <a:lnTo>
                    <a:pt x="60326" y="70170"/>
                  </a:lnTo>
                  <a:lnTo>
                    <a:pt x="60326" y="19141"/>
                  </a:lnTo>
                  <a:lnTo>
                    <a:pt x="30146"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7"/>
            <p:cNvSpPr/>
            <p:nvPr/>
          </p:nvSpPr>
          <p:spPr>
            <a:xfrm>
              <a:off x="3053350" y="1646275"/>
              <a:ext cx="1508150" cy="1754250"/>
            </a:xfrm>
            <a:custGeom>
              <a:rect b="b" l="l" r="r" t="t"/>
              <a:pathLst>
                <a:path extrusionOk="0" fill="none" h="70170" w="60326">
                  <a:moveTo>
                    <a:pt x="60326" y="70170"/>
                  </a:moveTo>
                  <a:lnTo>
                    <a:pt x="0" y="70170"/>
                  </a:lnTo>
                  <a:lnTo>
                    <a:pt x="0" y="19141"/>
                  </a:lnTo>
                  <a:lnTo>
                    <a:pt x="30146" y="1"/>
                  </a:lnTo>
                  <a:lnTo>
                    <a:pt x="60326" y="19141"/>
                  </a:lnTo>
                  <a:lnTo>
                    <a:pt x="60326" y="7017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7"/>
            <p:cNvSpPr/>
            <p:nvPr/>
          </p:nvSpPr>
          <p:spPr>
            <a:xfrm>
              <a:off x="3053350" y="2070950"/>
              <a:ext cx="1508150" cy="422125"/>
            </a:xfrm>
            <a:custGeom>
              <a:rect b="b" l="l" r="r" t="t"/>
              <a:pathLst>
                <a:path extrusionOk="0" h="16885" w="60326">
                  <a:moveTo>
                    <a:pt x="3384" y="0"/>
                  </a:moveTo>
                  <a:lnTo>
                    <a:pt x="0" y="2154"/>
                  </a:lnTo>
                  <a:lnTo>
                    <a:pt x="0" y="14937"/>
                  </a:lnTo>
                  <a:lnTo>
                    <a:pt x="1709" y="15894"/>
                  </a:lnTo>
                  <a:lnTo>
                    <a:pt x="3384" y="16885"/>
                  </a:lnTo>
                  <a:lnTo>
                    <a:pt x="3384" y="0"/>
                  </a:lnTo>
                  <a:close/>
                  <a:moveTo>
                    <a:pt x="56908" y="0"/>
                  </a:moveTo>
                  <a:lnTo>
                    <a:pt x="56908" y="16885"/>
                  </a:lnTo>
                  <a:lnTo>
                    <a:pt x="60326" y="14937"/>
                  </a:lnTo>
                  <a:lnTo>
                    <a:pt x="60326" y="2154"/>
                  </a:lnTo>
                  <a:lnTo>
                    <a:pt x="56908" y="0"/>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7"/>
            <p:cNvSpPr/>
            <p:nvPr/>
          </p:nvSpPr>
          <p:spPr>
            <a:xfrm>
              <a:off x="4476025" y="2070950"/>
              <a:ext cx="85475" cy="422125"/>
            </a:xfrm>
            <a:custGeom>
              <a:rect b="b" l="l" r="r" t="t"/>
              <a:pathLst>
                <a:path extrusionOk="0" fill="none" h="16885" w="3419">
                  <a:moveTo>
                    <a:pt x="1" y="0"/>
                  </a:moveTo>
                  <a:lnTo>
                    <a:pt x="1" y="16885"/>
                  </a:lnTo>
                  <a:lnTo>
                    <a:pt x="1" y="16885"/>
                  </a:lnTo>
                  <a:lnTo>
                    <a:pt x="3419" y="14937"/>
                  </a:lnTo>
                  <a:lnTo>
                    <a:pt x="3419" y="2154"/>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7"/>
            <p:cNvSpPr/>
            <p:nvPr/>
          </p:nvSpPr>
          <p:spPr>
            <a:xfrm>
              <a:off x="3053350" y="2070950"/>
              <a:ext cx="1508150" cy="1329575"/>
            </a:xfrm>
            <a:custGeom>
              <a:rect b="b" l="l" r="r" t="t"/>
              <a:pathLst>
                <a:path extrusionOk="0" fill="none" h="53183" w="60326">
                  <a:moveTo>
                    <a:pt x="3384" y="0"/>
                  </a:moveTo>
                  <a:lnTo>
                    <a:pt x="0" y="2154"/>
                  </a:lnTo>
                  <a:lnTo>
                    <a:pt x="0" y="53183"/>
                  </a:lnTo>
                  <a:lnTo>
                    <a:pt x="60326" y="53183"/>
                  </a:lnTo>
                  <a:lnTo>
                    <a:pt x="0" y="53183"/>
                  </a:lnTo>
                  <a:lnTo>
                    <a:pt x="0" y="14937"/>
                  </a:lnTo>
                  <a:lnTo>
                    <a:pt x="0" y="14937"/>
                  </a:lnTo>
                  <a:lnTo>
                    <a:pt x="1709" y="15894"/>
                  </a:lnTo>
                  <a:lnTo>
                    <a:pt x="3384" y="16885"/>
                  </a:lnTo>
                  <a:lnTo>
                    <a:pt x="338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7"/>
            <p:cNvSpPr/>
            <p:nvPr/>
          </p:nvSpPr>
          <p:spPr>
            <a:xfrm>
              <a:off x="3137950" y="1585600"/>
              <a:ext cx="1338100" cy="1717525"/>
            </a:xfrm>
            <a:custGeom>
              <a:rect b="b" l="l" r="r" t="t"/>
              <a:pathLst>
                <a:path extrusionOk="0" h="68701" w="53524">
                  <a:moveTo>
                    <a:pt x="0" y="1"/>
                  </a:moveTo>
                  <a:lnTo>
                    <a:pt x="0" y="68700"/>
                  </a:lnTo>
                  <a:lnTo>
                    <a:pt x="53524" y="68700"/>
                  </a:lnTo>
                  <a:lnTo>
                    <a:pt x="53524" y="13091"/>
                  </a:lnTo>
                  <a:lnTo>
                    <a:pt x="39750"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7"/>
            <p:cNvSpPr/>
            <p:nvPr/>
          </p:nvSpPr>
          <p:spPr>
            <a:xfrm>
              <a:off x="3137950" y="1585600"/>
              <a:ext cx="1338100" cy="1717525"/>
            </a:xfrm>
            <a:custGeom>
              <a:rect b="b" l="l" r="r" t="t"/>
              <a:pathLst>
                <a:path extrusionOk="0" fill="none" h="68701" w="53524">
                  <a:moveTo>
                    <a:pt x="53524" y="68700"/>
                  </a:moveTo>
                  <a:lnTo>
                    <a:pt x="0" y="68700"/>
                  </a:lnTo>
                  <a:lnTo>
                    <a:pt x="0" y="1"/>
                  </a:lnTo>
                  <a:lnTo>
                    <a:pt x="39750" y="1"/>
                  </a:lnTo>
                  <a:lnTo>
                    <a:pt x="53524" y="13091"/>
                  </a:lnTo>
                  <a:lnTo>
                    <a:pt x="53524" y="6870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7"/>
            <p:cNvSpPr/>
            <p:nvPr/>
          </p:nvSpPr>
          <p:spPr>
            <a:xfrm>
              <a:off x="4131675" y="1585600"/>
              <a:ext cx="344375" cy="327300"/>
            </a:xfrm>
            <a:custGeom>
              <a:rect b="b" l="l" r="r" t="t"/>
              <a:pathLst>
                <a:path extrusionOk="0" h="13092" w="13775">
                  <a:moveTo>
                    <a:pt x="1" y="1"/>
                  </a:moveTo>
                  <a:lnTo>
                    <a:pt x="1" y="13091"/>
                  </a:lnTo>
                  <a:lnTo>
                    <a:pt x="13775" y="13091"/>
                  </a:lnTo>
                  <a:lnTo>
                    <a:pt x="1"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7"/>
            <p:cNvSpPr/>
            <p:nvPr/>
          </p:nvSpPr>
          <p:spPr>
            <a:xfrm>
              <a:off x="3268675" y="1873575"/>
              <a:ext cx="744250" cy="44450"/>
            </a:xfrm>
            <a:custGeom>
              <a:rect b="b" l="l" r="r" t="t"/>
              <a:pathLst>
                <a:path extrusionOk="0" h="1778" w="29770">
                  <a:moveTo>
                    <a:pt x="0" y="0"/>
                  </a:moveTo>
                  <a:lnTo>
                    <a:pt x="0" y="1777"/>
                  </a:lnTo>
                  <a:lnTo>
                    <a:pt x="29770" y="1777"/>
                  </a:lnTo>
                  <a:lnTo>
                    <a:pt x="29770"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7"/>
            <p:cNvSpPr/>
            <p:nvPr/>
          </p:nvSpPr>
          <p:spPr>
            <a:xfrm>
              <a:off x="3268675" y="1984650"/>
              <a:ext cx="744250" cy="44450"/>
            </a:xfrm>
            <a:custGeom>
              <a:rect b="b" l="l" r="r" t="t"/>
              <a:pathLst>
                <a:path extrusionOk="0" h="1778" w="29770">
                  <a:moveTo>
                    <a:pt x="0" y="0"/>
                  </a:moveTo>
                  <a:lnTo>
                    <a:pt x="0" y="1778"/>
                  </a:lnTo>
                  <a:lnTo>
                    <a:pt x="29770" y="1778"/>
                  </a:lnTo>
                  <a:lnTo>
                    <a:pt x="29770"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7"/>
            <p:cNvSpPr/>
            <p:nvPr/>
          </p:nvSpPr>
          <p:spPr>
            <a:xfrm>
              <a:off x="3268675" y="2096575"/>
              <a:ext cx="744250" cy="43600"/>
            </a:xfrm>
            <a:custGeom>
              <a:rect b="b" l="l" r="r" t="t"/>
              <a:pathLst>
                <a:path extrusionOk="0" h="1744" w="29770">
                  <a:moveTo>
                    <a:pt x="0" y="1"/>
                  </a:moveTo>
                  <a:lnTo>
                    <a:pt x="0" y="1744"/>
                  </a:lnTo>
                  <a:lnTo>
                    <a:pt x="29770" y="1744"/>
                  </a:lnTo>
                  <a:lnTo>
                    <a:pt x="29770"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7"/>
            <p:cNvSpPr/>
            <p:nvPr/>
          </p:nvSpPr>
          <p:spPr>
            <a:xfrm>
              <a:off x="3268675" y="2207675"/>
              <a:ext cx="1090325" cy="44450"/>
            </a:xfrm>
            <a:custGeom>
              <a:rect b="b" l="l" r="r" t="t"/>
              <a:pathLst>
                <a:path extrusionOk="0" h="1778" w="43613">
                  <a:moveTo>
                    <a:pt x="0" y="0"/>
                  </a:moveTo>
                  <a:lnTo>
                    <a:pt x="0" y="1777"/>
                  </a:lnTo>
                  <a:lnTo>
                    <a:pt x="43612" y="1777"/>
                  </a:lnTo>
                  <a:lnTo>
                    <a:pt x="436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7"/>
            <p:cNvSpPr/>
            <p:nvPr/>
          </p:nvSpPr>
          <p:spPr>
            <a:xfrm>
              <a:off x="3268675" y="2318750"/>
              <a:ext cx="1090325" cy="44450"/>
            </a:xfrm>
            <a:custGeom>
              <a:rect b="b" l="l" r="r" t="t"/>
              <a:pathLst>
                <a:path extrusionOk="0" h="1778" w="43613">
                  <a:moveTo>
                    <a:pt x="0" y="0"/>
                  </a:moveTo>
                  <a:lnTo>
                    <a:pt x="0" y="1778"/>
                  </a:lnTo>
                  <a:lnTo>
                    <a:pt x="43612" y="1778"/>
                  </a:lnTo>
                  <a:lnTo>
                    <a:pt x="436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7"/>
            <p:cNvSpPr/>
            <p:nvPr/>
          </p:nvSpPr>
          <p:spPr>
            <a:xfrm>
              <a:off x="3268675" y="2430675"/>
              <a:ext cx="1090325" cy="43600"/>
            </a:xfrm>
            <a:custGeom>
              <a:rect b="b" l="l" r="r" t="t"/>
              <a:pathLst>
                <a:path extrusionOk="0" h="1744" w="43613">
                  <a:moveTo>
                    <a:pt x="0" y="1"/>
                  </a:moveTo>
                  <a:lnTo>
                    <a:pt x="0" y="1744"/>
                  </a:lnTo>
                  <a:lnTo>
                    <a:pt x="43612" y="1744"/>
                  </a:lnTo>
                  <a:lnTo>
                    <a:pt x="43612"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7"/>
            <p:cNvSpPr/>
            <p:nvPr/>
          </p:nvSpPr>
          <p:spPr>
            <a:xfrm>
              <a:off x="3268675" y="2541750"/>
              <a:ext cx="1090325" cy="43625"/>
            </a:xfrm>
            <a:custGeom>
              <a:rect b="b" l="l" r="r" t="t"/>
              <a:pathLst>
                <a:path extrusionOk="0" h="1745" w="43613">
                  <a:moveTo>
                    <a:pt x="0" y="1"/>
                  </a:moveTo>
                  <a:lnTo>
                    <a:pt x="0" y="1744"/>
                  </a:lnTo>
                  <a:lnTo>
                    <a:pt x="43612" y="1744"/>
                  </a:lnTo>
                  <a:lnTo>
                    <a:pt x="43612"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7"/>
            <p:cNvSpPr/>
            <p:nvPr/>
          </p:nvSpPr>
          <p:spPr>
            <a:xfrm>
              <a:off x="3268675" y="2541750"/>
              <a:ext cx="1090325" cy="43625"/>
            </a:xfrm>
            <a:custGeom>
              <a:rect b="b" l="l" r="r" t="t"/>
              <a:pathLst>
                <a:path extrusionOk="0" fill="none" h="1745" w="43613">
                  <a:moveTo>
                    <a:pt x="43612" y="1744"/>
                  </a:moveTo>
                  <a:lnTo>
                    <a:pt x="0" y="1744"/>
                  </a:lnTo>
                  <a:lnTo>
                    <a:pt x="0" y="1"/>
                  </a:lnTo>
                  <a:lnTo>
                    <a:pt x="43612" y="1"/>
                  </a:lnTo>
                  <a:lnTo>
                    <a:pt x="43612" y="174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7"/>
            <p:cNvSpPr/>
            <p:nvPr/>
          </p:nvSpPr>
          <p:spPr>
            <a:xfrm>
              <a:off x="3268675" y="2652850"/>
              <a:ext cx="1090325" cy="44450"/>
            </a:xfrm>
            <a:custGeom>
              <a:rect b="b" l="l" r="r" t="t"/>
              <a:pathLst>
                <a:path extrusionOk="0" h="1778" w="43613">
                  <a:moveTo>
                    <a:pt x="0" y="0"/>
                  </a:moveTo>
                  <a:lnTo>
                    <a:pt x="0" y="1777"/>
                  </a:lnTo>
                  <a:lnTo>
                    <a:pt x="43612" y="1777"/>
                  </a:lnTo>
                  <a:lnTo>
                    <a:pt x="436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7"/>
            <p:cNvSpPr/>
            <p:nvPr/>
          </p:nvSpPr>
          <p:spPr>
            <a:xfrm>
              <a:off x="3268675" y="2652850"/>
              <a:ext cx="1090325" cy="44450"/>
            </a:xfrm>
            <a:custGeom>
              <a:rect b="b" l="l" r="r" t="t"/>
              <a:pathLst>
                <a:path extrusionOk="0" fill="none" h="1778" w="43613">
                  <a:moveTo>
                    <a:pt x="43612" y="1777"/>
                  </a:moveTo>
                  <a:lnTo>
                    <a:pt x="0" y="1777"/>
                  </a:lnTo>
                  <a:lnTo>
                    <a:pt x="0" y="0"/>
                  </a:lnTo>
                  <a:lnTo>
                    <a:pt x="43612" y="0"/>
                  </a:lnTo>
                  <a:lnTo>
                    <a:pt x="43612" y="177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7"/>
            <p:cNvSpPr/>
            <p:nvPr/>
          </p:nvSpPr>
          <p:spPr>
            <a:xfrm>
              <a:off x="3268675" y="2763925"/>
              <a:ext cx="1090325" cy="44450"/>
            </a:xfrm>
            <a:custGeom>
              <a:rect b="b" l="l" r="r" t="t"/>
              <a:pathLst>
                <a:path extrusionOk="0" h="1778" w="43613">
                  <a:moveTo>
                    <a:pt x="0" y="0"/>
                  </a:moveTo>
                  <a:lnTo>
                    <a:pt x="0" y="1778"/>
                  </a:lnTo>
                  <a:lnTo>
                    <a:pt x="43612" y="1778"/>
                  </a:lnTo>
                  <a:lnTo>
                    <a:pt x="436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7"/>
            <p:cNvSpPr/>
            <p:nvPr/>
          </p:nvSpPr>
          <p:spPr>
            <a:xfrm>
              <a:off x="3268675" y="2763925"/>
              <a:ext cx="1090325" cy="44450"/>
            </a:xfrm>
            <a:custGeom>
              <a:rect b="b" l="l" r="r" t="t"/>
              <a:pathLst>
                <a:path extrusionOk="0" fill="none" h="1778" w="43613">
                  <a:moveTo>
                    <a:pt x="43612" y="1778"/>
                  </a:moveTo>
                  <a:lnTo>
                    <a:pt x="0" y="1778"/>
                  </a:lnTo>
                  <a:lnTo>
                    <a:pt x="0" y="0"/>
                  </a:lnTo>
                  <a:lnTo>
                    <a:pt x="43612" y="0"/>
                  </a:lnTo>
                  <a:lnTo>
                    <a:pt x="43612" y="177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7"/>
            <p:cNvSpPr/>
            <p:nvPr/>
          </p:nvSpPr>
          <p:spPr>
            <a:xfrm>
              <a:off x="3268675" y="2875850"/>
              <a:ext cx="1090325" cy="43600"/>
            </a:xfrm>
            <a:custGeom>
              <a:rect b="b" l="l" r="r" t="t"/>
              <a:pathLst>
                <a:path extrusionOk="0" h="1744" w="43613">
                  <a:moveTo>
                    <a:pt x="0" y="1"/>
                  </a:moveTo>
                  <a:lnTo>
                    <a:pt x="0" y="1744"/>
                  </a:lnTo>
                  <a:lnTo>
                    <a:pt x="43612" y="1744"/>
                  </a:lnTo>
                  <a:lnTo>
                    <a:pt x="43612"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7"/>
            <p:cNvSpPr/>
            <p:nvPr/>
          </p:nvSpPr>
          <p:spPr>
            <a:xfrm>
              <a:off x="3268675" y="2875850"/>
              <a:ext cx="1090325" cy="43600"/>
            </a:xfrm>
            <a:custGeom>
              <a:rect b="b" l="l" r="r" t="t"/>
              <a:pathLst>
                <a:path extrusionOk="0" fill="none" h="1744" w="43613">
                  <a:moveTo>
                    <a:pt x="43612" y="1744"/>
                  </a:moveTo>
                  <a:lnTo>
                    <a:pt x="0" y="1744"/>
                  </a:lnTo>
                  <a:lnTo>
                    <a:pt x="0" y="1"/>
                  </a:lnTo>
                  <a:lnTo>
                    <a:pt x="43612" y="1"/>
                  </a:lnTo>
                  <a:lnTo>
                    <a:pt x="43612" y="174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7"/>
            <p:cNvSpPr/>
            <p:nvPr/>
          </p:nvSpPr>
          <p:spPr>
            <a:xfrm>
              <a:off x="3268675" y="2986950"/>
              <a:ext cx="1090325" cy="44450"/>
            </a:xfrm>
            <a:custGeom>
              <a:rect b="b" l="l" r="r" t="t"/>
              <a:pathLst>
                <a:path extrusionOk="0" h="1778" w="43613">
                  <a:moveTo>
                    <a:pt x="0" y="0"/>
                  </a:moveTo>
                  <a:lnTo>
                    <a:pt x="0" y="1777"/>
                  </a:lnTo>
                  <a:lnTo>
                    <a:pt x="43612" y="1777"/>
                  </a:lnTo>
                  <a:lnTo>
                    <a:pt x="436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7"/>
            <p:cNvSpPr/>
            <p:nvPr/>
          </p:nvSpPr>
          <p:spPr>
            <a:xfrm>
              <a:off x="3268675" y="2986950"/>
              <a:ext cx="1090325" cy="44450"/>
            </a:xfrm>
            <a:custGeom>
              <a:rect b="b" l="l" r="r" t="t"/>
              <a:pathLst>
                <a:path extrusionOk="0" fill="none" h="1778" w="43613">
                  <a:moveTo>
                    <a:pt x="43612" y="1777"/>
                  </a:moveTo>
                  <a:lnTo>
                    <a:pt x="0" y="1777"/>
                  </a:lnTo>
                  <a:lnTo>
                    <a:pt x="0" y="0"/>
                  </a:lnTo>
                  <a:lnTo>
                    <a:pt x="43612" y="0"/>
                  </a:lnTo>
                  <a:lnTo>
                    <a:pt x="43612" y="177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7"/>
            <p:cNvSpPr/>
            <p:nvPr/>
          </p:nvSpPr>
          <p:spPr>
            <a:xfrm>
              <a:off x="3268675" y="3098025"/>
              <a:ext cx="1090325" cy="44450"/>
            </a:xfrm>
            <a:custGeom>
              <a:rect b="b" l="l" r="r" t="t"/>
              <a:pathLst>
                <a:path extrusionOk="0" h="1778" w="43613">
                  <a:moveTo>
                    <a:pt x="0" y="0"/>
                  </a:moveTo>
                  <a:lnTo>
                    <a:pt x="0" y="1778"/>
                  </a:lnTo>
                  <a:lnTo>
                    <a:pt x="43612" y="1778"/>
                  </a:lnTo>
                  <a:lnTo>
                    <a:pt x="436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7"/>
            <p:cNvSpPr/>
            <p:nvPr/>
          </p:nvSpPr>
          <p:spPr>
            <a:xfrm>
              <a:off x="3268675" y="3098025"/>
              <a:ext cx="1090325" cy="44450"/>
            </a:xfrm>
            <a:custGeom>
              <a:rect b="b" l="l" r="r" t="t"/>
              <a:pathLst>
                <a:path extrusionOk="0" fill="none" h="1778" w="43613">
                  <a:moveTo>
                    <a:pt x="43612" y="1778"/>
                  </a:moveTo>
                  <a:lnTo>
                    <a:pt x="0" y="1778"/>
                  </a:lnTo>
                  <a:lnTo>
                    <a:pt x="0" y="0"/>
                  </a:lnTo>
                  <a:lnTo>
                    <a:pt x="43612" y="0"/>
                  </a:lnTo>
                  <a:lnTo>
                    <a:pt x="43612" y="177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7"/>
            <p:cNvSpPr/>
            <p:nvPr/>
          </p:nvSpPr>
          <p:spPr>
            <a:xfrm>
              <a:off x="3053350" y="2444350"/>
              <a:ext cx="1508150" cy="956175"/>
            </a:xfrm>
            <a:custGeom>
              <a:rect b="b" l="l" r="r" t="t"/>
              <a:pathLst>
                <a:path extrusionOk="0" h="38247" w="60326">
                  <a:moveTo>
                    <a:pt x="23891" y="14321"/>
                  </a:moveTo>
                  <a:lnTo>
                    <a:pt x="23823" y="14356"/>
                  </a:lnTo>
                  <a:lnTo>
                    <a:pt x="23925" y="14321"/>
                  </a:lnTo>
                  <a:close/>
                  <a:moveTo>
                    <a:pt x="36435" y="14321"/>
                  </a:moveTo>
                  <a:lnTo>
                    <a:pt x="36469" y="14356"/>
                  </a:lnTo>
                  <a:lnTo>
                    <a:pt x="36503" y="14356"/>
                  </a:lnTo>
                  <a:lnTo>
                    <a:pt x="36435" y="14321"/>
                  </a:lnTo>
                  <a:close/>
                  <a:moveTo>
                    <a:pt x="0" y="1"/>
                  </a:moveTo>
                  <a:lnTo>
                    <a:pt x="0" y="38247"/>
                  </a:lnTo>
                  <a:lnTo>
                    <a:pt x="60326" y="38247"/>
                  </a:lnTo>
                  <a:lnTo>
                    <a:pt x="60326" y="1"/>
                  </a:lnTo>
                  <a:lnTo>
                    <a:pt x="58377" y="1094"/>
                  </a:lnTo>
                  <a:lnTo>
                    <a:pt x="56463" y="2222"/>
                  </a:lnTo>
                  <a:lnTo>
                    <a:pt x="52635" y="4512"/>
                  </a:lnTo>
                  <a:lnTo>
                    <a:pt x="48807" y="6802"/>
                  </a:lnTo>
                  <a:lnTo>
                    <a:pt x="44979" y="9126"/>
                  </a:lnTo>
                  <a:lnTo>
                    <a:pt x="40741" y="11724"/>
                  </a:lnTo>
                  <a:lnTo>
                    <a:pt x="36503" y="14356"/>
                  </a:lnTo>
                  <a:lnTo>
                    <a:pt x="33324" y="16338"/>
                  </a:lnTo>
                  <a:lnTo>
                    <a:pt x="30180" y="18320"/>
                  </a:lnTo>
                  <a:lnTo>
                    <a:pt x="23823" y="14356"/>
                  </a:lnTo>
                  <a:lnTo>
                    <a:pt x="19585" y="11724"/>
                  </a:lnTo>
                  <a:lnTo>
                    <a:pt x="15347" y="9126"/>
                  </a:lnTo>
                  <a:lnTo>
                    <a:pt x="11553" y="6802"/>
                  </a:lnTo>
                  <a:lnTo>
                    <a:pt x="7691" y="4512"/>
                  </a:lnTo>
                  <a:lnTo>
                    <a:pt x="3863" y="2222"/>
                  </a:lnTo>
                  <a:lnTo>
                    <a:pt x="1949" y="1094"/>
                  </a:lnTo>
                  <a:lnTo>
                    <a:pt x="0"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7"/>
            <p:cNvSpPr/>
            <p:nvPr/>
          </p:nvSpPr>
          <p:spPr>
            <a:xfrm>
              <a:off x="3053350" y="2444350"/>
              <a:ext cx="1508150" cy="956175"/>
            </a:xfrm>
            <a:custGeom>
              <a:rect b="b" l="l" r="r" t="t"/>
              <a:pathLst>
                <a:path extrusionOk="0" fill="none" h="38247" w="60326">
                  <a:moveTo>
                    <a:pt x="60326" y="1"/>
                  </a:moveTo>
                  <a:lnTo>
                    <a:pt x="60326" y="38247"/>
                  </a:lnTo>
                  <a:lnTo>
                    <a:pt x="0" y="38247"/>
                  </a:lnTo>
                  <a:lnTo>
                    <a:pt x="0" y="1"/>
                  </a:lnTo>
                  <a:lnTo>
                    <a:pt x="0" y="1"/>
                  </a:lnTo>
                  <a:lnTo>
                    <a:pt x="1949" y="1094"/>
                  </a:lnTo>
                  <a:lnTo>
                    <a:pt x="3863" y="2222"/>
                  </a:lnTo>
                  <a:lnTo>
                    <a:pt x="7691" y="4512"/>
                  </a:lnTo>
                  <a:lnTo>
                    <a:pt x="7691" y="4512"/>
                  </a:lnTo>
                  <a:lnTo>
                    <a:pt x="11553" y="6802"/>
                  </a:lnTo>
                  <a:lnTo>
                    <a:pt x="15347" y="9126"/>
                  </a:lnTo>
                  <a:lnTo>
                    <a:pt x="15347" y="9126"/>
                  </a:lnTo>
                  <a:lnTo>
                    <a:pt x="19585" y="11724"/>
                  </a:lnTo>
                  <a:lnTo>
                    <a:pt x="23823" y="14356"/>
                  </a:lnTo>
                  <a:lnTo>
                    <a:pt x="23925" y="14321"/>
                  </a:lnTo>
                  <a:lnTo>
                    <a:pt x="23925" y="14321"/>
                  </a:lnTo>
                  <a:lnTo>
                    <a:pt x="23891" y="14321"/>
                  </a:lnTo>
                  <a:lnTo>
                    <a:pt x="23823" y="14356"/>
                  </a:lnTo>
                  <a:lnTo>
                    <a:pt x="23823" y="14356"/>
                  </a:lnTo>
                  <a:lnTo>
                    <a:pt x="30180" y="18320"/>
                  </a:lnTo>
                  <a:lnTo>
                    <a:pt x="30180" y="18320"/>
                  </a:lnTo>
                  <a:lnTo>
                    <a:pt x="33324" y="16338"/>
                  </a:lnTo>
                  <a:lnTo>
                    <a:pt x="36503" y="14356"/>
                  </a:lnTo>
                  <a:lnTo>
                    <a:pt x="36503" y="14356"/>
                  </a:lnTo>
                  <a:lnTo>
                    <a:pt x="36469" y="14356"/>
                  </a:lnTo>
                  <a:lnTo>
                    <a:pt x="36435" y="14321"/>
                  </a:lnTo>
                  <a:lnTo>
                    <a:pt x="36435" y="14321"/>
                  </a:lnTo>
                  <a:lnTo>
                    <a:pt x="36503" y="14356"/>
                  </a:lnTo>
                  <a:lnTo>
                    <a:pt x="36503" y="14356"/>
                  </a:lnTo>
                  <a:lnTo>
                    <a:pt x="40741" y="11724"/>
                  </a:lnTo>
                  <a:lnTo>
                    <a:pt x="44979" y="9126"/>
                  </a:lnTo>
                  <a:lnTo>
                    <a:pt x="44979" y="9126"/>
                  </a:lnTo>
                  <a:lnTo>
                    <a:pt x="48807" y="6802"/>
                  </a:lnTo>
                  <a:lnTo>
                    <a:pt x="52635" y="4512"/>
                  </a:lnTo>
                  <a:lnTo>
                    <a:pt x="52635" y="4512"/>
                  </a:lnTo>
                  <a:lnTo>
                    <a:pt x="56463" y="2222"/>
                  </a:lnTo>
                  <a:lnTo>
                    <a:pt x="58377" y="1094"/>
                  </a:lnTo>
                  <a:lnTo>
                    <a:pt x="6032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7"/>
            <p:cNvSpPr/>
            <p:nvPr/>
          </p:nvSpPr>
          <p:spPr>
            <a:xfrm>
              <a:off x="4476025" y="2444350"/>
              <a:ext cx="85475" cy="49575"/>
            </a:xfrm>
            <a:custGeom>
              <a:rect b="b" l="l" r="r" t="t"/>
              <a:pathLst>
                <a:path extrusionOk="0" h="1983" w="3419">
                  <a:moveTo>
                    <a:pt x="3419" y="1"/>
                  </a:moveTo>
                  <a:lnTo>
                    <a:pt x="1" y="1949"/>
                  </a:lnTo>
                  <a:lnTo>
                    <a:pt x="1" y="1983"/>
                  </a:lnTo>
                  <a:lnTo>
                    <a:pt x="3419" y="1"/>
                  </a:lnTo>
                  <a:close/>
                </a:path>
              </a:pathLst>
            </a:custGeom>
            <a:solidFill>
              <a:srgbClr val="3E8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7"/>
            <p:cNvSpPr/>
            <p:nvPr/>
          </p:nvSpPr>
          <p:spPr>
            <a:xfrm>
              <a:off x="4476025" y="2444350"/>
              <a:ext cx="85475" cy="49575"/>
            </a:xfrm>
            <a:custGeom>
              <a:rect b="b" l="l" r="r" t="t"/>
              <a:pathLst>
                <a:path extrusionOk="0" fill="none" h="1983" w="3419">
                  <a:moveTo>
                    <a:pt x="3419" y="1"/>
                  </a:moveTo>
                  <a:lnTo>
                    <a:pt x="3419" y="1"/>
                  </a:lnTo>
                  <a:lnTo>
                    <a:pt x="1" y="1949"/>
                  </a:lnTo>
                  <a:lnTo>
                    <a:pt x="1" y="1983"/>
                  </a:lnTo>
                  <a:lnTo>
                    <a:pt x="1" y="1983"/>
                  </a:lnTo>
                  <a:lnTo>
                    <a:pt x="3419" y="1"/>
                  </a:lnTo>
                  <a:lnTo>
                    <a:pt x="341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7"/>
            <p:cNvSpPr/>
            <p:nvPr/>
          </p:nvSpPr>
          <p:spPr>
            <a:xfrm>
              <a:off x="4028300" y="2493050"/>
              <a:ext cx="447750" cy="270900"/>
            </a:xfrm>
            <a:custGeom>
              <a:rect b="b" l="l" r="r" t="t"/>
              <a:pathLst>
                <a:path extrusionOk="0" h="10836" w="17910">
                  <a:moveTo>
                    <a:pt x="17910" y="1"/>
                  </a:moveTo>
                  <a:lnTo>
                    <a:pt x="13569" y="2564"/>
                  </a:lnTo>
                  <a:lnTo>
                    <a:pt x="13227" y="2803"/>
                  </a:lnTo>
                  <a:lnTo>
                    <a:pt x="13227" y="2803"/>
                  </a:lnTo>
                  <a:lnTo>
                    <a:pt x="13637" y="2564"/>
                  </a:lnTo>
                  <a:lnTo>
                    <a:pt x="17910" y="35"/>
                  </a:lnTo>
                  <a:lnTo>
                    <a:pt x="17910" y="1"/>
                  </a:lnTo>
                  <a:close/>
                  <a:moveTo>
                    <a:pt x="4375" y="8169"/>
                  </a:moveTo>
                  <a:lnTo>
                    <a:pt x="0" y="10835"/>
                  </a:lnTo>
                  <a:lnTo>
                    <a:pt x="34" y="10835"/>
                  </a:lnTo>
                  <a:lnTo>
                    <a:pt x="4375" y="8169"/>
                  </a:lnTo>
                  <a:close/>
                </a:path>
              </a:pathLst>
            </a:custGeom>
            <a:solidFill>
              <a:srgbClr val="BCBC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7"/>
            <p:cNvSpPr/>
            <p:nvPr/>
          </p:nvSpPr>
          <p:spPr>
            <a:xfrm>
              <a:off x="4028300" y="2697275"/>
              <a:ext cx="109375" cy="66675"/>
            </a:xfrm>
            <a:custGeom>
              <a:rect b="b" l="l" r="r" t="t"/>
              <a:pathLst>
                <a:path extrusionOk="0" fill="none" h="2667" w="4375">
                  <a:moveTo>
                    <a:pt x="4375" y="0"/>
                  </a:moveTo>
                  <a:lnTo>
                    <a:pt x="4375" y="0"/>
                  </a:lnTo>
                  <a:lnTo>
                    <a:pt x="4375" y="0"/>
                  </a:lnTo>
                  <a:lnTo>
                    <a:pt x="0" y="2666"/>
                  </a:lnTo>
                  <a:lnTo>
                    <a:pt x="34" y="2666"/>
                  </a:lnTo>
                  <a:lnTo>
                    <a:pt x="34" y="2666"/>
                  </a:lnTo>
                  <a:lnTo>
                    <a:pt x="437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7"/>
            <p:cNvSpPr/>
            <p:nvPr/>
          </p:nvSpPr>
          <p:spPr>
            <a:xfrm>
              <a:off x="4209450" y="2585350"/>
              <a:ext cx="111100" cy="67525"/>
            </a:xfrm>
            <a:custGeom>
              <a:rect b="b" l="l" r="r" t="t"/>
              <a:pathLst>
                <a:path extrusionOk="0" fill="none" h="2701" w="4444">
                  <a:moveTo>
                    <a:pt x="4443" y="0"/>
                  </a:moveTo>
                  <a:lnTo>
                    <a:pt x="4443" y="0"/>
                  </a:lnTo>
                  <a:lnTo>
                    <a:pt x="4443" y="0"/>
                  </a:lnTo>
                  <a:lnTo>
                    <a:pt x="0" y="2700"/>
                  </a:lnTo>
                  <a:lnTo>
                    <a:pt x="0" y="2700"/>
                  </a:lnTo>
                  <a:lnTo>
                    <a:pt x="0" y="2700"/>
                  </a:lnTo>
                  <a:lnTo>
                    <a:pt x="444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7"/>
            <p:cNvSpPr/>
            <p:nvPr/>
          </p:nvSpPr>
          <p:spPr>
            <a:xfrm>
              <a:off x="4358975" y="2493050"/>
              <a:ext cx="117075" cy="70100"/>
            </a:xfrm>
            <a:custGeom>
              <a:rect b="b" l="l" r="r" t="t"/>
              <a:pathLst>
                <a:path extrusionOk="0" fill="none" h="2804" w="4683">
                  <a:moveTo>
                    <a:pt x="4683" y="1"/>
                  </a:moveTo>
                  <a:lnTo>
                    <a:pt x="4683" y="1"/>
                  </a:lnTo>
                  <a:lnTo>
                    <a:pt x="342" y="2564"/>
                  </a:lnTo>
                  <a:lnTo>
                    <a:pt x="342" y="2564"/>
                  </a:lnTo>
                  <a:lnTo>
                    <a:pt x="0" y="2803"/>
                  </a:lnTo>
                  <a:lnTo>
                    <a:pt x="0" y="2803"/>
                  </a:lnTo>
                  <a:lnTo>
                    <a:pt x="0" y="2803"/>
                  </a:lnTo>
                  <a:lnTo>
                    <a:pt x="410" y="2564"/>
                  </a:lnTo>
                  <a:lnTo>
                    <a:pt x="410" y="2564"/>
                  </a:lnTo>
                  <a:lnTo>
                    <a:pt x="4683" y="35"/>
                  </a:lnTo>
                  <a:lnTo>
                    <a:pt x="468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7"/>
            <p:cNvSpPr/>
            <p:nvPr/>
          </p:nvSpPr>
          <p:spPr>
            <a:xfrm>
              <a:off x="4320525" y="2563125"/>
              <a:ext cx="38475" cy="22250"/>
            </a:xfrm>
            <a:custGeom>
              <a:rect b="b" l="l" r="r" t="t"/>
              <a:pathLst>
                <a:path extrusionOk="0" h="890" w="1539">
                  <a:moveTo>
                    <a:pt x="1538" y="0"/>
                  </a:moveTo>
                  <a:lnTo>
                    <a:pt x="1538" y="0"/>
                  </a:lnTo>
                  <a:lnTo>
                    <a:pt x="0" y="889"/>
                  </a:lnTo>
                  <a:lnTo>
                    <a:pt x="0" y="889"/>
                  </a:lnTo>
                  <a:lnTo>
                    <a:pt x="0" y="889"/>
                  </a:lnTo>
                  <a:lnTo>
                    <a:pt x="1538" y="0"/>
                  </a:lnTo>
                  <a:lnTo>
                    <a:pt x="1538"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7"/>
            <p:cNvSpPr/>
            <p:nvPr/>
          </p:nvSpPr>
          <p:spPr>
            <a:xfrm>
              <a:off x="4320525" y="2563125"/>
              <a:ext cx="38475" cy="22250"/>
            </a:xfrm>
            <a:custGeom>
              <a:rect b="b" l="l" r="r" t="t"/>
              <a:pathLst>
                <a:path extrusionOk="0" fill="none" h="890" w="1539">
                  <a:moveTo>
                    <a:pt x="1538" y="0"/>
                  </a:moveTo>
                  <a:lnTo>
                    <a:pt x="1538" y="0"/>
                  </a:lnTo>
                  <a:lnTo>
                    <a:pt x="0" y="889"/>
                  </a:lnTo>
                  <a:lnTo>
                    <a:pt x="0" y="889"/>
                  </a:lnTo>
                  <a:lnTo>
                    <a:pt x="0" y="889"/>
                  </a:lnTo>
                  <a:lnTo>
                    <a:pt x="1538" y="0"/>
                  </a:lnTo>
                  <a:lnTo>
                    <a:pt x="153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7"/>
            <p:cNvSpPr/>
            <p:nvPr/>
          </p:nvSpPr>
          <p:spPr>
            <a:xfrm>
              <a:off x="4137675" y="2652850"/>
              <a:ext cx="71800" cy="44450"/>
            </a:xfrm>
            <a:custGeom>
              <a:rect b="b" l="l" r="r" t="t"/>
              <a:pathLst>
                <a:path extrusionOk="0" h="1778" w="2872">
                  <a:moveTo>
                    <a:pt x="2871" y="0"/>
                  </a:moveTo>
                  <a:lnTo>
                    <a:pt x="1572" y="786"/>
                  </a:lnTo>
                  <a:lnTo>
                    <a:pt x="0" y="1777"/>
                  </a:lnTo>
                  <a:lnTo>
                    <a:pt x="1606" y="786"/>
                  </a:lnTo>
                  <a:lnTo>
                    <a:pt x="2871"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7"/>
            <p:cNvSpPr/>
            <p:nvPr/>
          </p:nvSpPr>
          <p:spPr>
            <a:xfrm>
              <a:off x="4137675" y="2652850"/>
              <a:ext cx="71800" cy="44450"/>
            </a:xfrm>
            <a:custGeom>
              <a:rect b="b" l="l" r="r" t="t"/>
              <a:pathLst>
                <a:path extrusionOk="0" fill="none" h="1778" w="2872">
                  <a:moveTo>
                    <a:pt x="2871" y="0"/>
                  </a:moveTo>
                  <a:lnTo>
                    <a:pt x="2871" y="0"/>
                  </a:lnTo>
                  <a:lnTo>
                    <a:pt x="2871" y="0"/>
                  </a:lnTo>
                  <a:lnTo>
                    <a:pt x="1572" y="786"/>
                  </a:lnTo>
                  <a:lnTo>
                    <a:pt x="1572" y="786"/>
                  </a:lnTo>
                  <a:lnTo>
                    <a:pt x="0" y="1777"/>
                  </a:lnTo>
                  <a:lnTo>
                    <a:pt x="0" y="1777"/>
                  </a:lnTo>
                  <a:lnTo>
                    <a:pt x="0" y="1777"/>
                  </a:lnTo>
                  <a:lnTo>
                    <a:pt x="1606" y="786"/>
                  </a:lnTo>
                  <a:lnTo>
                    <a:pt x="1606" y="786"/>
                  </a:lnTo>
                  <a:lnTo>
                    <a:pt x="287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7"/>
            <p:cNvSpPr/>
            <p:nvPr/>
          </p:nvSpPr>
          <p:spPr>
            <a:xfrm>
              <a:off x="3965925" y="2763925"/>
              <a:ext cx="63250" cy="39325"/>
            </a:xfrm>
            <a:custGeom>
              <a:rect b="b" l="l" r="r" t="t"/>
              <a:pathLst>
                <a:path extrusionOk="0" h="1573" w="2530">
                  <a:moveTo>
                    <a:pt x="2495" y="0"/>
                  </a:moveTo>
                  <a:lnTo>
                    <a:pt x="0" y="1573"/>
                  </a:lnTo>
                  <a:lnTo>
                    <a:pt x="0" y="1573"/>
                  </a:lnTo>
                  <a:lnTo>
                    <a:pt x="2529"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7"/>
            <p:cNvSpPr/>
            <p:nvPr/>
          </p:nvSpPr>
          <p:spPr>
            <a:xfrm>
              <a:off x="3965925" y="2763925"/>
              <a:ext cx="63250" cy="39325"/>
            </a:xfrm>
            <a:custGeom>
              <a:rect b="b" l="l" r="r" t="t"/>
              <a:pathLst>
                <a:path extrusionOk="0" fill="none" h="1573" w="2530">
                  <a:moveTo>
                    <a:pt x="2529" y="0"/>
                  </a:moveTo>
                  <a:lnTo>
                    <a:pt x="2495" y="0"/>
                  </a:lnTo>
                  <a:lnTo>
                    <a:pt x="2495" y="0"/>
                  </a:lnTo>
                  <a:lnTo>
                    <a:pt x="0" y="1573"/>
                  </a:lnTo>
                  <a:lnTo>
                    <a:pt x="0" y="1573"/>
                  </a:lnTo>
                  <a:lnTo>
                    <a:pt x="0" y="1573"/>
                  </a:lnTo>
                  <a:lnTo>
                    <a:pt x="0" y="1573"/>
                  </a:lnTo>
                  <a:lnTo>
                    <a:pt x="252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7"/>
            <p:cNvSpPr/>
            <p:nvPr/>
          </p:nvSpPr>
          <p:spPr>
            <a:xfrm>
              <a:off x="3053350" y="2444350"/>
              <a:ext cx="1508150" cy="376000"/>
            </a:xfrm>
            <a:custGeom>
              <a:rect b="b" l="l" r="r" t="t"/>
              <a:pathLst>
                <a:path extrusionOk="0" h="15040" w="60326">
                  <a:moveTo>
                    <a:pt x="0" y="1"/>
                  </a:moveTo>
                  <a:lnTo>
                    <a:pt x="3657" y="2564"/>
                  </a:lnTo>
                  <a:lnTo>
                    <a:pt x="7383" y="5059"/>
                  </a:lnTo>
                  <a:lnTo>
                    <a:pt x="11074" y="7520"/>
                  </a:lnTo>
                  <a:lnTo>
                    <a:pt x="14800" y="9947"/>
                  </a:lnTo>
                  <a:lnTo>
                    <a:pt x="18730" y="12510"/>
                  </a:lnTo>
                  <a:lnTo>
                    <a:pt x="22627" y="15039"/>
                  </a:lnTo>
                  <a:lnTo>
                    <a:pt x="22661" y="15039"/>
                  </a:lnTo>
                  <a:lnTo>
                    <a:pt x="23823" y="14390"/>
                  </a:lnTo>
                  <a:lnTo>
                    <a:pt x="23823" y="14356"/>
                  </a:lnTo>
                  <a:lnTo>
                    <a:pt x="19585" y="11724"/>
                  </a:lnTo>
                  <a:lnTo>
                    <a:pt x="15347" y="9126"/>
                  </a:lnTo>
                  <a:lnTo>
                    <a:pt x="11553" y="6802"/>
                  </a:lnTo>
                  <a:lnTo>
                    <a:pt x="7691" y="4512"/>
                  </a:lnTo>
                  <a:lnTo>
                    <a:pt x="3863" y="2256"/>
                  </a:lnTo>
                  <a:lnTo>
                    <a:pt x="1949" y="1094"/>
                  </a:lnTo>
                  <a:lnTo>
                    <a:pt x="0" y="1"/>
                  </a:lnTo>
                  <a:close/>
                  <a:moveTo>
                    <a:pt x="60326" y="1"/>
                  </a:moveTo>
                  <a:lnTo>
                    <a:pt x="56908" y="1983"/>
                  </a:lnTo>
                  <a:lnTo>
                    <a:pt x="52635" y="4512"/>
                  </a:lnTo>
                  <a:lnTo>
                    <a:pt x="52225" y="4751"/>
                  </a:lnTo>
                  <a:lnTo>
                    <a:pt x="50687" y="5640"/>
                  </a:lnTo>
                  <a:lnTo>
                    <a:pt x="46244" y="8340"/>
                  </a:lnTo>
                  <a:lnTo>
                    <a:pt x="44979" y="9126"/>
                  </a:lnTo>
                  <a:lnTo>
                    <a:pt x="43373" y="10117"/>
                  </a:lnTo>
                  <a:lnTo>
                    <a:pt x="39032" y="12783"/>
                  </a:lnTo>
                  <a:lnTo>
                    <a:pt x="36503" y="14356"/>
                  </a:lnTo>
                  <a:lnTo>
                    <a:pt x="37699" y="15039"/>
                  </a:lnTo>
                  <a:lnTo>
                    <a:pt x="41596" y="12510"/>
                  </a:lnTo>
                  <a:lnTo>
                    <a:pt x="45492" y="9947"/>
                  </a:lnTo>
                  <a:lnTo>
                    <a:pt x="49252" y="7520"/>
                  </a:lnTo>
                  <a:lnTo>
                    <a:pt x="52943" y="5025"/>
                  </a:lnTo>
                  <a:lnTo>
                    <a:pt x="56634" y="2530"/>
                  </a:lnTo>
                  <a:lnTo>
                    <a:pt x="60326" y="1"/>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7"/>
            <p:cNvSpPr/>
            <p:nvPr/>
          </p:nvSpPr>
          <p:spPr>
            <a:xfrm>
              <a:off x="3053350" y="2444350"/>
              <a:ext cx="595575" cy="376000"/>
            </a:xfrm>
            <a:custGeom>
              <a:rect b="b" l="l" r="r" t="t"/>
              <a:pathLst>
                <a:path extrusionOk="0" fill="none" h="15040" w="23823">
                  <a:moveTo>
                    <a:pt x="0" y="1"/>
                  </a:moveTo>
                  <a:lnTo>
                    <a:pt x="0" y="1"/>
                  </a:lnTo>
                  <a:lnTo>
                    <a:pt x="3657" y="2564"/>
                  </a:lnTo>
                  <a:lnTo>
                    <a:pt x="7383" y="5059"/>
                  </a:lnTo>
                  <a:lnTo>
                    <a:pt x="7383" y="5059"/>
                  </a:lnTo>
                  <a:lnTo>
                    <a:pt x="11074" y="7520"/>
                  </a:lnTo>
                  <a:lnTo>
                    <a:pt x="14800" y="9947"/>
                  </a:lnTo>
                  <a:lnTo>
                    <a:pt x="14800" y="9947"/>
                  </a:lnTo>
                  <a:lnTo>
                    <a:pt x="18730" y="12510"/>
                  </a:lnTo>
                  <a:lnTo>
                    <a:pt x="22627" y="15039"/>
                  </a:lnTo>
                  <a:lnTo>
                    <a:pt x="22661" y="15039"/>
                  </a:lnTo>
                  <a:lnTo>
                    <a:pt x="22661" y="15039"/>
                  </a:lnTo>
                  <a:lnTo>
                    <a:pt x="23823" y="14390"/>
                  </a:lnTo>
                  <a:lnTo>
                    <a:pt x="23823" y="14390"/>
                  </a:lnTo>
                  <a:lnTo>
                    <a:pt x="23823" y="14390"/>
                  </a:lnTo>
                  <a:lnTo>
                    <a:pt x="23823" y="14356"/>
                  </a:lnTo>
                  <a:lnTo>
                    <a:pt x="23823" y="14356"/>
                  </a:lnTo>
                  <a:lnTo>
                    <a:pt x="19585" y="11724"/>
                  </a:lnTo>
                  <a:lnTo>
                    <a:pt x="15347" y="9126"/>
                  </a:lnTo>
                  <a:lnTo>
                    <a:pt x="15347" y="9126"/>
                  </a:lnTo>
                  <a:lnTo>
                    <a:pt x="11553" y="6802"/>
                  </a:lnTo>
                  <a:lnTo>
                    <a:pt x="7691" y="4512"/>
                  </a:lnTo>
                  <a:lnTo>
                    <a:pt x="7691" y="4512"/>
                  </a:lnTo>
                  <a:lnTo>
                    <a:pt x="3863" y="2256"/>
                  </a:lnTo>
                  <a:lnTo>
                    <a:pt x="1949" y="1094"/>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7"/>
            <p:cNvSpPr/>
            <p:nvPr/>
          </p:nvSpPr>
          <p:spPr>
            <a:xfrm>
              <a:off x="3965925" y="2444350"/>
              <a:ext cx="595575" cy="376000"/>
            </a:xfrm>
            <a:custGeom>
              <a:rect b="b" l="l" r="r" t="t"/>
              <a:pathLst>
                <a:path extrusionOk="0" fill="none" h="15040" w="23823">
                  <a:moveTo>
                    <a:pt x="23823" y="1"/>
                  </a:moveTo>
                  <a:lnTo>
                    <a:pt x="23823" y="1"/>
                  </a:lnTo>
                  <a:lnTo>
                    <a:pt x="20405" y="1983"/>
                  </a:lnTo>
                  <a:lnTo>
                    <a:pt x="20405" y="1983"/>
                  </a:lnTo>
                  <a:lnTo>
                    <a:pt x="16132" y="4512"/>
                  </a:lnTo>
                  <a:lnTo>
                    <a:pt x="16132" y="4512"/>
                  </a:lnTo>
                  <a:lnTo>
                    <a:pt x="15722" y="4751"/>
                  </a:lnTo>
                  <a:lnTo>
                    <a:pt x="15722" y="4751"/>
                  </a:lnTo>
                  <a:lnTo>
                    <a:pt x="14184" y="5640"/>
                  </a:lnTo>
                  <a:lnTo>
                    <a:pt x="14184" y="5640"/>
                  </a:lnTo>
                  <a:lnTo>
                    <a:pt x="9741" y="8340"/>
                  </a:lnTo>
                  <a:lnTo>
                    <a:pt x="9741" y="8340"/>
                  </a:lnTo>
                  <a:lnTo>
                    <a:pt x="8476" y="9126"/>
                  </a:lnTo>
                  <a:lnTo>
                    <a:pt x="8476" y="9126"/>
                  </a:lnTo>
                  <a:lnTo>
                    <a:pt x="6870" y="10117"/>
                  </a:lnTo>
                  <a:lnTo>
                    <a:pt x="6870" y="10117"/>
                  </a:lnTo>
                  <a:lnTo>
                    <a:pt x="2529" y="12783"/>
                  </a:lnTo>
                  <a:lnTo>
                    <a:pt x="2529" y="12783"/>
                  </a:lnTo>
                  <a:lnTo>
                    <a:pt x="0" y="14356"/>
                  </a:lnTo>
                  <a:lnTo>
                    <a:pt x="0" y="14356"/>
                  </a:lnTo>
                  <a:lnTo>
                    <a:pt x="0" y="14356"/>
                  </a:lnTo>
                  <a:lnTo>
                    <a:pt x="0" y="14356"/>
                  </a:lnTo>
                  <a:lnTo>
                    <a:pt x="0" y="14356"/>
                  </a:lnTo>
                  <a:lnTo>
                    <a:pt x="0" y="14356"/>
                  </a:lnTo>
                  <a:lnTo>
                    <a:pt x="0" y="14356"/>
                  </a:lnTo>
                  <a:lnTo>
                    <a:pt x="0" y="14356"/>
                  </a:lnTo>
                  <a:lnTo>
                    <a:pt x="1196" y="15039"/>
                  </a:lnTo>
                  <a:lnTo>
                    <a:pt x="1196" y="15039"/>
                  </a:lnTo>
                  <a:lnTo>
                    <a:pt x="1196" y="15039"/>
                  </a:lnTo>
                  <a:lnTo>
                    <a:pt x="5093" y="12510"/>
                  </a:lnTo>
                  <a:lnTo>
                    <a:pt x="8989" y="9947"/>
                  </a:lnTo>
                  <a:lnTo>
                    <a:pt x="8989" y="9947"/>
                  </a:lnTo>
                  <a:lnTo>
                    <a:pt x="12749" y="7520"/>
                  </a:lnTo>
                  <a:lnTo>
                    <a:pt x="16440" y="5025"/>
                  </a:lnTo>
                  <a:lnTo>
                    <a:pt x="16440" y="5025"/>
                  </a:lnTo>
                  <a:lnTo>
                    <a:pt x="20131" y="2530"/>
                  </a:lnTo>
                  <a:lnTo>
                    <a:pt x="2382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7"/>
            <p:cNvSpPr/>
            <p:nvPr/>
          </p:nvSpPr>
          <p:spPr>
            <a:xfrm>
              <a:off x="3850550" y="2808350"/>
              <a:ext cx="107700" cy="67525"/>
            </a:xfrm>
            <a:custGeom>
              <a:rect b="b" l="l" r="r" t="t"/>
              <a:pathLst>
                <a:path extrusionOk="0" h="2701" w="4308">
                  <a:moveTo>
                    <a:pt x="4273" y="1"/>
                  </a:moveTo>
                  <a:lnTo>
                    <a:pt x="1" y="2701"/>
                  </a:lnTo>
                  <a:lnTo>
                    <a:pt x="1" y="2701"/>
                  </a:lnTo>
                  <a:lnTo>
                    <a:pt x="4308" y="1"/>
                  </a:lnTo>
                  <a:close/>
                </a:path>
              </a:pathLst>
            </a:custGeom>
            <a:solidFill>
              <a:srgbClr val="BCBC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7"/>
            <p:cNvSpPr/>
            <p:nvPr/>
          </p:nvSpPr>
          <p:spPr>
            <a:xfrm>
              <a:off x="3850550" y="2808350"/>
              <a:ext cx="107700" cy="67525"/>
            </a:xfrm>
            <a:custGeom>
              <a:rect b="b" l="l" r="r" t="t"/>
              <a:pathLst>
                <a:path extrusionOk="0" fill="none" h="2701" w="4308">
                  <a:moveTo>
                    <a:pt x="4308" y="1"/>
                  </a:moveTo>
                  <a:lnTo>
                    <a:pt x="4273" y="1"/>
                  </a:lnTo>
                  <a:lnTo>
                    <a:pt x="4273" y="1"/>
                  </a:lnTo>
                  <a:lnTo>
                    <a:pt x="1" y="2701"/>
                  </a:lnTo>
                  <a:lnTo>
                    <a:pt x="1" y="2701"/>
                  </a:lnTo>
                  <a:lnTo>
                    <a:pt x="1" y="2701"/>
                  </a:lnTo>
                  <a:lnTo>
                    <a:pt x="430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7"/>
            <p:cNvSpPr/>
            <p:nvPr/>
          </p:nvSpPr>
          <p:spPr>
            <a:xfrm>
              <a:off x="3957375" y="2803225"/>
              <a:ext cx="8575" cy="5150"/>
            </a:xfrm>
            <a:custGeom>
              <a:rect b="b" l="l" r="r" t="t"/>
              <a:pathLst>
                <a:path extrusionOk="0" h="206" w="343">
                  <a:moveTo>
                    <a:pt x="308" y="1"/>
                  </a:moveTo>
                  <a:lnTo>
                    <a:pt x="0" y="206"/>
                  </a:lnTo>
                  <a:lnTo>
                    <a:pt x="35" y="206"/>
                  </a:lnTo>
                  <a:lnTo>
                    <a:pt x="342" y="35"/>
                  </a:lnTo>
                  <a:lnTo>
                    <a:pt x="342"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7"/>
            <p:cNvSpPr/>
            <p:nvPr/>
          </p:nvSpPr>
          <p:spPr>
            <a:xfrm>
              <a:off x="3957375" y="2803225"/>
              <a:ext cx="8575" cy="5150"/>
            </a:xfrm>
            <a:custGeom>
              <a:rect b="b" l="l" r="r" t="t"/>
              <a:pathLst>
                <a:path extrusionOk="0" fill="none" h="206" w="343">
                  <a:moveTo>
                    <a:pt x="308" y="1"/>
                  </a:moveTo>
                  <a:lnTo>
                    <a:pt x="308" y="1"/>
                  </a:lnTo>
                  <a:lnTo>
                    <a:pt x="308" y="1"/>
                  </a:lnTo>
                  <a:lnTo>
                    <a:pt x="308" y="1"/>
                  </a:lnTo>
                  <a:lnTo>
                    <a:pt x="0" y="206"/>
                  </a:lnTo>
                  <a:lnTo>
                    <a:pt x="35" y="206"/>
                  </a:lnTo>
                  <a:lnTo>
                    <a:pt x="35" y="206"/>
                  </a:lnTo>
                  <a:lnTo>
                    <a:pt x="342" y="35"/>
                  </a:lnTo>
                  <a:lnTo>
                    <a:pt x="342" y="1"/>
                  </a:lnTo>
                  <a:lnTo>
                    <a:pt x="342" y="1"/>
                  </a:lnTo>
                  <a:lnTo>
                    <a:pt x="30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7"/>
            <p:cNvSpPr/>
            <p:nvPr/>
          </p:nvSpPr>
          <p:spPr>
            <a:xfrm>
              <a:off x="3806975" y="2875850"/>
              <a:ext cx="43600" cy="26525"/>
            </a:xfrm>
            <a:custGeom>
              <a:rect b="b" l="l" r="r" t="t"/>
              <a:pathLst>
                <a:path extrusionOk="0" h="1061" w="1744">
                  <a:moveTo>
                    <a:pt x="1744" y="1"/>
                  </a:moveTo>
                  <a:lnTo>
                    <a:pt x="1" y="1060"/>
                  </a:lnTo>
                  <a:lnTo>
                    <a:pt x="35" y="1060"/>
                  </a:lnTo>
                  <a:lnTo>
                    <a:pt x="1744"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7"/>
            <p:cNvSpPr/>
            <p:nvPr/>
          </p:nvSpPr>
          <p:spPr>
            <a:xfrm>
              <a:off x="3806975" y="2875850"/>
              <a:ext cx="43600" cy="26525"/>
            </a:xfrm>
            <a:custGeom>
              <a:rect b="b" l="l" r="r" t="t"/>
              <a:pathLst>
                <a:path extrusionOk="0" fill="none" h="1061" w="1744">
                  <a:moveTo>
                    <a:pt x="1744" y="1"/>
                  </a:moveTo>
                  <a:lnTo>
                    <a:pt x="1744" y="1"/>
                  </a:lnTo>
                  <a:lnTo>
                    <a:pt x="1744" y="1"/>
                  </a:lnTo>
                  <a:lnTo>
                    <a:pt x="1" y="1060"/>
                  </a:lnTo>
                  <a:lnTo>
                    <a:pt x="1" y="1060"/>
                  </a:lnTo>
                  <a:lnTo>
                    <a:pt x="35" y="1060"/>
                  </a:lnTo>
                  <a:lnTo>
                    <a:pt x="35" y="1060"/>
                  </a:lnTo>
                  <a:lnTo>
                    <a:pt x="174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7"/>
            <p:cNvSpPr/>
            <p:nvPr/>
          </p:nvSpPr>
          <p:spPr>
            <a:xfrm>
              <a:off x="3625850" y="2804075"/>
              <a:ext cx="364025" cy="135900"/>
            </a:xfrm>
            <a:custGeom>
              <a:rect b="b" l="l" r="r" t="t"/>
              <a:pathLst>
                <a:path extrusionOk="0" h="5436" w="14561">
                  <a:moveTo>
                    <a:pt x="923" y="1"/>
                  </a:moveTo>
                  <a:lnTo>
                    <a:pt x="0" y="787"/>
                  </a:lnTo>
                  <a:lnTo>
                    <a:pt x="6938" y="5230"/>
                  </a:lnTo>
                  <a:lnTo>
                    <a:pt x="7246" y="5435"/>
                  </a:lnTo>
                  <a:lnTo>
                    <a:pt x="7588" y="5230"/>
                  </a:lnTo>
                  <a:lnTo>
                    <a:pt x="14560" y="787"/>
                  </a:lnTo>
                  <a:lnTo>
                    <a:pt x="13603" y="1"/>
                  </a:lnTo>
                  <a:lnTo>
                    <a:pt x="13296" y="172"/>
                  </a:lnTo>
                  <a:lnTo>
                    <a:pt x="8989" y="2872"/>
                  </a:lnTo>
                  <a:lnTo>
                    <a:pt x="7280" y="3931"/>
                  </a:lnTo>
                  <a:lnTo>
                    <a:pt x="7246" y="3931"/>
                  </a:lnTo>
                  <a:lnTo>
                    <a:pt x="957" y="1"/>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7"/>
            <p:cNvSpPr/>
            <p:nvPr/>
          </p:nvSpPr>
          <p:spPr>
            <a:xfrm>
              <a:off x="3625850" y="2804075"/>
              <a:ext cx="364025" cy="135900"/>
            </a:xfrm>
            <a:custGeom>
              <a:rect b="b" l="l" r="r" t="t"/>
              <a:pathLst>
                <a:path extrusionOk="0" fill="none" h="5436" w="14561">
                  <a:moveTo>
                    <a:pt x="13603" y="1"/>
                  </a:moveTo>
                  <a:lnTo>
                    <a:pt x="13603" y="1"/>
                  </a:lnTo>
                  <a:lnTo>
                    <a:pt x="13296" y="172"/>
                  </a:lnTo>
                  <a:lnTo>
                    <a:pt x="13296" y="172"/>
                  </a:lnTo>
                  <a:lnTo>
                    <a:pt x="8989" y="2872"/>
                  </a:lnTo>
                  <a:lnTo>
                    <a:pt x="8989" y="2872"/>
                  </a:lnTo>
                  <a:lnTo>
                    <a:pt x="7280" y="3931"/>
                  </a:lnTo>
                  <a:lnTo>
                    <a:pt x="7280" y="3931"/>
                  </a:lnTo>
                  <a:lnTo>
                    <a:pt x="7246" y="3931"/>
                  </a:lnTo>
                  <a:lnTo>
                    <a:pt x="7246" y="3931"/>
                  </a:lnTo>
                  <a:lnTo>
                    <a:pt x="7246" y="3931"/>
                  </a:lnTo>
                  <a:lnTo>
                    <a:pt x="7246" y="3931"/>
                  </a:lnTo>
                  <a:lnTo>
                    <a:pt x="957" y="1"/>
                  </a:lnTo>
                  <a:lnTo>
                    <a:pt x="957" y="1"/>
                  </a:lnTo>
                  <a:lnTo>
                    <a:pt x="923" y="1"/>
                  </a:lnTo>
                  <a:lnTo>
                    <a:pt x="923" y="1"/>
                  </a:lnTo>
                  <a:lnTo>
                    <a:pt x="0" y="787"/>
                  </a:lnTo>
                  <a:lnTo>
                    <a:pt x="0" y="787"/>
                  </a:lnTo>
                  <a:lnTo>
                    <a:pt x="6938" y="5230"/>
                  </a:lnTo>
                  <a:lnTo>
                    <a:pt x="7246" y="5435"/>
                  </a:lnTo>
                  <a:lnTo>
                    <a:pt x="7588" y="5230"/>
                  </a:lnTo>
                  <a:lnTo>
                    <a:pt x="14560" y="787"/>
                  </a:lnTo>
                  <a:lnTo>
                    <a:pt x="14560" y="787"/>
                  </a:lnTo>
                  <a:lnTo>
                    <a:pt x="1360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7"/>
            <p:cNvSpPr/>
            <p:nvPr/>
          </p:nvSpPr>
          <p:spPr>
            <a:xfrm>
              <a:off x="3648900" y="2803225"/>
              <a:ext cx="1750" cy="875"/>
            </a:xfrm>
            <a:custGeom>
              <a:rect b="b" l="l" r="r" t="t"/>
              <a:pathLst>
                <a:path extrusionOk="0" h="35" w="70">
                  <a:moveTo>
                    <a:pt x="1" y="1"/>
                  </a:moveTo>
                  <a:lnTo>
                    <a:pt x="35" y="35"/>
                  </a:lnTo>
                  <a:lnTo>
                    <a:pt x="69"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7"/>
            <p:cNvSpPr/>
            <p:nvPr/>
          </p:nvSpPr>
          <p:spPr>
            <a:xfrm>
              <a:off x="3648900" y="2803225"/>
              <a:ext cx="1750" cy="875"/>
            </a:xfrm>
            <a:custGeom>
              <a:rect b="b" l="l" r="r" t="t"/>
              <a:pathLst>
                <a:path extrusionOk="0" fill="none" h="35" w="70">
                  <a:moveTo>
                    <a:pt x="69" y="1"/>
                  </a:moveTo>
                  <a:lnTo>
                    <a:pt x="35" y="1"/>
                  </a:lnTo>
                  <a:lnTo>
                    <a:pt x="35" y="1"/>
                  </a:lnTo>
                  <a:lnTo>
                    <a:pt x="1" y="1"/>
                  </a:lnTo>
                  <a:lnTo>
                    <a:pt x="1" y="1"/>
                  </a:lnTo>
                  <a:lnTo>
                    <a:pt x="35" y="35"/>
                  </a:lnTo>
                  <a:lnTo>
                    <a:pt x="35" y="35"/>
                  </a:lnTo>
                  <a:lnTo>
                    <a:pt x="6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7"/>
            <p:cNvSpPr/>
            <p:nvPr/>
          </p:nvSpPr>
          <p:spPr>
            <a:xfrm>
              <a:off x="3650625" y="2802375"/>
              <a:ext cx="25" cy="875"/>
            </a:xfrm>
            <a:custGeom>
              <a:rect b="b" l="l" r="r" t="t"/>
              <a:pathLst>
                <a:path extrusionOk="0" fill="none" h="35" w="1">
                  <a:moveTo>
                    <a:pt x="0" y="0"/>
                  </a:moveTo>
                  <a:lnTo>
                    <a:pt x="0" y="0"/>
                  </a:lnTo>
                  <a:lnTo>
                    <a:pt x="0" y="35"/>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7"/>
            <p:cNvSpPr/>
            <p:nvPr/>
          </p:nvSpPr>
          <p:spPr>
            <a:xfrm>
              <a:off x="3056775" y="2803225"/>
              <a:ext cx="593000" cy="414450"/>
            </a:xfrm>
            <a:custGeom>
              <a:rect b="b" l="l" r="r" t="t"/>
              <a:pathLst>
                <a:path extrusionOk="0" h="16578" w="23720">
                  <a:moveTo>
                    <a:pt x="23686" y="1"/>
                  </a:moveTo>
                  <a:lnTo>
                    <a:pt x="23703" y="18"/>
                  </a:lnTo>
                  <a:lnTo>
                    <a:pt x="23720" y="1"/>
                  </a:lnTo>
                  <a:close/>
                  <a:moveTo>
                    <a:pt x="23703" y="18"/>
                  </a:moveTo>
                  <a:lnTo>
                    <a:pt x="23686" y="35"/>
                  </a:lnTo>
                  <a:lnTo>
                    <a:pt x="23720" y="35"/>
                  </a:lnTo>
                  <a:lnTo>
                    <a:pt x="23703" y="18"/>
                  </a:lnTo>
                  <a:close/>
                  <a:moveTo>
                    <a:pt x="23686" y="35"/>
                  </a:moveTo>
                  <a:lnTo>
                    <a:pt x="22524" y="684"/>
                  </a:lnTo>
                  <a:lnTo>
                    <a:pt x="22490" y="684"/>
                  </a:lnTo>
                  <a:lnTo>
                    <a:pt x="21225" y="1436"/>
                  </a:lnTo>
                  <a:lnTo>
                    <a:pt x="19995" y="2188"/>
                  </a:lnTo>
                  <a:lnTo>
                    <a:pt x="17534" y="3726"/>
                  </a:lnTo>
                  <a:lnTo>
                    <a:pt x="14492" y="5709"/>
                  </a:lnTo>
                  <a:lnTo>
                    <a:pt x="12988" y="6734"/>
                  </a:lnTo>
                  <a:lnTo>
                    <a:pt x="11518" y="7759"/>
                  </a:lnTo>
                  <a:lnTo>
                    <a:pt x="8579" y="9878"/>
                  </a:lnTo>
                  <a:lnTo>
                    <a:pt x="5640" y="12032"/>
                  </a:lnTo>
                  <a:lnTo>
                    <a:pt x="4204" y="13125"/>
                  </a:lnTo>
                  <a:lnTo>
                    <a:pt x="2803" y="14253"/>
                  </a:lnTo>
                  <a:lnTo>
                    <a:pt x="1367" y="15415"/>
                  </a:lnTo>
                  <a:lnTo>
                    <a:pt x="0" y="16577"/>
                  </a:lnTo>
                  <a:lnTo>
                    <a:pt x="1572" y="15689"/>
                  </a:lnTo>
                  <a:lnTo>
                    <a:pt x="3144" y="14766"/>
                  </a:lnTo>
                  <a:lnTo>
                    <a:pt x="4683" y="13809"/>
                  </a:lnTo>
                  <a:lnTo>
                    <a:pt x="6221" y="12818"/>
                  </a:lnTo>
                  <a:lnTo>
                    <a:pt x="9262" y="10835"/>
                  </a:lnTo>
                  <a:lnTo>
                    <a:pt x="12236" y="8819"/>
                  </a:lnTo>
                  <a:lnTo>
                    <a:pt x="13706" y="7759"/>
                  </a:lnTo>
                  <a:lnTo>
                    <a:pt x="15175" y="6700"/>
                  </a:lnTo>
                  <a:lnTo>
                    <a:pt x="18115" y="4546"/>
                  </a:lnTo>
                  <a:lnTo>
                    <a:pt x="20439" y="2735"/>
                  </a:lnTo>
                  <a:lnTo>
                    <a:pt x="21601" y="1812"/>
                  </a:lnTo>
                  <a:lnTo>
                    <a:pt x="22729" y="855"/>
                  </a:lnTo>
                  <a:lnTo>
                    <a:pt x="22763" y="821"/>
                  </a:lnTo>
                  <a:lnTo>
                    <a:pt x="23686" y="35"/>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7"/>
            <p:cNvSpPr/>
            <p:nvPr/>
          </p:nvSpPr>
          <p:spPr>
            <a:xfrm>
              <a:off x="3056775" y="2803225"/>
              <a:ext cx="593000" cy="414450"/>
            </a:xfrm>
            <a:custGeom>
              <a:rect b="b" l="l" r="r" t="t"/>
              <a:pathLst>
                <a:path extrusionOk="0" fill="none" h="16578" w="23720">
                  <a:moveTo>
                    <a:pt x="23720" y="1"/>
                  </a:moveTo>
                  <a:lnTo>
                    <a:pt x="23686" y="35"/>
                  </a:lnTo>
                  <a:lnTo>
                    <a:pt x="23686" y="35"/>
                  </a:lnTo>
                  <a:lnTo>
                    <a:pt x="23686" y="35"/>
                  </a:lnTo>
                  <a:lnTo>
                    <a:pt x="22524" y="684"/>
                  </a:lnTo>
                  <a:lnTo>
                    <a:pt x="22524" y="684"/>
                  </a:lnTo>
                  <a:lnTo>
                    <a:pt x="22490" y="684"/>
                  </a:lnTo>
                  <a:lnTo>
                    <a:pt x="22490" y="684"/>
                  </a:lnTo>
                  <a:lnTo>
                    <a:pt x="21225" y="1436"/>
                  </a:lnTo>
                  <a:lnTo>
                    <a:pt x="19995" y="2188"/>
                  </a:lnTo>
                  <a:lnTo>
                    <a:pt x="17534" y="3726"/>
                  </a:lnTo>
                  <a:lnTo>
                    <a:pt x="17534" y="3726"/>
                  </a:lnTo>
                  <a:lnTo>
                    <a:pt x="14492" y="5709"/>
                  </a:lnTo>
                  <a:lnTo>
                    <a:pt x="12988" y="6734"/>
                  </a:lnTo>
                  <a:lnTo>
                    <a:pt x="11518" y="7759"/>
                  </a:lnTo>
                  <a:lnTo>
                    <a:pt x="11518" y="7759"/>
                  </a:lnTo>
                  <a:lnTo>
                    <a:pt x="8579" y="9878"/>
                  </a:lnTo>
                  <a:lnTo>
                    <a:pt x="5640" y="12032"/>
                  </a:lnTo>
                  <a:lnTo>
                    <a:pt x="5640" y="12032"/>
                  </a:lnTo>
                  <a:lnTo>
                    <a:pt x="4204" y="13125"/>
                  </a:lnTo>
                  <a:lnTo>
                    <a:pt x="2803" y="14253"/>
                  </a:lnTo>
                  <a:lnTo>
                    <a:pt x="1367" y="15415"/>
                  </a:lnTo>
                  <a:lnTo>
                    <a:pt x="0" y="16577"/>
                  </a:lnTo>
                  <a:lnTo>
                    <a:pt x="0" y="16577"/>
                  </a:lnTo>
                  <a:lnTo>
                    <a:pt x="1572" y="15689"/>
                  </a:lnTo>
                  <a:lnTo>
                    <a:pt x="3144" y="14766"/>
                  </a:lnTo>
                  <a:lnTo>
                    <a:pt x="4683" y="13809"/>
                  </a:lnTo>
                  <a:lnTo>
                    <a:pt x="6221" y="12818"/>
                  </a:lnTo>
                  <a:lnTo>
                    <a:pt x="6221" y="12818"/>
                  </a:lnTo>
                  <a:lnTo>
                    <a:pt x="9262" y="10835"/>
                  </a:lnTo>
                  <a:lnTo>
                    <a:pt x="12236" y="8819"/>
                  </a:lnTo>
                  <a:lnTo>
                    <a:pt x="12236" y="8819"/>
                  </a:lnTo>
                  <a:lnTo>
                    <a:pt x="13706" y="7759"/>
                  </a:lnTo>
                  <a:lnTo>
                    <a:pt x="15175" y="6700"/>
                  </a:lnTo>
                  <a:lnTo>
                    <a:pt x="18115" y="4546"/>
                  </a:lnTo>
                  <a:lnTo>
                    <a:pt x="18115" y="4546"/>
                  </a:lnTo>
                  <a:lnTo>
                    <a:pt x="20439" y="2735"/>
                  </a:lnTo>
                  <a:lnTo>
                    <a:pt x="21601" y="1812"/>
                  </a:lnTo>
                  <a:lnTo>
                    <a:pt x="22729" y="855"/>
                  </a:lnTo>
                  <a:lnTo>
                    <a:pt x="22729" y="855"/>
                  </a:lnTo>
                  <a:lnTo>
                    <a:pt x="22763" y="821"/>
                  </a:lnTo>
                  <a:lnTo>
                    <a:pt x="22763" y="821"/>
                  </a:lnTo>
                  <a:lnTo>
                    <a:pt x="23686" y="35"/>
                  </a:lnTo>
                  <a:lnTo>
                    <a:pt x="23686" y="35"/>
                  </a:lnTo>
                  <a:lnTo>
                    <a:pt x="23720" y="35"/>
                  </a:lnTo>
                  <a:lnTo>
                    <a:pt x="23720" y="35"/>
                  </a:lnTo>
                  <a:lnTo>
                    <a:pt x="23720" y="35"/>
                  </a:lnTo>
                  <a:lnTo>
                    <a:pt x="23720" y="35"/>
                  </a:lnTo>
                  <a:lnTo>
                    <a:pt x="23686" y="1"/>
                  </a:lnTo>
                  <a:lnTo>
                    <a:pt x="23686" y="1"/>
                  </a:lnTo>
                  <a:lnTo>
                    <a:pt x="2372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7"/>
            <p:cNvSpPr/>
            <p:nvPr/>
          </p:nvSpPr>
          <p:spPr>
            <a:xfrm>
              <a:off x="3964200" y="2802375"/>
              <a:ext cx="1750" cy="875"/>
            </a:xfrm>
            <a:custGeom>
              <a:rect b="b" l="l" r="r" t="t"/>
              <a:pathLst>
                <a:path extrusionOk="0" h="35" w="70">
                  <a:moveTo>
                    <a:pt x="1" y="0"/>
                  </a:moveTo>
                  <a:lnTo>
                    <a:pt x="35" y="35"/>
                  </a:lnTo>
                  <a:lnTo>
                    <a:pt x="69" y="35"/>
                  </a:lnTo>
                  <a:lnTo>
                    <a:pt x="1"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7"/>
            <p:cNvSpPr/>
            <p:nvPr/>
          </p:nvSpPr>
          <p:spPr>
            <a:xfrm>
              <a:off x="3964200" y="2802375"/>
              <a:ext cx="1750" cy="1725"/>
            </a:xfrm>
            <a:custGeom>
              <a:rect b="b" l="l" r="r" t="t"/>
              <a:pathLst>
                <a:path extrusionOk="0" fill="none" h="69" w="70">
                  <a:moveTo>
                    <a:pt x="1" y="0"/>
                  </a:moveTo>
                  <a:lnTo>
                    <a:pt x="1" y="0"/>
                  </a:lnTo>
                  <a:lnTo>
                    <a:pt x="35" y="35"/>
                  </a:lnTo>
                  <a:lnTo>
                    <a:pt x="35" y="35"/>
                  </a:lnTo>
                  <a:lnTo>
                    <a:pt x="69" y="35"/>
                  </a:lnTo>
                  <a:lnTo>
                    <a:pt x="69" y="69"/>
                  </a:lnTo>
                  <a:lnTo>
                    <a:pt x="69" y="69"/>
                  </a:lnTo>
                  <a:lnTo>
                    <a:pt x="69" y="35"/>
                  </a:lnTo>
                  <a:lnTo>
                    <a:pt x="69" y="35"/>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7"/>
            <p:cNvSpPr/>
            <p:nvPr/>
          </p:nvSpPr>
          <p:spPr>
            <a:xfrm>
              <a:off x="3963350" y="2802375"/>
              <a:ext cx="875" cy="25"/>
            </a:xfrm>
            <a:custGeom>
              <a:rect b="b" l="l" r="r" t="t"/>
              <a:pathLst>
                <a:path extrusionOk="0" fill="none" h="1" w="35">
                  <a:moveTo>
                    <a:pt x="1" y="0"/>
                  </a:moveTo>
                  <a:lnTo>
                    <a:pt x="1" y="0"/>
                  </a:lnTo>
                  <a:lnTo>
                    <a:pt x="35" y="0"/>
                  </a:lnTo>
                  <a:lnTo>
                    <a:pt x="35"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7"/>
            <p:cNvSpPr/>
            <p:nvPr/>
          </p:nvSpPr>
          <p:spPr>
            <a:xfrm>
              <a:off x="3965925" y="2803225"/>
              <a:ext cx="592150" cy="414450"/>
            </a:xfrm>
            <a:custGeom>
              <a:rect b="b" l="l" r="r" t="t"/>
              <a:pathLst>
                <a:path extrusionOk="0" h="16578" w="23686">
                  <a:moveTo>
                    <a:pt x="0" y="1"/>
                  </a:moveTo>
                  <a:lnTo>
                    <a:pt x="0" y="35"/>
                  </a:lnTo>
                  <a:lnTo>
                    <a:pt x="957" y="821"/>
                  </a:lnTo>
                  <a:lnTo>
                    <a:pt x="2085" y="1778"/>
                  </a:lnTo>
                  <a:lnTo>
                    <a:pt x="3247" y="2701"/>
                  </a:lnTo>
                  <a:lnTo>
                    <a:pt x="5571" y="4512"/>
                  </a:lnTo>
                  <a:lnTo>
                    <a:pt x="8476" y="6666"/>
                  </a:lnTo>
                  <a:lnTo>
                    <a:pt x="9946" y="7725"/>
                  </a:lnTo>
                  <a:lnTo>
                    <a:pt x="11416" y="8785"/>
                  </a:lnTo>
                  <a:lnTo>
                    <a:pt x="14423" y="10801"/>
                  </a:lnTo>
                  <a:lnTo>
                    <a:pt x="17465" y="12818"/>
                  </a:lnTo>
                  <a:lnTo>
                    <a:pt x="18969" y="13775"/>
                  </a:lnTo>
                  <a:lnTo>
                    <a:pt x="20541" y="14732"/>
                  </a:lnTo>
                  <a:lnTo>
                    <a:pt x="22080" y="15655"/>
                  </a:lnTo>
                  <a:lnTo>
                    <a:pt x="23686" y="16577"/>
                  </a:lnTo>
                  <a:lnTo>
                    <a:pt x="22285" y="15381"/>
                  </a:lnTo>
                  <a:lnTo>
                    <a:pt x="20883" y="14219"/>
                  </a:lnTo>
                  <a:lnTo>
                    <a:pt x="19448" y="13125"/>
                  </a:lnTo>
                  <a:lnTo>
                    <a:pt x="18012" y="11997"/>
                  </a:lnTo>
                  <a:lnTo>
                    <a:pt x="16577" y="10904"/>
                  </a:lnTo>
                  <a:lnTo>
                    <a:pt x="15107" y="9844"/>
                  </a:lnTo>
                  <a:lnTo>
                    <a:pt x="13637" y="8785"/>
                  </a:lnTo>
                  <a:lnTo>
                    <a:pt x="12168" y="7725"/>
                  </a:lnTo>
                  <a:lnTo>
                    <a:pt x="9160" y="5674"/>
                  </a:lnTo>
                  <a:lnTo>
                    <a:pt x="7656" y="4683"/>
                  </a:lnTo>
                  <a:lnTo>
                    <a:pt x="6152" y="3692"/>
                  </a:lnTo>
                  <a:lnTo>
                    <a:pt x="3691" y="2154"/>
                  </a:lnTo>
                  <a:lnTo>
                    <a:pt x="2427" y="1402"/>
                  </a:lnTo>
                  <a:lnTo>
                    <a:pt x="1196" y="684"/>
                  </a:lnTo>
                  <a:lnTo>
                    <a:pt x="0" y="1"/>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7"/>
            <p:cNvSpPr/>
            <p:nvPr/>
          </p:nvSpPr>
          <p:spPr>
            <a:xfrm>
              <a:off x="3964200" y="2802375"/>
              <a:ext cx="593875" cy="415300"/>
            </a:xfrm>
            <a:custGeom>
              <a:rect b="b" l="l" r="r" t="t"/>
              <a:pathLst>
                <a:path extrusionOk="0" fill="none" h="16612" w="23755">
                  <a:moveTo>
                    <a:pt x="1" y="0"/>
                  </a:moveTo>
                  <a:lnTo>
                    <a:pt x="1" y="0"/>
                  </a:lnTo>
                  <a:lnTo>
                    <a:pt x="69" y="35"/>
                  </a:lnTo>
                  <a:lnTo>
                    <a:pt x="69" y="35"/>
                  </a:lnTo>
                  <a:lnTo>
                    <a:pt x="69" y="69"/>
                  </a:lnTo>
                  <a:lnTo>
                    <a:pt x="1026" y="855"/>
                  </a:lnTo>
                  <a:lnTo>
                    <a:pt x="1026" y="855"/>
                  </a:lnTo>
                  <a:lnTo>
                    <a:pt x="1026" y="855"/>
                  </a:lnTo>
                  <a:lnTo>
                    <a:pt x="2154" y="1812"/>
                  </a:lnTo>
                  <a:lnTo>
                    <a:pt x="3316" y="2735"/>
                  </a:lnTo>
                  <a:lnTo>
                    <a:pt x="5640" y="4546"/>
                  </a:lnTo>
                  <a:lnTo>
                    <a:pt x="5640" y="4546"/>
                  </a:lnTo>
                  <a:lnTo>
                    <a:pt x="8545" y="6700"/>
                  </a:lnTo>
                  <a:lnTo>
                    <a:pt x="10015" y="7759"/>
                  </a:lnTo>
                  <a:lnTo>
                    <a:pt x="11485" y="8819"/>
                  </a:lnTo>
                  <a:lnTo>
                    <a:pt x="11485" y="8819"/>
                  </a:lnTo>
                  <a:lnTo>
                    <a:pt x="14492" y="10835"/>
                  </a:lnTo>
                  <a:lnTo>
                    <a:pt x="17534" y="12852"/>
                  </a:lnTo>
                  <a:lnTo>
                    <a:pt x="17534" y="12852"/>
                  </a:lnTo>
                  <a:lnTo>
                    <a:pt x="19038" y="13809"/>
                  </a:lnTo>
                  <a:lnTo>
                    <a:pt x="20610" y="14766"/>
                  </a:lnTo>
                  <a:lnTo>
                    <a:pt x="22149" y="15689"/>
                  </a:lnTo>
                  <a:lnTo>
                    <a:pt x="23755" y="16611"/>
                  </a:lnTo>
                  <a:lnTo>
                    <a:pt x="23755" y="16611"/>
                  </a:lnTo>
                  <a:lnTo>
                    <a:pt x="22354" y="15415"/>
                  </a:lnTo>
                  <a:lnTo>
                    <a:pt x="20952" y="14253"/>
                  </a:lnTo>
                  <a:lnTo>
                    <a:pt x="19517" y="13159"/>
                  </a:lnTo>
                  <a:lnTo>
                    <a:pt x="18081" y="12031"/>
                  </a:lnTo>
                  <a:lnTo>
                    <a:pt x="18081" y="12031"/>
                  </a:lnTo>
                  <a:lnTo>
                    <a:pt x="16646" y="10938"/>
                  </a:lnTo>
                  <a:lnTo>
                    <a:pt x="15176" y="9878"/>
                  </a:lnTo>
                  <a:lnTo>
                    <a:pt x="13706" y="8819"/>
                  </a:lnTo>
                  <a:lnTo>
                    <a:pt x="12237" y="7759"/>
                  </a:lnTo>
                  <a:lnTo>
                    <a:pt x="12237" y="7759"/>
                  </a:lnTo>
                  <a:lnTo>
                    <a:pt x="9229" y="5708"/>
                  </a:lnTo>
                  <a:lnTo>
                    <a:pt x="7725" y="4717"/>
                  </a:lnTo>
                  <a:lnTo>
                    <a:pt x="6221" y="3726"/>
                  </a:lnTo>
                  <a:lnTo>
                    <a:pt x="6221" y="3726"/>
                  </a:lnTo>
                  <a:lnTo>
                    <a:pt x="3760" y="2188"/>
                  </a:lnTo>
                  <a:lnTo>
                    <a:pt x="2496" y="1436"/>
                  </a:lnTo>
                  <a:lnTo>
                    <a:pt x="1265" y="718"/>
                  </a:lnTo>
                  <a:lnTo>
                    <a:pt x="1265" y="718"/>
                  </a:lnTo>
                  <a:lnTo>
                    <a:pt x="1265" y="718"/>
                  </a:lnTo>
                  <a:lnTo>
                    <a:pt x="69" y="35"/>
                  </a:lnTo>
                  <a:lnTo>
                    <a:pt x="69" y="35"/>
                  </a:lnTo>
                  <a:lnTo>
                    <a:pt x="69" y="35"/>
                  </a:lnTo>
                  <a:lnTo>
                    <a:pt x="69" y="35"/>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7"/>
            <p:cNvSpPr/>
            <p:nvPr/>
          </p:nvSpPr>
          <p:spPr>
            <a:xfrm>
              <a:off x="3053350" y="3749125"/>
              <a:ext cx="219625" cy="219625"/>
            </a:xfrm>
            <a:custGeom>
              <a:rect b="b" l="l" r="r" t="t"/>
              <a:pathLst>
                <a:path extrusionOk="0" h="8785" w="8785">
                  <a:moveTo>
                    <a:pt x="0" y="1"/>
                  </a:moveTo>
                  <a:lnTo>
                    <a:pt x="0" y="8784"/>
                  </a:lnTo>
                  <a:lnTo>
                    <a:pt x="8784" y="8784"/>
                  </a:lnTo>
                  <a:lnTo>
                    <a:pt x="878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7"/>
            <p:cNvSpPr/>
            <p:nvPr/>
          </p:nvSpPr>
          <p:spPr>
            <a:xfrm>
              <a:off x="3374625" y="3749125"/>
              <a:ext cx="219625" cy="219625"/>
            </a:xfrm>
            <a:custGeom>
              <a:rect b="b" l="l" r="r" t="t"/>
              <a:pathLst>
                <a:path extrusionOk="0" h="8785" w="8785">
                  <a:moveTo>
                    <a:pt x="0" y="1"/>
                  </a:moveTo>
                  <a:lnTo>
                    <a:pt x="0" y="8784"/>
                  </a:lnTo>
                  <a:lnTo>
                    <a:pt x="8784" y="8784"/>
                  </a:lnTo>
                  <a:lnTo>
                    <a:pt x="878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7"/>
            <p:cNvSpPr/>
            <p:nvPr/>
          </p:nvSpPr>
          <p:spPr>
            <a:xfrm>
              <a:off x="3695900" y="3749125"/>
              <a:ext cx="219625" cy="219625"/>
            </a:xfrm>
            <a:custGeom>
              <a:rect b="b" l="l" r="r" t="t"/>
              <a:pathLst>
                <a:path extrusionOk="0" h="8785" w="8785">
                  <a:moveTo>
                    <a:pt x="1" y="1"/>
                  </a:moveTo>
                  <a:lnTo>
                    <a:pt x="1" y="8784"/>
                  </a:lnTo>
                  <a:lnTo>
                    <a:pt x="8785" y="8784"/>
                  </a:lnTo>
                  <a:lnTo>
                    <a:pt x="878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7"/>
            <p:cNvSpPr/>
            <p:nvPr/>
          </p:nvSpPr>
          <p:spPr>
            <a:xfrm>
              <a:off x="4017175" y="3749125"/>
              <a:ext cx="219625" cy="219625"/>
            </a:xfrm>
            <a:custGeom>
              <a:rect b="b" l="l" r="r" t="t"/>
              <a:pathLst>
                <a:path extrusionOk="0" h="8785" w="8785">
                  <a:moveTo>
                    <a:pt x="1" y="1"/>
                  </a:moveTo>
                  <a:lnTo>
                    <a:pt x="1" y="8784"/>
                  </a:lnTo>
                  <a:lnTo>
                    <a:pt x="8785" y="8784"/>
                  </a:lnTo>
                  <a:lnTo>
                    <a:pt x="878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7"/>
            <p:cNvSpPr/>
            <p:nvPr/>
          </p:nvSpPr>
          <p:spPr>
            <a:xfrm>
              <a:off x="4338450" y="3749125"/>
              <a:ext cx="219625" cy="219625"/>
            </a:xfrm>
            <a:custGeom>
              <a:rect b="b" l="l" r="r" t="t"/>
              <a:pathLst>
                <a:path extrusionOk="0" h="8785" w="8785">
                  <a:moveTo>
                    <a:pt x="1" y="1"/>
                  </a:moveTo>
                  <a:lnTo>
                    <a:pt x="1" y="8784"/>
                  </a:lnTo>
                  <a:lnTo>
                    <a:pt x="8785" y="8784"/>
                  </a:lnTo>
                  <a:lnTo>
                    <a:pt x="878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7"/>
            <p:cNvSpPr/>
            <p:nvPr/>
          </p:nvSpPr>
          <p:spPr>
            <a:xfrm>
              <a:off x="3046500" y="4084925"/>
              <a:ext cx="1504750" cy="23950"/>
            </a:xfrm>
            <a:custGeom>
              <a:rect b="b" l="l" r="r" t="t"/>
              <a:pathLst>
                <a:path extrusionOk="0" h="958" w="60190">
                  <a:moveTo>
                    <a:pt x="1" y="1"/>
                  </a:moveTo>
                  <a:lnTo>
                    <a:pt x="1" y="958"/>
                  </a:lnTo>
                  <a:lnTo>
                    <a:pt x="60189" y="958"/>
                  </a:lnTo>
                  <a:lnTo>
                    <a:pt x="6018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7"/>
            <p:cNvSpPr/>
            <p:nvPr/>
          </p:nvSpPr>
          <p:spPr>
            <a:xfrm>
              <a:off x="3046500" y="4147300"/>
              <a:ext cx="1504750" cy="23950"/>
            </a:xfrm>
            <a:custGeom>
              <a:rect b="b" l="l" r="r" t="t"/>
              <a:pathLst>
                <a:path extrusionOk="0" h="958" w="60190">
                  <a:moveTo>
                    <a:pt x="1" y="1"/>
                  </a:moveTo>
                  <a:lnTo>
                    <a:pt x="1" y="958"/>
                  </a:lnTo>
                  <a:lnTo>
                    <a:pt x="60189" y="958"/>
                  </a:lnTo>
                  <a:lnTo>
                    <a:pt x="6018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7"/>
            <p:cNvSpPr/>
            <p:nvPr/>
          </p:nvSpPr>
          <p:spPr>
            <a:xfrm>
              <a:off x="3046500" y="4210550"/>
              <a:ext cx="1504750" cy="23075"/>
            </a:xfrm>
            <a:custGeom>
              <a:rect b="b" l="l" r="r" t="t"/>
              <a:pathLst>
                <a:path extrusionOk="0" h="923" w="60190">
                  <a:moveTo>
                    <a:pt x="1" y="0"/>
                  </a:moveTo>
                  <a:lnTo>
                    <a:pt x="1" y="923"/>
                  </a:lnTo>
                  <a:lnTo>
                    <a:pt x="60189" y="923"/>
                  </a:lnTo>
                  <a:lnTo>
                    <a:pt x="6018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7"/>
            <p:cNvSpPr/>
            <p:nvPr/>
          </p:nvSpPr>
          <p:spPr>
            <a:xfrm>
              <a:off x="3046500" y="4272925"/>
              <a:ext cx="698125" cy="23950"/>
            </a:xfrm>
            <a:custGeom>
              <a:rect b="b" l="l" r="r" t="t"/>
              <a:pathLst>
                <a:path extrusionOk="0" h="958" w="27925">
                  <a:moveTo>
                    <a:pt x="1" y="0"/>
                  </a:moveTo>
                  <a:lnTo>
                    <a:pt x="1" y="957"/>
                  </a:lnTo>
                  <a:lnTo>
                    <a:pt x="27925" y="957"/>
                  </a:lnTo>
                  <a:lnTo>
                    <a:pt x="2792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7"/>
            <p:cNvSpPr/>
            <p:nvPr/>
          </p:nvSpPr>
          <p:spPr>
            <a:xfrm>
              <a:off x="2033975" y="1029350"/>
              <a:ext cx="3194875" cy="870725"/>
            </a:xfrm>
            <a:custGeom>
              <a:rect b="b" l="l" r="r" t="t"/>
              <a:pathLst>
                <a:path extrusionOk="0" h="34829" w="127795">
                  <a:moveTo>
                    <a:pt x="18969" y="1"/>
                  </a:moveTo>
                  <a:lnTo>
                    <a:pt x="17192" y="752"/>
                  </a:lnTo>
                  <a:lnTo>
                    <a:pt x="17329" y="1094"/>
                  </a:lnTo>
                  <a:lnTo>
                    <a:pt x="18217" y="684"/>
                  </a:lnTo>
                  <a:lnTo>
                    <a:pt x="19106" y="342"/>
                  </a:lnTo>
                  <a:lnTo>
                    <a:pt x="18969" y="1"/>
                  </a:lnTo>
                  <a:close/>
                  <a:moveTo>
                    <a:pt x="15005" y="1778"/>
                  </a:moveTo>
                  <a:lnTo>
                    <a:pt x="13262" y="2666"/>
                  </a:lnTo>
                  <a:lnTo>
                    <a:pt x="13467" y="2974"/>
                  </a:lnTo>
                  <a:lnTo>
                    <a:pt x="15141" y="2085"/>
                  </a:lnTo>
                  <a:lnTo>
                    <a:pt x="15005" y="1778"/>
                  </a:lnTo>
                  <a:close/>
                  <a:moveTo>
                    <a:pt x="11177" y="3863"/>
                  </a:moveTo>
                  <a:lnTo>
                    <a:pt x="9536" y="4888"/>
                  </a:lnTo>
                  <a:lnTo>
                    <a:pt x="9741" y="5196"/>
                  </a:lnTo>
                  <a:lnTo>
                    <a:pt x="10527" y="4683"/>
                  </a:lnTo>
                  <a:lnTo>
                    <a:pt x="11348" y="4170"/>
                  </a:lnTo>
                  <a:lnTo>
                    <a:pt x="11177" y="3863"/>
                  </a:lnTo>
                  <a:close/>
                  <a:moveTo>
                    <a:pt x="7554" y="6255"/>
                  </a:moveTo>
                  <a:lnTo>
                    <a:pt x="6768" y="6870"/>
                  </a:lnTo>
                  <a:lnTo>
                    <a:pt x="6016" y="7452"/>
                  </a:lnTo>
                  <a:lnTo>
                    <a:pt x="6255" y="7725"/>
                  </a:lnTo>
                  <a:lnTo>
                    <a:pt x="6973" y="7144"/>
                  </a:lnTo>
                  <a:lnTo>
                    <a:pt x="7759" y="6563"/>
                  </a:lnTo>
                  <a:lnTo>
                    <a:pt x="7554" y="6255"/>
                  </a:lnTo>
                  <a:close/>
                  <a:moveTo>
                    <a:pt x="127589" y="7725"/>
                  </a:moveTo>
                  <a:lnTo>
                    <a:pt x="125983" y="8819"/>
                  </a:lnTo>
                  <a:lnTo>
                    <a:pt x="126188" y="9126"/>
                  </a:lnTo>
                  <a:lnTo>
                    <a:pt x="127384" y="8306"/>
                  </a:lnTo>
                  <a:lnTo>
                    <a:pt x="127794" y="7998"/>
                  </a:lnTo>
                  <a:lnTo>
                    <a:pt x="127589" y="7725"/>
                  </a:lnTo>
                  <a:close/>
                  <a:moveTo>
                    <a:pt x="4204" y="9058"/>
                  </a:moveTo>
                  <a:lnTo>
                    <a:pt x="3521" y="9776"/>
                  </a:lnTo>
                  <a:lnTo>
                    <a:pt x="2905" y="10493"/>
                  </a:lnTo>
                  <a:lnTo>
                    <a:pt x="3179" y="10733"/>
                  </a:lnTo>
                  <a:lnTo>
                    <a:pt x="3794" y="10049"/>
                  </a:lnTo>
                  <a:lnTo>
                    <a:pt x="4478" y="9331"/>
                  </a:lnTo>
                  <a:lnTo>
                    <a:pt x="4204" y="9058"/>
                  </a:lnTo>
                  <a:close/>
                  <a:moveTo>
                    <a:pt x="124000" y="10117"/>
                  </a:moveTo>
                  <a:lnTo>
                    <a:pt x="122360" y="11143"/>
                  </a:lnTo>
                  <a:lnTo>
                    <a:pt x="122565" y="11450"/>
                  </a:lnTo>
                  <a:lnTo>
                    <a:pt x="122565" y="11485"/>
                  </a:lnTo>
                  <a:lnTo>
                    <a:pt x="124205" y="10425"/>
                  </a:lnTo>
                  <a:lnTo>
                    <a:pt x="124000" y="10117"/>
                  </a:lnTo>
                  <a:close/>
                  <a:moveTo>
                    <a:pt x="120309" y="12407"/>
                  </a:moveTo>
                  <a:lnTo>
                    <a:pt x="118668" y="13399"/>
                  </a:lnTo>
                  <a:lnTo>
                    <a:pt x="118839" y="13706"/>
                  </a:lnTo>
                  <a:lnTo>
                    <a:pt x="120514" y="12715"/>
                  </a:lnTo>
                  <a:lnTo>
                    <a:pt x="120309" y="12407"/>
                  </a:lnTo>
                  <a:close/>
                  <a:moveTo>
                    <a:pt x="1470" y="12476"/>
                  </a:moveTo>
                  <a:lnTo>
                    <a:pt x="1231" y="12886"/>
                  </a:lnTo>
                  <a:lnTo>
                    <a:pt x="1026" y="13330"/>
                  </a:lnTo>
                  <a:lnTo>
                    <a:pt x="820" y="13775"/>
                  </a:lnTo>
                  <a:lnTo>
                    <a:pt x="615" y="14219"/>
                  </a:lnTo>
                  <a:lnTo>
                    <a:pt x="928" y="14344"/>
                  </a:lnTo>
                  <a:lnTo>
                    <a:pt x="1128" y="13911"/>
                  </a:lnTo>
                  <a:lnTo>
                    <a:pt x="1333" y="13501"/>
                  </a:lnTo>
                  <a:lnTo>
                    <a:pt x="1538" y="13057"/>
                  </a:lnTo>
                  <a:lnTo>
                    <a:pt x="1777" y="12647"/>
                  </a:lnTo>
                  <a:lnTo>
                    <a:pt x="1470" y="12476"/>
                  </a:lnTo>
                  <a:close/>
                  <a:moveTo>
                    <a:pt x="928" y="14344"/>
                  </a:moveTo>
                  <a:lnTo>
                    <a:pt x="923" y="14356"/>
                  </a:lnTo>
                  <a:lnTo>
                    <a:pt x="957" y="14356"/>
                  </a:lnTo>
                  <a:lnTo>
                    <a:pt x="928" y="14344"/>
                  </a:lnTo>
                  <a:close/>
                  <a:moveTo>
                    <a:pt x="116584" y="14595"/>
                  </a:moveTo>
                  <a:lnTo>
                    <a:pt x="114909" y="15586"/>
                  </a:lnTo>
                  <a:lnTo>
                    <a:pt x="115080" y="15894"/>
                  </a:lnTo>
                  <a:lnTo>
                    <a:pt x="115934" y="15415"/>
                  </a:lnTo>
                  <a:lnTo>
                    <a:pt x="116754" y="14937"/>
                  </a:lnTo>
                  <a:lnTo>
                    <a:pt x="116584" y="14595"/>
                  </a:lnTo>
                  <a:close/>
                  <a:moveTo>
                    <a:pt x="112790" y="16748"/>
                  </a:moveTo>
                  <a:lnTo>
                    <a:pt x="111081" y="17637"/>
                  </a:lnTo>
                  <a:lnTo>
                    <a:pt x="111252" y="17979"/>
                  </a:lnTo>
                  <a:lnTo>
                    <a:pt x="112961" y="17056"/>
                  </a:lnTo>
                  <a:lnTo>
                    <a:pt x="112790" y="16748"/>
                  </a:lnTo>
                  <a:close/>
                  <a:moveTo>
                    <a:pt x="34" y="16646"/>
                  </a:moveTo>
                  <a:lnTo>
                    <a:pt x="0" y="16953"/>
                  </a:lnTo>
                  <a:lnTo>
                    <a:pt x="0" y="17261"/>
                  </a:lnTo>
                  <a:lnTo>
                    <a:pt x="34" y="17944"/>
                  </a:lnTo>
                  <a:lnTo>
                    <a:pt x="103" y="18594"/>
                  </a:lnTo>
                  <a:lnTo>
                    <a:pt x="479" y="18525"/>
                  </a:lnTo>
                  <a:lnTo>
                    <a:pt x="376" y="17910"/>
                  </a:lnTo>
                  <a:lnTo>
                    <a:pt x="342" y="17261"/>
                  </a:lnTo>
                  <a:lnTo>
                    <a:pt x="376" y="16646"/>
                  </a:lnTo>
                  <a:close/>
                  <a:moveTo>
                    <a:pt x="108962" y="18799"/>
                  </a:moveTo>
                  <a:lnTo>
                    <a:pt x="107219" y="19653"/>
                  </a:lnTo>
                  <a:lnTo>
                    <a:pt x="107389" y="19995"/>
                  </a:lnTo>
                  <a:lnTo>
                    <a:pt x="109098" y="19106"/>
                  </a:lnTo>
                  <a:lnTo>
                    <a:pt x="108962" y="18799"/>
                  </a:lnTo>
                  <a:close/>
                  <a:moveTo>
                    <a:pt x="105065" y="20713"/>
                  </a:moveTo>
                  <a:lnTo>
                    <a:pt x="103322" y="21567"/>
                  </a:lnTo>
                  <a:lnTo>
                    <a:pt x="103493" y="21875"/>
                  </a:lnTo>
                  <a:lnTo>
                    <a:pt x="105236" y="21055"/>
                  </a:lnTo>
                  <a:lnTo>
                    <a:pt x="105065" y="20713"/>
                  </a:lnTo>
                  <a:close/>
                  <a:moveTo>
                    <a:pt x="1265" y="20747"/>
                  </a:moveTo>
                  <a:lnTo>
                    <a:pt x="923" y="20918"/>
                  </a:lnTo>
                  <a:lnTo>
                    <a:pt x="1162" y="21328"/>
                  </a:lnTo>
                  <a:lnTo>
                    <a:pt x="1436" y="21738"/>
                  </a:lnTo>
                  <a:lnTo>
                    <a:pt x="1709" y="22148"/>
                  </a:lnTo>
                  <a:lnTo>
                    <a:pt x="2017" y="22524"/>
                  </a:lnTo>
                  <a:lnTo>
                    <a:pt x="2290" y="22319"/>
                  </a:lnTo>
                  <a:lnTo>
                    <a:pt x="2017" y="21943"/>
                  </a:lnTo>
                  <a:lnTo>
                    <a:pt x="1743" y="21533"/>
                  </a:lnTo>
                  <a:lnTo>
                    <a:pt x="1504" y="21157"/>
                  </a:lnTo>
                  <a:lnTo>
                    <a:pt x="1265" y="20747"/>
                  </a:lnTo>
                  <a:close/>
                  <a:moveTo>
                    <a:pt x="101135" y="22559"/>
                  </a:moveTo>
                  <a:lnTo>
                    <a:pt x="99392" y="23345"/>
                  </a:lnTo>
                  <a:lnTo>
                    <a:pt x="99528" y="23686"/>
                  </a:lnTo>
                  <a:lnTo>
                    <a:pt x="99528" y="23652"/>
                  </a:lnTo>
                  <a:lnTo>
                    <a:pt x="101306" y="22900"/>
                  </a:lnTo>
                  <a:lnTo>
                    <a:pt x="101135" y="22559"/>
                  </a:lnTo>
                  <a:close/>
                  <a:moveTo>
                    <a:pt x="97170" y="24302"/>
                  </a:moveTo>
                  <a:lnTo>
                    <a:pt x="95393" y="25019"/>
                  </a:lnTo>
                  <a:lnTo>
                    <a:pt x="95530" y="25361"/>
                  </a:lnTo>
                  <a:lnTo>
                    <a:pt x="95530" y="25327"/>
                  </a:lnTo>
                  <a:lnTo>
                    <a:pt x="97307" y="24643"/>
                  </a:lnTo>
                  <a:lnTo>
                    <a:pt x="97170" y="24302"/>
                  </a:lnTo>
                  <a:close/>
                  <a:moveTo>
                    <a:pt x="3897" y="24097"/>
                  </a:moveTo>
                  <a:lnTo>
                    <a:pt x="3623" y="24336"/>
                  </a:lnTo>
                  <a:lnTo>
                    <a:pt x="4307" y="25019"/>
                  </a:lnTo>
                  <a:lnTo>
                    <a:pt x="5059" y="25669"/>
                  </a:lnTo>
                  <a:lnTo>
                    <a:pt x="5264" y="25395"/>
                  </a:lnTo>
                  <a:lnTo>
                    <a:pt x="4580" y="24746"/>
                  </a:lnTo>
                  <a:lnTo>
                    <a:pt x="3897" y="24097"/>
                  </a:lnTo>
                  <a:close/>
                  <a:moveTo>
                    <a:pt x="93137" y="25874"/>
                  </a:moveTo>
                  <a:lnTo>
                    <a:pt x="91326" y="26557"/>
                  </a:lnTo>
                  <a:lnTo>
                    <a:pt x="91462" y="26899"/>
                  </a:lnTo>
                  <a:lnTo>
                    <a:pt x="91496" y="26899"/>
                  </a:lnTo>
                  <a:lnTo>
                    <a:pt x="92385" y="26557"/>
                  </a:lnTo>
                  <a:lnTo>
                    <a:pt x="93274" y="26216"/>
                  </a:lnTo>
                  <a:lnTo>
                    <a:pt x="93137" y="25874"/>
                  </a:lnTo>
                  <a:close/>
                  <a:moveTo>
                    <a:pt x="7144" y="26865"/>
                  </a:moveTo>
                  <a:lnTo>
                    <a:pt x="6904" y="27138"/>
                  </a:lnTo>
                  <a:lnTo>
                    <a:pt x="7725" y="27685"/>
                  </a:lnTo>
                  <a:lnTo>
                    <a:pt x="8545" y="28232"/>
                  </a:lnTo>
                  <a:lnTo>
                    <a:pt x="8716" y="27925"/>
                  </a:lnTo>
                  <a:lnTo>
                    <a:pt x="7895" y="27378"/>
                  </a:lnTo>
                  <a:lnTo>
                    <a:pt x="7144" y="26865"/>
                  </a:lnTo>
                  <a:close/>
                  <a:moveTo>
                    <a:pt x="89070" y="27378"/>
                  </a:moveTo>
                  <a:lnTo>
                    <a:pt x="87258" y="28027"/>
                  </a:lnTo>
                  <a:lnTo>
                    <a:pt x="87361" y="28369"/>
                  </a:lnTo>
                  <a:lnTo>
                    <a:pt x="89206" y="27720"/>
                  </a:lnTo>
                  <a:lnTo>
                    <a:pt x="89070" y="27378"/>
                  </a:lnTo>
                  <a:close/>
                  <a:moveTo>
                    <a:pt x="84968" y="28745"/>
                  </a:moveTo>
                  <a:lnTo>
                    <a:pt x="83123" y="29326"/>
                  </a:lnTo>
                  <a:lnTo>
                    <a:pt x="83225" y="29668"/>
                  </a:lnTo>
                  <a:lnTo>
                    <a:pt x="83259" y="29668"/>
                  </a:lnTo>
                  <a:lnTo>
                    <a:pt x="85071" y="29087"/>
                  </a:lnTo>
                  <a:lnTo>
                    <a:pt x="84968" y="28745"/>
                  </a:lnTo>
                  <a:close/>
                  <a:moveTo>
                    <a:pt x="10801" y="29087"/>
                  </a:moveTo>
                  <a:lnTo>
                    <a:pt x="10630" y="29394"/>
                  </a:lnTo>
                  <a:lnTo>
                    <a:pt x="11484" y="29839"/>
                  </a:lnTo>
                  <a:lnTo>
                    <a:pt x="12373" y="30249"/>
                  </a:lnTo>
                  <a:lnTo>
                    <a:pt x="12544" y="29907"/>
                  </a:lnTo>
                  <a:lnTo>
                    <a:pt x="11655" y="29497"/>
                  </a:lnTo>
                  <a:lnTo>
                    <a:pt x="10801" y="29087"/>
                  </a:lnTo>
                  <a:close/>
                  <a:moveTo>
                    <a:pt x="80833" y="29975"/>
                  </a:moveTo>
                  <a:lnTo>
                    <a:pt x="78953" y="30454"/>
                  </a:lnTo>
                  <a:lnTo>
                    <a:pt x="79055" y="30796"/>
                  </a:lnTo>
                  <a:lnTo>
                    <a:pt x="80935" y="30317"/>
                  </a:lnTo>
                  <a:lnTo>
                    <a:pt x="80833" y="29975"/>
                  </a:lnTo>
                  <a:close/>
                  <a:moveTo>
                    <a:pt x="14765" y="30796"/>
                  </a:moveTo>
                  <a:lnTo>
                    <a:pt x="14629" y="31137"/>
                  </a:lnTo>
                  <a:lnTo>
                    <a:pt x="15551" y="31479"/>
                  </a:lnTo>
                  <a:lnTo>
                    <a:pt x="16474" y="31787"/>
                  </a:lnTo>
                  <a:lnTo>
                    <a:pt x="16577" y="31445"/>
                  </a:lnTo>
                  <a:lnTo>
                    <a:pt x="14765" y="30796"/>
                  </a:lnTo>
                  <a:close/>
                  <a:moveTo>
                    <a:pt x="76629" y="31035"/>
                  </a:moveTo>
                  <a:lnTo>
                    <a:pt x="74749" y="31445"/>
                  </a:lnTo>
                  <a:lnTo>
                    <a:pt x="74817" y="31787"/>
                  </a:lnTo>
                  <a:lnTo>
                    <a:pt x="74851" y="31787"/>
                  </a:lnTo>
                  <a:lnTo>
                    <a:pt x="76731" y="31377"/>
                  </a:lnTo>
                  <a:lnTo>
                    <a:pt x="76629" y="31035"/>
                  </a:lnTo>
                  <a:close/>
                  <a:moveTo>
                    <a:pt x="72391" y="31924"/>
                  </a:moveTo>
                  <a:lnTo>
                    <a:pt x="70511" y="32231"/>
                  </a:lnTo>
                  <a:lnTo>
                    <a:pt x="70545" y="32607"/>
                  </a:lnTo>
                  <a:lnTo>
                    <a:pt x="72459" y="32265"/>
                  </a:lnTo>
                  <a:lnTo>
                    <a:pt x="72391" y="31924"/>
                  </a:lnTo>
                  <a:close/>
                  <a:moveTo>
                    <a:pt x="18901" y="32060"/>
                  </a:moveTo>
                  <a:lnTo>
                    <a:pt x="18798" y="32402"/>
                  </a:lnTo>
                  <a:lnTo>
                    <a:pt x="19721" y="32675"/>
                  </a:lnTo>
                  <a:lnTo>
                    <a:pt x="20678" y="32881"/>
                  </a:lnTo>
                  <a:lnTo>
                    <a:pt x="20747" y="32505"/>
                  </a:lnTo>
                  <a:lnTo>
                    <a:pt x="19824" y="32299"/>
                  </a:lnTo>
                  <a:lnTo>
                    <a:pt x="18901" y="32060"/>
                  </a:lnTo>
                  <a:close/>
                  <a:moveTo>
                    <a:pt x="68152" y="32607"/>
                  </a:moveTo>
                  <a:lnTo>
                    <a:pt x="66751" y="32778"/>
                  </a:lnTo>
                  <a:lnTo>
                    <a:pt x="66273" y="32846"/>
                  </a:lnTo>
                  <a:lnTo>
                    <a:pt x="66307" y="33188"/>
                  </a:lnTo>
                  <a:lnTo>
                    <a:pt x="66785" y="33120"/>
                  </a:lnTo>
                  <a:lnTo>
                    <a:pt x="68187" y="32949"/>
                  </a:lnTo>
                  <a:lnTo>
                    <a:pt x="68152" y="32607"/>
                  </a:lnTo>
                  <a:close/>
                  <a:moveTo>
                    <a:pt x="63846" y="33120"/>
                  </a:moveTo>
                  <a:lnTo>
                    <a:pt x="61932" y="33325"/>
                  </a:lnTo>
                  <a:lnTo>
                    <a:pt x="61966" y="33667"/>
                  </a:lnTo>
                  <a:lnTo>
                    <a:pt x="63914" y="33462"/>
                  </a:lnTo>
                  <a:lnTo>
                    <a:pt x="63846" y="33120"/>
                  </a:lnTo>
                  <a:close/>
                  <a:moveTo>
                    <a:pt x="23105" y="33051"/>
                  </a:moveTo>
                  <a:lnTo>
                    <a:pt x="23037" y="33427"/>
                  </a:lnTo>
                  <a:lnTo>
                    <a:pt x="24951" y="33735"/>
                  </a:lnTo>
                  <a:lnTo>
                    <a:pt x="24985" y="33393"/>
                  </a:lnTo>
                  <a:lnTo>
                    <a:pt x="23105" y="33051"/>
                  </a:lnTo>
                  <a:close/>
                  <a:moveTo>
                    <a:pt x="59539" y="33530"/>
                  </a:moveTo>
                  <a:lnTo>
                    <a:pt x="57625" y="33701"/>
                  </a:lnTo>
                  <a:lnTo>
                    <a:pt x="57660" y="34077"/>
                  </a:lnTo>
                  <a:lnTo>
                    <a:pt x="59574" y="33906"/>
                  </a:lnTo>
                  <a:lnTo>
                    <a:pt x="59539" y="33530"/>
                  </a:lnTo>
                  <a:close/>
                  <a:moveTo>
                    <a:pt x="27377" y="33701"/>
                  </a:moveTo>
                  <a:lnTo>
                    <a:pt x="27309" y="34077"/>
                  </a:lnTo>
                  <a:lnTo>
                    <a:pt x="29257" y="34282"/>
                  </a:lnTo>
                  <a:lnTo>
                    <a:pt x="29291" y="33940"/>
                  </a:lnTo>
                  <a:lnTo>
                    <a:pt x="27377" y="33701"/>
                  </a:lnTo>
                  <a:close/>
                  <a:moveTo>
                    <a:pt x="55233" y="33906"/>
                  </a:moveTo>
                  <a:lnTo>
                    <a:pt x="53285" y="34043"/>
                  </a:lnTo>
                  <a:lnTo>
                    <a:pt x="53319" y="34384"/>
                  </a:lnTo>
                  <a:lnTo>
                    <a:pt x="55233" y="34282"/>
                  </a:lnTo>
                  <a:lnTo>
                    <a:pt x="55233" y="33906"/>
                  </a:lnTo>
                  <a:close/>
                  <a:moveTo>
                    <a:pt x="31684" y="34145"/>
                  </a:moveTo>
                  <a:lnTo>
                    <a:pt x="31650" y="34521"/>
                  </a:lnTo>
                  <a:lnTo>
                    <a:pt x="33564" y="34624"/>
                  </a:lnTo>
                  <a:lnTo>
                    <a:pt x="33598" y="34282"/>
                  </a:lnTo>
                  <a:lnTo>
                    <a:pt x="31684" y="34145"/>
                  </a:lnTo>
                  <a:close/>
                  <a:moveTo>
                    <a:pt x="50926" y="34179"/>
                  </a:moveTo>
                  <a:lnTo>
                    <a:pt x="48978" y="34282"/>
                  </a:lnTo>
                  <a:lnTo>
                    <a:pt x="48978" y="34624"/>
                  </a:lnTo>
                  <a:lnTo>
                    <a:pt x="50926" y="34555"/>
                  </a:lnTo>
                  <a:lnTo>
                    <a:pt x="50926" y="34179"/>
                  </a:lnTo>
                  <a:close/>
                  <a:moveTo>
                    <a:pt x="35990" y="34384"/>
                  </a:moveTo>
                  <a:lnTo>
                    <a:pt x="35990" y="34726"/>
                  </a:lnTo>
                  <a:lnTo>
                    <a:pt x="37904" y="34795"/>
                  </a:lnTo>
                  <a:lnTo>
                    <a:pt x="37904" y="34419"/>
                  </a:lnTo>
                  <a:lnTo>
                    <a:pt x="35990" y="34384"/>
                  </a:lnTo>
                  <a:close/>
                  <a:moveTo>
                    <a:pt x="46586" y="34384"/>
                  </a:moveTo>
                  <a:lnTo>
                    <a:pt x="45595" y="34419"/>
                  </a:lnTo>
                  <a:lnTo>
                    <a:pt x="44638" y="34419"/>
                  </a:lnTo>
                  <a:lnTo>
                    <a:pt x="44638" y="34795"/>
                  </a:lnTo>
                  <a:lnTo>
                    <a:pt x="44672" y="34760"/>
                  </a:lnTo>
                  <a:lnTo>
                    <a:pt x="46586" y="34726"/>
                  </a:lnTo>
                  <a:lnTo>
                    <a:pt x="46586" y="34384"/>
                  </a:lnTo>
                  <a:close/>
                  <a:moveTo>
                    <a:pt x="40331" y="34453"/>
                  </a:moveTo>
                  <a:lnTo>
                    <a:pt x="40331" y="34829"/>
                  </a:lnTo>
                  <a:lnTo>
                    <a:pt x="42245" y="34829"/>
                  </a:lnTo>
                  <a:lnTo>
                    <a:pt x="42245" y="34453"/>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7"/>
            <p:cNvSpPr/>
            <p:nvPr/>
          </p:nvSpPr>
          <p:spPr>
            <a:xfrm>
              <a:off x="3042225" y="1890650"/>
              <a:ext cx="47875" cy="9425"/>
            </a:xfrm>
            <a:custGeom>
              <a:rect b="b" l="l" r="r" t="t"/>
              <a:pathLst>
                <a:path extrusionOk="0" fill="none" h="377" w="1915">
                  <a:moveTo>
                    <a:pt x="685" y="377"/>
                  </a:moveTo>
                  <a:lnTo>
                    <a:pt x="1" y="377"/>
                  </a:lnTo>
                  <a:lnTo>
                    <a:pt x="1" y="1"/>
                  </a:lnTo>
                  <a:lnTo>
                    <a:pt x="1915" y="1"/>
                  </a:lnTo>
                  <a:lnTo>
                    <a:pt x="1915" y="377"/>
                  </a:lnTo>
                  <a:lnTo>
                    <a:pt x="685" y="37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7"/>
            <p:cNvSpPr/>
            <p:nvPr/>
          </p:nvSpPr>
          <p:spPr>
            <a:xfrm>
              <a:off x="2933725" y="1888950"/>
              <a:ext cx="47875" cy="10275"/>
            </a:xfrm>
            <a:custGeom>
              <a:rect b="b" l="l" r="r" t="t"/>
              <a:pathLst>
                <a:path extrusionOk="0" fill="none" h="411" w="1915">
                  <a:moveTo>
                    <a:pt x="1914" y="411"/>
                  </a:moveTo>
                  <a:lnTo>
                    <a:pt x="0" y="342"/>
                  </a:lnTo>
                  <a:lnTo>
                    <a:pt x="0" y="0"/>
                  </a:lnTo>
                  <a:lnTo>
                    <a:pt x="1914" y="35"/>
                  </a:lnTo>
                  <a:lnTo>
                    <a:pt x="1914" y="41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7"/>
            <p:cNvSpPr/>
            <p:nvPr/>
          </p:nvSpPr>
          <p:spPr>
            <a:xfrm>
              <a:off x="3149900" y="1888950"/>
              <a:ext cx="48725" cy="10275"/>
            </a:xfrm>
            <a:custGeom>
              <a:rect b="b" l="l" r="r" t="t"/>
              <a:pathLst>
                <a:path extrusionOk="0" fill="none" h="411" w="1949">
                  <a:moveTo>
                    <a:pt x="1" y="411"/>
                  </a:moveTo>
                  <a:lnTo>
                    <a:pt x="1" y="35"/>
                  </a:lnTo>
                  <a:lnTo>
                    <a:pt x="1" y="35"/>
                  </a:lnTo>
                  <a:lnTo>
                    <a:pt x="958" y="35"/>
                  </a:lnTo>
                  <a:lnTo>
                    <a:pt x="1949" y="0"/>
                  </a:lnTo>
                  <a:lnTo>
                    <a:pt x="1949" y="342"/>
                  </a:lnTo>
                  <a:lnTo>
                    <a:pt x="1949" y="342"/>
                  </a:lnTo>
                  <a:lnTo>
                    <a:pt x="35" y="376"/>
                  </a:lnTo>
                  <a:lnTo>
                    <a:pt x="1" y="41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7"/>
            <p:cNvSpPr/>
            <p:nvPr/>
          </p:nvSpPr>
          <p:spPr>
            <a:xfrm>
              <a:off x="3258425" y="1883825"/>
              <a:ext cx="48725" cy="11125"/>
            </a:xfrm>
            <a:custGeom>
              <a:rect b="b" l="l" r="r" t="t"/>
              <a:pathLst>
                <a:path extrusionOk="0" fill="none" h="445" w="1949">
                  <a:moveTo>
                    <a:pt x="0" y="445"/>
                  </a:moveTo>
                  <a:lnTo>
                    <a:pt x="0" y="103"/>
                  </a:lnTo>
                  <a:lnTo>
                    <a:pt x="1948" y="0"/>
                  </a:lnTo>
                  <a:lnTo>
                    <a:pt x="1948" y="376"/>
                  </a:lnTo>
                  <a:lnTo>
                    <a:pt x="0" y="44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7"/>
            <p:cNvSpPr/>
            <p:nvPr/>
          </p:nvSpPr>
          <p:spPr>
            <a:xfrm>
              <a:off x="2825200" y="1882975"/>
              <a:ext cx="48725" cy="11975"/>
            </a:xfrm>
            <a:custGeom>
              <a:rect b="b" l="l" r="r" t="t"/>
              <a:pathLst>
                <a:path extrusionOk="0" fill="none" h="479" w="1949">
                  <a:moveTo>
                    <a:pt x="1915" y="479"/>
                  </a:moveTo>
                  <a:lnTo>
                    <a:pt x="1915" y="479"/>
                  </a:lnTo>
                  <a:lnTo>
                    <a:pt x="1" y="376"/>
                  </a:lnTo>
                  <a:lnTo>
                    <a:pt x="35" y="0"/>
                  </a:lnTo>
                  <a:lnTo>
                    <a:pt x="35" y="0"/>
                  </a:lnTo>
                  <a:lnTo>
                    <a:pt x="1949" y="137"/>
                  </a:lnTo>
                  <a:lnTo>
                    <a:pt x="1915" y="47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7"/>
            <p:cNvSpPr/>
            <p:nvPr/>
          </p:nvSpPr>
          <p:spPr>
            <a:xfrm>
              <a:off x="3366075" y="1876975"/>
              <a:ext cx="48725" cy="12000"/>
            </a:xfrm>
            <a:custGeom>
              <a:rect b="b" l="l" r="r" t="t"/>
              <a:pathLst>
                <a:path extrusionOk="0" fill="none" h="480" w="1949">
                  <a:moveTo>
                    <a:pt x="35" y="479"/>
                  </a:moveTo>
                  <a:lnTo>
                    <a:pt x="1" y="138"/>
                  </a:lnTo>
                  <a:lnTo>
                    <a:pt x="1949" y="1"/>
                  </a:lnTo>
                  <a:lnTo>
                    <a:pt x="1949" y="377"/>
                  </a:lnTo>
                  <a:lnTo>
                    <a:pt x="35" y="47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7"/>
            <p:cNvSpPr/>
            <p:nvPr/>
          </p:nvSpPr>
          <p:spPr>
            <a:xfrm>
              <a:off x="2716675" y="1871850"/>
              <a:ext cx="49600" cy="14550"/>
            </a:xfrm>
            <a:custGeom>
              <a:rect b="b" l="l" r="r" t="t"/>
              <a:pathLst>
                <a:path extrusionOk="0" fill="none" h="582" w="1984">
                  <a:moveTo>
                    <a:pt x="1949" y="582"/>
                  </a:moveTo>
                  <a:lnTo>
                    <a:pt x="1949" y="582"/>
                  </a:lnTo>
                  <a:lnTo>
                    <a:pt x="1" y="377"/>
                  </a:lnTo>
                  <a:lnTo>
                    <a:pt x="69" y="1"/>
                  </a:lnTo>
                  <a:lnTo>
                    <a:pt x="69" y="1"/>
                  </a:lnTo>
                  <a:lnTo>
                    <a:pt x="1983" y="240"/>
                  </a:lnTo>
                  <a:lnTo>
                    <a:pt x="1949" y="58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7"/>
            <p:cNvSpPr/>
            <p:nvPr/>
          </p:nvSpPr>
          <p:spPr>
            <a:xfrm>
              <a:off x="3474600" y="1867575"/>
              <a:ext cx="48725" cy="13700"/>
            </a:xfrm>
            <a:custGeom>
              <a:rect b="b" l="l" r="r" t="t"/>
              <a:pathLst>
                <a:path extrusionOk="0" fill="none" h="548" w="1949">
                  <a:moveTo>
                    <a:pt x="35" y="548"/>
                  </a:moveTo>
                  <a:lnTo>
                    <a:pt x="0" y="172"/>
                  </a:lnTo>
                  <a:lnTo>
                    <a:pt x="1914" y="1"/>
                  </a:lnTo>
                  <a:lnTo>
                    <a:pt x="1949" y="377"/>
                  </a:lnTo>
                  <a:lnTo>
                    <a:pt x="35" y="5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7"/>
            <p:cNvSpPr/>
            <p:nvPr/>
          </p:nvSpPr>
          <p:spPr>
            <a:xfrm>
              <a:off x="2609875" y="1855625"/>
              <a:ext cx="48725" cy="17100"/>
            </a:xfrm>
            <a:custGeom>
              <a:rect b="b" l="l" r="r" t="t"/>
              <a:pathLst>
                <a:path extrusionOk="0" fill="none" h="684" w="1949">
                  <a:moveTo>
                    <a:pt x="1915" y="684"/>
                  </a:moveTo>
                  <a:lnTo>
                    <a:pt x="1915" y="684"/>
                  </a:lnTo>
                  <a:lnTo>
                    <a:pt x="1" y="376"/>
                  </a:lnTo>
                  <a:lnTo>
                    <a:pt x="69" y="0"/>
                  </a:lnTo>
                  <a:lnTo>
                    <a:pt x="69" y="0"/>
                  </a:lnTo>
                  <a:lnTo>
                    <a:pt x="1949" y="342"/>
                  </a:lnTo>
                  <a:lnTo>
                    <a:pt x="1915" y="68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7"/>
            <p:cNvSpPr/>
            <p:nvPr/>
          </p:nvSpPr>
          <p:spPr>
            <a:xfrm>
              <a:off x="3582250" y="1857325"/>
              <a:ext cx="49600" cy="13700"/>
            </a:xfrm>
            <a:custGeom>
              <a:rect b="b" l="l" r="r" t="t"/>
              <a:pathLst>
                <a:path extrusionOk="0" fill="none" h="548" w="1984">
                  <a:moveTo>
                    <a:pt x="35" y="548"/>
                  </a:moveTo>
                  <a:lnTo>
                    <a:pt x="1" y="206"/>
                  </a:lnTo>
                  <a:lnTo>
                    <a:pt x="1915" y="1"/>
                  </a:lnTo>
                  <a:lnTo>
                    <a:pt x="1983" y="343"/>
                  </a:lnTo>
                  <a:lnTo>
                    <a:pt x="35" y="5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7"/>
            <p:cNvSpPr/>
            <p:nvPr/>
          </p:nvSpPr>
          <p:spPr>
            <a:xfrm>
              <a:off x="3690775" y="1844525"/>
              <a:ext cx="47875" cy="14550"/>
            </a:xfrm>
            <a:custGeom>
              <a:rect b="b" l="l" r="r" t="t"/>
              <a:pathLst>
                <a:path extrusionOk="0" fill="none" h="582" w="1915">
                  <a:moveTo>
                    <a:pt x="35" y="581"/>
                  </a:moveTo>
                  <a:lnTo>
                    <a:pt x="1" y="239"/>
                  </a:lnTo>
                  <a:lnTo>
                    <a:pt x="479" y="171"/>
                  </a:lnTo>
                  <a:lnTo>
                    <a:pt x="479" y="171"/>
                  </a:lnTo>
                  <a:lnTo>
                    <a:pt x="1880" y="0"/>
                  </a:lnTo>
                  <a:lnTo>
                    <a:pt x="1915" y="342"/>
                  </a:lnTo>
                  <a:lnTo>
                    <a:pt x="513" y="513"/>
                  </a:lnTo>
                  <a:lnTo>
                    <a:pt x="35" y="58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7"/>
            <p:cNvSpPr/>
            <p:nvPr/>
          </p:nvSpPr>
          <p:spPr>
            <a:xfrm>
              <a:off x="2503925" y="1830850"/>
              <a:ext cx="48725" cy="20525"/>
            </a:xfrm>
            <a:custGeom>
              <a:rect b="b" l="l" r="r" t="t"/>
              <a:pathLst>
                <a:path extrusionOk="0" fill="none" h="821" w="1949">
                  <a:moveTo>
                    <a:pt x="1880" y="821"/>
                  </a:moveTo>
                  <a:lnTo>
                    <a:pt x="1880" y="821"/>
                  </a:lnTo>
                  <a:lnTo>
                    <a:pt x="923" y="615"/>
                  </a:lnTo>
                  <a:lnTo>
                    <a:pt x="0" y="342"/>
                  </a:lnTo>
                  <a:lnTo>
                    <a:pt x="103" y="0"/>
                  </a:lnTo>
                  <a:lnTo>
                    <a:pt x="103" y="0"/>
                  </a:lnTo>
                  <a:lnTo>
                    <a:pt x="1026" y="239"/>
                  </a:lnTo>
                  <a:lnTo>
                    <a:pt x="1949" y="445"/>
                  </a:lnTo>
                  <a:lnTo>
                    <a:pt x="1880" y="8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7"/>
            <p:cNvSpPr/>
            <p:nvPr/>
          </p:nvSpPr>
          <p:spPr>
            <a:xfrm>
              <a:off x="3796725" y="1827425"/>
              <a:ext cx="48725" cy="17125"/>
            </a:xfrm>
            <a:custGeom>
              <a:rect b="b" l="l" r="r" t="t"/>
              <a:pathLst>
                <a:path extrusionOk="0" fill="none" h="685" w="1949">
                  <a:moveTo>
                    <a:pt x="35" y="684"/>
                  </a:moveTo>
                  <a:lnTo>
                    <a:pt x="1" y="308"/>
                  </a:lnTo>
                  <a:lnTo>
                    <a:pt x="1" y="308"/>
                  </a:lnTo>
                  <a:lnTo>
                    <a:pt x="1881" y="1"/>
                  </a:lnTo>
                  <a:lnTo>
                    <a:pt x="1949" y="342"/>
                  </a:lnTo>
                  <a:lnTo>
                    <a:pt x="1949" y="342"/>
                  </a:lnTo>
                  <a:lnTo>
                    <a:pt x="35" y="68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7"/>
            <p:cNvSpPr/>
            <p:nvPr/>
          </p:nvSpPr>
          <p:spPr>
            <a:xfrm>
              <a:off x="3902675" y="1805200"/>
              <a:ext cx="49600" cy="18825"/>
            </a:xfrm>
            <a:custGeom>
              <a:rect b="b" l="l" r="r" t="t"/>
              <a:pathLst>
                <a:path extrusionOk="0" fill="none" h="753" w="1984">
                  <a:moveTo>
                    <a:pt x="69" y="753"/>
                  </a:moveTo>
                  <a:lnTo>
                    <a:pt x="1" y="411"/>
                  </a:lnTo>
                  <a:lnTo>
                    <a:pt x="1" y="411"/>
                  </a:lnTo>
                  <a:lnTo>
                    <a:pt x="1881" y="1"/>
                  </a:lnTo>
                  <a:lnTo>
                    <a:pt x="1983" y="343"/>
                  </a:lnTo>
                  <a:lnTo>
                    <a:pt x="1983" y="343"/>
                  </a:lnTo>
                  <a:lnTo>
                    <a:pt x="103" y="753"/>
                  </a:lnTo>
                  <a:lnTo>
                    <a:pt x="69" y="7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7"/>
            <p:cNvSpPr/>
            <p:nvPr/>
          </p:nvSpPr>
          <p:spPr>
            <a:xfrm>
              <a:off x="2399675" y="1799225"/>
              <a:ext cx="48725" cy="24800"/>
            </a:xfrm>
            <a:custGeom>
              <a:rect b="b" l="l" r="r" t="t"/>
              <a:pathLst>
                <a:path extrusionOk="0" fill="none" h="992" w="1949">
                  <a:moveTo>
                    <a:pt x="1846" y="992"/>
                  </a:moveTo>
                  <a:lnTo>
                    <a:pt x="1846" y="992"/>
                  </a:lnTo>
                  <a:lnTo>
                    <a:pt x="923" y="684"/>
                  </a:lnTo>
                  <a:lnTo>
                    <a:pt x="1" y="342"/>
                  </a:lnTo>
                  <a:lnTo>
                    <a:pt x="137" y="1"/>
                  </a:lnTo>
                  <a:lnTo>
                    <a:pt x="137" y="1"/>
                  </a:lnTo>
                  <a:lnTo>
                    <a:pt x="1949" y="650"/>
                  </a:lnTo>
                  <a:lnTo>
                    <a:pt x="1846" y="99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7"/>
            <p:cNvSpPr/>
            <p:nvPr/>
          </p:nvSpPr>
          <p:spPr>
            <a:xfrm>
              <a:off x="4007775" y="1778725"/>
              <a:ext cx="49600" cy="20525"/>
            </a:xfrm>
            <a:custGeom>
              <a:rect b="b" l="l" r="r" t="t"/>
              <a:pathLst>
                <a:path extrusionOk="0" fill="none" h="821" w="1984">
                  <a:moveTo>
                    <a:pt x="103" y="821"/>
                  </a:moveTo>
                  <a:lnTo>
                    <a:pt x="1" y="479"/>
                  </a:lnTo>
                  <a:lnTo>
                    <a:pt x="1" y="479"/>
                  </a:lnTo>
                  <a:lnTo>
                    <a:pt x="1881" y="0"/>
                  </a:lnTo>
                  <a:lnTo>
                    <a:pt x="1983" y="342"/>
                  </a:lnTo>
                  <a:lnTo>
                    <a:pt x="103" y="8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7"/>
            <p:cNvSpPr/>
            <p:nvPr/>
          </p:nvSpPr>
          <p:spPr>
            <a:xfrm>
              <a:off x="2299700" y="1756500"/>
              <a:ext cx="47875" cy="29075"/>
            </a:xfrm>
            <a:custGeom>
              <a:rect b="b" l="l" r="r" t="t"/>
              <a:pathLst>
                <a:path extrusionOk="0" fill="none" h="1163" w="1915">
                  <a:moveTo>
                    <a:pt x="1744" y="1163"/>
                  </a:moveTo>
                  <a:lnTo>
                    <a:pt x="1744" y="1163"/>
                  </a:lnTo>
                  <a:lnTo>
                    <a:pt x="855" y="753"/>
                  </a:lnTo>
                  <a:lnTo>
                    <a:pt x="1" y="308"/>
                  </a:lnTo>
                  <a:lnTo>
                    <a:pt x="172" y="1"/>
                  </a:lnTo>
                  <a:lnTo>
                    <a:pt x="172" y="1"/>
                  </a:lnTo>
                  <a:lnTo>
                    <a:pt x="1026" y="411"/>
                  </a:lnTo>
                  <a:lnTo>
                    <a:pt x="1915" y="821"/>
                  </a:lnTo>
                  <a:lnTo>
                    <a:pt x="1744" y="116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7"/>
            <p:cNvSpPr/>
            <p:nvPr/>
          </p:nvSpPr>
          <p:spPr>
            <a:xfrm>
              <a:off x="4112025" y="1747950"/>
              <a:ext cx="48725" cy="23100"/>
            </a:xfrm>
            <a:custGeom>
              <a:rect b="b" l="l" r="r" t="t"/>
              <a:pathLst>
                <a:path extrusionOk="0" fill="none" h="924" w="1949">
                  <a:moveTo>
                    <a:pt x="103" y="924"/>
                  </a:moveTo>
                  <a:lnTo>
                    <a:pt x="1" y="582"/>
                  </a:lnTo>
                  <a:lnTo>
                    <a:pt x="1846" y="1"/>
                  </a:lnTo>
                  <a:lnTo>
                    <a:pt x="1949" y="343"/>
                  </a:lnTo>
                  <a:lnTo>
                    <a:pt x="1949" y="343"/>
                  </a:lnTo>
                  <a:lnTo>
                    <a:pt x="137" y="924"/>
                  </a:lnTo>
                  <a:lnTo>
                    <a:pt x="103" y="92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7"/>
            <p:cNvSpPr/>
            <p:nvPr/>
          </p:nvSpPr>
          <p:spPr>
            <a:xfrm>
              <a:off x="4215425" y="1713775"/>
              <a:ext cx="48725" cy="24800"/>
            </a:xfrm>
            <a:custGeom>
              <a:rect b="b" l="l" r="r" t="t"/>
              <a:pathLst>
                <a:path extrusionOk="0" fill="none" h="992" w="1949">
                  <a:moveTo>
                    <a:pt x="103" y="992"/>
                  </a:moveTo>
                  <a:lnTo>
                    <a:pt x="0" y="650"/>
                  </a:lnTo>
                  <a:lnTo>
                    <a:pt x="0" y="650"/>
                  </a:lnTo>
                  <a:lnTo>
                    <a:pt x="1812" y="1"/>
                  </a:lnTo>
                  <a:lnTo>
                    <a:pt x="1948" y="343"/>
                  </a:lnTo>
                  <a:lnTo>
                    <a:pt x="103" y="99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7"/>
            <p:cNvSpPr/>
            <p:nvPr/>
          </p:nvSpPr>
          <p:spPr>
            <a:xfrm>
              <a:off x="2206575" y="1700975"/>
              <a:ext cx="45300" cy="34200"/>
            </a:xfrm>
            <a:custGeom>
              <a:rect b="b" l="l" r="r" t="t"/>
              <a:pathLst>
                <a:path extrusionOk="0" fill="none" h="1368" w="1812">
                  <a:moveTo>
                    <a:pt x="1641" y="1367"/>
                  </a:moveTo>
                  <a:lnTo>
                    <a:pt x="1641" y="1367"/>
                  </a:lnTo>
                  <a:lnTo>
                    <a:pt x="821" y="820"/>
                  </a:lnTo>
                  <a:lnTo>
                    <a:pt x="0" y="273"/>
                  </a:lnTo>
                  <a:lnTo>
                    <a:pt x="240" y="0"/>
                  </a:lnTo>
                  <a:lnTo>
                    <a:pt x="240" y="0"/>
                  </a:lnTo>
                  <a:lnTo>
                    <a:pt x="991" y="513"/>
                  </a:lnTo>
                  <a:lnTo>
                    <a:pt x="1812" y="1060"/>
                  </a:lnTo>
                  <a:lnTo>
                    <a:pt x="1641" y="136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7"/>
            <p:cNvSpPr/>
            <p:nvPr/>
          </p:nvSpPr>
          <p:spPr>
            <a:xfrm>
              <a:off x="4317100" y="1676175"/>
              <a:ext cx="48725" cy="25675"/>
            </a:xfrm>
            <a:custGeom>
              <a:rect b="b" l="l" r="r" t="t"/>
              <a:pathLst>
                <a:path extrusionOk="0" fill="none" h="1027" w="1949">
                  <a:moveTo>
                    <a:pt x="137" y="1026"/>
                  </a:moveTo>
                  <a:lnTo>
                    <a:pt x="1" y="684"/>
                  </a:lnTo>
                  <a:lnTo>
                    <a:pt x="1" y="684"/>
                  </a:lnTo>
                  <a:lnTo>
                    <a:pt x="1812" y="1"/>
                  </a:lnTo>
                  <a:lnTo>
                    <a:pt x="1949" y="343"/>
                  </a:lnTo>
                  <a:lnTo>
                    <a:pt x="1949" y="343"/>
                  </a:lnTo>
                  <a:lnTo>
                    <a:pt x="1060" y="684"/>
                  </a:lnTo>
                  <a:lnTo>
                    <a:pt x="171" y="1026"/>
                  </a:lnTo>
                  <a:lnTo>
                    <a:pt x="137" y="102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7"/>
            <p:cNvSpPr/>
            <p:nvPr/>
          </p:nvSpPr>
          <p:spPr>
            <a:xfrm>
              <a:off x="2124550" y="1631750"/>
              <a:ext cx="41025" cy="39325"/>
            </a:xfrm>
            <a:custGeom>
              <a:rect b="b" l="l" r="r" t="t"/>
              <a:pathLst>
                <a:path extrusionOk="0" fill="none" h="1573" w="1641">
                  <a:moveTo>
                    <a:pt x="1436" y="1573"/>
                  </a:moveTo>
                  <a:lnTo>
                    <a:pt x="1436" y="1573"/>
                  </a:lnTo>
                  <a:lnTo>
                    <a:pt x="684" y="923"/>
                  </a:lnTo>
                  <a:lnTo>
                    <a:pt x="0" y="240"/>
                  </a:lnTo>
                  <a:lnTo>
                    <a:pt x="274" y="1"/>
                  </a:lnTo>
                  <a:lnTo>
                    <a:pt x="274" y="1"/>
                  </a:lnTo>
                  <a:lnTo>
                    <a:pt x="957" y="650"/>
                  </a:lnTo>
                  <a:lnTo>
                    <a:pt x="1641" y="1299"/>
                  </a:lnTo>
                  <a:lnTo>
                    <a:pt x="1436" y="157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7"/>
            <p:cNvSpPr/>
            <p:nvPr/>
          </p:nvSpPr>
          <p:spPr>
            <a:xfrm>
              <a:off x="4418775" y="1636875"/>
              <a:ext cx="47875" cy="26525"/>
            </a:xfrm>
            <a:custGeom>
              <a:rect b="b" l="l" r="r" t="t"/>
              <a:pathLst>
                <a:path extrusionOk="0" fill="none" h="1061" w="1915">
                  <a:moveTo>
                    <a:pt x="138" y="1060"/>
                  </a:moveTo>
                  <a:lnTo>
                    <a:pt x="1" y="718"/>
                  </a:lnTo>
                  <a:lnTo>
                    <a:pt x="1" y="718"/>
                  </a:lnTo>
                  <a:lnTo>
                    <a:pt x="1778" y="1"/>
                  </a:lnTo>
                  <a:lnTo>
                    <a:pt x="1915" y="342"/>
                  </a:lnTo>
                  <a:lnTo>
                    <a:pt x="1915" y="342"/>
                  </a:lnTo>
                  <a:lnTo>
                    <a:pt x="138" y="1026"/>
                  </a:lnTo>
                  <a:lnTo>
                    <a:pt x="138" y="106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7"/>
            <p:cNvSpPr/>
            <p:nvPr/>
          </p:nvSpPr>
          <p:spPr>
            <a:xfrm>
              <a:off x="4518750" y="1593300"/>
              <a:ext cx="47875" cy="28225"/>
            </a:xfrm>
            <a:custGeom>
              <a:rect b="b" l="l" r="r" t="t"/>
              <a:pathLst>
                <a:path extrusionOk="0" fill="none" h="1129" w="1915">
                  <a:moveTo>
                    <a:pt x="137" y="1128"/>
                  </a:moveTo>
                  <a:lnTo>
                    <a:pt x="1" y="787"/>
                  </a:lnTo>
                  <a:lnTo>
                    <a:pt x="1744" y="1"/>
                  </a:lnTo>
                  <a:lnTo>
                    <a:pt x="1915" y="342"/>
                  </a:lnTo>
                  <a:lnTo>
                    <a:pt x="1915" y="342"/>
                  </a:lnTo>
                  <a:lnTo>
                    <a:pt x="137" y="1094"/>
                  </a:lnTo>
                  <a:lnTo>
                    <a:pt x="137" y="112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7"/>
            <p:cNvSpPr/>
            <p:nvPr/>
          </p:nvSpPr>
          <p:spPr>
            <a:xfrm>
              <a:off x="2057050" y="1548025"/>
              <a:ext cx="34200" cy="44450"/>
            </a:xfrm>
            <a:custGeom>
              <a:rect b="b" l="l" r="r" t="t"/>
              <a:pathLst>
                <a:path extrusionOk="0" fill="none" h="1778" w="1368">
                  <a:moveTo>
                    <a:pt x="1094" y="1777"/>
                  </a:moveTo>
                  <a:lnTo>
                    <a:pt x="1094" y="1777"/>
                  </a:lnTo>
                  <a:lnTo>
                    <a:pt x="786" y="1401"/>
                  </a:lnTo>
                  <a:lnTo>
                    <a:pt x="513" y="991"/>
                  </a:lnTo>
                  <a:lnTo>
                    <a:pt x="239" y="581"/>
                  </a:lnTo>
                  <a:lnTo>
                    <a:pt x="0" y="171"/>
                  </a:lnTo>
                  <a:lnTo>
                    <a:pt x="342" y="0"/>
                  </a:lnTo>
                  <a:lnTo>
                    <a:pt x="342" y="0"/>
                  </a:lnTo>
                  <a:lnTo>
                    <a:pt x="581" y="410"/>
                  </a:lnTo>
                  <a:lnTo>
                    <a:pt x="820" y="786"/>
                  </a:lnTo>
                  <a:lnTo>
                    <a:pt x="1094" y="1196"/>
                  </a:lnTo>
                  <a:lnTo>
                    <a:pt x="1367" y="1572"/>
                  </a:lnTo>
                  <a:lnTo>
                    <a:pt x="1094" y="177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7"/>
            <p:cNvSpPr/>
            <p:nvPr/>
          </p:nvSpPr>
          <p:spPr>
            <a:xfrm>
              <a:off x="4617025" y="1547150"/>
              <a:ext cx="47875" cy="29075"/>
            </a:xfrm>
            <a:custGeom>
              <a:rect b="b" l="l" r="r" t="t"/>
              <a:pathLst>
                <a:path extrusionOk="0" fill="none" h="1163" w="1915">
                  <a:moveTo>
                    <a:pt x="171" y="1163"/>
                  </a:moveTo>
                  <a:lnTo>
                    <a:pt x="0" y="855"/>
                  </a:lnTo>
                  <a:lnTo>
                    <a:pt x="0" y="855"/>
                  </a:lnTo>
                  <a:lnTo>
                    <a:pt x="1743" y="1"/>
                  </a:lnTo>
                  <a:lnTo>
                    <a:pt x="1914" y="343"/>
                  </a:lnTo>
                  <a:lnTo>
                    <a:pt x="1914" y="343"/>
                  </a:lnTo>
                  <a:lnTo>
                    <a:pt x="171" y="1163"/>
                  </a:lnTo>
                  <a:lnTo>
                    <a:pt x="171" y="116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7"/>
            <p:cNvSpPr/>
            <p:nvPr/>
          </p:nvSpPr>
          <p:spPr>
            <a:xfrm>
              <a:off x="4714425" y="1499300"/>
              <a:ext cx="47025" cy="29950"/>
            </a:xfrm>
            <a:custGeom>
              <a:rect b="b" l="l" r="r" t="t"/>
              <a:pathLst>
                <a:path extrusionOk="0" fill="none" h="1198" w="1881">
                  <a:moveTo>
                    <a:pt x="171" y="1197"/>
                  </a:moveTo>
                  <a:lnTo>
                    <a:pt x="1" y="855"/>
                  </a:lnTo>
                  <a:lnTo>
                    <a:pt x="1744" y="1"/>
                  </a:lnTo>
                  <a:lnTo>
                    <a:pt x="1880" y="308"/>
                  </a:lnTo>
                  <a:lnTo>
                    <a:pt x="171" y="119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7"/>
            <p:cNvSpPr/>
            <p:nvPr/>
          </p:nvSpPr>
          <p:spPr>
            <a:xfrm>
              <a:off x="2033975" y="1445475"/>
              <a:ext cx="11975" cy="48725"/>
            </a:xfrm>
            <a:custGeom>
              <a:rect b="b" l="l" r="r" t="t"/>
              <a:pathLst>
                <a:path extrusionOk="0" fill="none" h="1949" w="479">
                  <a:moveTo>
                    <a:pt x="103" y="1949"/>
                  </a:moveTo>
                  <a:lnTo>
                    <a:pt x="103" y="1949"/>
                  </a:lnTo>
                  <a:lnTo>
                    <a:pt x="34" y="1299"/>
                  </a:lnTo>
                  <a:lnTo>
                    <a:pt x="0" y="616"/>
                  </a:lnTo>
                  <a:lnTo>
                    <a:pt x="0" y="616"/>
                  </a:lnTo>
                  <a:lnTo>
                    <a:pt x="0" y="308"/>
                  </a:lnTo>
                  <a:lnTo>
                    <a:pt x="34" y="1"/>
                  </a:lnTo>
                  <a:lnTo>
                    <a:pt x="376" y="1"/>
                  </a:lnTo>
                  <a:lnTo>
                    <a:pt x="376" y="1"/>
                  </a:lnTo>
                  <a:lnTo>
                    <a:pt x="342" y="616"/>
                  </a:lnTo>
                  <a:lnTo>
                    <a:pt x="342" y="616"/>
                  </a:lnTo>
                  <a:lnTo>
                    <a:pt x="376" y="1265"/>
                  </a:lnTo>
                  <a:lnTo>
                    <a:pt x="479" y="1880"/>
                  </a:lnTo>
                  <a:lnTo>
                    <a:pt x="103" y="194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7"/>
            <p:cNvSpPr/>
            <p:nvPr/>
          </p:nvSpPr>
          <p:spPr>
            <a:xfrm>
              <a:off x="4810975" y="1448050"/>
              <a:ext cx="47025" cy="30775"/>
            </a:xfrm>
            <a:custGeom>
              <a:rect b="b" l="l" r="r" t="t"/>
              <a:pathLst>
                <a:path extrusionOk="0" fill="none" h="1231" w="1881">
                  <a:moveTo>
                    <a:pt x="172" y="1231"/>
                  </a:moveTo>
                  <a:lnTo>
                    <a:pt x="1" y="889"/>
                  </a:lnTo>
                  <a:lnTo>
                    <a:pt x="1" y="889"/>
                  </a:lnTo>
                  <a:lnTo>
                    <a:pt x="1710" y="0"/>
                  </a:lnTo>
                  <a:lnTo>
                    <a:pt x="1881" y="308"/>
                  </a:lnTo>
                  <a:lnTo>
                    <a:pt x="172" y="12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7"/>
            <p:cNvSpPr/>
            <p:nvPr/>
          </p:nvSpPr>
          <p:spPr>
            <a:xfrm>
              <a:off x="4906675" y="1394200"/>
              <a:ext cx="46175" cy="32500"/>
            </a:xfrm>
            <a:custGeom>
              <a:rect b="b" l="l" r="r" t="t"/>
              <a:pathLst>
                <a:path extrusionOk="0" fill="none" h="1300" w="1847">
                  <a:moveTo>
                    <a:pt x="172" y="1300"/>
                  </a:moveTo>
                  <a:lnTo>
                    <a:pt x="1" y="992"/>
                  </a:lnTo>
                  <a:lnTo>
                    <a:pt x="1676" y="1"/>
                  </a:lnTo>
                  <a:lnTo>
                    <a:pt x="1846" y="343"/>
                  </a:lnTo>
                  <a:lnTo>
                    <a:pt x="1846" y="343"/>
                  </a:lnTo>
                  <a:lnTo>
                    <a:pt x="1026" y="821"/>
                  </a:lnTo>
                  <a:lnTo>
                    <a:pt x="172" y="1300"/>
                  </a:lnTo>
                  <a:lnTo>
                    <a:pt x="172" y="130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7"/>
            <p:cNvSpPr/>
            <p:nvPr/>
          </p:nvSpPr>
          <p:spPr>
            <a:xfrm>
              <a:off x="2049350" y="1341225"/>
              <a:ext cx="29075" cy="47025"/>
            </a:xfrm>
            <a:custGeom>
              <a:rect b="b" l="l" r="r" t="t"/>
              <a:pathLst>
                <a:path extrusionOk="0" fill="none" h="1881" w="1163">
                  <a:moveTo>
                    <a:pt x="342" y="1881"/>
                  </a:moveTo>
                  <a:lnTo>
                    <a:pt x="0" y="1744"/>
                  </a:lnTo>
                  <a:lnTo>
                    <a:pt x="0" y="1744"/>
                  </a:lnTo>
                  <a:lnTo>
                    <a:pt x="205" y="1300"/>
                  </a:lnTo>
                  <a:lnTo>
                    <a:pt x="411" y="855"/>
                  </a:lnTo>
                  <a:lnTo>
                    <a:pt x="616" y="411"/>
                  </a:lnTo>
                  <a:lnTo>
                    <a:pt x="855" y="1"/>
                  </a:lnTo>
                  <a:lnTo>
                    <a:pt x="1162" y="172"/>
                  </a:lnTo>
                  <a:lnTo>
                    <a:pt x="1162" y="172"/>
                  </a:lnTo>
                  <a:lnTo>
                    <a:pt x="923" y="582"/>
                  </a:lnTo>
                  <a:lnTo>
                    <a:pt x="718" y="1026"/>
                  </a:lnTo>
                  <a:lnTo>
                    <a:pt x="513" y="1436"/>
                  </a:lnTo>
                  <a:lnTo>
                    <a:pt x="308" y="1881"/>
                  </a:lnTo>
                  <a:lnTo>
                    <a:pt x="342" y="188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7"/>
            <p:cNvSpPr/>
            <p:nvPr/>
          </p:nvSpPr>
          <p:spPr>
            <a:xfrm>
              <a:off x="5000675" y="1339525"/>
              <a:ext cx="46175" cy="32500"/>
            </a:xfrm>
            <a:custGeom>
              <a:rect b="b" l="l" r="r" t="t"/>
              <a:pathLst>
                <a:path extrusionOk="0" fill="none" h="1300" w="1847">
                  <a:moveTo>
                    <a:pt x="171" y="1299"/>
                  </a:moveTo>
                  <a:lnTo>
                    <a:pt x="0" y="992"/>
                  </a:lnTo>
                  <a:lnTo>
                    <a:pt x="0" y="992"/>
                  </a:lnTo>
                  <a:lnTo>
                    <a:pt x="1641" y="0"/>
                  </a:lnTo>
                  <a:lnTo>
                    <a:pt x="1846" y="308"/>
                  </a:lnTo>
                  <a:lnTo>
                    <a:pt x="171" y="129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7"/>
            <p:cNvSpPr/>
            <p:nvPr/>
          </p:nvSpPr>
          <p:spPr>
            <a:xfrm>
              <a:off x="5092950" y="1282275"/>
              <a:ext cx="46175" cy="34200"/>
            </a:xfrm>
            <a:custGeom>
              <a:rect b="b" l="l" r="r" t="t"/>
              <a:pathLst>
                <a:path extrusionOk="0" fill="none" h="1368" w="1847">
                  <a:moveTo>
                    <a:pt x="206" y="1333"/>
                  </a:moveTo>
                  <a:lnTo>
                    <a:pt x="1" y="1026"/>
                  </a:lnTo>
                  <a:lnTo>
                    <a:pt x="1" y="1026"/>
                  </a:lnTo>
                  <a:lnTo>
                    <a:pt x="1641" y="0"/>
                  </a:lnTo>
                  <a:lnTo>
                    <a:pt x="1846" y="308"/>
                  </a:lnTo>
                  <a:lnTo>
                    <a:pt x="1846" y="308"/>
                  </a:lnTo>
                  <a:lnTo>
                    <a:pt x="206" y="1368"/>
                  </a:lnTo>
                  <a:lnTo>
                    <a:pt x="206" y="133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7"/>
            <p:cNvSpPr/>
            <p:nvPr/>
          </p:nvSpPr>
          <p:spPr>
            <a:xfrm>
              <a:off x="2106600" y="1255775"/>
              <a:ext cx="39325" cy="41900"/>
            </a:xfrm>
            <a:custGeom>
              <a:rect b="b" l="l" r="r" t="t"/>
              <a:pathLst>
                <a:path extrusionOk="0" fill="none" h="1676" w="1573">
                  <a:moveTo>
                    <a:pt x="274" y="1676"/>
                  </a:moveTo>
                  <a:lnTo>
                    <a:pt x="0" y="1436"/>
                  </a:lnTo>
                  <a:lnTo>
                    <a:pt x="0" y="1436"/>
                  </a:lnTo>
                  <a:lnTo>
                    <a:pt x="616" y="719"/>
                  </a:lnTo>
                  <a:lnTo>
                    <a:pt x="1299" y="1"/>
                  </a:lnTo>
                  <a:lnTo>
                    <a:pt x="1573" y="274"/>
                  </a:lnTo>
                  <a:lnTo>
                    <a:pt x="1573" y="274"/>
                  </a:lnTo>
                  <a:lnTo>
                    <a:pt x="889" y="992"/>
                  </a:lnTo>
                  <a:lnTo>
                    <a:pt x="274" y="167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7"/>
            <p:cNvSpPr/>
            <p:nvPr/>
          </p:nvSpPr>
          <p:spPr>
            <a:xfrm>
              <a:off x="5183525" y="1222450"/>
              <a:ext cx="45325" cy="35075"/>
            </a:xfrm>
            <a:custGeom>
              <a:rect b="b" l="l" r="r" t="t"/>
              <a:pathLst>
                <a:path extrusionOk="0" fill="none" h="1403" w="1813">
                  <a:moveTo>
                    <a:pt x="206" y="1402"/>
                  </a:moveTo>
                  <a:lnTo>
                    <a:pt x="1" y="1095"/>
                  </a:lnTo>
                  <a:lnTo>
                    <a:pt x="1" y="1095"/>
                  </a:lnTo>
                  <a:lnTo>
                    <a:pt x="1607" y="1"/>
                  </a:lnTo>
                  <a:lnTo>
                    <a:pt x="1812" y="274"/>
                  </a:lnTo>
                  <a:lnTo>
                    <a:pt x="1812" y="274"/>
                  </a:lnTo>
                  <a:lnTo>
                    <a:pt x="1402" y="582"/>
                  </a:lnTo>
                  <a:lnTo>
                    <a:pt x="206" y="140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7"/>
            <p:cNvSpPr/>
            <p:nvPr/>
          </p:nvSpPr>
          <p:spPr>
            <a:xfrm>
              <a:off x="2184350" y="1185725"/>
              <a:ext cx="43600" cy="36750"/>
            </a:xfrm>
            <a:custGeom>
              <a:rect b="b" l="l" r="r" t="t"/>
              <a:pathLst>
                <a:path extrusionOk="0" fill="none" h="1470" w="1744">
                  <a:moveTo>
                    <a:pt x="240" y="1470"/>
                  </a:moveTo>
                  <a:lnTo>
                    <a:pt x="1" y="1197"/>
                  </a:lnTo>
                  <a:lnTo>
                    <a:pt x="1" y="1197"/>
                  </a:lnTo>
                  <a:lnTo>
                    <a:pt x="753" y="615"/>
                  </a:lnTo>
                  <a:lnTo>
                    <a:pt x="1539" y="0"/>
                  </a:lnTo>
                  <a:lnTo>
                    <a:pt x="1744" y="308"/>
                  </a:lnTo>
                  <a:lnTo>
                    <a:pt x="1744" y="308"/>
                  </a:lnTo>
                  <a:lnTo>
                    <a:pt x="958" y="889"/>
                  </a:lnTo>
                  <a:lnTo>
                    <a:pt x="240" y="147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7"/>
            <p:cNvSpPr/>
            <p:nvPr/>
          </p:nvSpPr>
          <p:spPr>
            <a:xfrm>
              <a:off x="2272375" y="1125900"/>
              <a:ext cx="45300" cy="33350"/>
            </a:xfrm>
            <a:custGeom>
              <a:rect b="b" l="l" r="r" t="t"/>
              <a:pathLst>
                <a:path extrusionOk="0" fill="none" h="1334" w="1812">
                  <a:moveTo>
                    <a:pt x="205" y="1334"/>
                  </a:moveTo>
                  <a:lnTo>
                    <a:pt x="0" y="1026"/>
                  </a:lnTo>
                  <a:lnTo>
                    <a:pt x="0" y="1026"/>
                  </a:lnTo>
                  <a:lnTo>
                    <a:pt x="1641" y="1"/>
                  </a:lnTo>
                  <a:lnTo>
                    <a:pt x="1812" y="308"/>
                  </a:lnTo>
                  <a:lnTo>
                    <a:pt x="1812" y="308"/>
                  </a:lnTo>
                  <a:lnTo>
                    <a:pt x="991" y="821"/>
                  </a:lnTo>
                  <a:lnTo>
                    <a:pt x="205" y="133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7"/>
            <p:cNvSpPr/>
            <p:nvPr/>
          </p:nvSpPr>
          <p:spPr>
            <a:xfrm>
              <a:off x="2365500" y="1073775"/>
              <a:ext cx="47025" cy="29950"/>
            </a:xfrm>
            <a:custGeom>
              <a:rect b="b" l="l" r="r" t="t"/>
              <a:pathLst>
                <a:path extrusionOk="0" fill="none" h="1198" w="1881">
                  <a:moveTo>
                    <a:pt x="206" y="1197"/>
                  </a:moveTo>
                  <a:lnTo>
                    <a:pt x="1" y="889"/>
                  </a:lnTo>
                  <a:lnTo>
                    <a:pt x="1" y="889"/>
                  </a:lnTo>
                  <a:lnTo>
                    <a:pt x="1744" y="1"/>
                  </a:lnTo>
                  <a:lnTo>
                    <a:pt x="1880" y="308"/>
                  </a:lnTo>
                  <a:lnTo>
                    <a:pt x="1880" y="308"/>
                  </a:lnTo>
                  <a:lnTo>
                    <a:pt x="206" y="119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7"/>
            <p:cNvSpPr/>
            <p:nvPr/>
          </p:nvSpPr>
          <p:spPr>
            <a:xfrm>
              <a:off x="2463775" y="1029350"/>
              <a:ext cx="47875" cy="27375"/>
            </a:xfrm>
            <a:custGeom>
              <a:rect b="b" l="l" r="r" t="t"/>
              <a:pathLst>
                <a:path extrusionOk="0" fill="none" h="1095" w="1915">
                  <a:moveTo>
                    <a:pt x="137" y="1094"/>
                  </a:moveTo>
                  <a:lnTo>
                    <a:pt x="0" y="752"/>
                  </a:lnTo>
                  <a:lnTo>
                    <a:pt x="0" y="752"/>
                  </a:lnTo>
                  <a:lnTo>
                    <a:pt x="1777" y="1"/>
                  </a:lnTo>
                  <a:lnTo>
                    <a:pt x="1914" y="342"/>
                  </a:lnTo>
                  <a:lnTo>
                    <a:pt x="1914" y="342"/>
                  </a:lnTo>
                  <a:lnTo>
                    <a:pt x="1025" y="684"/>
                  </a:lnTo>
                  <a:lnTo>
                    <a:pt x="137" y="109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7"/>
            <p:cNvSpPr/>
            <p:nvPr/>
          </p:nvSpPr>
          <p:spPr>
            <a:xfrm>
              <a:off x="5226250" y="862725"/>
              <a:ext cx="755375" cy="363175"/>
            </a:xfrm>
            <a:custGeom>
              <a:rect b="b" l="l" r="r" t="t"/>
              <a:pathLst>
                <a:path extrusionOk="0" h="14527" w="30215">
                  <a:moveTo>
                    <a:pt x="30215" y="1"/>
                  </a:moveTo>
                  <a:lnTo>
                    <a:pt x="2803" y="6153"/>
                  </a:lnTo>
                  <a:lnTo>
                    <a:pt x="1" y="14527"/>
                  </a:lnTo>
                  <a:lnTo>
                    <a:pt x="6221" y="9400"/>
                  </a:lnTo>
                  <a:lnTo>
                    <a:pt x="30215"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7"/>
            <p:cNvSpPr/>
            <p:nvPr/>
          </p:nvSpPr>
          <p:spPr>
            <a:xfrm>
              <a:off x="5226250" y="862725"/>
              <a:ext cx="755375" cy="363175"/>
            </a:xfrm>
            <a:custGeom>
              <a:rect b="b" l="l" r="r" t="t"/>
              <a:pathLst>
                <a:path extrusionOk="0" fill="none" h="14527" w="30215">
                  <a:moveTo>
                    <a:pt x="2803" y="6153"/>
                  </a:moveTo>
                  <a:lnTo>
                    <a:pt x="1" y="14527"/>
                  </a:lnTo>
                  <a:lnTo>
                    <a:pt x="6221" y="9400"/>
                  </a:lnTo>
                  <a:lnTo>
                    <a:pt x="30215" y="1"/>
                  </a:lnTo>
                  <a:lnTo>
                    <a:pt x="2803" y="61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7"/>
            <p:cNvSpPr/>
            <p:nvPr/>
          </p:nvSpPr>
          <p:spPr>
            <a:xfrm>
              <a:off x="5226250" y="862725"/>
              <a:ext cx="755375" cy="363175"/>
            </a:xfrm>
            <a:custGeom>
              <a:rect b="b" l="l" r="r" t="t"/>
              <a:pathLst>
                <a:path extrusionOk="0" h="14527" w="30215">
                  <a:moveTo>
                    <a:pt x="30215" y="1"/>
                  </a:moveTo>
                  <a:lnTo>
                    <a:pt x="2803" y="6153"/>
                  </a:lnTo>
                  <a:lnTo>
                    <a:pt x="1" y="14527"/>
                  </a:lnTo>
                  <a:lnTo>
                    <a:pt x="6221" y="9400"/>
                  </a:lnTo>
                  <a:lnTo>
                    <a:pt x="30215" y="1"/>
                  </a:lnTo>
                  <a:close/>
                </a:path>
              </a:pathLst>
            </a:custGeom>
            <a:solidFill>
              <a:srgbClr val="57BB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7"/>
            <p:cNvSpPr/>
            <p:nvPr/>
          </p:nvSpPr>
          <p:spPr>
            <a:xfrm>
              <a:off x="5226250" y="862725"/>
              <a:ext cx="755375" cy="363175"/>
            </a:xfrm>
            <a:custGeom>
              <a:rect b="b" l="l" r="r" t="t"/>
              <a:pathLst>
                <a:path extrusionOk="0" fill="none" h="14527" w="30215">
                  <a:moveTo>
                    <a:pt x="30215" y="1"/>
                  </a:moveTo>
                  <a:lnTo>
                    <a:pt x="2803" y="6153"/>
                  </a:lnTo>
                  <a:lnTo>
                    <a:pt x="1" y="14527"/>
                  </a:lnTo>
                  <a:lnTo>
                    <a:pt x="1" y="14527"/>
                  </a:lnTo>
                  <a:lnTo>
                    <a:pt x="6221" y="9400"/>
                  </a:lnTo>
                  <a:lnTo>
                    <a:pt x="3021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7"/>
            <p:cNvSpPr/>
            <p:nvPr/>
          </p:nvSpPr>
          <p:spPr>
            <a:xfrm>
              <a:off x="5226250" y="1097700"/>
              <a:ext cx="176900" cy="128200"/>
            </a:xfrm>
            <a:custGeom>
              <a:rect b="b" l="l" r="r" t="t"/>
              <a:pathLst>
                <a:path extrusionOk="0" h="5128" w="7076">
                  <a:moveTo>
                    <a:pt x="6221" y="1"/>
                  </a:moveTo>
                  <a:lnTo>
                    <a:pt x="1" y="5128"/>
                  </a:lnTo>
                  <a:lnTo>
                    <a:pt x="1" y="5128"/>
                  </a:lnTo>
                  <a:lnTo>
                    <a:pt x="7076" y="1915"/>
                  </a:lnTo>
                  <a:lnTo>
                    <a:pt x="622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7"/>
            <p:cNvSpPr/>
            <p:nvPr/>
          </p:nvSpPr>
          <p:spPr>
            <a:xfrm>
              <a:off x="5381775" y="862725"/>
              <a:ext cx="599850" cy="497325"/>
            </a:xfrm>
            <a:custGeom>
              <a:rect b="b" l="l" r="r" t="t"/>
              <a:pathLst>
                <a:path extrusionOk="0" h="19893" w="23994">
                  <a:moveTo>
                    <a:pt x="23994" y="1"/>
                  </a:moveTo>
                  <a:lnTo>
                    <a:pt x="0" y="9400"/>
                  </a:lnTo>
                  <a:lnTo>
                    <a:pt x="4648" y="19893"/>
                  </a:lnTo>
                  <a:lnTo>
                    <a:pt x="23994"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7"/>
            <p:cNvSpPr/>
            <p:nvPr/>
          </p:nvSpPr>
          <p:spPr>
            <a:xfrm>
              <a:off x="5039975" y="861025"/>
              <a:ext cx="941650" cy="155525"/>
            </a:xfrm>
            <a:custGeom>
              <a:rect b="b" l="l" r="r" t="t"/>
              <a:pathLst>
                <a:path extrusionOk="0" h="6221" w="37666">
                  <a:moveTo>
                    <a:pt x="1" y="0"/>
                  </a:moveTo>
                  <a:lnTo>
                    <a:pt x="10254" y="6221"/>
                  </a:lnTo>
                  <a:lnTo>
                    <a:pt x="37666" y="69"/>
                  </a:lnTo>
                  <a:lnTo>
                    <a:pt x="1"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7"/>
            <p:cNvSpPr/>
            <p:nvPr/>
          </p:nvSpPr>
          <p:spPr>
            <a:xfrm>
              <a:off x="5039975" y="3508175"/>
              <a:ext cx="23100" cy="23075"/>
            </a:xfrm>
            <a:custGeom>
              <a:rect b="b" l="l" r="r" t="t"/>
              <a:pathLst>
                <a:path extrusionOk="0" h="923" w="924">
                  <a:moveTo>
                    <a:pt x="240" y="0"/>
                  </a:moveTo>
                  <a:lnTo>
                    <a:pt x="1" y="274"/>
                  </a:lnTo>
                  <a:lnTo>
                    <a:pt x="684" y="923"/>
                  </a:lnTo>
                  <a:lnTo>
                    <a:pt x="923" y="684"/>
                  </a:lnTo>
                  <a:lnTo>
                    <a:pt x="24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7"/>
            <p:cNvSpPr/>
            <p:nvPr/>
          </p:nvSpPr>
          <p:spPr>
            <a:xfrm>
              <a:off x="2394550" y="2778450"/>
              <a:ext cx="2995775" cy="1707250"/>
            </a:xfrm>
            <a:custGeom>
              <a:rect b="b" l="l" r="r" t="t"/>
              <a:pathLst>
                <a:path extrusionOk="0" h="68290" w="119831">
                  <a:moveTo>
                    <a:pt x="137" y="0"/>
                  </a:moveTo>
                  <a:lnTo>
                    <a:pt x="1" y="342"/>
                  </a:lnTo>
                  <a:lnTo>
                    <a:pt x="1778" y="1060"/>
                  </a:lnTo>
                  <a:lnTo>
                    <a:pt x="1915" y="752"/>
                  </a:lnTo>
                  <a:lnTo>
                    <a:pt x="137" y="0"/>
                  </a:lnTo>
                  <a:close/>
                  <a:moveTo>
                    <a:pt x="4136" y="1709"/>
                  </a:moveTo>
                  <a:lnTo>
                    <a:pt x="3999" y="2051"/>
                  </a:lnTo>
                  <a:lnTo>
                    <a:pt x="5743" y="2837"/>
                  </a:lnTo>
                  <a:lnTo>
                    <a:pt x="5913" y="2496"/>
                  </a:lnTo>
                  <a:lnTo>
                    <a:pt x="4136" y="1709"/>
                  </a:lnTo>
                  <a:close/>
                  <a:moveTo>
                    <a:pt x="8101" y="3521"/>
                  </a:moveTo>
                  <a:lnTo>
                    <a:pt x="7930" y="3863"/>
                  </a:lnTo>
                  <a:lnTo>
                    <a:pt x="9673" y="4683"/>
                  </a:lnTo>
                  <a:lnTo>
                    <a:pt x="9844" y="4375"/>
                  </a:lnTo>
                  <a:lnTo>
                    <a:pt x="8101" y="3521"/>
                  </a:lnTo>
                  <a:close/>
                  <a:moveTo>
                    <a:pt x="11963" y="5469"/>
                  </a:moveTo>
                  <a:lnTo>
                    <a:pt x="11826" y="5777"/>
                  </a:lnTo>
                  <a:lnTo>
                    <a:pt x="13535" y="6665"/>
                  </a:lnTo>
                  <a:lnTo>
                    <a:pt x="13706" y="6358"/>
                  </a:lnTo>
                  <a:lnTo>
                    <a:pt x="11963" y="5469"/>
                  </a:lnTo>
                  <a:close/>
                  <a:moveTo>
                    <a:pt x="15825" y="7486"/>
                  </a:moveTo>
                  <a:lnTo>
                    <a:pt x="15654" y="7793"/>
                  </a:lnTo>
                  <a:lnTo>
                    <a:pt x="17329" y="8750"/>
                  </a:lnTo>
                  <a:lnTo>
                    <a:pt x="17500" y="8443"/>
                  </a:lnTo>
                  <a:lnTo>
                    <a:pt x="16680" y="7964"/>
                  </a:lnTo>
                  <a:lnTo>
                    <a:pt x="15825" y="7486"/>
                  </a:lnTo>
                  <a:close/>
                  <a:moveTo>
                    <a:pt x="19585" y="9639"/>
                  </a:moveTo>
                  <a:lnTo>
                    <a:pt x="19414" y="9946"/>
                  </a:lnTo>
                  <a:lnTo>
                    <a:pt x="21055" y="10972"/>
                  </a:lnTo>
                  <a:lnTo>
                    <a:pt x="21260" y="10664"/>
                  </a:lnTo>
                  <a:lnTo>
                    <a:pt x="19585" y="9639"/>
                  </a:lnTo>
                  <a:close/>
                  <a:moveTo>
                    <a:pt x="23310" y="11929"/>
                  </a:moveTo>
                  <a:lnTo>
                    <a:pt x="23105" y="12236"/>
                  </a:lnTo>
                  <a:lnTo>
                    <a:pt x="24746" y="13296"/>
                  </a:lnTo>
                  <a:lnTo>
                    <a:pt x="24917" y="12988"/>
                  </a:lnTo>
                  <a:lnTo>
                    <a:pt x="23310" y="11929"/>
                  </a:lnTo>
                  <a:close/>
                  <a:moveTo>
                    <a:pt x="26933" y="14321"/>
                  </a:moveTo>
                  <a:lnTo>
                    <a:pt x="26728" y="14629"/>
                  </a:lnTo>
                  <a:lnTo>
                    <a:pt x="28301" y="15723"/>
                  </a:lnTo>
                  <a:lnTo>
                    <a:pt x="28506" y="15449"/>
                  </a:lnTo>
                  <a:lnTo>
                    <a:pt x="26933" y="14321"/>
                  </a:lnTo>
                  <a:close/>
                  <a:moveTo>
                    <a:pt x="30488" y="16851"/>
                  </a:moveTo>
                  <a:lnTo>
                    <a:pt x="30249" y="17158"/>
                  </a:lnTo>
                  <a:lnTo>
                    <a:pt x="31035" y="17705"/>
                  </a:lnTo>
                  <a:lnTo>
                    <a:pt x="31821" y="18286"/>
                  </a:lnTo>
                  <a:lnTo>
                    <a:pt x="32026" y="18013"/>
                  </a:lnTo>
                  <a:lnTo>
                    <a:pt x="30488" y="16851"/>
                  </a:lnTo>
                  <a:close/>
                  <a:moveTo>
                    <a:pt x="33940" y="19517"/>
                  </a:moveTo>
                  <a:lnTo>
                    <a:pt x="33701" y="19790"/>
                  </a:lnTo>
                  <a:lnTo>
                    <a:pt x="34487" y="20405"/>
                  </a:lnTo>
                  <a:lnTo>
                    <a:pt x="35205" y="21020"/>
                  </a:lnTo>
                  <a:lnTo>
                    <a:pt x="35444" y="20713"/>
                  </a:lnTo>
                  <a:lnTo>
                    <a:pt x="33940" y="19517"/>
                  </a:lnTo>
                  <a:close/>
                  <a:moveTo>
                    <a:pt x="37324" y="22251"/>
                  </a:moveTo>
                  <a:lnTo>
                    <a:pt x="37084" y="22558"/>
                  </a:lnTo>
                  <a:lnTo>
                    <a:pt x="38520" y="23789"/>
                  </a:lnTo>
                  <a:lnTo>
                    <a:pt x="38793" y="23515"/>
                  </a:lnTo>
                  <a:lnTo>
                    <a:pt x="37324" y="22251"/>
                  </a:lnTo>
                  <a:close/>
                  <a:moveTo>
                    <a:pt x="40571" y="25122"/>
                  </a:moveTo>
                  <a:lnTo>
                    <a:pt x="40331" y="25395"/>
                  </a:lnTo>
                  <a:lnTo>
                    <a:pt x="41767" y="26694"/>
                  </a:lnTo>
                  <a:lnTo>
                    <a:pt x="42006" y="26421"/>
                  </a:lnTo>
                  <a:lnTo>
                    <a:pt x="40571" y="25122"/>
                  </a:lnTo>
                  <a:close/>
                  <a:moveTo>
                    <a:pt x="43783" y="28061"/>
                  </a:moveTo>
                  <a:lnTo>
                    <a:pt x="43544" y="28335"/>
                  </a:lnTo>
                  <a:lnTo>
                    <a:pt x="44911" y="29668"/>
                  </a:lnTo>
                  <a:lnTo>
                    <a:pt x="45185" y="29394"/>
                  </a:lnTo>
                  <a:lnTo>
                    <a:pt x="43783" y="28061"/>
                  </a:lnTo>
                  <a:close/>
                  <a:moveTo>
                    <a:pt x="46894" y="31103"/>
                  </a:moveTo>
                  <a:lnTo>
                    <a:pt x="46654" y="31342"/>
                  </a:lnTo>
                  <a:lnTo>
                    <a:pt x="47987" y="32710"/>
                  </a:lnTo>
                  <a:lnTo>
                    <a:pt x="48261" y="32470"/>
                  </a:lnTo>
                  <a:lnTo>
                    <a:pt x="46894" y="31103"/>
                  </a:lnTo>
                  <a:close/>
                  <a:moveTo>
                    <a:pt x="108484" y="31582"/>
                  </a:moveTo>
                  <a:lnTo>
                    <a:pt x="108210" y="31821"/>
                  </a:lnTo>
                  <a:lnTo>
                    <a:pt x="108894" y="32539"/>
                  </a:lnTo>
                  <a:lnTo>
                    <a:pt x="109543" y="33222"/>
                  </a:lnTo>
                  <a:lnTo>
                    <a:pt x="109817" y="32983"/>
                  </a:lnTo>
                  <a:lnTo>
                    <a:pt x="108484" y="31582"/>
                  </a:lnTo>
                  <a:close/>
                  <a:moveTo>
                    <a:pt x="49936" y="34179"/>
                  </a:moveTo>
                  <a:lnTo>
                    <a:pt x="49696" y="34418"/>
                  </a:lnTo>
                  <a:lnTo>
                    <a:pt x="51029" y="35820"/>
                  </a:lnTo>
                  <a:lnTo>
                    <a:pt x="51303" y="35581"/>
                  </a:lnTo>
                  <a:lnTo>
                    <a:pt x="49936" y="34179"/>
                  </a:lnTo>
                  <a:close/>
                  <a:moveTo>
                    <a:pt x="111389" y="34794"/>
                  </a:moveTo>
                  <a:lnTo>
                    <a:pt x="111115" y="35034"/>
                  </a:lnTo>
                  <a:lnTo>
                    <a:pt x="112346" y="36538"/>
                  </a:lnTo>
                  <a:lnTo>
                    <a:pt x="112619" y="36298"/>
                  </a:lnTo>
                  <a:lnTo>
                    <a:pt x="112004" y="35546"/>
                  </a:lnTo>
                  <a:lnTo>
                    <a:pt x="111389" y="34794"/>
                  </a:lnTo>
                  <a:close/>
                  <a:moveTo>
                    <a:pt x="52977" y="37324"/>
                  </a:moveTo>
                  <a:lnTo>
                    <a:pt x="52704" y="37563"/>
                  </a:lnTo>
                  <a:lnTo>
                    <a:pt x="54037" y="38964"/>
                  </a:lnTo>
                  <a:lnTo>
                    <a:pt x="54310" y="38725"/>
                  </a:lnTo>
                  <a:lnTo>
                    <a:pt x="52977" y="37324"/>
                  </a:lnTo>
                  <a:close/>
                  <a:moveTo>
                    <a:pt x="114055" y="38247"/>
                  </a:moveTo>
                  <a:lnTo>
                    <a:pt x="113747" y="38452"/>
                  </a:lnTo>
                  <a:lnTo>
                    <a:pt x="114328" y="39238"/>
                  </a:lnTo>
                  <a:lnTo>
                    <a:pt x="114841" y="40058"/>
                  </a:lnTo>
                  <a:lnTo>
                    <a:pt x="115148" y="39853"/>
                  </a:lnTo>
                  <a:lnTo>
                    <a:pt x="114602" y="39067"/>
                  </a:lnTo>
                  <a:lnTo>
                    <a:pt x="114055" y="38247"/>
                  </a:lnTo>
                  <a:close/>
                  <a:moveTo>
                    <a:pt x="55951" y="40468"/>
                  </a:moveTo>
                  <a:lnTo>
                    <a:pt x="55712" y="40707"/>
                  </a:lnTo>
                  <a:lnTo>
                    <a:pt x="57045" y="42109"/>
                  </a:lnTo>
                  <a:lnTo>
                    <a:pt x="57284" y="41869"/>
                  </a:lnTo>
                  <a:lnTo>
                    <a:pt x="55951" y="40468"/>
                  </a:lnTo>
                  <a:close/>
                  <a:moveTo>
                    <a:pt x="116379" y="41938"/>
                  </a:moveTo>
                  <a:lnTo>
                    <a:pt x="116071" y="42109"/>
                  </a:lnTo>
                  <a:lnTo>
                    <a:pt x="116516" y="42963"/>
                  </a:lnTo>
                  <a:lnTo>
                    <a:pt x="116960" y="43818"/>
                  </a:lnTo>
                  <a:lnTo>
                    <a:pt x="117268" y="43681"/>
                  </a:lnTo>
                  <a:lnTo>
                    <a:pt x="116857" y="42792"/>
                  </a:lnTo>
                  <a:lnTo>
                    <a:pt x="116379" y="41938"/>
                  </a:lnTo>
                  <a:close/>
                  <a:moveTo>
                    <a:pt x="58959" y="43613"/>
                  </a:moveTo>
                  <a:lnTo>
                    <a:pt x="58685" y="43852"/>
                  </a:lnTo>
                  <a:lnTo>
                    <a:pt x="60052" y="45219"/>
                  </a:lnTo>
                  <a:lnTo>
                    <a:pt x="60292" y="44980"/>
                  </a:lnTo>
                  <a:lnTo>
                    <a:pt x="58959" y="43613"/>
                  </a:lnTo>
                  <a:close/>
                  <a:moveTo>
                    <a:pt x="118225" y="45903"/>
                  </a:moveTo>
                  <a:lnTo>
                    <a:pt x="117883" y="46039"/>
                  </a:lnTo>
                  <a:lnTo>
                    <a:pt x="118225" y="46928"/>
                  </a:lnTo>
                  <a:lnTo>
                    <a:pt x="118532" y="47851"/>
                  </a:lnTo>
                  <a:lnTo>
                    <a:pt x="118874" y="47748"/>
                  </a:lnTo>
                  <a:lnTo>
                    <a:pt x="118566" y="46825"/>
                  </a:lnTo>
                  <a:lnTo>
                    <a:pt x="118225" y="45903"/>
                  </a:lnTo>
                  <a:close/>
                  <a:moveTo>
                    <a:pt x="62035" y="46689"/>
                  </a:moveTo>
                  <a:lnTo>
                    <a:pt x="61761" y="46962"/>
                  </a:lnTo>
                  <a:lnTo>
                    <a:pt x="62445" y="47611"/>
                  </a:lnTo>
                  <a:lnTo>
                    <a:pt x="63163" y="48295"/>
                  </a:lnTo>
                  <a:lnTo>
                    <a:pt x="63402" y="48056"/>
                  </a:lnTo>
                  <a:lnTo>
                    <a:pt x="62035" y="46689"/>
                  </a:lnTo>
                  <a:close/>
                  <a:moveTo>
                    <a:pt x="65111" y="49696"/>
                  </a:moveTo>
                  <a:lnTo>
                    <a:pt x="64872" y="49970"/>
                  </a:lnTo>
                  <a:lnTo>
                    <a:pt x="66307" y="51269"/>
                  </a:lnTo>
                  <a:lnTo>
                    <a:pt x="66546" y="50995"/>
                  </a:lnTo>
                  <a:lnTo>
                    <a:pt x="65111" y="49696"/>
                  </a:lnTo>
                  <a:close/>
                  <a:moveTo>
                    <a:pt x="119489" y="50107"/>
                  </a:moveTo>
                  <a:lnTo>
                    <a:pt x="119113" y="50175"/>
                  </a:lnTo>
                  <a:lnTo>
                    <a:pt x="119284" y="51132"/>
                  </a:lnTo>
                  <a:lnTo>
                    <a:pt x="119387" y="52055"/>
                  </a:lnTo>
                  <a:lnTo>
                    <a:pt x="119763" y="52021"/>
                  </a:lnTo>
                  <a:lnTo>
                    <a:pt x="119660" y="51064"/>
                  </a:lnTo>
                  <a:lnTo>
                    <a:pt x="119489" y="50107"/>
                  </a:lnTo>
                  <a:close/>
                  <a:moveTo>
                    <a:pt x="68358" y="52602"/>
                  </a:moveTo>
                  <a:lnTo>
                    <a:pt x="68153" y="52875"/>
                  </a:lnTo>
                  <a:lnTo>
                    <a:pt x="69622" y="54105"/>
                  </a:lnTo>
                  <a:lnTo>
                    <a:pt x="69862" y="53832"/>
                  </a:lnTo>
                  <a:lnTo>
                    <a:pt x="69110" y="53217"/>
                  </a:lnTo>
                  <a:lnTo>
                    <a:pt x="68358" y="52602"/>
                  </a:lnTo>
                  <a:close/>
                  <a:moveTo>
                    <a:pt x="119455" y="54447"/>
                  </a:moveTo>
                  <a:lnTo>
                    <a:pt x="119387" y="55404"/>
                  </a:lnTo>
                  <a:lnTo>
                    <a:pt x="119284" y="56327"/>
                  </a:lnTo>
                  <a:lnTo>
                    <a:pt x="119626" y="56395"/>
                  </a:lnTo>
                  <a:lnTo>
                    <a:pt x="119763" y="55438"/>
                  </a:lnTo>
                  <a:lnTo>
                    <a:pt x="119831" y="54447"/>
                  </a:lnTo>
                  <a:close/>
                  <a:moveTo>
                    <a:pt x="71742" y="55336"/>
                  </a:moveTo>
                  <a:lnTo>
                    <a:pt x="71502" y="55609"/>
                  </a:lnTo>
                  <a:lnTo>
                    <a:pt x="73040" y="56771"/>
                  </a:lnTo>
                  <a:lnTo>
                    <a:pt x="73280" y="56498"/>
                  </a:lnTo>
                  <a:lnTo>
                    <a:pt x="71742" y="55336"/>
                  </a:lnTo>
                  <a:close/>
                  <a:moveTo>
                    <a:pt x="75228" y="57899"/>
                  </a:moveTo>
                  <a:lnTo>
                    <a:pt x="75023" y="58173"/>
                  </a:lnTo>
                  <a:lnTo>
                    <a:pt x="76629" y="59266"/>
                  </a:lnTo>
                  <a:lnTo>
                    <a:pt x="76834" y="58959"/>
                  </a:lnTo>
                  <a:lnTo>
                    <a:pt x="75228" y="57899"/>
                  </a:lnTo>
                  <a:close/>
                  <a:moveTo>
                    <a:pt x="118669" y="58651"/>
                  </a:moveTo>
                  <a:lnTo>
                    <a:pt x="118327" y="59506"/>
                  </a:lnTo>
                  <a:lnTo>
                    <a:pt x="117883" y="60360"/>
                  </a:lnTo>
                  <a:lnTo>
                    <a:pt x="118198" y="60549"/>
                  </a:lnTo>
                  <a:lnTo>
                    <a:pt x="118198" y="60549"/>
                  </a:lnTo>
                  <a:lnTo>
                    <a:pt x="118635" y="59677"/>
                  </a:lnTo>
                  <a:lnTo>
                    <a:pt x="119011" y="58754"/>
                  </a:lnTo>
                  <a:lnTo>
                    <a:pt x="118669" y="58651"/>
                  </a:lnTo>
                  <a:close/>
                  <a:moveTo>
                    <a:pt x="118198" y="60549"/>
                  </a:moveTo>
                  <a:lnTo>
                    <a:pt x="118190" y="60565"/>
                  </a:lnTo>
                  <a:lnTo>
                    <a:pt x="118225" y="60565"/>
                  </a:lnTo>
                  <a:lnTo>
                    <a:pt x="118198" y="60549"/>
                  </a:lnTo>
                  <a:close/>
                  <a:moveTo>
                    <a:pt x="78885" y="60258"/>
                  </a:moveTo>
                  <a:lnTo>
                    <a:pt x="78680" y="60565"/>
                  </a:lnTo>
                  <a:lnTo>
                    <a:pt x="80355" y="61522"/>
                  </a:lnTo>
                  <a:lnTo>
                    <a:pt x="80525" y="61215"/>
                  </a:lnTo>
                  <a:lnTo>
                    <a:pt x="78885" y="60258"/>
                  </a:lnTo>
                  <a:close/>
                  <a:moveTo>
                    <a:pt x="82645" y="62343"/>
                  </a:moveTo>
                  <a:lnTo>
                    <a:pt x="82474" y="62650"/>
                  </a:lnTo>
                  <a:lnTo>
                    <a:pt x="84217" y="63539"/>
                  </a:lnTo>
                  <a:lnTo>
                    <a:pt x="84353" y="63197"/>
                  </a:lnTo>
                  <a:lnTo>
                    <a:pt x="82645" y="62343"/>
                  </a:lnTo>
                  <a:close/>
                  <a:moveTo>
                    <a:pt x="116584" y="62377"/>
                  </a:moveTo>
                  <a:lnTo>
                    <a:pt x="115935" y="63060"/>
                  </a:lnTo>
                  <a:lnTo>
                    <a:pt x="115251" y="63744"/>
                  </a:lnTo>
                  <a:lnTo>
                    <a:pt x="115490" y="64017"/>
                  </a:lnTo>
                  <a:lnTo>
                    <a:pt x="116208" y="63334"/>
                  </a:lnTo>
                  <a:lnTo>
                    <a:pt x="116857" y="62582"/>
                  </a:lnTo>
                  <a:lnTo>
                    <a:pt x="116584" y="62377"/>
                  </a:lnTo>
                  <a:close/>
                  <a:moveTo>
                    <a:pt x="86575" y="64188"/>
                  </a:moveTo>
                  <a:lnTo>
                    <a:pt x="86404" y="64530"/>
                  </a:lnTo>
                  <a:lnTo>
                    <a:pt x="87327" y="64906"/>
                  </a:lnTo>
                  <a:lnTo>
                    <a:pt x="88216" y="65282"/>
                  </a:lnTo>
                  <a:lnTo>
                    <a:pt x="88352" y="64940"/>
                  </a:lnTo>
                  <a:lnTo>
                    <a:pt x="86575" y="64188"/>
                  </a:lnTo>
                  <a:close/>
                  <a:moveTo>
                    <a:pt x="113371" y="65179"/>
                  </a:moveTo>
                  <a:lnTo>
                    <a:pt x="112551" y="65658"/>
                  </a:lnTo>
                  <a:lnTo>
                    <a:pt x="111696" y="66102"/>
                  </a:lnTo>
                  <a:lnTo>
                    <a:pt x="111833" y="66410"/>
                  </a:lnTo>
                  <a:lnTo>
                    <a:pt x="112722" y="65965"/>
                  </a:lnTo>
                  <a:lnTo>
                    <a:pt x="113576" y="65487"/>
                  </a:lnTo>
                  <a:lnTo>
                    <a:pt x="113371" y="65179"/>
                  </a:lnTo>
                  <a:close/>
                  <a:moveTo>
                    <a:pt x="90608" y="65760"/>
                  </a:moveTo>
                  <a:lnTo>
                    <a:pt x="90471" y="66102"/>
                  </a:lnTo>
                  <a:lnTo>
                    <a:pt x="92351" y="66683"/>
                  </a:lnTo>
                  <a:lnTo>
                    <a:pt x="92454" y="66341"/>
                  </a:lnTo>
                  <a:lnTo>
                    <a:pt x="91531" y="66068"/>
                  </a:lnTo>
                  <a:lnTo>
                    <a:pt x="90608" y="65760"/>
                  </a:lnTo>
                  <a:close/>
                  <a:moveTo>
                    <a:pt x="94778" y="66957"/>
                  </a:moveTo>
                  <a:lnTo>
                    <a:pt x="94675" y="67298"/>
                  </a:lnTo>
                  <a:lnTo>
                    <a:pt x="95632" y="67538"/>
                  </a:lnTo>
                  <a:lnTo>
                    <a:pt x="96589" y="67709"/>
                  </a:lnTo>
                  <a:lnTo>
                    <a:pt x="96658" y="67367"/>
                  </a:lnTo>
                  <a:lnTo>
                    <a:pt x="95701" y="67162"/>
                  </a:lnTo>
                  <a:lnTo>
                    <a:pt x="94778" y="66957"/>
                  </a:lnTo>
                  <a:close/>
                  <a:moveTo>
                    <a:pt x="109475" y="66957"/>
                  </a:moveTo>
                  <a:lnTo>
                    <a:pt x="108552" y="67230"/>
                  </a:lnTo>
                  <a:lnTo>
                    <a:pt x="107595" y="67435"/>
                  </a:lnTo>
                  <a:lnTo>
                    <a:pt x="107697" y="67777"/>
                  </a:lnTo>
                  <a:lnTo>
                    <a:pt x="108654" y="67572"/>
                  </a:lnTo>
                  <a:lnTo>
                    <a:pt x="109577" y="67298"/>
                  </a:lnTo>
                  <a:lnTo>
                    <a:pt x="109475" y="66957"/>
                  </a:lnTo>
                  <a:close/>
                  <a:moveTo>
                    <a:pt x="99016" y="67709"/>
                  </a:moveTo>
                  <a:lnTo>
                    <a:pt x="98982" y="68085"/>
                  </a:lnTo>
                  <a:lnTo>
                    <a:pt x="99939" y="68187"/>
                  </a:lnTo>
                  <a:lnTo>
                    <a:pt x="100896" y="68255"/>
                  </a:lnTo>
                  <a:lnTo>
                    <a:pt x="100964" y="67879"/>
                  </a:lnTo>
                  <a:lnTo>
                    <a:pt x="100007" y="67811"/>
                  </a:lnTo>
                  <a:lnTo>
                    <a:pt x="99016" y="67709"/>
                  </a:lnTo>
                  <a:close/>
                  <a:moveTo>
                    <a:pt x="105237" y="67811"/>
                  </a:moveTo>
                  <a:lnTo>
                    <a:pt x="104280" y="67879"/>
                  </a:lnTo>
                  <a:lnTo>
                    <a:pt x="103323" y="67914"/>
                  </a:lnTo>
                  <a:lnTo>
                    <a:pt x="103323" y="68290"/>
                  </a:lnTo>
                  <a:lnTo>
                    <a:pt x="104314" y="68255"/>
                  </a:lnTo>
                  <a:lnTo>
                    <a:pt x="105271" y="68153"/>
                  </a:lnTo>
                  <a:lnTo>
                    <a:pt x="105237" y="6781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7"/>
            <p:cNvSpPr/>
            <p:nvPr/>
          </p:nvSpPr>
          <p:spPr>
            <a:xfrm>
              <a:off x="4977600" y="4473725"/>
              <a:ext cx="48725" cy="11975"/>
            </a:xfrm>
            <a:custGeom>
              <a:rect b="b" l="l" r="r" t="t"/>
              <a:pathLst>
                <a:path extrusionOk="0" fill="none" h="479" w="1949">
                  <a:moveTo>
                    <a:pt x="1" y="479"/>
                  </a:moveTo>
                  <a:lnTo>
                    <a:pt x="1" y="103"/>
                  </a:lnTo>
                  <a:lnTo>
                    <a:pt x="1" y="103"/>
                  </a:lnTo>
                  <a:lnTo>
                    <a:pt x="958" y="68"/>
                  </a:lnTo>
                  <a:lnTo>
                    <a:pt x="1915" y="0"/>
                  </a:lnTo>
                  <a:lnTo>
                    <a:pt x="1949" y="342"/>
                  </a:lnTo>
                  <a:lnTo>
                    <a:pt x="1949" y="342"/>
                  </a:lnTo>
                  <a:lnTo>
                    <a:pt x="992" y="444"/>
                  </a:lnTo>
                  <a:lnTo>
                    <a:pt x="1" y="47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7"/>
            <p:cNvSpPr/>
            <p:nvPr/>
          </p:nvSpPr>
          <p:spPr>
            <a:xfrm>
              <a:off x="4869075" y="4471150"/>
              <a:ext cx="49600" cy="13700"/>
            </a:xfrm>
            <a:custGeom>
              <a:rect b="b" l="l" r="r" t="t"/>
              <a:pathLst>
                <a:path extrusionOk="0" fill="none" h="548" w="1984">
                  <a:moveTo>
                    <a:pt x="1915" y="547"/>
                  </a:moveTo>
                  <a:lnTo>
                    <a:pt x="1915" y="547"/>
                  </a:lnTo>
                  <a:lnTo>
                    <a:pt x="958" y="479"/>
                  </a:lnTo>
                  <a:lnTo>
                    <a:pt x="1" y="377"/>
                  </a:lnTo>
                  <a:lnTo>
                    <a:pt x="35" y="1"/>
                  </a:lnTo>
                  <a:lnTo>
                    <a:pt x="35" y="1"/>
                  </a:lnTo>
                  <a:lnTo>
                    <a:pt x="1026" y="103"/>
                  </a:lnTo>
                  <a:lnTo>
                    <a:pt x="1983" y="171"/>
                  </a:lnTo>
                  <a:lnTo>
                    <a:pt x="1915" y="54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7"/>
            <p:cNvSpPr/>
            <p:nvPr/>
          </p:nvSpPr>
          <p:spPr>
            <a:xfrm>
              <a:off x="5084400" y="4452350"/>
              <a:ext cx="49600" cy="20525"/>
            </a:xfrm>
            <a:custGeom>
              <a:rect b="b" l="l" r="r" t="t"/>
              <a:pathLst>
                <a:path extrusionOk="0" fill="none" h="821" w="1984">
                  <a:moveTo>
                    <a:pt x="103" y="821"/>
                  </a:moveTo>
                  <a:lnTo>
                    <a:pt x="1" y="479"/>
                  </a:lnTo>
                  <a:lnTo>
                    <a:pt x="1" y="479"/>
                  </a:lnTo>
                  <a:lnTo>
                    <a:pt x="958" y="274"/>
                  </a:lnTo>
                  <a:lnTo>
                    <a:pt x="1881" y="1"/>
                  </a:lnTo>
                  <a:lnTo>
                    <a:pt x="1983" y="342"/>
                  </a:lnTo>
                  <a:lnTo>
                    <a:pt x="1983" y="342"/>
                  </a:lnTo>
                  <a:lnTo>
                    <a:pt x="1060" y="616"/>
                  </a:lnTo>
                  <a:lnTo>
                    <a:pt x="103" y="821"/>
                  </a:lnTo>
                  <a:lnTo>
                    <a:pt x="103" y="8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7"/>
            <p:cNvSpPr/>
            <p:nvPr/>
          </p:nvSpPr>
          <p:spPr>
            <a:xfrm>
              <a:off x="4761425" y="4452350"/>
              <a:ext cx="49575" cy="18825"/>
            </a:xfrm>
            <a:custGeom>
              <a:rect b="b" l="l" r="r" t="t"/>
              <a:pathLst>
                <a:path extrusionOk="0" fill="none" h="753" w="1983">
                  <a:moveTo>
                    <a:pt x="1914" y="753"/>
                  </a:moveTo>
                  <a:lnTo>
                    <a:pt x="1914" y="753"/>
                  </a:lnTo>
                  <a:lnTo>
                    <a:pt x="957" y="582"/>
                  </a:lnTo>
                  <a:lnTo>
                    <a:pt x="0" y="342"/>
                  </a:lnTo>
                  <a:lnTo>
                    <a:pt x="103" y="1"/>
                  </a:lnTo>
                  <a:lnTo>
                    <a:pt x="103" y="1"/>
                  </a:lnTo>
                  <a:lnTo>
                    <a:pt x="1026" y="206"/>
                  </a:lnTo>
                  <a:lnTo>
                    <a:pt x="1983" y="411"/>
                  </a:lnTo>
                  <a:lnTo>
                    <a:pt x="1914" y="7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7"/>
            <p:cNvSpPr/>
            <p:nvPr/>
          </p:nvSpPr>
          <p:spPr>
            <a:xfrm>
              <a:off x="4656325" y="4422450"/>
              <a:ext cx="49575" cy="23100"/>
            </a:xfrm>
            <a:custGeom>
              <a:rect b="b" l="l" r="r" t="t"/>
              <a:pathLst>
                <a:path extrusionOk="0" fill="none" h="924" w="1983">
                  <a:moveTo>
                    <a:pt x="1880" y="923"/>
                  </a:moveTo>
                  <a:lnTo>
                    <a:pt x="1880" y="923"/>
                  </a:lnTo>
                  <a:lnTo>
                    <a:pt x="0" y="342"/>
                  </a:lnTo>
                  <a:lnTo>
                    <a:pt x="137" y="0"/>
                  </a:lnTo>
                  <a:lnTo>
                    <a:pt x="137" y="0"/>
                  </a:lnTo>
                  <a:lnTo>
                    <a:pt x="1060" y="308"/>
                  </a:lnTo>
                  <a:lnTo>
                    <a:pt x="1983" y="581"/>
                  </a:lnTo>
                  <a:lnTo>
                    <a:pt x="1880" y="92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7"/>
            <p:cNvSpPr/>
            <p:nvPr/>
          </p:nvSpPr>
          <p:spPr>
            <a:xfrm>
              <a:off x="5186950" y="4407925"/>
              <a:ext cx="47025" cy="30775"/>
            </a:xfrm>
            <a:custGeom>
              <a:rect b="b" l="l" r="r" t="t"/>
              <a:pathLst>
                <a:path extrusionOk="0" fill="none" h="1231" w="1881">
                  <a:moveTo>
                    <a:pt x="137" y="1231"/>
                  </a:moveTo>
                  <a:lnTo>
                    <a:pt x="0" y="923"/>
                  </a:lnTo>
                  <a:lnTo>
                    <a:pt x="0" y="923"/>
                  </a:lnTo>
                  <a:lnTo>
                    <a:pt x="855" y="479"/>
                  </a:lnTo>
                  <a:lnTo>
                    <a:pt x="1675" y="0"/>
                  </a:lnTo>
                  <a:lnTo>
                    <a:pt x="1880" y="308"/>
                  </a:lnTo>
                  <a:lnTo>
                    <a:pt x="1880" y="308"/>
                  </a:lnTo>
                  <a:lnTo>
                    <a:pt x="1026" y="786"/>
                  </a:lnTo>
                  <a:lnTo>
                    <a:pt x="137" y="1231"/>
                  </a:lnTo>
                  <a:lnTo>
                    <a:pt x="137" y="12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7"/>
            <p:cNvSpPr/>
            <p:nvPr/>
          </p:nvSpPr>
          <p:spPr>
            <a:xfrm>
              <a:off x="4554650" y="4383150"/>
              <a:ext cx="48725" cy="27350"/>
            </a:xfrm>
            <a:custGeom>
              <a:rect b="b" l="l" r="r" t="t"/>
              <a:pathLst>
                <a:path extrusionOk="0" fill="none" h="1094" w="1949">
                  <a:moveTo>
                    <a:pt x="1812" y="1094"/>
                  </a:moveTo>
                  <a:lnTo>
                    <a:pt x="1812" y="1094"/>
                  </a:lnTo>
                  <a:lnTo>
                    <a:pt x="923" y="718"/>
                  </a:lnTo>
                  <a:lnTo>
                    <a:pt x="0" y="342"/>
                  </a:lnTo>
                  <a:lnTo>
                    <a:pt x="171" y="0"/>
                  </a:lnTo>
                  <a:lnTo>
                    <a:pt x="171" y="0"/>
                  </a:lnTo>
                  <a:lnTo>
                    <a:pt x="1948" y="752"/>
                  </a:lnTo>
                  <a:lnTo>
                    <a:pt x="1812" y="109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7"/>
            <p:cNvSpPr/>
            <p:nvPr/>
          </p:nvSpPr>
          <p:spPr>
            <a:xfrm>
              <a:off x="5275800" y="4337850"/>
              <a:ext cx="40200" cy="41050"/>
            </a:xfrm>
            <a:custGeom>
              <a:rect b="b" l="l" r="r" t="t"/>
              <a:pathLst>
                <a:path extrusionOk="0" fill="none" h="1642" w="1608">
                  <a:moveTo>
                    <a:pt x="240" y="1641"/>
                  </a:moveTo>
                  <a:lnTo>
                    <a:pt x="1" y="1368"/>
                  </a:lnTo>
                  <a:lnTo>
                    <a:pt x="1" y="1368"/>
                  </a:lnTo>
                  <a:lnTo>
                    <a:pt x="685" y="684"/>
                  </a:lnTo>
                  <a:lnTo>
                    <a:pt x="1334" y="1"/>
                  </a:lnTo>
                  <a:lnTo>
                    <a:pt x="1607" y="206"/>
                  </a:lnTo>
                  <a:lnTo>
                    <a:pt x="1607" y="206"/>
                  </a:lnTo>
                  <a:lnTo>
                    <a:pt x="958" y="958"/>
                  </a:lnTo>
                  <a:lnTo>
                    <a:pt x="240" y="1641"/>
                  </a:lnTo>
                  <a:lnTo>
                    <a:pt x="240" y="164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7"/>
            <p:cNvSpPr/>
            <p:nvPr/>
          </p:nvSpPr>
          <p:spPr>
            <a:xfrm>
              <a:off x="4456375" y="4337000"/>
              <a:ext cx="47025" cy="29925"/>
            </a:xfrm>
            <a:custGeom>
              <a:rect b="b" l="l" r="r" t="t"/>
              <a:pathLst>
                <a:path extrusionOk="0" fill="none" h="1197" w="1881">
                  <a:moveTo>
                    <a:pt x="1744" y="1197"/>
                  </a:moveTo>
                  <a:lnTo>
                    <a:pt x="1744" y="1197"/>
                  </a:lnTo>
                  <a:lnTo>
                    <a:pt x="1" y="308"/>
                  </a:lnTo>
                  <a:lnTo>
                    <a:pt x="172" y="1"/>
                  </a:lnTo>
                  <a:lnTo>
                    <a:pt x="172" y="1"/>
                  </a:lnTo>
                  <a:lnTo>
                    <a:pt x="1880" y="855"/>
                  </a:lnTo>
                  <a:lnTo>
                    <a:pt x="1744" y="119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7"/>
            <p:cNvSpPr/>
            <p:nvPr/>
          </p:nvSpPr>
          <p:spPr>
            <a:xfrm>
              <a:off x="4361525" y="4284875"/>
              <a:ext cx="46175" cy="31650"/>
            </a:xfrm>
            <a:custGeom>
              <a:rect b="b" l="l" r="r" t="t"/>
              <a:pathLst>
                <a:path extrusionOk="0" fill="none" h="1266" w="1847">
                  <a:moveTo>
                    <a:pt x="1676" y="1265"/>
                  </a:moveTo>
                  <a:lnTo>
                    <a:pt x="1676" y="1265"/>
                  </a:lnTo>
                  <a:lnTo>
                    <a:pt x="1" y="308"/>
                  </a:lnTo>
                  <a:lnTo>
                    <a:pt x="206" y="1"/>
                  </a:lnTo>
                  <a:lnTo>
                    <a:pt x="206" y="1"/>
                  </a:lnTo>
                  <a:lnTo>
                    <a:pt x="1846" y="958"/>
                  </a:lnTo>
                  <a:lnTo>
                    <a:pt x="1676" y="126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7"/>
            <p:cNvSpPr/>
            <p:nvPr/>
          </p:nvSpPr>
          <p:spPr>
            <a:xfrm>
              <a:off x="5341600" y="4244725"/>
              <a:ext cx="28225" cy="47875"/>
            </a:xfrm>
            <a:custGeom>
              <a:rect b="b" l="l" r="r" t="t"/>
              <a:pathLst>
                <a:path extrusionOk="0" fill="none" h="1915" w="1129">
                  <a:moveTo>
                    <a:pt x="343" y="1914"/>
                  </a:moveTo>
                  <a:lnTo>
                    <a:pt x="1" y="1709"/>
                  </a:lnTo>
                  <a:lnTo>
                    <a:pt x="1" y="1709"/>
                  </a:lnTo>
                  <a:lnTo>
                    <a:pt x="445" y="855"/>
                  </a:lnTo>
                  <a:lnTo>
                    <a:pt x="787" y="0"/>
                  </a:lnTo>
                  <a:lnTo>
                    <a:pt x="1129" y="103"/>
                  </a:lnTo>
                  <a:lnTo>
                    <a:pt x="1129" y="103"/>
                  </a:lnTo>
                  <a:lnTo>
                    <a:pt x="753" y="1026"/>
                  </a:lnTo>
                  <a:lnTo>
                    <a:pt x="308" y="1914"/>
                  </a:lnTo>
                  <a:lnTo>
                    <a:pt x="343" y="191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7"/>
            <p:cNvSpPr/>
            <p:nvPr/>
          </p:nvSpPr>
          <p:spPr>
            <a:xfrm>
              <a:off x="4270100" y="4225925"/>
              <a:ext cx="45325" cy="34200"/>
            </a:xfrm>
            <a:custGeom>
              <a:rect b="b" l="l" r="r" t="t"/>
              <a:pathLst>
                <a:path extrusionOk="0" fill="none" h="1368" w="1813">
                  <a:moveTo>
                    <a:pt x="1607" y="1367"/>
                  </a:moveTo>
                  <a:lnTo>
                    <a:pt x="1607" y="1367"/>
                  </a:lnTo>
                  <a:lnTo>
                    <a:pt x="1" y="274"/>
                  </a:lnTo>
                  <a:lnTo>
                    <a:pt x="206" y="0"/>
                  </a:lnTo>
                  <a:lnTo>
                    <a:pt x="206" y="0"/>
                  </a:lnTo>
                  <a:lnTo>
                    <a:pt x="1812" y="1060"/>
                  </a:lnTo>
                  <a:lnTo>
                    <a:pt x="1607" y="136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7"/>
            <p:cNvSpPr/>
            <p:nvPr/>
          </p:nvSpPr>
          <p:spPr>
            <a:xfrm>
              <a:off x="4182100" y="4161825"/>
              <a:ext cx="44450" cy="35925"/>
            </a:xfrm>
            <a:custGeom>
              <a:rect b="b" l="l" r="r" t="t"/>
              <a:pathLst>
                <a:path extrusionOk="0" fill="none" h="1437" w="1778">
                  <a:moveTo>
                    <a:pt x="1538" y="1436"/>
                  </a:moveTo>
                  <a:lnTo>
                    <a:pt x="1538" y="1436"/>
                  </a:lnTo>
                  <a:lnTo>
                    <a:pt x="0" y="274"/>
                  </a:lnTo>
                  <a:lnTo>
                    <a:pt x="240" y="1"/>
                  </a:lnTo>
                  <a:lnTo>
                    <a:pt x="240" y="1"/>
                  </a:lnTo>
                  <a:lnTo>
                    <a:pt x="1778" y="1163"/>
                  </a:lnTo>
                  <a:lnTo>
                    <a:pt x="1538" y="143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7"/>
            <p:cNvSpPr/>
            <p:nvPr/>
          </p:nvSpPr>
          <p:spPr>
            <a:xfrm>
              <a:off x="5376650" y="4139625"/>
              <a:ext cx="13675" cy="48725"/>
            </a:xfrm>
            <a:custGeom>
              <a:rect b="b" l="l" r="r" t="t"/>
              <a:pathLst>
                <a:path extrusionOk="0" fill="none" h="1949" w="547">
                  <a:moveTo>
                    <a:pt x="342" y="1948"/>
                  </a:moveTo>
                  <a:lnTo>
                    <a:pt x="0" y="1880"/>
                  </a:lnTo>
                  <a:lnTo>
                    <a:pt x="0" y="1880"/>
                  </a:lnTo>
                  <a:lnTo>
                    <a:pt x="103" y="957"/>
                  </a:lnTo>
                  <a:lnTo>
                    <a:pt x="171" y="0"/>
                  </a:lnTo>
                  <a:lnTo>
                    <a:pt x="547" y="0"/>
                  </a:lnTo>
                  <a:lnTo>
                    <a:pt x="547" y="0"/>
                  </a:lnTo>
                  <a:lnTo>
                    <a:pt x="479" y="991"/>
                  </a:lnTo>
                  <a:lnTo>
                    <a:pt x="342" y="1948"/>
                  </a:lnTo>
                  <a:lnTo>
                    <a:pt x="342" y="19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7"/>
            <p:cNvSpPr/>
            <p:nvPr/>
          </p:nvSpPr>
          <p:spPr>
            <a:xfrm>
              <a:off x="4098350" y="4093475"/>
              <a:ext cx="42750" cy="37625"/>
            </a:xfrm>
            <a:custGeom>
              <a:rect b="b" l="l" r="r" t="t"/>
              <a:pathLst>
                <a:path extrusionOk="0" fill="none" h="1505" w="1710">
                  <a:moveTo>
                    <a:pt x="1470" y="1504"/>
                  </a:moveTo>
                  <a:lnTo>
                    <a:pt x="1470" y="1504"/>
                  </a:lnTo>
                  <a:lnTo>
                    <a:pt x="1" y="274"/>
                  </a:lnTo>
                  <a:lnTo>
                    <a:pt x="206" y="1"/>
                  </a:lnTo>
                  <a:lnTo>
                    <a:pt x="206" y="1"/>
                  </a:lnTo>
                  <a:lnTo>
                    <a:pt x="958" y="616"/>
                  </a:lnTo>
                  <a:lnTo>
                    <a:pt x="1710" y="1231"/>
                  </a:lnTo>
                  <a:lnTo>
                    <a:pt x="1470" y="150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7"/>
            <p:cNvSpPr/>
            <p:nvPr/>
          </p:nvSpPr>
          <p:spPr>
            <a:xfrm>
              <a:off x="5372375" y="4031100"/>
              <a:ext cx="16250" cy="48725"/>
            </a:xfrm>
            <a:custGeom>
              <a:rect b="b" l="l" r="r" t="t"/>
              <a:pathLst>
                <a:path extrusionOk="0" fill="none" h="1949" w="650">
                  <a:moveTo>
                    <a:pt x="274" y="1949"/>
                  </a:moveTo>
                  <a:lnTo>
                    <a:pt x="274" y="1949"/>
                  </a:lnTo>
                  <a:lnTo>
                    <a:pt x="171" y="1026"/>
                  </a:lnTo>
                  <a:lnTo>
                    <a:pt x="0" y="69"/>
                  </a:lnTo>
                  <a:lnTo>
                    <a:pt x="376" y="1"/>
                  </a:lnTo>
                  <a:lnTo>
                    <a:pt x="376" y="1"/>
                  </a:lnTo>
                  <a:lnTo>
                    <a:pt x="547" y="958"/>
                  </a:lnTo>
                  <a:lnTo>
                    <a:pt x="650" y="1915"/>
                  </a:lnTo>
                  <a:lnTo>
                    <a:pt x="274" y="194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7"/>
            <p:cNvSpPr/>
            <p:nvPr/>
          </p:nvSpPr>
          <p:spPr>
            <a:xfrm>
              <a:off x="4016325" y="4020850"/>
              <a:ext cx="41900" cy="39325"/>
            </a:xfrm>
            <a:custGeom>
              <a:rect b="b" l="l" r="r" t="t"/>
              <a:pathLst>
                <a:path extrusionOk="0" fill="none" h="1573" w="1676">
                  <a:moveTo>
                    <a:pt x="1436" y="1573"/>
                  </a:moveTo>
                  <a:lnTo>
                    <a:pt x="1436" y="1573"/>
                  </a:lnTo>
                  <a:lnTo>
                    <a:pt x="1" y="274"/>
                  </a:lnTo>
                  <a:lnTo>
                    <a:pt x="240" y="0"/>
                  </a:lnTo>
                  <a:lnTo>
                    <a:pt x="240" y="0"/>
                  </a:lnTo>
                  <a:lnTo>
                    <a:pt x="1675" y="1299"/>
                  </a:lnTo>
                  <a:lnTo>
                    <a:pt x="1436" y="157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7"/>
            <p:cNvSpPr/>
            <p:nvPr/>
          </p:nvSpPr>
          <p:spPr>
            <a:xfrm>
              <a:off x="3938575" y="3945650"/>
              <a:ext cx="41025" cy="40200"/>
            </a:xfrm>
            <a:custGeom>
              <a:rect b="b" l="l" r="r" t="t"/>
              <a:pathLst>
                <a:path extrusionOk="0" fill="none" h="1608" w="1641">
                  <a:moveTo>
                    <a:pt x="1402" y="1607"/>
                  </a:moveTo>
                  <a:lnTo>
                    <a:pt x="1402" y="1607"/>
                  </a:lnTo>
                  <a:lnTo>
                    <a:pt x="684" y="923"/>
                  </a:lnTo>
                  <a:lnTo>
                    <a:pt x="0" y="274"/>
                  </a:lnTo>
                  <a:lnTo>
                    <a:pt x="274" y="1"/>
                  </a:lnTo>
                  <a:lnTo>
                    <a:pt x="274" y="1"/>
                  </a:lnTo>
                  <a:lnTo>
                    <a:pt x="1641" y="1368"/>
                  </a:lnTo>
                  <a:lnTo>
                    <a:pt x="1402" y="16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7"/>
            <p:cNvSpPr/>
            <p:nvPr/>
          </p:nvSpPr>
          <p:spPr>
            <a:xfrm>
              <a:off x="5341600" y="3926000"/>
              <a:ext cx="24800" cy="48725"/>
            </a:xfrm>
            <a:custGeom>
              <a:rect b="b" l="l" r="r" t="t"/>
              <a:pathLst>
                <a:path extrusionOk="0" fill="none" h="1949" w="992">
                  <a:moveTo>
                    <a:pt x="650" y="1949"/>
                  </a:moveTo>
                  <a:lnTo>
                    <a:pt x="650" y="1949"/>
                  </a:lnTo>
                  <a:lnTo>
                    <a:pt x="343" y="1026"/>
                  </a:lnTo>
                  <a:lnTo>
                    <a:pt x="1" y="137"/>
                  </a:lnTo>
                  <a:lnTo>
                    <a:pt x="343" y="1"/>
                  </a:lnTo>
                  <a:lnTo>
                    <a:pt x="343" y="1"/>
                  </a:lnTo>
                  <a:lnTo>
                    <a:pt x="684" y="923"/>
                  </a:lnTo>
                  <a:lnTo>
                    <a:pt x="992" y="1846"/>
                  </a:lnTo>
                  <a:lnTo>
                    <a:pt x="650" y="194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7"/>
            <p:cNvSpPr/>
            <p:nvPr/>
          </p:nvSpPr>
          <p:spPr>
            <a:xfrm>
              <a:off x="3861675" y="3868750"/>
              <a:ext cx="40175" cy="40175"/>
            </a:xfrm>
            <a:custGeom>
              <a:rect b="b" l="l" r="r" t="t"/>
              <a:pathLst>
                <a:path extrusionOk="0" fill="none" h="1607" w="1607">
                  <a:moveTo>
                    <a:pt x="1367" y="1607"/>
                  </a:moveTo>
                  <a:lnTo>
                    <a:pt x="1367" y="1607"/>
                  </a:lnTo>
                  <a:lnTo>
                    <a:pt x="0" y="240"/>
                  </a:lnTo>
                  <a:lnTo>
                    <a:pt x="274" y="1"/>
                  </a:lnTo>
                  <a:lnTo>
                    <a:pt x="1607" y="1368"/>
                  </a:lnTo>
                  <a:lnTo>
                    <a:pt x="1367" y="16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7"/>
            <p:cNvSpPr/>
            <p:nvPr/>
          </p:nvSpPr>
          <p:spPr>
            <a:xfrm>
              <a:off x="5296325" y="3826875"/>
              <a:ext cx="29925" cy="47025"/>
            </a:xfrm>
            <a:custGeom>
              <a:rect b="b" l="l" r="r" t="t"/>
              <a:pathLst>
                <a:path extrusionOk="0" fill="none" h="1881" w="1197">
                  <a:moveTo>
                    <a:pt x="889" y="1881"/>
                  </a:moveTo>
                  <a:lnTo>
                    <a:pt x="889" y="1881"/>
                  </a:lnTo>
                  <a:lnTo>
                    <a:pt x="445" y="1026"/>
                  </a:lnTo>
                  <a:lnTo>
                    <a:pt x="0" y="172"/>
                  </a:lnTo>
                  <a:lnTo>
                    <a:pt x="308" y="1"/>
                  </a:lnTo>
                  <a:lnTo>
                    <a:pt x="308" y="1"/>
                  </a:lnTo>
                  <a:lnTo>
                    <a:pt x="786" y="855"/>
                  </a:lnTo>
                  <a:lnTo>
                    <a:pt x="1197" y="1744"/>
                  </a:lnTo>
                  <a:lnTo>
                    <a:pt x="889" y="188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7"/>
            <p:cNvSpPr/>
            <p:nvPr/>
          </p:nvSpPr>
          <p:spPr>
            <a:xfrm>
              <a:off x="3787325" y="3790150"/>
              <a:ext cx="39325" cy="41025"/>
            </a:xfrm>
            <a:custGeom>
              <a:rect b="b" l="l" r="r" t="t"/>
              <a:pathLst>
                <a:path extrusionOk="0" fill="none" h="1641" w="1573">
                  <a:moveTo>
                    <a:pt x="1334" y="1641"/>
                  </a:moveTo>
                  <a:lnTo>
                    <a:pt x="1" y="239"/>
                  </a:lnTo>
                  <a:lnTo>
                    <a:pt x="240" y="0"/>
                  </a:lnTo>
                  <a:lnTo>
                    <a:pt x="1573" y="1401"/>
                  </a:lnTo>
                  <a:lnTo>
                    <a:pt x="1334" y="164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7"/>
            <p:cNvSpPr/>
            <p:nvPr/>
          </p:nvSpPr>
          <p:spPr>
            <a:xfrm>
              <a:off x="5238225" y="3734600"/>
              <a:ext cx="35050" cy="45300"/>
            </a:xfrm>
            <a:custGeom>
              <a:rect b="b" l="l" r="r" t="t"/>
              <a:pathLst>
                <a:path extrusionOk="0" fill="none" h="1812" w="1402">
                  <a:moveTo>
                    <a:pt x="1094" y="1812"/>
                  </a:moveTo>
                  <a:lnTo>
                    <a:pt x="1094" y="1812"/>
                  </a:lnTo>
                  <a:lnTo>
                    <a:pt x="581" y="992"/>
                  </a:lnTo>
                  <a:lnTo>
                    <a:pt x="0" y="206"/>
                  </a:lnTo>
                  <a:lnTo>
                    <a:pt x="308" y="1"/>
                  </a:lnTo>
                  <a:lnTo>
                    <a:pt x="308" y="1"/>
                  </a:lnTo>
                  <a:lnTo>
                    <a:pt x="855" y="821"/>
                  </a:lnTo>
                  <a:lnTo>
                    <a:pt x="1401" y="1607"/>
                  </a:lnTo>
                  <a:lnTo>
                    <a:pt x="1094" y="181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7"/>
            <p:cNvSpPr/>
            <p:nvPr/>
          </p:nvSpPr>
          <p:spPr>
            <a:xfrm>
              <a:off x="3712150" y="3711525"/>
              <a:ext cx="40175" cy="41050"/>
            </a:xfrm>
            <a:custGeom>
              <a:rect b="b" l="l" r="r" t="t"/>
              <a:pathLst>
                <a:path extrusionOk="0" fill="none" h="1642" w="1607">
                  <a:moveTo>
                    <a:pt x="1333" y="1641"/>
                  </a:moveTo>
                  <a:lnTo>
                    <a:pt x="0" y="240"/>
                  </a:lnTo>
                  <a:lnTo>
                    <a:pt x="273" y="1"/>
                  </a:lnTo>
                  <a:lnTo>
                    <a:pt x="1606" y="1402"/>
                  </a:lnTo>
                  <a:lnTo>
                    <a:pt x="1333" y="164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7"/>
            <p:cNvSpPr/>
            <p:nvPr/>
          </p:nvSpPr>
          <p:spPr>
            <a:xfrm>
              <a:off x="5172425" y="3648300"/>
              <a:ext cx="37625" cy="43600"/>
            </a:xfrm>
            <a:custGeom>
              <a:rect b="b" l="l" r="r" t="t"/>
              <a:pathLst>
                <a:path extrusionOk="0" fill="none" h="1744" w="1505">
                  <a:moveTo>
                    <a:pt x="1231" y="1744"/>
                  </a:moveTo>
                  <a:lnTo>
                    <a:pt x="1231" y="1744"/>
                  </a:lnTo>
                  <a:lnTo>
                    <a:pt x="0" y="240"/>
                  </a:lnTo>
                  <a:lnTo>
                    <a:pt x="274" y="0"/>
                  </a:lnTo>
                  <a:lnTo>
                    <a:pt x="274" y="0"/>
                  </a:lnTo>
                  <a:lnTo>
                    <a:pt x="889" y="752"/>
                  </a:lnTo>
                  <a:lnTo>
                    <a:pt x="1504" y="1504"/>
                  </a:lnTo>
                  <a:lnTo>
                    <a:pt x="1231" y="174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7"/>
            <p:cNvSpPr/>
            <p:nvPr/>
          </p:nvSpPr>
          <p:spPr>
            <a:xfrm>
              <a:off x="3636950" y="3632925"/>
              <a:ext cx="40175" cy="41025"/>
            </a:xfrm>
            <a:custGeom>
              <a:rect b="b" l="l" r="r" t="t"/>
              <a:pathLst>
                <a:path extrusionOk="0" fill="none" h="1641" w="1607">
                  <a:moveTo>
                    <a:pt x="1333" y="1641"/>
                  </a:moveTo>
                  <a:lnTo>
                    <a:pt x="1333" y="1641"/>
                  </a:lnTo>
                  <a:lnTo>
                    <a:pt x="0" y="239"/>
                  </a:lnTo>
                  <a:lnTo>
                    <a:pt x="240" y="0"/>
                  </a:lnTo>
                  <a:lnTo>
                    <a:pt x="1607" y="1402"/>
                  </a:lnTo>
                  <a:lnTo>
                    <a:pt x="1333" y="164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7"/>
            <p:cNvSpPr/>
            <p:nvPr/>
          </p:nvSpPr>
          <p:spPr>
            <a:xfrm>
              <a:off x="5099800" y="3567975"/>
              <a:ext cx="40175" cy="41050"/>
            </a:xfrm>
            <a:custGeom>
              <a:rect b="b" l="l" r="r" t="t"/>
              <a:pathLst>
                <a:path extrusionOk="0" fill="none" h="1642" w="1607">
                  <a:moveTo>
                    <a:pt x="1333" y="1641"/>
                  </a:moveTo>
                  <a:lnTo>
                    <a:pt x="1333" y="1641"/>
                  </a:lnTo>
                  <a:lnTo>
                    <a:pt x="684" y="958"/>
                  </a:lnTo>
                  <a:lnTo>
                    <a:pt x="0" y="240"/>
                  </a:lnTo>
                  <a:lnTo>
                    <a:pt x="274" y="1"/>
                  </a:lnTo>
                  <a:lnTo>
                    <a:pt x="274" y="1"/>
                  </a:lnTo>
                  <a:lnTo>
                    <a:pt x="1607" y="1402"/>
                  </a:lnTo>
                  <a:lnTo>
                    <a:pt x="1333" y="164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7"/>
            <p:cNvSpPr/>
            <p:nvPr/>
          </p:nvSpPr>
          <p:spPr>
            <a:xfrm>
              <a:off x="3560900" y="3556025"/>
              <a:ext cx="40175" cy="40175"/>
            </a:xfrm>
            <a:custGeom>
              <a:rect b="b" l="l" r="r" t="t"/>
              <a:pathLst>
                <a:path extrusionOk="0" fill="none" h="1607" w="1607">
                  <a:moveTo>
                    <a:pt x="1333" y="1607"/>
                  </a:moveTo>
                  <a:lnTo>
                    <a:pt x="0" y="239"/>
                  </a:lnTo>
                  <a:lnTo>
                    <a:pt x="240" y="0"/>
                  </a:lnTo>
                  <a:lnTo>
                    <a:pt x="1607" y="1367"/>
                  </a:lnTo>
                  <a:lnTo>
                    <a:pt x="1333" y="16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7"/>
            <p:cNvSpPr/>
            <p:nvPr/>
          </p:nvSpPr>
          <p:spPr>
            <a:xfrm>
              <a:off x="3483150" y="3479975"/>
              <a:ext cx="41025" cy="40175"/>
            </a:xfrm>
            <a:custGeom>
              <a:rect b="b" l="l" r="r" t="t"/>
              <a:pathLst>
                <a:path extrusionOk="0" fill="none" h="1607" w="1641">
                  <a:moveTo>
                    <a:pt x="1367" y="1607"/>
                  </a:moveTo>
                  <a:lnTo>
                    <a:pt x="0" y="274"/>
                  </a:lnTo>
                  <a:lnTo>
                    <a:pt x="239" y="0"/>
                  </a:lnTo>
                  <a:lnTo>
                    <a:pt x="1641" y="1333"/>
                  </a:lnTo>
                  <a:lnTo>
                    <a:pt x="1367" y="160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7"/>
            <p:cNvSpPr/>
            <p:nvPr/>
          </p:nvSpPr>
          <p:spPr>
            <a:xfrm>
              <a:off x="3402825" y="3406475"/>
              <a:ext cx="41900" cy="39350"/>
            </a:xfrm>
            <a:custGeom>
              <a:rect b="b" l="l" r="r" t="t"/>
              <a:pathLst>
                <a:path extrusionOk="0" fill="none" h="1574" w="1676">
                  <a:moveTo>
                    <a:pt x="1436" y="1573"/>
                  </a:moveTo>
                  <a:lnTo>
                    <a:pt x="1436" y="1573"/>
                  </a:lnTo>
                  <a:lnTo>
                    <a:pt x="0" y="274"/>
                  </a:lnTo>
                  <a:lnTo>
                    <a:pt x="240" y="1"/>
                  </a:lnTo>
                  <a:lnTo>
                    <a:pt x="240" y="1"/>
                  </a:lnTo>
                  <a:lnTo>
                    <a:pt x="1675" y="1300"/>
                  </a:lnTo>
                  <a:lnTo>
                    <a:pt x="1436" y="157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7"/>
            <p:cNvSpPr/>
            <p:nvPr/>
          </p:nvSpPr>
          <p:spPr>
            <a:xfrm>
              <a:off x="3321650" y="3334700"/>
              <a:ext cx="42750" cy="38475"/>
            </a:xfrm>
            <a:custGeom>
              <a:rect b="b" l="l" r="r" t="t"/>
              <a:pathLst>
                <a:path extrusionOk="0" fill="none" h="1539" w="1710">
                  <a:moveTo>
                    <a:pt x="1436" y="1539"/>
                  </a:moveTo>
                  <a:lnTo>
                    <a:pt x="1436" y="1539"/>
                  </a:lnTo>
                  <a:lnTo>
                    <a:pt x="0" y="308"/>
                  </a:lnTo>
                  <a:lnTo>
                    <a:pt x="240" y="1"/>
                  </a:lnTo>
                  <a:lnTo>
                    <a:pt x="240" y="1"/>
                  </a:lnTo>
                  <a:lnTo>
                    <a:pt x="1709" y="1265"/>
                  </a:lnTo>
                  <a:lnTo>
                    <a:pt x="1436" y="153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7"/>
            <p:cNvSpPr/>
            <p:nvPr/>
          </p:nvSpPr>
          <p:spPr>
            <a:xfrm>
              <a:off x="3237050" y="3266350"/>
              <a:ext cx="43600" cy="37625"/>
            </a:xfrm>
            <a:custGeom>
              <a:rect b="b" l="l" r="r" t="t"/>
              <a:pathLst>
                <a:path extrusionOk="0" fill="none" h="1505" w="1744">
                  <a:moveTo>
                    <a:pt x="1505" y="1504"/>
                  </a:moveTo>
                  <a:lnTo>
                    <a:pt x="1505" y="1504"/>
                  </a:lnTo>
                  <a:lnTo>
                    <a:pt x="787" y="889"/>
                  </a:lnTo>
                  <a:lnTo>
                    <a:pt x="1" y="274"/>
                  </a:lnTo>
                  <a:lnTo>
                    <a:pt x="240" y="1"/>
                  </a:lnTo>
                  <a:lnTo>
                    <a:pt x="240" y="1"/>
                  </a:lnTo>
                  <a:lnTo>
                    <a:pt x="1744" y="1197"/>
                  </a:lnTo>
                  <a:lnTo>
                    <a:pt x="1505" y="150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7"/>
            <p:cNvSpPr/>
            <p:nvPr/>
          </p:nvSpPr>
          <p:spPr>
            <a:xfrm>
              <a:off x="3150750" y="3199700"/>
              <a:ext cx="44450" cy="35925"/>
            </a:xfrm>
            <a:custGeom>
              <a:rect b="b" l="l" r="r" t="t"/>
              <a:pathLst>
                <a:path extrusionOk="0" fill="none" h="1437" w="1778">
                  <a:moveTo>
                    <a:pt x="1573" y="1436"/>
                  </a:moveTo>
                  <a:lnTo>
                    <a:pt x="1573" y="1436"/>
                  </a:lnTo>
                  <a:lnTo>
                    <a:pt x="787" y="855"/>
                  </a:lnTo>
                  <a:lnTo>
                    <a:pt x="1" y="308"/>
                  </a:lnTo>
                  <a:lnTo>
                    <a:pt x="240" y="1"/>
                  </a:lnTo>
                  <a:lnTo>
                    <a:pt x="240" y="1"/>
                  </a:lnTo>
                  <a:lnTo>
                    <a:pt x="1778" y="1163"/>
                  </a:lnTo>
                  <a:lnTo>
                    <a:pt x="1573" y="143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7"/>
            <p:cNvSpPr/>
            <p:nvPr/>
          </p:nvSpPr>
          <p:spPr>
            <a:xfrm>
              <a:off x="3062750" y="3136475"/>
              <a:ext cx="44450" cy="35050"/>
            </a:xfrm>
            <a:custGeom>
              <a:rect b="b" l="l" r="r" t="t"/>
              <a:pathLst>
                <a:path extrusionOk="0" fill="none" h="1402" w="1778">
                  <a:moveTo>
                    <a:pt x="1573" y="1402"/>
                  </a:moveTo>
                  <a:lnTo>
                    <a:pt x="0" y="308"/>
                  </a:lnTo>
                  <a:lnTo>
                    <a:pt x="205" y="0"/>
                  </a:lnTo>
                  <a:lnTo>
                    <a:pt x="205" y="0"/>
                  </a:lnTo>
                  <a:lnTo>
                    <a:pt x="1778" y="1128"/>
                  </a:lnTo>
                  <a:lnTo>
                    <a:pt x="1573" y="140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7"/>
            <p:cNvSpPr/>
            <p:nvPr/>
          </p:nvSpPr>
          <p:spPr>
            <a:xfrm>
              <a:off x="2972175" y="3076650"/>
              <a:ext cx="45300" cy="34200"/>
            </a:xfrm>
            <a:custGeom>
              <a:rect b="b" l="l" r="r" t="t"/>
              <a:pathLst>
                <a:path extrusionOk="0" fill="none" h="1368" w="1812">
                  <a:moveTo>
                    <a:pt x="1641" y="1368"/>
                  </a:moveTo>
                  <a:lnTo>
                    <a:pt x="1641" y="1368"/>
                  </a:lnTo>
                  <a:lnTo>
                    <a:pt x="0" y="308"/>
                  </a:lnTo>
                  <a:lnTo>
                    <a:pt x="205" y="1"/>
                  </a:lnTo>
                  <a:lnTo>
                    <a:pt x="205" y="1"/>
                  </a:lnTo>
                  <a:lnTo>
                    <a:pt x="1812" y="1060"/>
                  </a:lnTo>
                  <a:lnTo>
                    <a:pt x="1641" y="136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7"/>
            <p:cNvSpPr/>
            <p:nvPr/>
          </p:nvSpPr>
          <p:spPr>
            <a:xfrm>
              <a:off x="2879900" y="3019400"/>
              <a:ext cx="46150" cy="33350"/>
            </a:xfrm>
            <a:custGeom>
              <a:rect b="b" l="l" r="r" t="t"/>
              <a:pathLst>
                <a:path extrusionOk="0" fill="none" h="1334" w="1846">
                  <a:moveTo>
                    <a:pt x="1641" y="1334"/>
                  </a:moveTo>
                  <a:lnTo>
                    <a:pt x="1641" y="1334"/>
                  </a:lnTo>
                  <a:lnTo>
                    <a:pt x="0" y="308"/>
                  </a:lnTo>
                  <a:lnTo>
                    <a:pt x="171" y="1"/>
                  </a:lnTo>
                  <a:lnTo>
                    <a:pt x="171" y="1"/>
                  </a:lnTo>
                  <a:lnTo>
                    <a:pt x="1846" y="1026"/>
                  </a:lnTo>
                  <a:lnTo>
                    <a:pt x="1641" y="133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7"/>
            <p:cNvSpPr/>
            <p:nvPr/>
          </p:nvSpPr>
          <p:spPr>
            <a:xfrm>
              <a:off x="2785900" y="2965575"/>
              <a:ext cx="46175" cy="31650"/>
            </a:xfrm>
            <a:custGeom>
              <a:rect b="b" l="l" r="r" t="t"/>
              <a:pathLst>
                <a:path extrusionOk="0" fill="none" h="1266" w="1847">
                  <a:moveTo>
                    <a:pt x="1675" y="1265"/>
                  </a:moveTo>
                  <a:lnTo>
                    <a:pt x="1675" y="1265"/>
                  </a:lnTo>
                  <a:lnTo>
                    <a:pt x="0" y="308"/>
                  </a:lnTo>
                  <a:lnTo>
                    <a:pt x="171" y="1"/>
                  </a:lnTo>
                  <a:lnTo>
                    <a:pt x="171" y="1"/>
                  </a:lnTo>
                  <a:lnTo>
                    <a:pt x="1026" y="479"/>
                  </a:lnTo>
                  <a:lnTo>
                    <a:pt x="1846" y="958"/>
                  </a:lnTo>
                  <a:lnTo>
                    <a:pt x="1675" y="126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7"/>
            <p:cNvSpPr/>
            <p:nvPr/>
          </p:nvSpPr>
          <p:spPr>
            <a:xfrm>
              <a:off x="2690200" y="2915175"/>
              <a:ext cx="47025" cy="29925"/>
            </a:xfrm>
            <a:custGeom>
              <a:rect b="b" l="l" r="r" t="t"/>
              <a:pathLst>
                <a:path extrusionOk="0" fill="none" h="1197" w="1881">
                  <a:moveTo>
                    <a:pt x="1709" y="1196"/>
                  </a:moveTo>
                  <a:lnTo>
                    <a:pt x="1709" y="1196"/>
                  </a:lnTo>
                  <a:lnTo>
                    <a:pt x="0" y="308"/>
                  </a:lnTo>
                  <a:lnTo>
                    <a:pt x="137" y="0"/>
                  </a:lnTo>
                  <a:lnTo>
                    <a:pt x="137" y="0"/>
                  </a:lnTo>
                  <a:lnTo>
                    <a:pt x="1880" y="889"/>
                  </a:lnTo>
                  <a:lnTo>
                    <a:pt x="1709" y="119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7"/>
            <p:cNvSpPr/>
            <p:nvPr/>
          </p:nvSpPr>
          <p:spPr>
            <a:xfrm>
              <a:off x="2592800" y="2866450"/>
              <a:ext cx="47875" cy="29075"/>
            </a:xfrm>
            <a:custGeom>
              <a:rect b="b" l="l" r="r" t="t"/>
              <a:pathLst>
                <a:path extrusionOk="0" fill="none" h="1163" w="1915">
                  <a:moveTo>
                    <a:pt x="1743" y="1163"/>
                  </a:moveTo>
                  <a:lnTo>
                    <a:pt x="1743" y="1163"/>
                  </a:lnTo>
                  <a:lnTo>
                    <a:pt x="0" y="343"/>
                  </a:lnTo>
                  <a:lnTo>
                    <a:pt x="171" y="1"/>
                  </a:lnTo>
                  <a:lnTo>
                    <a:pt x="171" y="1"/>
                  </a:lnTo>
                  <a:lnTo>
                    <a:pt x="1914" y="855"/>
                  </a:lnTo>
                  <a:lnTo>
                    <a:pt x="1743" y="116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7"/>
            <p:cNvSpPr/>
            <p:nvPr/>
          </p:nvSpPr>
          <p:spPr>
            <a:xfrm>
              <a:off x="2494525" y="2821175"/>
              <a:ext cx="47875" cy="28225"/>
            </a:xfrm>
            <a:custGeom>
              <a:rect b="b" l="l" r="r" t="t"/>
              <a:pathLst>
                <a:path extrusionOk="0" fill="none" h="1129" w="1915">
                  <a:moveTo>
                    <a:pt x="1744" y="1128"/>
                  </a:moveTo>
                  <a:lnTo>
                    <a:pt x="0" y="342"/>
                  </a:lnTo>
                  <a:lnTo>
                    <a:pt x="137" y="0"/>
                  </a:lnTo>
                  <a:lnTo>
                    <a:pt x="137" y="0"/>
                  </a:lnTo>
                  <a:lnTo>
                    <a:pt x="1914" y="787"/>
                  </a:lnTo>
                  <a:lnTo>
                    <a:pt x="1744" y="112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7"/>
            <p:cNvSpPr/>
            <p:nvPr/>
          </p:nvSpPr>
          <p:spPr>
            <a:xfrm>
              <a:off x="2394550" y="2778450"/>
              <a:ext cx="47875" cy="26525"/>
            </a:xfrm>
            <a:custGeom>
              <a:rect b="b" l="l" r="r" t="t"/>
              <a:pathLst>
                <a:path extrusionOk="0" fill="none" h="1061" w="1915">
                  <a:moveTo>
                    <a:pt x="1778" y="1060"/>
                  </a:moveTo>
                  <a:lnTo>
                    <a:pt x="1778" y="1060"/>
                  </a:lnTo>
                  <a:lnTo>
                    <a:pt x="1" y="342"/>
                  </a:lnTo>
                  <a:lnTo>
                    <a:pt x="137" y="0"/>
                  </a:lnTo>
                  <a:lnTo>
                    <a:pt x="1915" y="752"/>
                  </a:lnTo>
                  <a:lnTo>
                    <a:pt x="1778" y="106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7"/>
            <p:cNvSpPr/>
            <p:nvPr/>
          </p:nvSpPr>
          <p:spPr>
            <a:xfrm>
              <a:off x="2313375" y="2745125"/>
              <a:ext cx="25650" cy="17975"/>
            </a:xfrm>
            <a:custGeom>
              <a:rect b="b" l="l" r="r" t="t"/>
              <a:pathLst>
                <a:path extrusionOk="0" h="719" w="1026">
                  <a:moveTo>
                    <a:pt x="137" y="0"/>
                  </a:moveTo>
                  <a:lnTo>
                    <a:pt x="1" y="342"/>
                  </a:lnTo>
                  <a:lnTo>
                    <a:pt x="889" y="718"/>
                  </a:lnTo>
                  <a:lnTo>
                    <a:pt x="1026" y="376"/>
                  </a:lnTo>
                  <a:lnTo>
                    <a:pt x="13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7"/>
            <p:cNvSpPr/>
            <p:nvPr/>
          </p:nvSpPr>
          <p:spPr>
            <a:xfrm>
              <a:off x="2313375" y="2745125"/>
              <a:ext cx="25650" cy="17975"/>
            </a:xfrm>
            <a:custGeom>
              <a:rect b="b" l="l" r="r" t="t"/>
              <a:pathLst>
                <a:path extrusionOk="0" fill="none" h="719" w="1026">
                  <a:moveTo>
                    <a:pt x="889" y="718"/>
                  </a:moveTo>
                  <a:lnTo>
                    <a:pt x="1" y="342"/>
                  </a:lnTo>
                  <a:lnTo>
                    <a:pt x="137" y="0"/>
                  </a:lnTo>
                  <a:lnTo>
                    <a:pt x="1026" y="376"/>
                  </a:lnTo>
                  <a:lnTo>
                    <a:pt x="889" y="71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7"/>
            <p:cNvSpPr/>
            <p:nvPr/>
          </p:nvSpPr>
          <p:spPr>
            <a:xfrm>
              <a:off x="1638350" y="2468275"/>
              <a:ext cx="804925" cy="362325"/>
            </a:xfrm>
            <a:custGeom>
              <a:rect b="b" l="l" r="r" t="t"/>
              <a:pathLst>
                <a:path extrusionOk="0" h="14493" w="32197">
                  <a:moveTo>
                    <a:pt x="0" y="1"/>
                  </a:moveTo>
                  <a:lnTo>
                    <a:pt x="25532" y="9263"/>
                  </a:lnTo>
                  <a:lnTo>
                    <a:pt x="32197" y="14492"/>
                  </a:lnTo>
                  <a:lnTo>
                    <a:pt x="29018" y="5743"/>
                  </a:lnTo>
                  <a:lnTo>
                    <a:pt x="0"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7"/>
            <p:cNvSpPr/>
            <p:nvPr/>
          </p:nvSpPr>
          <p:spPr>
            <a:xfrm>
              <a:off x="1638350" y="2468275"/>
              <a:ext cx="804925" cy="362325"/>
            </a:xfrm>
            <a:custGeom>
              <a:rect b="b" l="l" r="r" t="t"/>
              <a:pathLst>
                <a:path extrusionOk="0" fill="none" h="14493" w="32197">
                  <a:moveTo>
                    <a:pt x="29018" y="5743"/>
                  </a:moveTo>
                  <a:lnTo>
                    <a:pt x="32197" y="14492"/>
                  </a:lnTo>
                  <a:lnTo>
                    <a:pt x="25532" y="9263"/>
                  </a:lnTo>
                  <a:lnTo>
                    <a:pt x="0" y="1"/>
                  </a:lnTo>
                  <a:lnTo>
                    <a:pt x="29018" y="574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7"/>
            <p:cNvSpPr/>
            <p:nvPr/>
          </p:nvSpPr>
          <p:spPr>
            <a:xfrm>
              <a:off x="1638350" y="2468275"/>
              <a:ext cx="804925" cy="362325"/>
            </a:xfrm>
            <a:custGeom>
              <a:rect b="b" l="l" r="r" t="t"/>
              <a:pathLst>
                <a:path extrusionOk="0" h="14493" w="32197">
                  <a:moveTo>
                    <a:pt x="0" y="1"/>
                  </a:moveTo>
                  <a:lnTo>
                    <a:pt x="25532" y="9263"/>
                  </a:lnTo>
                  <a:lnTo>
                    <a:pt x="32197" y="14492"/>
                  </a:lnTo>
                  <a:lnTo>
                    <a:pt x="29018" y="5743"/>
                  </a:lnTo>
                  <a:lnTo>
                    <a:pt x="0" y="1"/>
                  </a:lnTo>
                  <a:close/>
                </a:path>
              </a:pathLst>
            </a:custGeom>
            <a:solidFill>
              <a:srgbClr val="57BB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7"/>
            <p:cNvSpPr/>
            <p:nvPr/>
          </p:nvSpPr>
          <p:spPr>
            <a:xfrm>
              <a:off x="1638350" y="2468275"/>
              <a:ext cx="804925" cy="362325"/>
            </a:xfrm>
            <a:custGeom>
              <a:rect b="b" l="l" r="r" t="t"/>
              <a:pathLst>
                <a:path extrusionOk="0" fill="none" h="14493" w="32197">
                  <a:moveTo>
                    <a:pt x="0" y="1"/>
                  </a:moveTo>
                  <a:lnTo>
                    <a:pt x="25532" y="9263"/>
                  </a:lnTo>
                  <a:lnTo>
                    <a:pt x="32197" y="14492"/>
                  </a:lnTo>
                  <a:lnTo>
                    <a:pt x="29018" y="5743"/>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7"/>
            <p:cNvSpPr/>
            <p:nvPr/>
          </p:nvSpPr>
          <p:spPr>
            <a:xfrm>
              <a:off x="2255275" y="2699850"/>
              <a:ext cx="188000" cy="130750"/>
            </a:xfrm>
            <a:custGeom>
              <a:rect b="b" l="l" r="r" t="t"/>
              <a:pathLst>
                <a:path extrusionOk="0" h="5230" w="7520">
                  <a:moveTo>
                    <a:pt x="855" y="0"/>
                  </a:moveTo>
                  <a:lnTo>
                    <a:pt x="0" y="2051"/>
                  </a:lnTo>
                  <a:lnTo>
                    <a:pt x="7520" y="5229"/>
                  </a:lnTo>
                  <a:lnTo>
                    <a:pt x="85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7"/>
            <p:cNvSpPr/>
            <p:nvPr/>
          </p:nvSpPr>
          <p:spPr>
            <a:xfrm>
              <a:off x="1638350" y="2468275"/>
              <a:ext cx="638300" cy="511000"/>
            </a:xfrm>
            <a:custGeom>
              <a:rect b="b" l="l" r="r" t="t"/>
              <a:pathLst>
                <a:path extrusionOk="0" h="20440" w="25532">
                  <a:moveTo>
                    <a:pt x="0" y="1"/>
                  </a:moveTo>
                  <a:lnTo>
                    <a:pt x="20952" y="20439"/>
                  </a:lnTo>
                  <a:lnTo>
                    <a:pt x="25532" y="9263"/>
                  </a:lnTo>
                  <a:lnTo>
                    <a:pt x="0"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7"/>
            <p:cNvSpPr/>
            <p:nvPr/>
          </p:nvSpPr>
          <p:spPr>
            <a:xfrm>
              <a:off x="1638350" y="2440925"/>
              <a:ext cx="991200" cy="170925"/>
            </a:xfrm>
            <a:custGeom>
              <a:rect b="b" l="l" r="r" t="t"/>
              <a:pathLst>
                <a:path extrusionOk="0" h="6837" w="39648">
                  <a:moveTo>
                    <a:pt x="39648" y="1"/>
                  </a:moveTo>
                  <a:lnTo>
                    <a:pt x="0" y="1095"/>
                  </a:lnTo>
                  <a:lnTo>
                    <a:pt x="29018" y="6837"/>
                  </a:lnTo>
                  <a:lnTo>
                    <a:pt x="39648"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7"/>
            <p:cNvSpPr/>
            <p:nvPr/>
          </p:nvSpPr>
          <p:spPr>
            <a:xfrm>
              <a:off x="4252150" y="685000"/>
              <a:ext cx="852800" cy="852775"/>
            </a:xfrm>
            <a:custGeom>
              <a:rect b="b" l="l" r="r" t="t"/>
              <a:pathLst>
                <a:path extrusionOk="0" h="34111" w="34112">
                  <a:moveTo>
                    <a:pt x="16646" y="0"/>
                  </a:moveTo>
                  <a:lnTo>
                    <a:pt x="15791" y="35"/>
                  </a:lnTo>
                  <a:lnTo>
                    <a:pt x="14971" y="137"/>
                  </a:lnTo>
                  <a:lnTo>
                    <a:pt x="14151" y="240"/>
                  </a:lnTo>
                  <a:lnTo>
                    <a:pt x="13331" y="411"/>
                  </a:lnTo>
                  <a:lnTo>
                    <a:pt x="12545" y="616"/>
                  </a:lnTo>
                  <a:lnTo>
                    <a:pt x="11758" y="855"/>
                  </a:lnTo>
                  <a:lnTo>
                    <a:pt x="10972" y="1128"/>
                  </a:lnTo>
                  <a:lnTo>
                    <a:pt x="10220" y="1436"/>
                  </a:lnTo>
                  <a:lnTo>
                    <a:pt x="9468" y="1778"/>
                  </a:lnTo>
                  <a:lnTo>
                    <a:pt x="8751" y="2154"/>
                  </a:lnTo>
                  <a:lnTo>
                    <a:pt x="8033" y="2598"/>
                  </a:lnTo>
                  <a:lnTo>
                    <a:pt x="7349" y="3042"/>
                  </a:lnTo>
                  <a:lnTo>
                    <a:pt x="6700" y="3521"/>
                  </a:lnTo>
                  <a:lnTo>
                    <a:pt x="6051" y="4034"/>
                  </a:lnTo>
                  <a:lnTo>
                    <a:pt x="5435" y="4580"/>
                  </a:lnTo>
                  <a:lnTo>
                    <a:pt x="4854" y="5127"/>
                  </a:lnTo>
                  <a:lnTo>
                    <a:pt x="4307" y="5743"/>
                  </a:lnTo>
                  <a:lnTo>
                    <a:pt x="3761" y="6392"/>
                  </a:lnTo>
                  <a:lnTo>
                    <a:pt x="3248" y="7041"/>
                  </a:lnTo>
                  <a:lnTo>
                    <a:pt x="2769" y="7725"/>
                  </a:lnTo>
                  <a:lnTo>
                    <a:pt x="2359" y="8443"/>
                  </a:lnTo>
                  <a:lnTo>
                    <a:pt x="1949" y="9160"/>
                  </a:lnTo>
                  <a:lnTo>
                    <a:pt x="1573" y="9912"/>
                  </a:lnTo>
                  <a:lnTo>
                    <a:pt x="1231" y="10698"/>
                  </a:lnTo>
                  <a:lnTo>
                    <a:pt x="924" y="11519"/>
                  </a:lnTo>
                  <a:lnTo>
                    <a:pt x="685" y="12339"/>
                  </a:lnTo>
                  <a:lnTo>
                    <a:pt x="445" y="13193"/>
                  </a:lnTo>
                  <a:lnTo>
                    <a:pt x="274" y="14048"/>
                  </a:lnTo>
                  <a:lnTo>
                    <a:pt x="138" y="14902"/>
                  </a:lnTo>
                  <a:lnTo>
                    <a:pt x="69" y="15757"/>
                  </a:lnTo>
                  <a:lnTo>
                    <a:pt x="1" y="16611"/>
                  </a:lnTo>
                  <a:lnTo>
                    <a:pt x="1" y="17466"/>
                  </a:lnTo>
                  <a:lnTo>
                    <a:pt x="35" y="18320"/>
                  </a:lnTo>
                  <a:lnTo>
                    <a:pt x="138" y="19141"/>
                  </a:lnTo>
                  <a:lnTo>
                    <a:pt x="240" y="19961"/>
                  </a:lnTo>
                  <a:lnTo>
                    <a:pt x="411" y="20781"/>
                  </a:lnTo>
                  <a:lnTo>
                    <a:pt x="616" y="21567"/>
                  </a:lnTo>
                  <a:lnTo>
                    <a:pt x="855" y="22353"/>
                  </a:lnTo>
                  <a:lnTo>
                    <a:pt x="1129" y="23140"/>
                  </a:lnTo>
                  <a:lnTo>
                    <a:pt x="1436" y="23891"/>
                  </a:lnTo>
                  <a:lnTo>
                    <a:pt x="1778" y="24643"/>
                  </a:lnTo>
                  <a:lnTo>
                    <a:pt x="2154" y="25361"/>
                  </a:lnTo>
                  <a:lnTo>
                    <a:pt x="2599" y="26079"/>
                  </a:lnTo>
                  <a:lnTo>
                    <a:pt x="3043" y="26762"/>
                  </a:lnTo>
                  <a:lnTo>
                    <a:pt x="3521" y="27412"/>
                  </a:lnTo>
                  <a:lnTo>
                    <a:pt x="4034" y="28061"/>
                  </a:lnTo>
                  <a:lnTo>
                    <a:pt x="4581" y="28676"/>
                  </a:lnTo>
                  <a:lnTo>
                    <a:pt x="5128" y="29258"/>
                  </a:lnTo>
                  <a:lnTo>
                    <a:pt x="5743" y="29804"/>
                  </a:lnTo>
                  <a:lnTo>
                    <a:pt x="6392" y="30351"/>
                  </a:lnTo>
                  <a:lnTo>
                    <a:pt x="7042" y="30864"/>
                  </a:lnTo>
                  <a:lnTo>
                    <a:pt x="7725" y="31308"/>
                  </a:lnTo>
                  <a:lnTo>
                    <a:pt x="8443" y="31753"/>
                  </a:lnTo>
                  <a:lnTo>
                    <a:pt x="9161" y="32163"/>
                  </a:lnTo>
                  <a:lnTo>
                    <a:pt x="9913" y="32539"/>
                  </a:lnTo>
                  <a:lnTo>
                    <a:pt x="10699" y="32880"/>
                  </a:lnTo>
                  <a:lnTo>
                    <a:pt x="11519" y="33188"/>
                  </a:lnTo>
                  <a:lnTo>
                    <a:pt x="12339" y="33427"/>
                  </a:lnTo>
                  <a:lnTo>
                    <a:pt x="13194" y="33667"/>
                  </a:lnTo>
                  <a:lnTo>
                    <a:pt x="14048" y="33837"/>
                  </a:lnTo>
                  <a:lnTo>
                    <a:pt x="14903" y="33974"/>
                  </a:lnTo>
                  <a:lnTo>
                    <a:pt x="15757" y="34043"/>
                  </a:lnTo>
                  <a:lnTo>
                    <a:pt x="16612" y="34111"/>
                  </a:lnTo>
                  <a:lnTo>
                    <a:pt x="17466" y="34111"/>
                  </a:lnTo>
                  <a:lnTo>
                    <a:pt x="18321" y="34043"/>
                  </a:lnTo>
                  <a:lnTo>
                    <a:pt x="19141" y="33974"/>
                  </a:lnTo>
                  <a:lnTo>
                    <a:pt x="19961" y="33837"/>
                  </a:lnTo>
                  <a:lnTo>
                    <a:pt x="20782" y="33701"/>
                  </a:lnTo>
                  <a:lnTo>
                    <a:pt x="21568" y="33496"/>
                  </a:lnTo>
                  <a:lnTo>
                    <a:pt x="22354" y="33256"/>
                  </a:lnTo>
                  <a:lnTo>
                    <a:pt x="23140" y="32983"/>
                  </a:lnTo>
                  <a:lnTo>
                    <a:pt x="23892" y="32675"/>
                  </a:lnTo>
                  <a:lnTo>
                    <a:pt x="24644" y="32334"/>
                  </a:lnTo>
                  <a:lnTo>
                    <a:pt x="25362" y="31923"/>
                  </a:lnTo>
                  <a:lnTo>
                    <a:pt x="26079" y="31513"/>
                  </a:lnTo>
                  <a:lnTo>
                    <a:pt x="26763" y="31069"/>
                  </a:lnTo>
                  <a:lnTo>
                    <a:pt x="27412" y="30590"/>
                  </a:lnTo>
                  <a:lnTo>
                    <a:pt x="28062" y="30078"/>
                  </a:lnTo>
                  <a:lnTo>
                    <a:pt x="28677" y="29531"/>
                  </a:lnTo>
                  <a:lnTo>
                    <a:pt x="29258" y="28950"/>
                  </a:lnTo>
                  <a:lnTo>
                    <a:pt x="29805" y="28369"/>
                  </a:lnTo>
                  <a:lnTo>
                    <a:pt x="30352" y="27719"/>
                  </a:lnTo>
                  <a:lnTo>
                    <a:pt x="30864" y="27070"/>
                  </a:lnTo>
                  <a:lnTo>
                    <a:pt x="31309" y="26387"/>
                  </a:lnTo>
                  <a:lnTo>
                    <a:pt x="31753" y="25669"/>
                  </a:lnTo>
                  <a:lnTo>
                    <a:pt x="32163" y="24951"/>
                  </a:lnTo>
                  <a:lnTo>
                    <a:pt x="32539" y="24165"/>
                  </a:lnTo>
                  <a:lnTo>
                    <a:pt x="32881" y="23379"/>
                  </a:lnTo>
                  <a:lnTo>
                    <a:pt x="33188" y="22593"/>
                  </a:lnTo>
                  <a:lnTo>
                    <a:pt x="33428" y="21772"/>
                  </a:lnTo>
                  <a:lnTo>
                    <a:pt x="33667" y="20918"/>
                  </a:lnTo>
                  <a:lnTo>
                    <a:pt x="33838" y="20063"/>
                  </a:lnTo>
                  <a:lnTo>
                    <a:pt x="33975" y="19209"/>
                  </a:lnTo>
                  <a:lnTo>
                    <a:pt x="34043" y="18320"/>
                  </a:lnTo>
                  <a:lnTo>
                    <a:pt x="34111" y="17500"/>
                  </a:lnTo>
                  <a:lnTo>
                    <a:pt x="34111" y="16646"/>
                  </a:lnTo>
                  <a:lnTo>
                    <a:pt x="34043" y="15791"/>
                  </a:lnTo>
                  <a:lnTo>
                    <a:pt x="33975" y="14971"/>
                  </a:lnTo>
                  <a:lnTo>
                    <a:pt x="33838" y="14151"/>
                  </a:lnTo>
                  <a:lnTo>
                    <a:pt x="33701" y="13330"/>
                  </a:lnTo>
                  <a:lnTo>
                    <a:pt x="33496" y="12544"/>
                  </a:lnTo>
                  <a:lnTo>
                    <a:pt x="33257" y="11758"/>
                  </a:lnTo>
                  <a:lnTo>
                    <a:pt x="32983" y="10972"/>
                  </a:lnTo>
                  <a:lnTo>
                    <a:pt x="32676" y="10220"/>
                  </a:lnTo>
                  <a:lnTo>
                    <a:pt x="32334" y="9468"/>
                  </a:lnTo>
                  <a:lnTo>
                    <a:pt x="31924" y="8750"/>
                  </a:lnTo>
                  <a:lnTo>
                    <a:pt x="31514" y="8033"/>
                  </a:lnTo>
                  <a:lnTo>
                    <a:pt x="31069" y="7349"/>
                  </a:lnTo>
                  <a:lnTo>
                    <a:pt x="30591" y="6700"/>
                  </a:lnTo>
                  <a:lnTo>
                    <a:pt x="30078" y="6050"/>
                  </a:lnTo>
                  <a:lnTo>
                    <a:pt x="29531" y="5435"/>
                  </a:lnTo>
                  <a:lnTo>
                    <a:pt x="28950" y="4854"/>
                  </a:lnTo>
                  <a:lnTo>
                    <a:pt x="28369" y="4307"/>
                  </a:lnTo>
                  <a:lnTo>
                    <a:pt x="27720" y="3760"/>
                  </a:lnTo>
                  <a:lnTo>
                    <a:pt x="27070" y="3247"/>
                  </a:lnTo>
                  <a:lnTo>
                    <a:pt x="26387" y="2769"/>
                  </a:lnTo>
                  <a:lnTo>
                    <a:pt x="25669" y="2359"/>
                  </a:lnTo>
                  <a:lnTo>
                    <a:pt x="24951" y="1949"/>
                  </a:lnTo>
                  <a:lnTo>
                    <a:pt x="24165" y="1573"/>
                  </a:lnTo>
                  <a:lnTo>
                    <a:pt x="23379" y="1231"/>
                  </a:lnTo>
                  <a:lnTo>
                    <a:pt x="22593" y="923"/>
                  </a:lnTo>
                  <a:lnTo>
                    <a:pt x="21773" y="684"/>
                  </a:lnTo>
                  <a:lnTo>
                    <a:pt x="20918" y="445"/>
                  </a:lnTo>
                  <a:lnTo>
                    <a:pt x="20064" y="274"/>
                  </a:lnTo>
                  <a:lnTo>
                    <a:pt x="19209" y="137"/>
                  </a:lnTo>
                  <a:lnTo>
                    <a:pt x="18321" y="69"/>
                  </a:lnTo>
                  <a:lnTo>
                    <a:pt x="17500"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7"/>
            <p:cNvSpPr/>
            <p:nvPr/>
          </p:nvSpPr>
          <p:spPr>
            <a:xfrm>
              <a:off x="4387175" y="926825"/>
              <a:ext cx="581900" cy="369150"/>
            </a:xfrm>
            <a:custGeom>
              <a:rect b="b" l="l" r="r" t="t"/>
              <a:pathLst>
                <a:path extrusionOk="0" h="14766" w="23276">
                  <a:moveTo>
                    <a:pt x="0" y="0"/>
                  </a:moveTo>
                  <a:lnTo>
                    <a:pt x="0" y="14765"/>
                  </a:lnTo>
                  <a:lnTo>
                    <a:pt x="23276" y="14765"/>
                  </a:lnTo>
                  <a:lnTo>
                    <a:pt x="23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7"/>
            <p:cNvSpPr/>
            <p:nvPr/>
          </p:nvSpPr>
          <p:spPr>
            <a:xfrm>
              <a:off x="4386300" y="926825"/>
              <a:ext cx="582775" cy="260625"/>
            </a:xfrm>
            <a:custGeom>
              <a:rect b="b" l="l" r="r" t="t"/>
              <a:pathLst>
                <a:path extrusionOk="0" h="10425" w="23311">
                  <a:moveTo>
                    <a:pt x="23311" y="0"/>
                  </a:moveTo>
                  <a:lnTo>
                    <a:pt x="23311" y="0"/>
                  </a:lnTo>
                  <a:lnTo>
                    <a:pt x="23311" y="0"/>
                  </a:lnTo>
                  <a:close/>
                  <a:moveTo>
                    <a:pt x="1" y="0"/>
                  </a:moveTo>
                  <a:lnTo>
                    <a:pt x="1437" y="1333"/>
                  </a:lnTo>
                  <a:lnTo>
                    <a:pt x="2838" y="2666"/>
                  </a:lnTo>
                  <a:lnTo>
                    <a:pt x="5743" y="5229"/>
                  </a:lnTo>
                  <a:lnTo>
                    <a:pt x="8751" y="7895"/>
                  </a:lnTo>
                  <a:lnTo>
                    <a:pt x="8853" y="7964"/>
                  </a:lnTo>
                  <a:lnTo>
                    <a:pt x="11519" y="10322"/>
                  </a:lnTo>
                  <a:lnTo>
                    <a:pt x="11656" y="10425"/>
                  </a:lnTo>
                  <a:lnTo>
                    <a:pt x="11793" y="10322"/>
                  </a:lnTo>
                  <a:lnTo>
                    <a:pt x="14493" y="7964"/>
                  </a:lnTo>
                  <a:lnTo>
                    <a:pt x="14561" y="7895"/>
                  </a:lnTo>
                  <a:lnTo>
                    <a:pt x="17569" y="5229"/>
                  </a:lnTo>
                  <a:lnTo>
                    <a:pt x="19039" y="3965"/>
                  </a:lnTo>
                  <a:lnTo>
                    <a:pt x="20474" y="2666"/>
                  </a:lnTo>
                  <a:lnTo>
                    <a:pt x="21910" y="1333"/>
                  </a:lnTo>
                  <a:lnTo>
                    <a:pt x="23311" y="0"/>
                  </a:lnTo>
                  <a:lnTo>
                    <a:pt x="21841" y="1162"/>
                  </a:lnTo>
                  <a:lnTo>
                    <a:pt x="20303" y="2358"/>
                  </a:lnTo>
                  <a:lnTo>
                    <a:pt x="18799" y="3555"/>
                  </a:lnTo>
                  <a:lnTo>
                    <a:pt x="17364" y="4785"/>
                  </a:lnTo>
                  <a:lnTo>
                    <a:pt x="14083" y="7519"/>
                  </a:lnTo>
                  <a:lnTo>
                    <a:pt x="11656" y="9604"/>
                  </a:lnTo>
                  <a:lnTo>
                    <a:pt x="9195" y="7519"/>
                  </a:lnTo>
                  <a:lnTo>
                    <a:pt x="5948" y="4785"/>
                  </a:lnTo>
                  <a:lnTo>
                    <a:pt x="4478" y="3555"/>
                  </a:lnTo>
                  <a:lnTo>
                    <a:pt x="2975" y="2358"/>
                  </a:lnTo>
                  <a:lnTo>
                    <a:pt x="1505" y="1162"/>
                  </a:lnTo>
                  <a:lnTo>
                    <a:pt x="1"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7"/>
            <p:cNvSpPr/>
            <p:nvPr/>
          </p:nvSpPr>
          <p:spPr>
            <a:xfrm>
              <a:off x="4388875" y="1124200"/>
              <a:ext cx="229025" cy="159800"/>
            </a:xfrm>
            <a:custGeom>
              <a:rect b="b" l="l" r="r" t="t"/>
              <a:pathLst>
                <a:path extrusionOk="0" h="6392" w="9161">
                  <a:moveTo>
                    <a:pt x="9126" y="0"/>
                  </a:moveTo>
                  <a:lnTo>
                    <a:pt x="9084" y="39"/>
                  </a:lnTo>
                  <a:lnTo>
                    <a:pt x="9084" y="39"/>
                  </a:lnTo>
                  <a:lnTo>
                    <a:pt x="9160" y="0"/>
                  </a:lnTo>
                  <a:close/>
                  <a:moveTo>
                    <a:pt x="9084" y="39"/>
                  </a:moveTo>
                  <a:lnTo>
                    <a:pt x="8682" y="240"/>
                  </a:lnTo>
                  <a:lnTo>
                    <a:pt x="7725" y="821"/>
                  </a:lnTo>
                  <a:lnTo>
                    <a:pt x="6768" y="1402"/>
                  </a:lnTo>
                  <a:lnTo>
                    <a:pt x="5606" y="2188"/>
                  </a:lnTo>
                  <a:lnTo>
                    <a:pt x="4444" y="2974"/>
                  </a:lnTo>
                  <a:lnTo>
                    <a:pt x="3316" y="3794"/>
                  </a:lnTo>
                  <a:lnTo>
                    <a:pt x="2188" y="4615"/>
                  </a:lnTo>
                  <a:lnTo>
                    <a:pt x="1060" y="5469"/>
                  </a:lnTo>
                  <a:lnTo>
                    <a:pt x="1" y="6392"/>
                  </a:lnTo>
                  <a:lnTo>
                    <a:pt x="1231" y="5674"/>
                  </a:lnTo>
                  <a:lnTo>
                    <a:pt x="2393" y="4922"/>
                  </a:lnTo>
                  <a:lnTo>
                    <a:pt x="3589" y="4170"/>
                  </a:lnTo>
                  <a:lnTo>
                    <a:pt x="4717" y="3384"/>
                  </a:lnTo>
                  <a:lnTo>
                    <a:pt x="5845" y="2564"/>
                  </a:lnTo>
                  <a:lnTo>
                    <a:pt x="6973" y="1743"/>
                  </a:lnTo>
                  <a:lnTo>
                    <a:pt x="8784" y="308"/>
                  </a:lnTo>
                  <a:lnTo>
                    <a:pt x="9084" y="39"/>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7"/>
            <p:cNvSpPr/>
            <p:nvPr/>
          </p:nvSpPr>
          <p:spPr>
            <a:xfrm>
              <a:off x="4739200" y="1124200"/>
              <a:ext cx="229025" cy="159800"/>
            </a:xfrm>
            <a:custGeom>
              <a:rect b="b" l="l" r="r" t="t"/>
              <a:pathLst>
                <a:path extrusionOk="0" h="6392" w="9161">
                  <a:moveTo>
                    <a:pt x="1" y="0"/>
                  </a:moveTo>
                  <a:lnTo>
                    <a:pt x="377" y="308"/>
                  </a:lnTo>
                  <a:lnTo>
                    <a:pt x="1265" y="1026"/>
                  </a:lnTo>
                  <a:lnTo>
                    <a:pt x="2154" y="1743"/>
                  </a:lnTo>
                  <a:lnTo>
                    <a:pt x="3282" y="2598"/>
                  </a:lnTo>
                  <a:lnTo>
                    <a:pt x="4410" y="3384"/>
                  </a:lnTo>
                  <a:lnTo>
                    <a:pt x="5572" y="4204"/>
                  </a:lnTo>
                  <a:lnTo>
                    <a:pt x="6734" y="4956"/>
                  </a:lnTo>
                  <a:lnTo>
                    <a:pt x="7930" y="5674"/>
                  </a:lnTo>
                  <a:lnTo>
                    <a:pt x="9161" y="6392"/>
                  </a:lnTo>
                  <a:lnTo>
                    <a:pt x="8067" y="5503"/>
                  </a:lnTo>
                  <a:lnTo>
                    <a:pt x="6973" y="4615"/>
                  </a:lnTo>
                  <a:lnTo>
                    <a:pt x="5845" y="3794"/>
                  </a:lnTo>
                  <a:lnTo>
                    <a:pt x="4717" y="2974"/>
                  </a:lnTo>
                  <a:lnTo>
                    <a:pt x="3555" y="2188"/>
                  </a:lnTo>
                  <a:lnTo>
                    <a:pt x="2393" y="1402"/>
                  </a:lnTo>
                  <a:lnTo>
                    <a:pt x="1436" y="821"/>
                  </a:lnTo>
                  <a:lnTo>
                    <a:pt x="479" y="240"/>
                  </a:lnTo>
                  <a:lnTo>
                    <a:pt x="1"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7"/>
            <p:cNvSpPr/>
            <p:nvPr/>
          </p:nvSpPr>
          <p:spPr>
            <a:xfrm>
              <a:off x="4811825" y="832825"/>
              <a:ext cx="187175" cy="188000"/>
            </a:xfrm>
            <a:custGeom>
              <a:rect b="b" l="l" r="r" t="t"/>
              <a:pathLst>
                <a:path extrusionOk="0" h="7520" w="7487">
                  <a:moveTo>
                    <a:pt x="3726" y="0"/>
                  </a:moveTo>
                  <a:lnTo>
                    <a:pt x="3385" y="35"/>
                  </a:lnTo>
                  <a:lnTo>
                    <a:pt x="3009" y="103"/>
                  </a:lnTo>
                  <a:lnTo>
                    <a:pt x="2667" y="171"/>
                  </a:lnTo>
                  <a:lnTo>
                    <a:pt x="2291" y="308"/>
                  </a:lnTo>
                  <a:lnTo>
                    <a:pt x="1949" y="479"/>
                  </a:lnTo>
                  <a:lnTo>
                    <a:pt x="1642" y="684"/>
                  </a:lnTo>
                  <a:lnTo>
                    <a:pt x="1334" y="889"/>
                  </a:lnTo>
                  <a:lnTo>
                    <a:pt x="1060" y="1162"/>
                  </a:lnTo>
                  <a:lnTo>
                    <a:pt x="821" y="1436"/>
                  </a:lnTo>
                  <a:lnTo>
                    <a:pt x="616" y="1744"/>
                  </a:lnTo>
                  <a:lnTo>
                    <a:pt x="411" y="2051"/>
                  </a:lnTo>
                  <a:lnTo>
                    <a:pt x="274" y="2359"/>
                  </a:lnTo>
                  <a:lnTo>
                    <a:pt x="138" y="2701"/>
                  </a:lnTo>
                  <a:lnTo>
                    <a:pt x="69" y="3042"/>
                  </a:lnTo>
                  <a:lnTo>
                    <a:pt x="1" y="3418"/>
                  </a:lnTo>
                  <a:lnTo>
                    <a:pt x="1" y="3760"/>
                  </a:lnTo>
                  <a:lnTo>
                    <a:pt x="1" y="4136"/>
                  </a:lnTo>
                  <a:lnTo>
                    <a:pt x="69" y="4512"/>
                  </a:lnTo>
                  <a:lnTo>
                    <a:pt x="172" y="4854"/>
                  </a:lnTo>
                  <a:lnTo>
                    <a:pt x="274" y="5230"/>
                  </a:lnTo>
                  <a:lnTo>
                    <a:pt x="445" y="5572"/>
                  </a:lnTo>
                  <a:lnTo>
                    <a:pt x="650" y="5879"/>
                  </a:lnTo>
                  <a:lnTo>
                    <a:pt x="890" y="6187"/>
                  </a:lnTo>
                  <a:lnTo>
                    <a:pt x="1129" y="6460"/>
                  </a:lnTo>
                  <a:lnTo>
                    <a:pt x="1402" y="6699"/>
                  </a:lnTo>
                  <a:lnTo>
                    <a:pt x="1710" y="6905"/>
                  </a:lnTo>
                  <a:lnTo>
                    <a:pt x="2018" y="7110"/>
                  </a:lnTo>
                  <a:lnTo>
                    <a:pt x="2359" y="7246"/>
                  </a:lnTo>
                  <a:lnTo>
                    <a:pt x="2701" y="7349"/>
                  </a:lnTo>
                  <a:lnTo>
                    <a:pt x="3043" y="7451"/>
                  </a:lnTo>
                  <a:lnTo>
                    <a:pt x="3385" y="7486"/>
                  </a:lnTo>
                  <a:lnTo>
                    <a:pt x="3761" y="7520"/>
                  </a:lnTo>
                  <a:lnTo>
                    <a:pt x="4137" y="7486"/>
                  </a:lnTo>
                  <a:lnTo>
                    <a:pt x="4478" y="7451"/>
                  </a:lnTo>
                  <a:lnTo>
                    <a:pt x="4854" y="7349"/>
                  </a:lnTo>
                  <a:lnTo>
                    <a:pt x="5196" y="7212"/>
                  </a:lnTo>
                  <a:lnTo>
                    <a:pt x="5538" y="7075"/>
                  </a:lnTo>
                  <a:lnTo>
                    <a:pt x="5880" y="6870"/>
                  </a:lnTo>
                  <a:lnTo>
                    <a:pt x="6187" y="6631"/>
                  </a:lnTo>
                  <a:lnTo>
                    <a:pt x="6427" y="6392"/>
                  </a:lnTo>
                  <a:lnTo>
                    <a:pt x="6700" y="6118"/>
                  </a:lnTo>
                  <a:lnTo>
                    <a:pt x="6905" y="5811"/>
                  </a:lnTo>
                  <a:lnTo>
                    <a:pt x="7076" y="5503"/>
                  </a:lnTo>
                  <a:lnTo>
                    <a:pt x="7213" y="5161"/>
                  </a:lnTo>
                  <a:lnTo>
                    <a:pt x="7349" y="4820"/>
                  </a:lnTo>
                  <a:lnTo>
                    <a:pt x="7418" y="4478"/>
                  </a:lnTo>
                  <a:lnTo>
                    <a:pt x="7486" y="4136"/>
                  </a:lnTo>
                  <a:lnTo>
                    <a:pt x="7486" y="3760"/>
                  </a:lnTo>
                  <a:lnTo>
                    <a:pt x="7486" y="3384"/>
                  </a:lnTo>
                  <a:lnTo>
                    <a:pt x="7418" y="3042"/>
                  </a:lnTo>
                  <a:lnTo>
                    <a:pt x="7349" y="2666"/>
                  </a:lnTo>
                  <a:lnTo>
                    <a:pt x="7213" y="2325"/>
                  </a:lnTo>
                  <a:lnTo>
                    <a:pt x="7042" y="1983"/>
                  </a:lnTo>
                  <a:lnTo>
                    <a:pt x="6837" y="1641"/>
                  </a:lnTo>
                  <a:lnTo>
                    <a:pt x="6597" y="1333"/>
                  </a:lnTo>
                  <a:lnTo>
                    <a:pt x="6358" y="1060"/>
                  </a:lnTo>
                  <a:lnTo>
                    <a:pt x="6085" y="821"/>
                  </a:lnTo>
                  <a:lnTo>
                    <a:pt x="5777" y="616"/>
                  </a:lnTo>
                  <a:lnTo>
                    <a:pt x="5470" y="445"/>
                  </a:lnTo>
                  <a:lnTo>
                    <a:pt x="5162" y="274"/>
                  </a:lnTo>
                  <a:lnTo>
                    <a:pt x="4820" y="171"/>
                  </a:lnTo>
                  <a:lnTo>
                    <a:pt x="4444" y="69"/>
                  </a:lnTo>
                  <a:lnTo>
                    <a:pt x="4102" y="35"/>
                  </a:lnTo>
                  <a:lnTo>
                    <a:pt x="3726"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7"/>
            <p:cNvSpPr/>
            <p:nvPr/>
          </p:nvSpPr>
          <p:spPr>
            <a:xfrm>
              <a:off x="4895575" y="859300"/>
              <a:ext cx="20525" cy="134200"/>
            </a:xfrm>
            <a:custGeom>
              <a:rect b="b" l="l" r="r" t="t"/>
              <a:pathLst>
                <a:path extrusionOk="0" h="5368" w="821">
                  <a:moveTo>
                    <a:pt x="342" y="1"/>
                  </a:moveTo>
                  <a:lnTo>
                    <a:pt x="206" y="69"/>
                  </a:lnTo>
                  <a:lnTo>
                    <a:pt x="69" y="172"/>
                  </a:lnTo>
                  <a:lnTo>
                    <a:pt x="0" y="309"/>
                  </a:lnTo>
                  <a:lnTo>
                    <a:pt x="0" y="479"/>
                  </a:lnTo>
                  <a:lnTo>
                    <a:pt x="0" y="3521"/>
                  </a:lnTo>
                  <a:lnTo>
                    <a:pt x="0" y="3624"/>
                  </a:lnTo>
                  <a:lnTo>
                    <a:pt x="35" y="3761"/>
                  </a:lnTo>
                  <a:lnTo>
                    <a:pt x="137" y="3897"/>
                  </a:lnTo>
                  <a:lnTo>
                    <a:pt x="274" y="3966"/>
                  </a:lnTo>
                  <a:lnTo>
                    <a:pt x="445" y="4000"/>
                  </a:lnTo>
                  <a:lnTo>
                    <a:pt x="616" y="3932"/>
                  </a:lnTo>
                  <a:lnTo>
                    <a:pt x="718" y="3829"/>
                  </a:lnTo>
                  <a:lnTo>
                    <a:pt x="787" y="3692"/>
                  </a:lnTo>
                  <a:lnTo>
                    <a:pt x="821" y="3521"/>
                  </a:lnTo>
                  <a:lnTo>
                    <a:pt x="821" y="479"/>
                  </a:lnTo>
                  <a:lnTo>
                    <a:pt x="821" y="377"/>
                  </a:lnTo>
                  <a:lnTo>
                    <a:pt x="752" y="240"/>
                  </a:lnTo>
                  <a:lnTo>
                    <a:pt x="650" y="103"/>
                  </a:lnTo>
                  <a:lnTo>
                    <a:pt x="513" y="35"/>
                  </a:lnTo>
                  <a:lnTo>
                    <a:pt x="342" y="1"/>
                  </a:lnTo>
                  <a:close/>
                  <a:moveTo>
                    <a:pt x="342" y="4342"/>
                  </a:moveTo>
                  <a:lnTo>
                    <a:pt x="206" y="4376"/>
                  </a:lnTo>
                  <a:lnTo>
                    <a:pt x="69" y="4478"/>
                  </a:lnTo>
                  <a:lnTo>
                    <a:pt x="0" y="4615"/>
                  </a:lnTo>
                  <a:lnTo>
                    <a:pt x="0" y="4786"/>
                  </a:lnTo>
                  <a:lnTo>
                    <a:pt x="0" y="4923"/>
                  </a:lnTo>
                  <a:lnTo>
                    <a:pt x="35" y="5094"/>
                  </a:lnTo>
                  <a:lnTo>
                    <a:pt x="103" y="5230"/>
                  </a:lnTo>
                  <a:lnTo>
                    <a:pt x="240" y="5333"/>
                  </a:lnTo>
                  <a:lnTo>
                    <a:pt x="411" y="5367"/>
                  </a:lnTo>
                  <a:lnTo>
                    <a:pt x="582" y="5299"/>
                  </a:lnTo>
                  <a:lnTo>
                    <a:pt x="718" y="5230"/>
                  </a:lnTo>
                  <a:lnTo>
                    <a:pt x="787" y="5094"/>
                  </a:lnTo>
                  <a:lnTo>
                    <a:pt x="821" y="4923"/>
                  </a:lnTo>
                  <a:lnTo>
                    <a:pt x="821" y="4786"/>
                  </a:lnTo>
                  <a:lnTo>
                    <a:pt x="821" y="4683"/>
                  </a:lnTo>
                  <a:lnTo>
                    <a:pt x="752" y="4547"/>
                  </a:lnTo>
                  <a:lnTo>
                    <a:pt x="650" y="4410"/>
                  </a:lnTo>
                  <a:lnTo>
                    <a:pt x="513" y="434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7"/>
            <p:cNvSpPr/>
            <p:nvPr/>
          </p:nvSpPr>
          <p:spPr>
            <a:xfrm>
              <a:off x="1832325" y="3389400"/>
              <a:ext cx="838250" cy="1074075"/>
            </a:xfrm>
            <a:custGeom>
              <a:rect b="b" l="l" r="r" t="t"/>
              <a:pathLst>
                <a:path extrusionOk="0" h="42963" w="33530">
                  <a:moveTo>
                    <a:pt x="20712" y="0"/>
                  </a:moveTo>
                  <a:lnTo>
                    <a:pt x="20302" y="34"/>
                  </a:lnTo>
                  <a:lnTo>
                    <a:pt x="19892" y="69"/>
                  </a:lnTo>
                  <a:lnTo>
                    <a:pt x="19516" y="137"/>
                  </a:lnTo>
                  <a:lnTo>
                    <a:pt x="19106" y="205"/>
                  </a:lnTo>
                  <a:lnTo>
                    <a:pt x="18354" y="445"/>
                  </a:lnTo>
                  <a:lnTo>
                    <a:pt x="17602" y="718"/>
                  </a:lnTo>
                  <a:lnTo>
                    <a:pt x="16918" y="1094"/>
                  </a:lnTo>
                  <a:lnTo>
                    <a:pt x="16269" y="1538"/>
                  </a:lnTo>
                  <a:lnTo>
                    <a:pt x="15688" y="2017"/>
                  </a:lnTo>
                  <a:lnTo>
                    <a:pt x="15141" y="2530"/>
                  </a:lnTo>
                  <a:lnTo>
                    <a:pt x="14663" y="3111"/>
                  </a:lnTo>
                  <a:lnTo>
                    <a:pt x="14253" y="3726"/>
                  </a:lnTo>
                  <a:lnTo>
                    <a:pt x="14082" y="4033"/>
                  </a:lnTo>
                  <a:lnTo>
                    <a:pt x="13945" y="4375"/>
                  </a:lnTo>
                  <a:lnTo>
                    <a:pt x="13808" y="4717"/>
                  </a:lnTo>
                  <a:lnTo>
                    <a:pt x="13706" y="5059"/>
                  </a:lnTo>
                  <a:lnTo>
                    <a:pt x="13535" y="5674"/>
                  </a:lnTo>
                  <a:lnTo>
                    <a:pt x="13398" y="6289"/>
                  </a:lnTo>
                  <a:lnTo>
                    <a:pt x="13159" y="7588"/>
                  </a:lnTo>
                  <a:lnTo>
                    <a:pt x="12988" y="8887"/>
                  </a:lnTo>
                  <a:lnTo>
                    <a:pt x="12851" y="10186"/>
                  </a:lnTo>
                  <a:lnTo>
                    <a:pt x="12714" y="11416"/>
                  </a:lnTo>
                  <a:lnTo>
                    <a:pt x="12544" y="12544"/>
                  </a:lnTo>
                  <a:lnTo>
                    <a:pt x="12373" y="13603"/>
                  </a:lnTo>
                  <a:lnTo>
                    <a:pt x="12270" y="14048"/>
                  </a:lnTo>
                  <a:lnTo>
                    <a:pt x="12133" y="14492"/>
                  </a:lnTo>
                  <a:lnTo>
                    <a:pt x="11997" y="14902"/>
                  </a:lnTo>
                  <a:lnTo>
                    <a:pt x="11792" y="15312"/>
                  </a:lnTo>
                  <a:lnTo>
                    <a:pt x="11621" y="15688"/>
                  </a:lnTo>
                  <a:lnTo>
                    <a:pt x="11382" y="16064"/>
                  </a:lnTo>
                  <a:lnTo>
                    <a:pt x="11142" y="16406"/>
                  </a:lnTo>
                  <a:lnTo>
                    <a:pt x="10903" y="16748"/>
                  </a:lnTo>
                  <a:lnTo>
                    <a:pt x="10322" y="17397"/>
                  </a:lnTo>
                  <a:lnTo>
                    <a:pt x="9707" y="18047"/>
                  </a:lnTo>
                  <a:lnTo>
                    <a:pt x="9023" y="18628"/>
                  </a:lnTo>
                  <a:lnTo>
                    <a:pt x="8305" y="19209"/>
                  </a:lnTo>
                  <a:lnTo>
                    <a:pt x="7588" y="19824"/>
                  </a:lnTo>
                  <a:lnTo>
                    <a:pt x="6015" y="20986"/>
                  </a:lnTo>
                  <a:lnTo>
                    <a:pt x="5229" y="21635"/>
                  </a:lnTo>
                  <a:lnTo>
                    <a:pt x="4477" y="22285"/>
                  </a:lnTo>
                  <a:lnTo>
                    <a:pt x="3691" y="23003"/>
                  </a:lnTo>
                  <a:lnTo>
                    <a:pt x="2974" y="23755"/>
                  </a:lnTo>
                  <a:lnTo>
                    <a:pt x="2256" y="24575"/>
                  </a:lnTo>
                  <a:lnTo>
                    <a:pt x="1914" y="24985"/>
                  </a:lnTo>
                  <a:lnTo>
                    <a:pt x="1572" y="25463"/>
                  </a:lnTo>
                  <a:lnTo>
                    <a:pt x="1265" y="25942"/>
                  </a:lnTo>
                  <a:lnTo>
                    <a:pt x="991" y="26455"/>
                  </a:lnTo>
                  <a:lnTo>
                    <a:pt x="752" y="26967"/>
                  </a:lnTo>
                  <a:lnTo>
                    <a:pt x="547" y="27514"/>
                  </a:lnTo>
                  <a:lnTo>
                    <a:pt x="376" y="28095"/>
                  </a:lnTo>
                  <a:lnTo>
                    <a:pt x="239" y="28642"/>
                  </a:lnTo>
                  <a:lnTo>
                    <a:pt x="103" y="29223"/>
                  </a:lnTo>
                  <a:lnTo>
                    <a:pt x="34" y="29804"/>
                  </a:lnTo>
                  <a:lnTo>
                    <a:pt x="0" y="30419"/>
                  </a:lnTo>
                  <a:lnTo>
                    <a:pt x="0" y="31000"/>
                  </a:lnTo>
                  <a:lnTo>
                    <a:pt x="34" y="31616"/>
                  </a:lnTo>
                  <a:lnTo>
                    <a:pt x="68" y="32197"/>
                  </a:lnTo>
                  <a:lnTo>
                    <a:pt x="171" y="32812"/>
                  </a:lnTo>
                  <a:lnTo>
                    <a:pt x="308" y="33393"/>
                  </a:lnTo>
                  <a:lnTo>
                    <a:pt x="444" y="34008"/>
                  </a:lnTo>
                  <a:lnTo>
                    <a:pt x="649" y="34589"/>
                  </a:lnTo>
                  <a:lnTo>
                    <a:pt x="889" y="35170"/>
                  </a:lnTo>
                  <a:lnTo>
                    <a:pt x="1128" y="35751"/>
                  </a:lnTo>
                  <a:lnTo>
                    <a:pt x="1436" y="36332"/>
                  </a:lnTo>
                  <a:lnTo>
                    <a:pt x="1743" y="36879"/>
                  </a:lnTo>
                  <a:lnTo>
                    <a:pt x="2119" y="37426"/>
                  </a:lnTo>
                  <a:lnTo>
                    <a:pt x="2495" y="37939"/>
                  </a:lnTo>
                  <a:lnTo>
                    <a:pt x="2939" y="38451"/>
                  </a:lnTo>
                  <a:lnTo>
                    <a:pt x="3384" y="38964"/>
                  </a:lnTo>
                  <a:lnTo>
                    <a:pt x="3862" y="39408"/>
                  </a:lnTo>
                  <a:lnTo>
                    <a:pt x="4375" y="39887"/>
                  </a:lnTo>
                  <a:lnTo>
                    <a:pt x="4956" y="40297"/>
                  </a:lnTo>
                  <a:lnTo>
                    <a:pt x="5537" y="40707"/>
                  </a:lnTo>
                  <a:lnTo>
                    <a:pt x="6152" y="41083"/>
                  </a:lnTo>
                  <a:lnTo>
                    <a:pt x="6802" y="41425"/>
                  </a:lnTo>
                  <a:lnTo>
                    <a:pt x="7485" y="41733"/>
                  </a:lnTo>
                  <a:lnTo>
                    <a:pt x="8169" y="42006"/>
                  </a:lnTo>
                  <a:lnTo>
                    <a:pt x="8886" y="42245"/>
                  </a:lnTo>
                  <a:lnTo>
                    <a:pt x="9604" y="42450"/>
                  </a:lnTo>
                  <a:lnTo>
                    <a:pt x="10390" y="42621"/>
                  </a:lnTo>
                  <a:lnTo>
                    <a:pt x="11142" y="42758"/>
                  </a:lnTo>
                  <a:lnTo>
                    <a:pt x="11963" y="42860"/>
                  </a:lnTo>
                  <a:lnTo>
                    <a:pt x="12783" y="42929"/>
                  </a:lnTo>
                  <a:lnTo>
                    <a:pt x="13603" y="42963"/>
                  </a:lnTo>
                  <a:lnTo>
                    <a:pt x="14458" y="42963"/>
                  </a:lnTo>
                  <a:lnTo>
                    <a:pt x="15346" y="42929"/>
                  </a:lnTo>
                  <a:lnTo>
                    <a:pt x="16201" y="42860"/>
                  </a:lnTo>
                  <a:lnTo>
                    <a:pt x="17089" y="42758"/>
                  </a:lnTo>
                  <a:lnTo>
                    <a:pt x="17944" y="42621"/>
                  </a:lnTo>
                  <a:lnTo>
                    <a:pt x="18832" y="42416"/>
                  </a:lnTo>
                  <a:lnTo>
                    <a:pt x="19721" y="42177"/>
                  </a:lnTo>
                  <a:lnTo>
                    <a:pt x="20610" y="41903"/>
                  </a:lnTo>
                  <a:lnTo>
                    <a:pt x="21464" y="41596"/>
                  </a:lnTo>
                  <a:lnTo>
                    <a:pt x="22319" y="41220"/>
                  </a:lnTo>
                  <a:lnTo>
                    <a:pt x="23173" y="40810"/>
                  </a:lnTo>
                  <a:lnTo>
                    <a:pt x="23993" y="40365"/>
                  </a:lnTo>
                  <a:lnTo>
                    <a:pt x="24814" y="39853"/>
                  </a:lnTo>
                  <a:lnTo>
                    <a:pt x="25600" y="39306"/>
                  </a:lnTo>
                  <a:lnTo>
                    <a:pt x="26352" y="38725"/>
                  </a:lnTo>
                  <a:lnTo>
                    <a:pt x="27104" y="38075"/>
                  </a:lnTo>
                  <a:lnTo>
                    <a:pt x="27821" y="37358"/>
                  </a:lnTo>
                  <a:lnTo>
                    <a:pt x="28505" y="36606"/>
                  </a:lnTo>
                  <a:lnTo>
                    <a:pt x="29154" y="35820"/>
                  </a:lnTo>
                  <a:lnTo>
                    <a:pt x="29770" y="34965"/>
                  </a:lnTo>
                  <a:lnTo>
                    <a:pt x="30351" y="34042"/>
                  </a:lnTo>
                  <a:lnTo>
                    <a:pt x="30898" y="33085"/>
                  </a:lnTo>
                  <a:lnTo>
                    <a:pt x="31376" y="32060"/>
                  </a:lnTo>
                  <a:lnTo>
                    <a:pt x="31820" y="30966"/>
                  </a:lnTo>
                  <a:lnTo>
                    <a:pt x="32231" y="29838"/>
                  </a:lnTo>
                  <a:lnTo>
                    <a:pt x="32538" y="28745"/>
                  </a:lnTo>
                  <a:lnTo>
                    <a:pt x="32812" y="27651"/>
                  </a:lnTo>
                  <a:lnTo>
                    <a:pt x="33051" y="26557"/>
                  </a:lnTo>
                  <a:lnTo>
                    <a:pt x="33222" y="25429"/>
                  </a:lnTo>
                  <a:lnTo>
                    <a:pt x="33393" y="24301"/>
                  </a:lnTo>
                  <a:lnTo>
                    <a:pt x="33461" y="23173"/>
                  </a:lnTo>
                  <a:lnTo>
                    <a:pt x="33529" y="22046"/>
                  </a:lnTo>
                  <a:lnTo>
                    <a:pt x="33529" y="20918"/>
                  </a:lnTo>
                  <a:lnTo>
                    <a:pt x="33495" y="19790"/>
                  </a:lnTo>
                  <a:lnTo>
                    <a:pt x="33427" y="18696"/>
                  </a:lnTo>
                  <a:lnTo>
                    <a:pt x="33324" y="17568"/>
                  </a:lnTo>
                  <a:lnTo>
                    <a:pt x="33188" y="16474"/>
                  </a:lnTo>
                  <a:lnTo>
                    <a:pt x="33017" y="15381"/>
                  </a:lnTo>
                  <a:lnTo>
                    <a:pt x="32812" y="14321"/>
                  </a:lnTo>
                  <a:lnTo>
                    <a:pt x="32538" y="13296"/>
                  </a:lnTo>
                  <a:lnTo>
                    <a:pt x="32265" y="12270"/>
                  </a:lnTo>
                  <a:lnTo>
                    <a:pt x="31957" y="11245"/>
                  </a:lnTo>
                  <a:lnTo>
                    <a:pt x="31615" y="10288"/>
                  </a:lnTo>
                  <a:lnTo>
                    <a:pt x="31239" y="9331"/>
                  </a:lnTo>
                  <a:lnTo>
                    <a:pt x="30829" y="8408"/>
                  </a:lnTo>
                  <a:lnTo>
                    <a:pt x="30385" y="7520"/>
                  </a:lnTo>
                  <a:lnTo>
                    <a:pt x="29941" y="6665"/>
                  </a:lnTo>
                  <a:lnTo>
                    <a:pt x="29428" y="5879"/>
                  </a:lnTo>
                  <a:lnTo>
                    <a:pt x="28915" y="5093"/>
                  </a:lnTo>
                  <a:lnTo>
                    <a:pt x="28402" y="4375"/>
                  </a:lnTo>
                  <a:lnTo>
                    <a:pt x="27821" y="3692"/>
                  </a:lnTo>
                  <a:lnTo>
                    <a:pt x="27240" y="3076"/>
                  </a:lnTo>
                  <a:lnTo>
                    <a:pt x="26659" y="2495"/>
                  </a:lnTo>
                  <a:lnTo>
                    <a:pt x="26010" y="1948"/>
                  </a:lnTo>
                  <a:lnTo>
                    <a:pt x="25395" y="1470"/>
                  </a:lnTo>
                  <a:lnTo>
                    <a:pt x="24711" y="1060"/>
                  </a:lnTo>
                  <a:lnTo>
                    <a:pt x="24062" y="718"/>
                  </a:lnTo>
                  <a:lnTo>
                    <a:pt x="23617" y="547"/>
                  </a:lnTo>
                  <a:lnTo>
                    <a:pt x="23207" y="376"/>
                  </a:lnTo>
                  <a:lnTo>
                    <a:pt x="22797" y="240"/>
                  </a:lnTo>
                  <a:lnTo>
                    <a:pt x="22387" y="137"/>
                  </a:lnTo>
                  <a:lnTo>
                    <a:pt x="21943" y="69"/>
                  </a:lnTo>
                  <a:lnTo>
                    <a:pt x="21533" y="34"/>
                  </a:lnTo>
                  <a:lnTo>
                    <a:pt x="2112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7"/>
            <p:cNvSpPr/>
            <p:nvPr/>
          </p:nvSpPr>
          <p:spPr>
            <a:xfrm>
              <a:off x="1832325" y="3389400"/>
              <a:ext cx="838250" cy="1074075"/>
            </a:xfrm>
            <a:custGeom>
              <a:rect b="b" l="l" r="r" t="t"/>
              <a:pathLst>
                <a:path extrusionOk="0" fill="none" h="42963" w="33530">
                  <a:moveTo>
                    <a:pt x="24062" y="718"/>
                  </a:moveTo>
                  <a:lnTo>
                    <a:pt x="24062" y="718"/>
                  </a:lnTo>
                  <a:lnTo>
                    <a:pt x="24711" y="1060"/>
                  </a:lnTo>
                  <a:lnTo>
                    <a:pt x="25395" y="1470"/>
                  </a:lnTo>
                  <a:lnTo>
                    <a:pt x="26010" y="1948"/>
                  </a:lnTo>
                  <a:lnTo>
                    <a:pt x="26659" y="2495"/>
                  </a:lnTo>
                  <a:lnTo>
                    <a:pt x="27240" y="3076"/>
                  </a:lnTo>
                  <a:lnTo>
                    <a:pt x="27821" y="3692"/>
                  </a:lnTo>
                  <a:lnTo>
                    <a:pt x="28402" y="4375"/>
                  </a:lnTo>
                  <a:lnTo>
                    <a:pt x="28915" y="5093"/>
                  </a:lnTo>
                  <a:lnTo>
                    <a:pt x="29428" y="5879"/>
                  </a:lnTo>
                  <a:lnTo>
                    <a:pt x="29941" y="6665"/>
                  </a:lnTo>
                  <a:lnTo>
                    <a:pt x="30385" y="7520"/>
                  </a:lnTo>
                  <a:lnTo>
                    <a:pt x="30829" y="8408"/>
                  </a:lnTo>
                  <a:lnTo>
                    <a:pt x="31239" y="9331"/>
                  </a:lnTo>
                  <a:lnTo>
                    <a:pt x="31615" y="10288"/>
                  </a:lnTo>
                  <a:lnTo>
                    <a:pt x="31957" y="11245"/>
                  </a:lnTo>
                  <a:lnTo>
                    <a:pt x="32265" y="12270"/>
                  </a:lnTo>
                  <a:lnTo>
                    <a:pt x="32538" y="13296"/>
                  </a:lnTo>
                  <a:lnTo>
                    <a:pt x="32812" y="14321"/>
                  </a:lnTo>
                  <a:lnTo>
                    <a:pt x="33017" y="15381"/>
                  </a:lnTo>
                  <a:lnTo>
                    <a:pt x="33188" y="16474"/>
                  </a:lnTo>
                  <a:lnTo>
                    <a:pt x="33324" y="17568"/>
                  </a:lnTo>
                  <a:lnTo>
                    <a:pt x="33427" y="18696"/>
                  </a:lnTo>
                  <a:lnTo>
                    <a:pt x="33495" y="19790"/>
                  </a:lnTo>
                  <a:lnTo>
                    <a:pt x="33529" y="20918"/>
                  </a:lnTo>
                  <a:lnTo>
                    <a:pt x="33529" y="22046"/>
                  </a:lnTo>
                  <a:lnTo>
                    <a:pt x="33461" y="23173"/>
                  </a:lnTo>
                  <a:lnTo>
                    <a:pt x="33393" y="24301"/>
                  </a:lnTo>
                  <a:lnTo>
                    <a:pt x="33222" y="25429"/>
                  </a:lnTo>
                  <a:lnTo>
                    <a:pt x="33051" y="26557"/>
                  </a:lnTo>
                  <a:lnTo>
                    <a:pt x="32812" y="27651"/>
                  </a:lnTo>
                  <a:lnTo>
                    <a:pt x="32538" y="28745"/>
                  </a:lnTo>
                  <a:lnTo>
                    <a:pt x="32231" y="29838"/>
                  </a:lnTo>
                  <a:lnTo>
                    <a:pt x="32231" y="29838"/>
                  </a:lnTo>
                  <a:lnTo>
                    <a:pt x="31820" y="30966"/>
                  </a:lnTo>
                  <a:lnTo>
                    <a:pt x="31376" y="32060"/>
                  </a:lnTo>
                  <a:lnTo>
                    <a:pt x="30898" y="33085"/>
                  </a:lnTo>
                  <a:lnTo>
                    <a:pt x="30351" y="34042"/>
                  </a:lnTo>
                  <a:lnTo>
                    <a:pt x="29770" y="34965"/>
                  </a:lnTo>
                  <a:lnTo>
                    <a:pt x="29154" y="35820"/>
                  </a:lnTo>
                  <a:lnTo>
                    <a:pt x="28505" y="36606"/>
                  </a:lnTo>
                  <a:lnTo>
                    <a:pt x="27821" y="37358"/>
                  </a:lnTo>
                  <a:lnTo>
                    <a:pt x="27104" y="38075"/>
                  </a:lnTo>
                  <a:lnTo>
                    <a:pt x="26352" y="38725"/>
                  </a:lnTo>
                  <a:lnTo>
                    <a:pt x="25600" y="39306"/>
                  </a:lnTo>
                  <a:lnTo>
                    <a:pt x="24814" y="39853"/>
                  </a:lnTo>
                  <a:lnTo>
                    <a:pt x="23993" y="40365"/>
                  </a:lnTo>
                  <a:lnTo>
                    <a:pt x="23173" y="40810"/>
                  </a:lnTo>
                  <a:lnTo>
                    <a:pt x="22319" y="41220"/>
                  </a:lnTo>
                  <a:lnTo>
                    <a:pt x="21464" y="41596"/>
                  </a:lnTo>
                  <a:lnTo>
                    <a:pt x="20610" y="41903"/>
                  </a:lnTo>
                  <a:lnTo>
                    <a:pt x="19721" y="42177"/>
                  </a:lnTo>
                  <a:lnTo>
                    <a:pt x="18832" y="42416"/>
                  </a:lnTo>
                  <a:lnTo>
                    <a:pt x="17944" y="42621"/>
                  </a:lnTo>
                  <a:lnTo>
                    <a:pt x="17089" y="42758"/>
                  </a:lnTo>
                  <a:lnTo>
                    <a:pt x="16201" y="42860"/>
                  </a:lnTo>
                  <a:lnTo>
                    <a:pt x="15346" y="42929"/>
                  </a:lnTo>
                  <a:lnTo>
                    <a:pt x="14458" y="42963"/>
                  </a:lnTo>
                  <a:lnTo>
                    <a:pt x="13603" y="42963"/>
                  </a:lnTo>
                  <a:lnTo>
                    <a:pt x="12783" y="42929"/>
                  </a:lnTo>
                  <a:lnTo>
                    <a:pt x="11963" y="42860"/>
                  </a:lnTo>
                  <a:lnTo>
                    <a:pt x="11142" y="42758"/>
                  </a:lnTo>
                  <a:lnTo>
                    <a:pt x="10390" y="42621"/>
                  </a:lnTo>
                  <a:lnTo>
                    <a:pt x="9604" y="42450"/>
                  </a:lnTo>
                  <a:lnTo>
                    <a:pt x="8886" y="42245"/>
                  </a:lnTo>
                  <a:lnTo>
                    <a:pt x="8169" y="42006"/>
                  </a:lnTo>
                  <a:lnTo>
                    <a:pt x="8169" y="42006"/>
                  </a:lnTo>
                  <a:lnTo>
                    <a:pt x="7485" y="41733"/>
                  </a:lnTo>
                  <a:lnTo>
                    <a:pt x="6802" y="41425"/>
                  </a:lnTo>
                  <a:lnTo>
                    <a:pt x="6152" y="41083"/>
                  </a:lnTo>
                  <a:lnTo>
                    <a:pt x="5537" y="40707"/>
                  </a:lnTo>
                  <a:lnTo>
                    <a:pt x="4956" y="40297"/>
                  </a:lnTo>
                  <a:lnTo>
                    <a:pt x="4375" y="39887"/>
                  </a:lnTo>
                  <a:lnTo>
                    <a:pt x="3862" y="39408"/>
                  </a:lnTo>
                  <a:lnTo>
                    <a:pt x="3384" y="38964"/>
                  </a:lnTo>
                  <a:lnTo>
                    <a:pt x="2939" y="38451"/>
                  </a:lnTo>
                  <a:lnTo>
                    <a:pt x="2495" y="37939"/>
                  </a:lnTo>
                  <a:lnTo>
                    <a:pt x="2119" y="37426"/>
                  </a:lnTo>
                  <a:lnTo>
                    <a:pt x="1743" y="36879"/>
                  </a:lnTo>
                  <a:lnTo>
                    <a:pt x="1436" y="36332"/>
                  </a:lnTo>
                  <a:lnTo>
                    <a:pt x="1128" y="35751"/>
                  </a:lnTo>
                  <a:lnTo>
                    <a:pt x="889" y="35170"/>
                  </a:lnTo>
                  <a:lnTo>
                    <a:pt x="649" y="34589"/>
                  </a:lnTo>
                  <a:lnTo>
                    <a:pt x="444" y="34008"/>
                  </a:lnTo>
                  <a:lnTo>
                    <a:pt x="308" y="33393"/>
                  </a:lnTo>
                  <a:lnTo>
                    <a:pt x="171" y="32812"/>
                  </a:lnTo>
                  <a:lnTo>
                    <a:pt x="68" y="32197"/>
                  </a:lnTo>
                  <a:lnTo>
                    <a:pt x="34" y="31616"/>
                  </a:lnTo>
                  <a:lnTo>
                    <a:pt x="0" y="31000"/>
                  </a:lnTo>
                  <a:lnTo>
                    <a:pt x="0" y="30419"/>
                  </a:lnTo>
                  <a:lnTo>
                    <a:pt x="34" y="29804"/>
                  </a:lnTo>
                  <a:lnTo>
                    <a:pt x="103" y="29223"/>
                  </a:lnTo>
                  <a:lnTo>
                    <a:pt x="239" y="28642"/>
                  </a:lnTo>
                  <a:lnTo>
                    <a:pt x="376" y="28095"/>
                  </a:lnTo>
                  <a:lnTo>
                    <a:pt x="547" y="27514"/>
                  </a:lnTo>
                  <a:lnTo>
                    <a:pt x="752" y="26967"/>
                  </a:lnTo>
                  <a:lnTo>
                    <a:pt x="991" y="26455"/>
                  </a:lnTo>
                  <a:lnTo>
                    <a:pt x="1265" y="25942"/>
                  </a:lnTo>
                  <a:lnTo>
                    <a:pt x="1572" y="25463"/>
                  </a:lnTo>
                  <a:lnTo>
                    <a:pt x="1572" y="25463"/>
                  </a:lnTo>
                  <a:lnTo>
                    <a:pt x="1914" y="24985"/>
                  </a:lnTo>
                  <a:lnTo>
                    <a:pt x="2256" y="24575"/>
                  </a:lnTo>
                  <a:lnTo>
                    <a:pt x="2974" y="23755"/>
                  </a:lnTo>
                  <a:lnTo>
                    <a:pt x="3691" y="23003"/>
                  </a:lnTo>
                  <a:lnTo>
                    <a:pt x="4477" y="22285"/>
                  </a:lnTo>
                  <a:lnTo>
                    <a:pt x="5229" y="21635"/>
                  </a:lnTo>
                  <a:lnTo>
                    <a:pt x="6015" y="20986"/>
                  </a:lnTo>
                  <a:lnTo>
                    <a:pt x="7588" y="19824"/>
                  </a:lnTo>
                  <a:lnTo>
                    <a:pt x="8305" y="19209"/>
                  </a:lnTo>
                  <a:lnTo>
                    <a:pt x="9023" y="18628"/>
                  </a:lnTo>
                  <a:lnTo>
                    <a:pt x="9707" y="18047"/>
                  </a:lnTo>
                  <a:lnTo>
                    <a:pt x="10322" y="17397"/>
                  </a:lnTo>
                  <a:lnTo>
                    <a:pt x="10903" y="16748"/>
                  </a:lnTo>
                  <a:lnTo>
                    <a:pt x="11142" y="16406"/>
                  </a:lnTo>
                  <a:lnTo>
                    <a:pt x="11382" y="16064"/>
                  </a:lnTo>
                  <a:lnTo>
                    <a:pt x="11621" y="15688"/>
                  </a:lnTo>
                  <a:lnTo>
                    <a:pt x="11792" y="15312"/>
                  </a:lnTo>
                  <a:lnTo>
                    <a:pt x="11997" y="14902"/>
                  </a:lnTo>
                  <a:lnTo>
                    <a:pt x="12133" y="14492"/>
                  </a:lnTo>
                  <a:lnTo>
                    <a:pt x="12133" y="14492"/>
                  </a:lnTo>
                  <a:lnTo>
                    <a:pt x="12270" y="14048"/>
                  </a:lnTo>
                  <a:lnTo>
                    <a:pt x="12373" y="13603"/>
                  </a:lnTo>
                  <a:lnTo>
                    <a:pt x="12544" y="12544"/>
                  </a:lnTo>
                  <a:lnTo>
                    <a:pt x="12714" y="11416"/>
                  </a:lnTo>
                  <a:lnTo>
                    <a:pt x="12851" y="10186"/>
                  </a:lnTo>
                  <a:lnTo>
                    <a:pt x="12988" y="8887"/>
                  </a:lnTo>
                  <a:lnTo>
                    <a:pt x="13159" y="7588"/>
                  </a:lnTo>
                  <a:lnTo>
                    <a:pt x="13398" y="6289"/>
                  </a:lnTo>
                  <a:lnTo>
                    <a:pt x="13535" y="5674"/>
                  </a:lnTo>
                  <a:lnTo>
                    <a:pt x="13706" y="5059"/>
                  </a:lnTo>
                  <a:lnTo>
                    <a:pt x="13706" y="5059"/>
                  </a:lnTo>
                  <a:lnTo>
                    <a:pt x="13808" y="4717"/>
                  </a:lnTo>
                  <a:lnTo>
                    <a:pt x="13945" y="4375"/>
                  </a:lnTo>
                  <a:lnTo>
                    <a:pt x="14082" y="4033"/>
                  </a:lnTo>
                  <a:lnTo>
                    <a:pt x="14253" y="3726"/>
                  </a:lnTo>
                  <a:lnTo>
                    <a:pt x="14663" y="3111"/>
                  </a:lnTo>
                  <a:lnTo>
                    <a:pt x="15141" y="2530"/>
                  </a:lnTo>
                  <a:lnTo>
                    <a:pt x="15688" y="2017"/>
                  </a:lnTo>
                  <a:lnTo>
                    <a:pt x="16269" y="1538"/>
                  </a:lnTo>
                  <a:lnTo>
                    <a:pt x="16918" y="1094"/>
                  </a:lnTo>
                  <a:lnTo>
                    <a:pt x="17602" y="718"/>
                  </a:lnTo>
                  <a:lnTo>
                    <a:pt x="18354" y="445"/>
                  </a:lnTo>
                  <a:lnTo>
                    <a:pt x="19106" y="205"/>
                  </a:lnTo>
                  <a:lnTo>
                    <a:pt x="19516" y="137"/>
                  </a:lnTo>
                  <a:lnTo>
                    <a:pt x="19892" y="69"/>
                  </a:lnTo>
                  <a:lnTo>
                    <a:pt x="20302" y="34"/>
                  </a:lnTo>
                  <a:lnTo>
                    <a:pt x="20712" y="0"/>
                  </a:lnTo>
                  <a:lnTo>
                    <a:pt x="21122" y="0"/>
                  </a:lnTo>
                  <a:lnTo>
                    <a:pt x="21533" y="34"/>
                  </a:lnTo>
                  <a:lnTo>
                    <a:pt x="21943" y="69"/>
                  </a:lnTo>
                  <a:lnTo>
                    <a:pt x="22387" y="137"/>
                  </a:lnTo>
                  <a:lnTo>
                    <a:pt x="22797" y="240"/>
                  </a:lnTo>
                  <a:lnTo>
                    <a:pt x="23207" y="376"/>
                  </a:lnTo>
                  <a:lnTo>
                    <a:pt x="23617" y="547"/>
                  </a:lnTo>
                  <a:lnTo>
                    <a:pt x="24062" y="71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7"/>
            <p:cNvSpPr/>
            <p:nvPr/>
          </p:nvSpPr>
          <p:spPr>
            <a:xfrm>
              <a:off x="2285175" y="3456900"/>
              <a:ext cx="418725" cy="997200"/>
            </a:xfrm>
            <a:custGeom>
              <a:rect b="b" l="l" r="r" t="t"/>
              <a:pathLst>
                <a:path extrusionOk="0" h="39888" w="16749">
                  <a:moveTo>
                    <a:pt x="8750" y="0"/>
                  </a:moveTo>
                  <a:lnTo>
                    <a:pt x="9742" y="1197"/>
                  </a:lnTo>
                  <a:lnTo>
                    <a:pt x="10664" y="2461"/>
                  </a:lnTo>
                  <a:lnTo>
                    <a:pt x="11553" y="3760"/>
                  </a:lnTo>
                  <a:lnTo>
                    <a:pt x="12373" y="5093"/>
                  </a:lnTo>
                  <a:lnTo>
                    <a:pt x="13125" y="6460"/>
                  </a:lnTo>
                  <a:lnTo>
                    <a:pt x="13809" y="7862"/>
                  </a:lnTo>
                  <a:lnTo>
                    <a:pt x="14424" y="9297"/>
                  </a:lnTo>
                  <a:lnTo>
                    <a:pt x="14971" y="10767"/>
                  </a:lnTo>
                  <a:lnTo>
                    <a:pt x="15210" y="11519"/>
                  </a:lnTo>
                  <a:lnTo>
                    <a:pt x="15415" y="12236"/>
                  </a:lnTo>
                  <a:lnTo>
                    <a:pt x="15620" y="12988"/>
                  </a:lnTo>
                  <a:lnTo>
                    <a:pt x="15791" y="13774"/>
                  </a:lnTo>
                  <a:lnTo>
                    <a:pt x="15928" y="14526"/>
                  </a:lnTo>
                  <a:lnTo>
                    <a:pt x="16065" y="15278"/>
                  </a:lnTo>
                  <a:lnTo>
                    <a:pt x="16167" y="16064"/>
                  </a:lnTo>
                  <a:lnTo>
                    <a:pt x="16270" y="16816"/>
                  </a:lnTo>
                  <a:lnTo>
                    <a:pt x="16304" y="17602"/>
                  </a:lnTo>
                  <a:lnTo>
                    <a:pt x="16338" y="18389"/>
                  </a:lnTo>
                  <a:lnTo>
                    <a:pt x="16338" y="19175"/>
                  </a:lnTo>
                  <a:lnTo>
                    <a:pt x="16304" y="19927"/>
                  </a:lnTo>
                  <a:lnTo>
                    <a:pt x="16236" y="20713"/>
                  </a:lnTo>
                  <a:lnTo>
                    <a:pt x="16167" y="21499"/>
                  </a:lnTo>
                  <a:lnTo>
                    <a:pt x="16065" y="22251"/>
                  </a:lnTo>
                  <a:lnTo>
                    <a:pt x="15962" y="23037"/>
                  </a:lnTo>
                  <a:lnTo>
                    <a:pt x="15825" y="23789"/>
                  </a:lnTo>
                  <a:lnTo>
                    <a:pt x="15655" y="24541"/>
                  </a:lnTo>
                  <a:lnTo>
                    <a:pt x="15484" y="25327"/>
                  </a:lnTo>
                  <a:lnTo>
                    <a:pt x="15279" y="26045"/>
                  </a:lnTo>
                  <a:lnTo>
                    <a:pt x="15039" y="26797"/>
                  </a:lnTo>
                  <a:lnTo>
                    <a:pt x="14766" y="27548"/>
                  </a:lnTo>
                  <a:lnTo>
                    <a:pt x="14492" y="28266"/>
                  </a:lnTo>
                  <a:lnTo>
                    <a:pt x="14185" y="28984"/>
                  </a:lnTo>
                  <a:lnTo>
                    <a:pt x="13877" y="29668"/>
                  </a:lnTo>
                  <a:lnTo>
                    <a:pt x="13501" y="30351"/>
                  </a:lnTo>
                  <a:lnTo>
                    <a:pt x="13125" y="31035"/>
                  </a:lnTo>
                  <a:lnTo>
                    <a:pt x="12715" y="31718"/>
                  </a:lnTo>
                  <a:lnTo>
                    <a:pt x="12271" y="32334"/>
                  </a:lnTo>
                  <a:lnTo>
                    <a:pt x="11827" y="32983"/>
                  </a:lnTo>
                  <a:lnTo>
                    <a:pt x="11348" y="33564"/>
                  </a:lnTo>
                  <a:lnTo>
                    <a:pt x="10835" y="34179"/>
                  </a:lnTo>
                  <a:lnTo>
                    <a:pt x="10288" y="34726"/>
                  </a:lnTo>
                  <a:lnTo>
                    <a:pt x="9707" y="35273"/>
                  </a:lnTo>
                  <a:lnTo>
                    <a:pt x="9126" y="35786"/>
                  </a:lnTo>
                  <a:lnTo>
                    <a:pt x="8511" y="36264"/>
                  </a:lnTo>
                  <a:lnTo>
                    <a:pt x="7896" y="36743"/>
                  </a:lnTo>
                  <a:lnTo>
                    <a:pt x="7247" y="37153"/>
                  </a:lnTo>
                  <a:lnTo>
                    <a:pt x="6597" y="37563"/>
                  </a:lnTo>
                  <a:lnTo>
                    <a:pt x="5914" y="37939"/>
                  </a:lnTo>
                  <a:lnTo>
                    <a:pt x="5230" y="38315"/>
                  </a:lnTo>
                  <a:lnTo>
                    <a:pt x="4512" y="38622"/>
                  </a:lnTo>
                  <a:lnTo>
                    <a:pt x="3795" y="38896"/>
                  </a:lnTo>
                  <a:lnTo>
                    <a:pt x="3043" y="39169"/>
                  </a:lnTo>
                  <a:lnTo>
                    <a:pt x="2291" y="39374"/>
                  </a:lnTo>
                  <a:lnTo>
                    <a:pt x="1539" y="39579"/>
                  </a:lnTo>
                  <a:lnTo>
                    <a:pt x="787" y="39750"/>
                  </a:lnTo>
                  <a:lnTo>
                    <a:pt x="1" y="39887"/>
                  </a:lnTo>
                  <a:lnTo>
                    <a:pt x="1" y="39887"/>
                  </a:lnTo>
                  <a:lnTo>
                    <a:pt x="787" y="39784"/>
                  </a:lnTo>
                  <a:lnTo>
                    <a:pt x="1573" y="39648"/>
                  </a:lnTo>
                  <a:lnTo>
                    <a:pt x="2325" y="39477"/>
                  </a:lnTo>
                  <a:lnTo>
                    <a:pt x="3077" y="39272"/>
                  </a:lnTo>
                  <a:lnTo>
                    <a:pt x="3829" y="39033"/>
                  </a:lnTo>
                  <a:lnTo>
                    <a:pt x="4581" y="38759"/>
                  </a:lnTo>
                  <a:lnTo>
                    <a:pt x="5298" y="38486"/>
                  </a:lnTo>
                  <a:lnTo>
                    <a:pt x="6016" y="38144"/>
                  </a:lnTo>
                  <a:lnTo>
                    <a:pt x="6734" y="37768"/>
                  </a:lnTo>
                  <a:lnTo>
                    <a:pt x="7417" y="37358"/>
                  </a:lnTo>
                  <a:lnTo>
                    <a:pt x="8067" y="36948"/>
                  </a:lnTo>
                  <a:lnTo>
                    <a:pt x="8716" y="36503"/>
                  </a:lnTo>
                  <a:lnTo>
                    <a:pt x="9331" y="35991"/>
                  </a:lnTo>
                  <a:lnTo>
                    <a:pt x="9947" y="35512"/>
                  </a:lnTo>
                  <a:lnTo>
                    <a:pt x="10528" y="34965"/>
                  </a:lnTo>
                  <a:lnTo>
                    <a:pt x="11075" y="34384"/>
                  </a:lnTo>
                  <a:lnTo>
                    <a:pt x="11621" y="33803"/>
                  </a:lnTo>
                  <a:lnTo>
                    <a:pt x="12100" y="33188"/>
                  </a:lnTo>
                  <a:lnTo>
                    <a:pt x="12578" y="32573"/>
                  </a:lnTo>
                  <a:lnTo>
                    <a:pt x="13023" y="31923"/>
                  </a:lnTo>
                  <a:lnTo>
                    <a:pt x="13433" y="31240"/>
                  </a:lnTo>
                  <a:lnTo>
                    <a:pt x="13843" y="30556"/>
                  </a:lnTo>
                  <a:lnTo>
                    <a:pt x="14219" y="29873"/>
                  </a:lnTo>
                  <a:lnTo>
                    <a:pt x="14561" y="29155"/>
                  </a:lnTo>
                  <a:lnTo>
                    <a:pt x="14868" y="28403"/>
                  </a:lnTo>
                  <a:lnTo>
                    <a:pt x="15142" y="27685"/>
                  </a:lnTo>
                  <a:lnTo>
                    <a:pt x="15415" y="26933"/>
                  </a:lnTo>
                  <a:lnTo>
                    <a:pt x="15655" y="26181"/>
                  </a:lnTo>
                  <a:lnTo>
                    <a:pt x="15860" y="25429"/>
                  </a:lnTo>
                  <a:lnTo>
                    <a:pt x="16065" y="24643"/>
                  </a:lnTo>
                  <a:lnTo>
                    <a:pt x="16236" y="23891"/>
                  </a:lnTo>
                  <a:lnTo>
                    <a:pt x="16372" y="23105"/>
                  </a:lnTo>
                  <a:lnTo>
                    <a:pt x="16509" y="22319"/>
                  </a:lnTo>
                  <a:lnTo>
                    <a:pt x="16577" y="21533"/>
                  </a:lnTo>
                  <a:lnTo>
                    <a:pt x="16680" y="20747"/>
                  </a:lnTo>
                  <a:lnTo>
                    <a:pt x="16714" y="19961"/>
                  </a:lnTo>
                  <a:lnTo>
                    <a:pt x="16748" y="19175"/>
                  </a:lnTo>
                  <a:lnTo>
                    <a:pt x="16748" y="18389"/>
                  </a:lnTo>
                  <a:lnTo>
                    <a:pt x="16714" y="17602"/>
                  </a:lnTo>
                  <a:lnTo>
                    <a:pt x="16646" y="16816"/>
                  </a:lnTo>
                  <a:lnTo>
                    <a:pt x="16577" y="16030"/>
                  </a:lnTo>
                  <a:lnTo>
                    <a:pt x="16441" y="15244"/>
                  </a:lnTo>
                  <a:lnTo>
                    <a:pt x="16304" y="14458"/>
                  </a:lnTo>
                  <a:lnTo>
                    <a:pt x="16167" y="13672"/>
                  </a:lnTo>
                  <a:lnTo>
                    <a:pt x="15962" y="12920"/>
                  </a:lnTo>
                  <a:lnTo>
                    <a:pt x="15757" y="12134"/>
                  </a:lnTo>
                  <a:lnTo>
                    <a:pt x="15518" y="11382"/>
                  </a:lnTo>
                  <a:lnTo>
                    <a:pt x="15279" y="10630"/>
                  </a:lnTo>
                  <a:lnTo>
                    <a:pt x="14698" y="9194"/>
                  </a:lnTo>
                  <a:lnTo>
                    <a:pt x="14048" y="7759"/>
                  </a:lnTo>
                  <a:lnTo>
                    <a:pt x="13330" y="6358"/>
                  </a:lnTo>
                  <a:lnTo>
                    <a:pt x="12544" y="4991"/>
                  </a:lnTo>
                  <a:lnTo>
                    <a:pt x="11690" y="3658"/>
                  </a:lnTo>
                  <a:lnTo>
                    <a:pt x="10767" y="2393"/>
                  </a:lnTo>
                  <a:lnTo>
                    <a:pt x="9810" y="1162"/>
                  </a:lnTo>
                  <a:lnTo>
                    <a:pt x="875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7"/>
            <p:cNvSpPr/>
            <p:nvPr/>
          </p:nvSpPr>
          <p:spPr>
            <a:xfrm>
              <a:off x="2285175" y="3456900"/>
              <a:ext cx="418725" cy="997200"/>
            </a:xfrm>
            <a:custGeom>
              <a:rect b="b" l="l" r="r" t="t"/>
              <a:pathLst>
                <a:path extrusionOk="0" fill="none" h="39888" w="16749">
                  <a:moveTo>
                    <a:pt x="8750" y="0"/>
                  </a:moveTo>
                  <a:lnTo>
                    <a:pt x="8750" y="0"/>
                  </a:lnTo>
                  <a:lnTo>
                    <a:pt x="9810" y="1162"/>
                  </a:lnTo>
                  <a:lnTo>
                    <a:pt x="10767" y="2393"/>
                  </a:lnTo>
                  <a:lnTo>
                    <a:pt x="11690" y="3658"/>
                  </a:lnTo>
                  <a:lnTo>
                    <a:pt x="12544" y="4991"/>
                  </a:lnTo>
                  <a:lnTo>
                    <a:pt x="13330" y="6358"/>
                  </a:lnTo>
                  <a:lnTo>
                    <a:pt x="14048" y="7759"/>
                  </a:lnTo>
                  <a:lnTo>
                    <a:pt x="14698" y="9194"/>
                  </a:lnTo>
                  <a:lnTo>
                    <a:pt x="15279" y="10630"/>
                  </a:lnTo>
                  <a:lnTo>
                    <a:pt x="15279" y="10630"/>
                  </a:lnTo>
                  <a:lnTo>
                    <a:pt x="15518" y="11382"/>
                  </a:lnTo>
                  <a:lnTo>
                    <a:pt x="15757" y="12134"/>
                  </a:lnTo>
                  <a:lnTo>
                    <a:pt x="15962" y="12920"/>
                  </a:lnTo>
                  <a:lnTo>
                    <a:pt x="16167" y="13672"/>
                  </a:lnTo>
                  <a:lnTo>
                    <a:pt x="16304" y="14458"/>
                  </a:lnTo>
                  <a:lnTo>
                    <a:pt x="16441" y="15244"/>
                  </a:lnTo>
                  <a:lnTo>
                    <a:pt x="16577" y="16030"/>
                  </a:lnTo>
                  <a:lnTo>
                    <a:pt x="16646" y="16816"/>
                  </a:lnTo>
                  <a:lnTo>
                    <a:pt x="16646" y="16816"/>
                  </a:lnTo>
                  <a:lnTo>
                    <a:pt x="16714" y="17602"/>
                  </a:lnTo>
                  <a:lnTo>
                    <a:pt x="16748" y="18389"/>
                  </a:lnTo>
                  <a:lnTo>
                    <a:pt x="16748" y="19175"/>
                  </a:lnTo>
                  <a:lnTo>
                    <a:pt x="16714" y="19961"/>
                  </a:lnTo>
                  <a:lnTo>
                    <a:pt x="16714" y="19961"/>
                  </a:lnTo>
                  <a:lnTo>
                    <a:pt x="16680" y="20747"/>
                  </a:lnTo>
                  <a:lnTo>
                    <a:pt x="16577" y="21533"/>
                  </a:lnTo>
                  <a:lnTo>
                    <a:pt x="16509" y="22319"/>
                  </a:lnTo>
                  <a:lnTo>
                    <a:pt x="16372" y="23105"/>
                  </a:lnTo>
                  <a:lnTo>
                    <a:pt x="16372" y="23105"/>
                  </a:lnTo>
                  <a:lnTo>
                    <a:pt x="16236" y="23891"/>
                  </a:lnTo>
                  <a:lnTo>
                    <a:pt x="16065" y="24643"/>
                  </a:lnTo>
                  <a:lnTo>
                    <a:pt x="15860" y="25429"/>
                  </a:lnTo>
                  <a:lnTo>
                    <a:pt x="15655" y="26181"/>
                  </a:lnTo>
                  <a:lnTo>
                    <a:pt x="15415" y="26933"/>
                  </a:lnTo>
                  <a:lnTo>
                    <a:pt x="15142" y="27685"/>
                  </a:lnTo>
                  <a:lnTo>
                    <a:pt x="14868" y="28403"/>
                  </a:lnTo>
                  <a:lnTo>
                    <a:pt x="14561" y="29155"/>
                  </a:lnTo>
                  <a:lnTo>
                    <a:pt x="14219" y="29873"/>
                  </a:lnTo>
                  <a:lnTo>
                    <a:pt x="13843" y="30556"/>
                  </a:lnTo>
                  <a:lnTo>
                    <a:pt x="13433" y="31240"/>
                  </a:lnTo>
                  <a:lnTo>
                    <a:pt x="13023" y="31923"/>
                  </a:lnTo>
                  <a:lnTo>
                    <a:pt x="12578" y="32573"/>
                  </a:lnTo>
                  <a:lnTo>
                    <a:pt x="12100" y="33188"/>
                  </a:lnTo>
                  <a:lnTo>
                    <a:pt x="11621" y="33803"/>
                  </a:lnTo>
                  <a:lnTo>
                    <a:pt x="11075" y="34384"/>
                  </a:lnTo>
                  <a:lnTo>
                    <a:pt x="11075" y="34384"/>
                  </a:lnTo>
                  <a:lnTo>
                    <a:pt x="10528" y="34965"/>
                  </a:lnTo>
                  <a:lnTo>
                    <a:pt x="9947" y="35512"/>
                  </a:lnTo>
                  <a:lnTo>
                    <a:pt x="9331" y="35991"/>
                  </a:lnTo>
                  <a:lnTo>
                    <a:pt x="8716" y="36503"/>
                  </a:lnTo>
                  <a:lnTo>
                    <a:pt x="8067" y="36948"/>
                  </a:lnTo>
                  <a:lnTo>
                    <a:pt x="7417" y="37358"/>
                  </a:lnTo>
                  <a:lnTo>
                    <a:pt x="6734" y="37768"/>
                  </a:lnTo>
                  <a:lnTo>
                    <a:pt x="6016" y="38144"/>
                  </a:lnTo>
                  <a:lnTo>
                    <a:pt x="6016" y="38144"/>
                  </a:lnTo>
                  <a:lnTo>
                    <a:pt x="5298" y="38486"/>
                  </a:lnTo>
                  <a:lnTo>
                    <a:pt x="4581" y="38759"/>
                  </a:lnTo>
                  <a:lnTo>
                    <a:pt x="3829" y="39033"/>
                  </a:lnTo>
                  <a:lnTo>
                    <a:pt x="3077" y="39272"/>
                  </a:lnTo>
                  <a:lnTo>
                    <a:pt x="2325" y="39477"/>
                  </a:lnTo>
                  <a:lnTo>
                    <a:pt x="1573" y="39648"/>
                  </a:lnTo>
                  <a:lnTo>
                    <a:pt x="787" y="39784"/>
                  </a:lnTo>
                  <a:lnTo>
                    <a:pt x="1" y="39887"/>
                  </a:lnTo>
                  <a:lnTo>
                    <a:pt x="1" y="39887"/>
                  </a:lnTo>
                  <a:lnTo>
                    <a:pt x="787" y="39750"/>
                  </a:lnTo>
                  <a:lnTo>
                    <a:pt x="1539" y="39579"/>
                  </a:lnTo>
                  <a:lnTo>
                    <a:pt x="2291" y="39374"/>
                  </a:lnTo>
                  <a:lnTo>
                    <a:pt x="3043" y="39169"/>
                  </a:lnTo>
                  <a:lnTo>
                    <a:pt x="3795" y="38896"/>
                  </a:lnTo>
                  <a:lnTo>
                    <a:pt x="4512" y="38622"/>
                  </a:lnTo>
                  <a:lnTo>
                    <a:pt x="5230" y="38315"/>
                  </a:lnTo>
                  <a:lnTo>
                    <a:pt x="5914" y="37939"/>
                  </a:lnTo>
                  <a:lnTo>
                    <a:pt x="6597" y="37563"/>
                  </a:lnTo>
                  <a:lnTo>
                    <a:pt x="7247" y="37153"/>
                  </a:lnTo>
                  <a:lnTo>
                    <a:pt x="7896" y="36743"/>
                  </a:lnTo>
                  <a:lnTo>
                    <a:pt x="8511" y="36264"/>
                  </a:lnTo>
                  <a:lnTo>
                    <a:pt x="9126" y="35786"/>
                  </a:lnTo>
                  <a:lnTo>
                    <a:pt x="9707" y="35273"/>
                  </a:lnTo>
                  <a:lnTo>
                    <a:pt x="10288" y="34726"/>
                  </a:lnTo>
                  <a:lnTo>
                    <a:pt x="10835" y="34179"/>
                  </a:lnTo>
                  <a:lnTo>
                    <a:pt x="10835" y="34179"/>
                  </a:lnTo>
                  <a:lnTo>
                    <a:pt x="11348" y="33564"/>
                  </a:lnTo>
                  <a:lnTo>
                    <a:pt x="11827" y="32983"/>
                  </a:lnTo>
                  <a:lnTo>
                    <a:pt x="12271" y="32334"/>
                  </a:lnTo>
                  <a:lnTo>
                    <a:pt x="12715" y="31718"/>
                  </a:lnTo>
                  <a:lnTo>
                    <a:pt x="13125" y="31035"/>
                  </a:lnTo>
                  <a:lnTo>
                    <a:pt x="13501" y="30351"/>
                  </a:lnTo>
                  <a:lnTo>
                    <a:pt x="13877" y="29668"/>
                  </a:lnTo>
                  <a:lnTo>
                    <a:pt x="14185" y="28984"/>
                  </a:lnTo>
                  <a:lnTo>
                    <a:pt x="14492" y="28266"/>
                  </a:lnTo>
                  <a:lnTo>
                    <a:pt x="14766" y="27548"/>
                  </a:lnTo>
                  <a:lnTo>
                    <a:pt x="15039" y="26797"/>
                  </a:lnTo>
                  <a:lnTo>
                    <a:pt x="15279" y="26045"/>
                  </a:lnTo>
                  <a:lnTo>
                    <a:pt x="15484" y="25327"/>
                  </a:lnTo>
                  <a:lnTo>
                    <a:pt x="15655" y="24541"/>
                  </a:lnTo>
                  <a:lnTo>
                    <a:pt x="15825" y="23789"/>
                  </a:lnTo>
                  <a:lnTo>
                    <a:pt x="15962" y="23037"/>
                  </a:lnTo>
                  <a:lnTo>
                    <a:pt x="15962" y="23037"/>
                  </a:lnTo>
                  <a:lnTo>
                    <a:pt x="16065" y="22251"/>
                  </a:lnTo>
                  <a:lnTo>
                    <a:pt x="16167" y="21499"/>
                  </a:lnTo>
                  <a:lnTo>
                    <a:pt x="16236" y="20713"/>
                  </a:lnTo>
                  <a:lnTo>
                    <a:pt x="16304" y="19927"/>
                  </a:lnTo>
                  <a:lnTo>
                    <a:pt x="16304" y="19927"/>
                  </a:lnTo>
                  <a:lnTo>
                    <a:pt x="16338" y="19175"/>
                  </a:lnTo>
                  <a:lnTo>
                    <a:pt x="16338" y="18389"/>
                  </a:lnTo>
                  <a:lnTo>
                    <a:pt x="16304" y="17602"/>
                  </a:lnTo>
                  <a:lnTo>
                    <a:pt x="16270" y="16816"/>
                  </a:lnTo>
                  <a:lnTo>
                    <a:pt x="16270" y="16816"/>
                  </a:lnTo>
                  <a:lnTo>
                    <a:pt x="16167" y="16064"/>
                  </a:lnTo>
                  <a:lnTo>
                    <a:pt x="16065" y="15278"/>
                  </a:lnTo>
                  <a:lnTo>
                    <a:pt x="15928" y="14526"/>
                  </a:lnTo>
                  <a:lnTo>
                    <a:pt x="15791" y="13774"/>
                  </a:lnTo>
                  <a:lnTo>
                    <a:pt x="15620" y="12988"/>
                  </a:lnTo>
                  <a:lnTo>
                    <a:pt x="15415" y="12236"/>
                  </a:lnTo>
                  <a:lnTo>
                    <a:pt x="15210" y="11519"/>
                  </a:lnTo>
                  <a:lnTo>
                    <a:pt x="14971" y="10767"/>
                  </a:lnTo>
                  <a:lnTo>
                    <a:pt x="14971" y="10767"/>
                  </a:lnTo>
                  <a:lnTo>
                    <a:pt x="14424" y="9297"/>
                  </a:lnTo>
                  <a:lnTo>
                    <a:pt x="13809" y="7862"/>
                  </a:lnTo>
                  <a:lnTo>
                    <a:pt x="13125" y="6460"/>
                  </a:lnTo>
                  <a:lnTo>
                    <a:pt x="12373" y="5093"/>
                  </a:lnTo>
                  <a:lnTo>
                    <a:pt x="12373" y="5093"/>
                  </a:lnTo>
                  <a:lnTo>
                    <a:pt x="11553" y="3760"/>
                  </a:lnTo>
                  <a:lnTo>
                    <a:pt x="10664" y="2461"/>
                  </a:lnTo>
                  <a:lnTo>
                    <a:pt x="9742" y="1197"/>
                  </a:lnTo>
                  <a:lnTo>
                    <a:pt x="875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7"/>
            <p:cNvSpPr/>
            <p:nvPr/>
          </p:nvSpPr>
          <p:spPr>
            <a:xfrm>
              <a:off x="1828900" y="3619250"/>
              <a:ext cx="327275" cy="574225"/>
            </a:xfrm>
            <a:custGeom>
              <a:rect b="b" l="l" r="r" t="t"/>
              <a:pathLst>
                <a:path extrusionOk="0" h="22969" w="13091">
                  <a:moveTo>
                    <a:pt x="13091" y="0"/>
                  </a:moveTo>
                  <a:lnTo>
                    <a:pt x="12988" y="855"/>
                  </a:lnTo>
                  <a:lnTo>
                    <a:pt x="12817" y="1709"/>
                  </a:lnTo>
                  <a:lnTo>
                    <a:pt x="12646" y="2564"/>
                  </a:lnTo>
                  <a:lnTo>
                    <a:pt x="12407" y="3384"/>
                  </a:lnTo>
                  <a:lnTo>
                    <a:pt x="12134" y="4204"/>
                  </a:lnTo>
                  <a:lnTo>
                    <a:pt x="11792" y="4990"/>
                  </a:lnTo>
                  <a:lnTo>
                    <a:pt x="11416" y="5742"/>
                  </a:lnTo>
                  <a:lnTo>
                    <a:pt x="10972" y="6494"/>
                  </a:lnTo>
                  <a:lnTo>
                    <a:pt x="10459" y="7144"/>
                  </a:lnTo>
                  <a:lnTo>
                    <a:pt x="9912" y="7793"/>
                  </a:lnTo>
                  <a:lnTo>
                    <a:pt x="9263" y="8374"/>
                  </a:lnTo>
                  <a:lnTo>
                    <a:pt x="8613" y="8887"/>
                  </a:lnTo>
                  <a:lnTo>
                    <a:pt x="7178" y="9878"/>
                  </a:lnTo>
                  <a:lnTo>
                    <a:pt x="6460" y="10391"/>
                  </a:lnTo>
                  <a:lnTo>
                    <a:pt x="5777" y="10938"/>
                  </a:lnTo>
                  <a:lnTo>
                    <a:pt x="5093" y="11484"/>
                  </a:lnTo>
                  <a:lnTo>
                    <a:pt x="4444" y="12065"/>
                  </a:lnTo>
                  <a:lnTo>
                    <a:pt x="3794" y="12647"/>
                  </a:lnTo>
                  <a:lnTo>
                    <a:pt x="3213" y="13296"/>
                  </a:lnTo>
                  <a:lnTo>
                    <a:pt x="2632" y="13945"/>
                  </a:lnTo>
                  <a:lnTo>
                    <a:pt x="2085" y="14663"/>
                  </a:lnTo>
                  <a:lnTo>
                    <a:pt x="1607" y="15381"/>
                  </a:lnTo>
                  <a:lnTo>
                    <a:pt x="1162" y="16167"/>
                  </a:lnTo>
                  <a:lnTo>
                    <a:pt x="786" y="16953"/>
                  </a:lnTo>
                  <a:lnTo>
                    <a:pt x="479" y="17773"/>
                  </a:lnTo>
                  <a:lnTo>
                    <a:pt x="342" y="18183"/>
                  </a:lnTo>
                  <a:lnTo>
                    <a:pt x="240" y="18628"/>
                  </a:lnTo>
                  <a:lnTo>
                    <a:pt x="137" y="19038"/>
                  </a:lnTo>
                  <a:lnTo>
                    <a:pt x="69" y="19482"/>
                  </a:lnTo>
                  <a:lnTo>
                    <a:pt x="0" y="20371"/>
                  </a:lnTo>
                  <a:lnTo>
                    <a:pt x="0" y="21225"/>
                  </a:lnTo>
                  <a:lnTo>
                    <a:pt x="103" y="22114"/>
                  </a:lnTo>
                  <a:lnTo>
                    <a:pt x="240" y="22969"/>
                  </a:lnTo>
                  <a:lnTo>
                    <a:pt x="137" y="22114"/>
                  </a:lnTo>
                  <a:lnTo>
                    <a:pt x="137" y="21225"/>
                  </a:lnTo>
                  <a:lnTo>
                    <a:pt x="171" y="20371"/>
                  </a:lnTo>
                  <a:lnTo>
                    <a:pt x="308" y="19551"/>
                  </a:lnTo>
                  <a:lnTo>
                    <a:pt x="479" y="18696"/>
                  </a:lnTo>
                  <a:lnTo>
                    <a:pt x="752" y="17876"/>
                  </a:lnTo>
                  <a:lnTo>
                    <a:pt x="1060" y="17090"/>
                  </a:lnTo>
                  <a:lnTo>
                    <a:pt x="1470" y="16304"/>
                  </a:lnTo>
                  <a:lnTo>
                    <a:pt x="1914" y="15586"/>
                  </a:lnTo>
                  <a:lnTo>
                    <a:pt x="2393" y="14902"/>
                  </a:lnTo>
                  <a:lnTo>
                    <a:pt x="2940" y="14219"/>
                  </a:lnTo>
                  <a:lnTo>
                    <a:pt x="3487" y="13569"/>
                  </a:lnTo>
                  <a:lnTo>
                    <a:pt x="4102" y="12954"/>
                  </a:lnTo>
                  <a:lnTo>
                    <a:pt x="4717" y="12339"/>
                  </a:lnTo>
                  <a:lnTo>
                    <a:pt x="5366" y="11792"/>
                  </a:lnTo>
                  <a:lnTo>
                    <a:pt x="6050" y="11279"/>
                  </a:lnTo>
                  <a:lnTo>
                    <a:pt x="6734" y="10733"/>
                  </a:lnTo>
                  <a:lnTo>
                    <a:pt x="7417" y="10220"/>
                  </a:lnTo>
                  <a:lnTo>
                    <a:pt x="8853" y="9229"/>
                  </a:lnTo>
                  <a:lnTo>
                    <a:pt x="9194" y="8955"/>
                  </a:lnTo>
                  <a:lnTo>
                    <a:pt x="9536" y="8682"/>
                  </a:lnTo>
                  <a:lnTo>
                    <a:pt x="9844" y="8374"/>
                  </a:lnTo>
                  <a:lnTo>
                    <a:pt x="10151" y="8067"/>
                  </a:lnTo>
                  <a:lnTo>
                    <a:pt x="10459" y="7725"/>
                  </a:lnTo>
                  <a:lnTo>
                    <a:pt x="10732" y="7383"/>
                  </a:lnTo>
                  <a:lnTo>
                    <a:pt x="11006" y="7041"/>
                  </a:lnTo>
                  <a:lnTo>
                    <a:pt x="11245" y="6665"/>
                  </a:lnTo>
                  <a:lnTo>
                    <a:pt x="11689" y="5913"/>
                  </a:lnTo>
                  <a:lnTo>
                    <a:pt x="12065" y="5127"/>
                  </a:lnTo>
                  <a:lnTo>
                    <a:pt x="12373" y="4273"/>
                  </a:lnTo>
                  <a:lnTo>
                    <a:pt x="12612" y="3452"/>
                  </a:lnTo>
                  <a:lnTo>
                    <a:pt x="12783" y="2598"/>
                  </a:lnTo>
                  <a:lnTo>
                    <a:pt x="12920" y="1743"/>
                  </a:lnTo>
                  <a:lnTo>
                    <a:pt x="13022" y="855"/>
                  </a:lnTo>
                  <a:lnTo>
                    <a:pt x="1309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7"/>
            <p:cNvSpPr/>
            <p:nvPr/>
          </p:nvSpPr>
          <p:spPr>
            <a:xfrm>
              <a:off x="3785625" y="4384850"/>
              <a:ext cx="1257800" cy="784425"/>
            </a:xfrm>
            <a:custGeom>
              <a:rect b="b" l="l" r="r" t="t"/>
              <a:pathLst>
                <a:path extrusionOk="0" h="31377" w="50312">
                  <a:moveTo>
                    <a:pt x="15552" y="1"/>
                  </a:moveTo>
                  <a:lnTo>
                    <a:pt x="0" y="13501"/>
                  </a:lnTo>
                  <a:lnTo>
                    <a:pt x="1573" y="14732"/>
                  </a:lnTo>
                  <a:lnTo>
                    <a:pt x="5401" y="17637"/>
                  </a:lnTo>
                  <a:lnTo>
                    <a:pt x="10015" y="21226"/>
                  </a:lnTo>
                  <a:lnTo>
                    <a:pt x="12168" y="22900"/>
                  </a:lnTo>
                  <a:lnTo>
                    <a:pt x="13945" y="24404"/>
                  </a:lnTo>
                  <a:lnTo>
                    <a:pt x="14731" y="25019"/>
                  </a:lnTo>
                  <a:lnTo>
                    <a:pt x="15312" y="25566"/>
                  </a:lnTo>
                  <a:lnTo>
                    <a:pt x="15654" y="25942"/>
                  </a:lnTo>
                  <a:lnTo>
                    <a:pt x="15757" y="26079"/>
                  </a:lnTo>
                  <a:lnTo>
                    <a:pt x="15791" y="26147"/>
                  </a:lnTo>
                  <a:lnTo>
                    <a:pt x="16064" y="28437"/>
                  </a:lnTo>
                  <a:lnTo>
                    <a:pt x="16201" y="29975"/>
                  </a:lnTo>
                  <a:lnTo>
                    <a:pt x="16269" y="30864"/>
                  </a:lnTo>
                  <a:lnTo>
                    <a:pt x="16304" y="31069"/>
                  </a:lnTo>
                  <a:lnTo>
                    <a:pt x="16372" y="31172"/>
                  </a:lnTo>
                  <a:lnTo>
                    <a:pt x="16577" y="31240"/>
                  </a:lnTo>
                  <a:lnTo>
                    <a:pt x="16919" y="31274"/>
                  </a:lnTo>
                  <a:lnTo>
                    <a:pt x="18115" y="31342"/>
                  </a:lnTo>
                  <a:lnTo>
                    <a:pt x="19824" y="31377"/>
                  </a:lnTo>
                  <a:lnTo>
                    <a:pt x="21977" y="31342"/>
                  </a:lnTo>
                  <a:lnTo>
                    <a:pt x="24472" y="31308"/>
                  </a:lnTo>
                  <a:lnTo>
                    <a:pt x="27207" y="31240"/>
                  </a:lnTo>
                  <a:lnTo>
                    <a:pt x="33188" y="31035"/>
                  </a:lnTo>
                  <a:lnTo>
                    <a:pt x="39101" y="30761"/>
                  </a:lnTo>
                  <a:lnTo>
                    <a:pt x="44330" y="30522"/>
                  </a:lnTo>
                  <a:lnTo>
                    <a:pt x="48158" y="30249"/>
                  </a:lnTo>
                  <a:lnTo>
                    <a:pt x="49320" y="30146"/>
                  </a:lnTo>
                  <a:lnTo>
                    <a:pt x="49662" y="30112"/>
                  </a:lnTo>
                  <a:lnTo>
                    <a:pt x="49867" y="30078"/>
                  </a:lnTo>
                  <a:lnTo>
                    <a:pt x="50038" y="29941"/>
                  </a:lnTo>
                  <a:lnTo>
                    <a:pt x="50175" y="29804"/>
                  </a:lnTo>
                  <a:lnTo>
                    <a:pt x="50243" y="29565"/>
                  </a:lnTo>
                  <a:lnTo>
                    <a:pt x="50277" y="29326"/>
                  </a:lnTo>
                  <a:lnTo>
                    <a:pt x="50311" y="29018"/>
                  </a:lnTo>
                  <a:lnTo>
                    <a:pt x="50277" y="28711"/>
                  </a:lnTo>
                  <a:lnTo>
                    <a:pt x="50209" y="28369"/>
                  </a:lnTo>
                  <a:lnTo>
                    <a:pt x="50106" y="28027"/>
                  </a:lnTo>
                  <a:lnTo>
                    <a:pt x="49970" y="27685"/>
                  </a:lnTo>
                  <a:lnTo>
                    <a:pt x="49833" y="27344"/>
                  </a:lnTo>
                  <a:lnTo>
                    <a:pt x="49662" y="27002"/>
                  </a:lnTo>
                  <a:lnTo>
                    <a:pt x="49457" y="26660"/>
                  </a:lnTo>
                  <a:lnTo>
                    <a:pt x="49286" y="26352"/>
                  </a:lnTo>
                  <a:lnTo>
                    <a:pt x="49047" y="26079"/>
                  </a:lnTo>
                  <a:lnTo>
                    <a:pt x="48842" y="25840"/>
                  </a:lnTo>
                  <a:lnTo>
                    <a:pt x="48602" y="25635"/>
                  </a:lnTo>
                  <a:lnTo>
                    <a:pt x="48226" y="25430"/>
                  </a:lnTo>
                  <a:lnTo>
                    <a:pt x="47611" y="25088"/>
                  </a:lnTo>
                  <a:lnTo>
                    <a:pt x="45868" y="24165"/>
                  </a:lnTo>
                  <a:lnTo>
                    <a:pt x="43612" y="23037"/>
                  </a:lnTo>
                  <a:lnTo>
                    <a:pt x="41117" y="21807"/>
                  </a:lnTo>
                  <a:lnTo>
                    <a:pt x="36606" y="19619"/>
                  </a:lnTo>
                  <a:lnTo>
                    <a:pt x="34589" y="18662"/>
                  </a:lnTo>
                  <a:lnTo>
                    <a:pt x="30659" y="14834"/>
                  </a:lnTo>
                  <a:lnTo>
                    <a:pt x="15552" y="1"/>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7"/>
            <p:cNvSpPr/>
            <p:nvPr/>
          </p:nvSpPr>
          <p:spPr>
            <a:xfrm>
              <a:off x="4180375" y="4930000"/>
              <a:ext cx="862200" cy="239275"/>
            </a:xfrm>
            <a:custGeom>
              <a:rect b="b" l="l" r="r" t="t"/>
              <a:pathLst>
                <a:path extrusionOk="0" h="9571" w="34488">
                  <a:moveTo>
                    <a:pt x="25259" y="1"/>
                  </a:moveTo>
                  <a:lnTo>
                    <a:pt x="26148" y="513"/>
                  </a:lnTo>
                  <a:lnTo>
                    <a:pt x="26831" y="958"/>
                  </a:lnTo>
                  <a:lnTo>
                    <a:pt x="27515" y="1436"/>
                  </a:lnTo>
                  <a:lnTo>
                    <a:pt x="28198" y="1949"/>
                  </a:lnTo>
                  <a:lnTo>
                    <a:pt x="28472" y="2222"/>
                  </a:lnTo>
                  <a:lnTo>
                    <a:pt x="28711" y="2496"/>
                  </a:lnTo>
                  <a:lnTo>
                    <a:pt x="28916" y="2769"/>
                  </a:lnTo>
                  <a:lnTo>
                    <a:pt x="29053" y="3008"/>
                  </a:lnTo>
                  <a:lnTo>
                    <a:pt x="29121" y="3248"/>
                  </a:lnTo>
                  <a:lnTo>
                    <a:pt x="29121" y="3350"/>
                  </a:lnTo>
                  <a:lnTo>
                    <a:pt x="29087" y="3453"/>
                  </a:lnTo>
                  <a:lnTo>
                    <a:pt x="29053" y="3589"/>
                  </a:lnTo>
                  <a:lnTo>
                    <a:pt x="28950" y="3692"/>
                  </a:lnTo>
                  <a:lnTo>
                    <a:pt x="28848" y="3829"/>
                  </a:lnTo>
                  <a:lnTo>
                    <a:pt x="28677" y="3931"/>
                  </a:lnTo>
                  <a:lnTo>
                    <a:pt x="28301" y="4136"/>
                  </a:lnTo>
                  <a:lnTo>
                    <a:pt x="27788" y="4341"/>
                  </a:lnTo>
                  <a:lnTo>
                    <a:pt x="27173" y="4478"/>
                  </a:lnTo>
                  <a:lnTo>
                    <a:pt x="26489" y="4649"/>
                  </a:lnTo>
                  <a:lnTo>
                    <a:pt x="25703" y="4751"/>
                  </a:lnTo>
                  <a:lnTo>
                    <a:pt x="24815" y="4888"/>
                  </a:lnTo>
                  <a:lnTo>
                    <a:pt x="23892" y="4957"/>
                  </a:lnTo>
                  <a:lnTo>
                    <a:pt x="22901" y="5059"/>
                  </a:lnTo>
                  <a:lnTo>
                    <a:pt x="20713" y="5162"/>
                  </a:lnTo>
                  <a:lnTo>
                    <a:pt x="18355" y="5196"/>
                  </a:lnTo>
                  <a:lnTo>
                    <a:pt x="15928" y="5196"/>
                  </a:lnTo>
                  <a:lnTo>
                    <a:pt x="13433" y="5162"/>
                  </a:lnTo>
                  <a:lnTo>
                    <a:pt x="10972" y="5093"/>
                  </a:lnTo>
                  <a:lnTo>
                    <a:pt x="8580" y="4991"/>
                  </a:lnTo>
                  <a:lnTo>
                    <a:pt x="6324" y="4888"/>
                  </a:lnTo>
                  <a:lnTo>
                    <a:pt x="4273" y="4751"/>
                  </a:lnTo>
                  <a:lnTo>
                    <a:pt x="2496" y="4615"/>
                  </a:lnTo>
                  <a:lnTo>
                    <a:pt x="1060" y="4478"/>
                  </a:lnTo>
                  <a:lnTo>
                    <a:pt x="1" y="4341"/>
                  </a:lnTo>
                  <a:lnTo>
                    <a:pt x="274" y="6631"/>
                  </a:lnTo>
                  <a:lnTo>
                    <a:pt x="411" y="8169"/>
                  </a:lnTo>
                  <a:lnTo>
                    <a:pt x="479" y="9058"/>
                  </a:lnTo>
                  <a:lnTo>
                    <a:pt x="514" y="9263"/>
                  </a:lnTo>
                  <a:lnTo>
                    <a:pt x="582" y="9366"/>
                  </a:lnTo>
                  <a:lnTo>
                    <a:pt x="787" y="9434"/>
                  </a:lnTo>
                  <a:lnTo>
                    <a:pt x="1129" y="9468"/>
                  </a:lnTo>
                  <a:lnTo>
                    <a:pt x="2325" y="9536"/>
                  </a:lnTo>
                  <a:lnTo>
                    <a:pt x="4034" y="9571"/>
                  </a:lnTo>
                  <a:lnTo>
                    <a:pt x="6153" y="9536"/>
                  </a:lnTo>
                  <a:lnTo>
                    <a:pt x="8648" y="9502"/>
                  </a:lnTo>
                  <a:lnTo>
                    <a:pt x="11417" y="9434"/>
                  </a:lnTo>
                  <a:lnTo>
                    <a:pt x="17364" y="9229"/>
                  </a:lnTo>
                  <a:lnTo>
                    <a:pt x="23311" y="8990"/>
                  </a:lnTo>
                  <a:lnTo>
                    <a:pt x="28540" y="8716"/>
                  </a:lnTo>
                  <a:lnTo>
                    <a:pt x="32368" y="8443"/>
                  </a:lnTo>
                  <a:lnTo>
                    <a:pt x="33530" y="8340"/>
                  </a:lnTo>
                  <a:lnTo>
                    <a:pt x="33872" y="8306"/>
                  </a:lnTo>
                  <a:lnTo>
                    <a:pt x="34077" y="8272"/>
                  </a:lnTo>
                  <a:lnTo>
                    <a:pt x="34248" y="8135"/>
                  </a:lnTo>
                  <a:lnTo>
                    <a:pt x="34385" y="7998"/>
                  </a:lnTo>
                  <a:lnTo>
                    <a:pt x="34453" y="7759"/>
                  </a:lnTo>
                  <a:lnTo>
                    <a:pt x="34487" y="7520"/>
                  </a:lnTo>
                  <a:lnTo>
                    <a:pt x="34487" y="7246"/>
                  </a:lnTo>
                  <a:lnTo>
                    <a:pt x="34453" y="6905"/>
                  </a:lnTo>
                  <a:lnTo>
                    <a:pt x="34385" y="6597"/>
                  </a:lnTo>
                  <a:lnTo>
                    <a:pt x="34316" y="6221"/>
                  </a:lnTo>
                  <a:lnTo>
                    <a:pt x="34180" y="5879"/>
                  </a:lnTo>
                  <a:lnTo>
                    <a:pt x="34043" y="5538"/>
                  </a:lnTo>
                  <a:lnTo>
                    <a:pt x="33872" y="5196"/>
                  </a:lnTo>
                  <a:lnTo>
                    <a:pt x="33667" y="4854"/>
                  </a:lnTo>
                  <a:lnTo>
                    <a:pt x="33462" y="4546"/>
                  </a:lnTo>
                  <a:lnTo>
                    <a:pt x="33257" y="4273"/>
                  </a:lnTo>
                  <a:lnTo>
                    <a:pt x="33018" y="4034"/>
                  </a:lnTo>
                  <a:lnTo>
                    <a:pt x="32778" y="3829"/>
                  </a:lnTo>
                  <a:lnTo>
                    <a:pt x="32436" y="3624"/>
                  </a:lnTo>
                  <a:lnTo>
                    <a:pt x="31821" y="3282"/>
                  </a:lnTo>
                  <a:lnTo>
                    <a:pt x="30044" y="2359"/>
                  </a:lnTo>
                  <a:lnTo>
                    <a:pt x="27754" y="1197"/>
                  </a:lnTo>
                  <a:lnTo>
                    <a:pt x="2525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7"/>
            <p:cNvSpPr/>
            <p:nvPr/>
          </p:nvSpPr>
          <p:spPr>
            <a:xfrm>
              <a:off x="2139925" y="4054175"/>
              <a:ext cx="2273750" cy="951050"/>
            </a:xfrm>
            <a:custGeom>
              <a:rect b="b" l="l" r="r" t="t"/>
              <a:pathLst>
                <a:path extrusionOk="0" h="38042" w="90950">
                  <a:moveTo>
                    <a:pt x="57215" y="0"/>
                  </a:moveTo>
                  <a:lnTo>
                    <a:pt x="56156" y="35"/>
                  </a:lnTo>
                  <a:lnTo>
                    <a:pt x="55096" y="171"/>
                  </a:lnTo>
                  <a:lnTo>
                    <a:pt x="54003" y="376"/>
                  </a:lnTo>
                  <a:lnTo>
                    <a:pt x="52875" y="616"/>
                  </a:lnTo>
                  <a:lnTo>
                    <a:pt x="51713" y="923"/>
                  </a:lnTo>
                  <a:lnTo>
                    <a:pt x="50516" y="1299"/>
                  </a:lnTo>
                  <a:lnTo>
                    <a:pt x="49286" y="1709"/>
                  </a:lnTo>
                  <a:lnTo>
                    <a:pt x="48056" y="2154"/>
                  </a:lnTo>
                  <a:lnTo>
                    <a:pt x="46791" y="2666"/>
                  </a:lnTo>
                  <a:lnTo>
                    <a:pt x="45492" y="3213"/>
                  </a:lnTo>
                  <a:lnTo>
                    <a:pt x="44193" y="3794"/>
                  </a:lnTo>
                  <a:lnTo>
                    <a:pt x="42860" y="4409"/>
                  </a:lnTo>
                  <a:lnTo>
                    <a:pt x="40160" y="5708"/>
                  </a:lnTo>
                  <a:lnTo>
                    <a:pt x="37426" y="7144"/>
                  </a:lnTo>
                  <a:lnTo>
                    <a:pt x="34623" y="8613"/>
                  </a:lnTo>
                  <a:lnTo>
                    <a:pt x="28950" y="11724"/>
                  </a:lnTo>
                  <a:lnTo>
                    <a:pt x="26113" y="13296"/>
                  </a:lnTo>
                  <a:lnTo>
                    <a:pt x="23242" y="14834"/>
                  </a:lnTo>
                  <a:lnTo>
                    <a:pt x="20439" y="16338"/>
                  </a:lnTo>
                  <a:lnTo>
                    <a:pt x="17637" y="17739"/>
                  </a:lnTo>
                  <a:lnTo>
                    <a:pt x="0" y="25566"/>
                  </a:lnTo>
                  <a:lnTo>
                    <a:pt x="410" y="26455"/>
                  </a:lnTo>
                  <a:lnTo>
                    <a:pt x="821" y="27343"/>
                  </a:lnTo>
                  <a:lnTo>
                    <a:pt x="1265" y="28198"/>
                  </a:lnTo>
                  <a:lnTo>
                    <a:pt x="1709" y="29018"/>
                  </a:lnTo>
                  <a:lnTo>
                    <a:pt x="2188" y="29770"/>
                  </a:lnTo>
                  <a:lnTo>
                    <a:pt x="2666" y="30522"/>
                  </a:lnTo>
                  <a:lnTo>
                    <a:pt x="3179" y="31240"/>
                  </a:lnTo>
                  <a:lnTo>
                    <a:pt x="3726" y="31923"/>
                  </a:lnTo>
                  <a:lnTo>
                    <a:pt x="4273" y="32539"/>
                  </a:lnTo>
                  <a:lnTo>
                    <a:pt x="4820" y="33154"/>
                  </a:lnTo>
                  <a:lnTo>
                    <a:pt x="5401" y="33701"/>
                  </a:lnTo>
                  <a:lnTo>
                    <a:pt x="6016" y="34247"/>
                  </a:lnTo>
                  <a:lnTo>
                    <a:pt x="6631" y="34760"/>
                  </a:lnTo>
                  <a:lnTo>
                    <a:pt x="7280" y="35204"/>
                  </a:lnTo>
                  <a:lnTo>
                    <a:pt x="7930" y="35649"/>
                  </a:lnTo>
                  <a:lnTo>
                    <a:pt x="8613" y="36025"/>
                  </a:lnTo>
                  <a:lnTo>
                    <a:pt x="9331" y="36401"/>
                  </a:lnTo>
                  <a:lnTo>
                    <a:pt x="10049" y="36708"/>
                  </a:lnTo>
                  <a:lnTo>
                    <a:pt x="10767" y="37016"/>
                  </a:lnTo>
                  <a:lnTo>
                    <a:pt x="11519" y="37255"/>
                  </a:lnTo>
                  <a:lnTo>
                    <a:pt x="12305" y="37460"/>
                  </a:lnTo>
                  <a:lnTo>
                    <a:pt x="13091" y="37665"/>
                  </a:lnTo>
                  <a:lnTo>
                    <a:pt x="13911" y="37802"/>
                  </a:lnTo>
                  <a:lnTo>
                    <a:pt x="14731" y="37905"/>
                  </a:lnTo>
                  <a:lnTo>
                    <a:pt x="15586" y="37973"/>
                  </a:lnTo>
                  <a:lnTo>
                    <a:pt x="16474" y="38041"/>
                  </a:lnTo>
                  <a:lnTo>
                    <a:pt x="17363" y="38041"/>
                  </a:lnTo>
                  <a:lnTo>
                    <a:pt x="18286" y="38007"/>
                  </a:lnTo>
                  <a:lnTo>
                    <a:pt x="19209" y="37939"/>
                  </a:lnTo>
                  <a:lnTo>
                    <a:pt x="20166" y="37836"/>
                  </a:lnTo>
                  <a:lnTo>
                    <a:pt x="21123" y="37700"/>
                  </a:lnTo>
                  <a:lnTo>
                    <a:pt x="22114" y="37529"/>
                  </a:lnTo>
                  <a:lnTo>
                    <a:pt x="23447" y="37255"/>
                  </a:lnTo>
                  <a:lnTo>
                    <a:pt x="24780" y="36948"/>
                  </a:lnTo>
                  <a:lnTo>
                    <a:pt x="26147" y="36537"/>
                  </a:lnTo>
                  <a:lnTo>
                    <a:pt x="27548" y="36093"/>
                  </a:lnTo>
                  <a:lnTo>
                    <a:pt x="28915" y="35615"/>
                  </a:lnTo>
                  <a:lnTo>
                    <a:pt x="30317" y="35102"/>
                  </a:lnTo>
                  <a:lnTo>
                    <a:pt x="31752" y="34521"/>
                  </a:lnTo>
                  <a:lnTo>
                    <a:pt x="33154" y="33940"/>
                  </a:lnTo>
                  <a:lnTo>
                    <a:pt x="34555" y="33325"/>
                  </a:lnTo>
                  <a:lnTo>
                    <a:pt x="35956" y="32675"/>
                  </a:lnTo>
                  <a:lnTo>
                    <a:pt x="37323" y="31992"/>
                  </a:lnTo>
                  <a:lnTo>
                    <a:pt x="38691" y="31308"/>
                  </a:lnTo>
                  <a:lnTo>
                    <a:pt x="41322" y="29941"/>
                  </a:lnTo>
                  <a:lnTo>
                    <a:pt x="43852" y="28540"/>
                  </a:lnTo>
                  <a:lnTo>
                    <a:pt x="46210" y="27207"/>
                  </a:lnTo>
                  <a:lnTo>
                    <a:pt x="48363" y="25908"/>
                  </a:lnTo>
                  <a:lnTo>
                    <a:pt x="50311" y="24712"/>
                  </a:lnTo>
                  <a:lnTo>
                    <a:pt x="51952" y="23686"/>
                  </a:lnTo>
                  <a:lnTo>
                    <a:pt x="54344" y="22148"/>
                  </a:lnTo>
                  <a:lnTo>
                    <a:pt x="54994" y="21738"/>
                  </a:lnTo>
                  <a:lnTo>
                    <a:pt x="55233" y="21601"/>
                  </a:lnTo>
                  <a:lnTo>
                    <a:pt x="57557" y="23413"/>
                  </a:lnTo>
                  <a:lnTo>
                    <a:pt x="60633" y="25737"/>
                  </a:lnTo>
                  <a:lnTo>
                    <a:pt x="64119" y="28369"/>
                  </a:lnTo>
                  <a:lnTo>
                    <a:pt x="67742" y="31035"/>
                  </a:lnTo>
                  <a:lnTo>
                    <a:pt x="73929" y="35615"/>
                  </a:lnTo>
                  <a:lnTo>
                    <a:pt x="76595" y="37529"/>
                  </a:lnTo>
                  <a:lnTo>
                    <a:pt x="88557" y="23857"/>
                  </a:lnTo>
                  <a:lnTo>
                    <a:pt x="90950" y="21123"/>
                  </a:lnTo>
                  <a:lnTo>
                    <a:pt x="90061" y="20268"/>
                  </a:lnTo>
                  <a:lnTo>
                    <a:pt x="87532" y="18013"/>
                  </a:lnTo>
                  <a:lnTo>
                    <a:pt x="85789" y="16509"/>
                  </a:lnTo>
                  <a:lnTo>
                    <a:pt x="83806" y="14800"/>
                  </a:lnTo>
                  <a:lnTo>
                    <a:pt x="81585" y="12988"/>
                  </a:lnTo>
                  <a:lnTo>
                    <a:pt x="79158" y="11108"/>
                  </a:lnTo>
                  <a:lnTo>
                    <a:pt x="76663" y="9194"/>
                  </a:lnTo>
                  <a:lnTo>
                    <a:pt x="75364" y="8237"/>
                  </a:lnTo>
                  <a:lnTo>
                    <a:pt x="74031" y="7315"/>
                  </a:lnTo>
                  <a:lnTo>
                    <a:pt x="72733" y="6426"/>
                  </a:lnTo>
                  <a:lnTo>
                    <a:pt x="71400" y="5537"/>
                  </a:lnTo>
                  <a:lnTo>
                    <a:pt x="70067" y="4717"/>
                  </a:lnTo>
                  <a:lnTo>
                    <a:pt x="68768" y="3931"/>
                  </a:lnTo>
                  <a:lnTo>
                    <a:pt x="67469" y="3179"/>
                  </a:lnTo>
                  <a:lnTo>
                    <a:pt x="66170" y="2495"/>
                  </a:lnTo>
                  <a:lnTo>
                    <a:pt x="64906" y="1880"/>
                  </a:lnTo>
                  <a:lnTo>
                    <a:pt x="63675" y="1368"/>
                  </a:lnTo>
                  <a:lnTo>
                    <a:pt x="62479" y="889"/>
                  </a:lnTo>
                  <a:lnTo>
                    <a:pt x="61317" y="513"/>
                  </a:lnTo>
                  <a:lnTo>
                    <a:pt x="60770" y="376"/>
                  </a:lnTo>
                  <a:lnTo>
                    <a:pt x="60223" y="240"/>
                  </a:lnTo>
                  <a:lnTo>
                    <a:pt x="59676" y="137"/>
                  </a:lnTo>
                  <a:lnTo>
                    <a:pt x="59164" y="69"/>
                  </a:lnTo>
                  <a:lnTo>
                    <a:pt x="58207"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7"/>
            <p:cNvSpPr/>
            <p:nvPr/>
          </p:nvSpPr>
          <p:spPr>
            <a:xfrm>
              <a:off x="2139925" y="4054175"/>
              <a:ext cx="2273750" cy="951050"/>
            </a:xfrm>
            <a:custGeom>
              <a:rect b="b" l="l" r="r" t="t"/>
              <a:pathLst>
                <a:path extrusionOk="0" fill="none" h="38042" w="90950">
                  <a:moveTo>
                    <a:pt x="90950" y="21123"/>
                  </a:moveTo>
                  <a:lnTo>
                    <a:pt x="88557" y="23857"/>
                  </a:lnTo>
                  <a:lnTo>
                    <a:pt x="76595" y="37529"/>
                  </a:lnTo>
                  <a:lnTo>
                    <a:pt x="76595" y="37529"/>
                  </a:lnTo>
                  <a:lnTo>
                    <a:pt x="73929" y="35615"/>
                  </a:lnTo>
                  <a:lnTo>
                    <a:pt x="67742" y="31035"/>
                  </a:lnTo>
                  <a:lnTo>
                    <a:pt x="64119" y="28369"/>
                  </a:lnTo>
                  <a:lnTo>
                    <a:pt x="60633" y="25737"/>
                  </a:lnTo>
                  <a:lnTo>
                    <a:pt x="57557" y="23413"/>
                  </a:lnTo>
                  <a:lnTo>
                    <a:pt x="55233" y="21601"/>
                  </a:lnTo>
                  <a:lnTo>
                    <a:pt x="55233" y="21601"/>
                  </a:lnTo>
                  <a:lnTo>
                    <a:pt x="54994" y="21738"/>
                  </a:lnTo>
                  <a:lnTo>
                    <a:pt x="54344" y="22148"/>
                  </a:lnTo>
                  <a:lnTo>
                    <a:pt x="51952" y="23686"/>
                  </a:lnTo>
                  <a:lnTo>
                    <a:pt x="50311" y="24712"/>
                  </a:lnTo>
                  <a:lnTo>
                    <a:pt x="48363" y="25908"/>
                  </a:lnTo>
                  <a:lnTo>
                    <a:pt x="46210" y="27207"/>
                  </a:lnTo>
                  <a:lnTo>
                    <a:pt x="43852" y="28540"/>
                  </a:lnTo>
                  <a:lnTo>
                    <a:pt x="41322" y="29941"/>
                  </a:lnTo>
                  <a:lnTo>
                    <a:pt x="38691" y="31308"/>
                  </a:lnTo>
                  <a:lnTo>
                    <a:pt x="37323" y="31992"/>
                  </a:lnTo>
                  <a:lnTo>
                    <a:pt x="35956" y="32675"/>
                  </a:lnTo>
                  <a:lnTo>
                    <a:pt x="34555" y="33325"/>
                  </a:lnTo>
                  <a:lnTo>
                    <a:pt x="33154" y="33940"/>
                  </a:lnTo>
                  <a:lnTo>
                    <a:pt x="31752" y="34521"/>
                  </a:lnTo>
                  <a:lnTo>
                    <a:pt x="30317" y="35102"/>
                  </a:lnTo>
                  <a:lnTo>
                    <a:pt x="28915" y="35615"/>
                  </a:lnTo>
                  <a:lnTo>
                    <a:pt x="27548" y="36093"/>
                  </a:lnTo>
                  <a:lnTo>
                    <a:pt x="26147" y="36537"/>
                  </a:lnTo>
                  <a:lnTo>
                    <a:pt x="24780" y="36948"/>
                  </a:lnTo>
                  <a:lnTo>
                    <a:pt x="23447" y="37255"/>
                  </a:lnTo>
                  <a:lnTo>
                    <a:pt x="22114" y="37529"/>
                  </a:lnTo>
                  <a:lnTo>
                    <a:pt x="22114" y="37529"/>
                  </a:lnTo>
                  <a:lnTo>
                    <a:pt x="21123" y="37700"/>
                  </a:lnTo>
                  <a:lnTo>
                    <a:pt x="20166" y="37836"/>
                  </a:lnTo>
                  <a:lnTo>
                    <a:pt x="19209" y="37939"/>
                  </a:lnTo>
                  <a:lnTo>
                    <a:pt x="18286" y="38007"/>
                  </a:lnTo>
                  <a:lnTo>
                    <a:pt x="17363" y="38041"/>
                  </a:lnTo>
                  <a:lnTo>
                    <a:pt x="16474" y="38041"/>
                  </a:lnTo>
                  <a:lnTo>
                    <a:pt x="15586" y="37973"/>
                  </a:lnTo>
                  <a:lnTo>
                    <a:pt x="14731" y="37905"/>
                  </a:lnTo>
                  <a:lnTo>
                    <a:pt x="13911" y="37802"/>
                  </a:lnTo>
                  <a:lnTo>
                    <a:pt x="13091" y="37665"/>
                  </a:lnTo>
                  <a:lnTo>
                    <a:pt x="12305" y="37460"/>
                  </a:lnTo>
                  <a:lnTo>
                    <a:pt x="11519" y="37255"/>
                  </a:lnTo>
                  <a:lnTo>
                    <a:pt x="10767" y="37016"/>
                  </a:lnTo>
                  <a:lnTo>
                    <a:pt x="10049" y="36708"/>
                  </a:lnTo>
                  <a:lnTo>
                    <a:pt x="9331" y="36401"/>
                  </a:lnTo>
                  <a:lnTo>
                    <a:pt x="8613" y="36025"/>
                  </a:lnTo>
                  <a:lnTo>
                    <a:pt x="7930" y="35649"/>
                  </a:lnTo>
                  <a:lnTo>
                    <a:pt x="7280" y="35204"/>
                  </a:lnTo>
                  <a:lnTo>
                    <a:pt x="6631" y="34760"/>
                  </a:lnTo>
                  <a:lnTo>
                    <a:pt x="6016" y="34247"/>
                  </a:lnTo>
                  <a:lnTo>
                    <a:pt x="5401" y="33701"/>
                  </a:lnTo>
                  <a:lnTo>
                    <a:pt x="4820" y="33154"/>
                  </a:lnTo>
                  <a:lnTo>
                    <a:pt x="4273" y="32539"/>
                  </a:lnTo>
                  <a:lnTo>
                    <a:pt x="3726" y="31923"/>
                  </a:lnTo>
                  <a:lnTo>
                    <a:pt x="3179" y="31240"/>
                  </a:lnTo>
                  <a:lnTo>
                    <a:pt x="2666" y="30522"/>
                  </a:lnTo>
                  <a:lnTo>
                    <a:pt x="2188" y="29770"/>
                  </a:lnTo>
                  <a:lnTo>
                    <a:pt x="1709" y="29018"/>
                  </a:lnTo>
                  <a:lnTo>
                    <a:pt x="1265" y="28198"/>
                  </a:lnTo>
                  <a:lnTo>
                    <a:pt x="821" y="27343"/>
                  </a:lnTo>
                  <a:lnTo>
                    <a:pt x="410" y="26455"/>
                  </a:lnTo>
                  <a:lnTo>
                    <a:pt x="0" y="25566"/>
                  </a:lnTo>
                  <a:lnTo>
                    <a:pt x="17637" y="17739"/>
                  </a:lnTo>
                  <a:lnTo>
                    <a:pt x="17637" y="17739"/>
                  </a:lnTo>
                  <a:lnTo>
                    <a:pt x="20439" y="16338"/>
                  </a:lnTo>
                  <a:lnTo>
                    <a:pt x="23242" y="14834"/>
                  </a:lnTo>
                  <a:lnTo>
                    <a:pt x="26113" y="13296"/>
                  </a:lnTo>
                  <a:lnTo>
                    <a:pt x="28950" y="11724"/>
                  </a:lnTo>
                  <a:lnTo>
                    <a:pt x="34623" y="8613"/>
                  </a:lnTo>
                  <a:lnTo>
                    <a:pt x="37426" y="7144"/>
                  </a:lnTo>
                  <a:lnTo>
                    <a:pt x="40160" y="5708"/>
                  </a:lnTo>
                  <a:lnTo>
                    <a:pt x="42860" y="4409"/>
                  </a:lnTo>
                  <a:lnTo>
                    <a:pt x="44193" y="3794"/>
                  </a:lnTo>
                  <a:lnTo>
                    <a:pt x="45492" y="3213"/>
                  </a:lnTo>
                  <a:lnTo>
                    <a:pt x="46791" y="2666"/>
                  </a:lnTo>
                  <a:lnTo>
                    <a:pt x="48056" y="2154"/>
                  </a:lnTo>
                  <a:lnTo>
                    <a:pt x="49286" y="1709"/>
                  </a:lnTo>
                  <a:lnTo>
                    <a:pt x="50516" y="1299"/>
                  </a:lnTo>
                  <a:lnTo>
                    <a:pt x="51713" y="923"/>
                  </a:lnTo>
                  <a:lnTo>
                    <a:pt x="52875" y="616"/>
                  </a:lnTo>
                  <a:lnTo>
                    <a:pt x="54003" y="376"/>
                  </a:lnTo>
                  <a:lnTo>
                    <a:pt x="55096" y="171"/>
                  </a:lnTo>
                  <a:lnTo>
                    <a:pt x="56156" y="35"/>
                  </a:lnTo>
                  <a:lnTo>
                    <a:pt x="57215" y="0"/>
                  </a:lnTo>
                  <a:lnTo>
                    <a:pt x="58207" y="0"/>
                  </a:lnTo>
                  <a:lnTo>
                    <a:pt x="59164" y="69"/>
                  </a:lnTo>
                  <a:lnTo>
                    <a:pt x="59164" y="69"/>
                  </a:lnTo>
                  <a:lnTo>
                    <a:pt x="59676" y="137"/>
                  </a:lnTo>
                  <a:lnTo>
                    <a:pt x="60223" y="240"/>
                  </a:lnTo>
                  <a:lnTo>
                    <a:pt x="60770" y="376"/>
                  </a:lnTo>
                  <a:lnTo>
                    <a:pt x="61317" y="513"/>
                  </a:lnTo>
                  <a:lnTo>
                    <a:pt x="62479" y="889"/>
                  </a:lnTo>
                  <a:lnTo>
                    <a:pt x="63675" y="1368"/>
                  </a:lnTo>
                  <a:lnTo>
                    <a:pt x="64906" y="1880"/>
                  </a:lnTo>
                  <a:lnTo>
                    <a:pt x="66170" y="2495"/>
                  </a:lnTo>
                  <a:lnTo>
                    <a:pt x="67469" y="3179"/>
                  </a:lnTo>
                  <a:lnTo>
                    <a:pt x="68768" y="3931"/>
                  </a:lnTo>
                  <a:lnTo>
                    <a:pt x="70067" y="4717"/>
                  </a:lnTo>
                  <a:lnTo>
                    <a:pt x="71400" y="5537"/>
                  </a:lnTo>
                  <a:lnTo>
                    <a:pt x="72733" y="6426"/>
                  </a:lnTo>
                  <a:lnTo>
                    <a:pt x="74031" y="7315"/>
                  </a:lnTo>
                  <a:lnTo>
                    <a:pt x="75364" y="8237"/>
                  </a:lnTo>
                  <a:lnTo>
                    <a:pt x="76663" y="9194"/>
                  </a:lnTo>
                  <a:lnTo>
                    <a:pt x="79158" y="11108"/>
                  </a:lnTo>
                  <a:lnTo>
                    <a:pt x="81585" y="12988"/>
                  </a:lnTo>
                  <a:lnTo>
                    <a:pt x="83806" y="14800"/>
                  </a:lnTo>
                  <a:lnTo>
                    <a:pt x="85789" y="16509"/>
                  </a:lnTo>
                  <a:lnTo>
                    <a:pt x="87532" y="18013"/>
                  </a:lnTo>
                  <a:lnTo>
                    <a:pt x="90061" y="20268"/>
                  </a:lnTo>
                  <a:lnTo>
                    <a:pt x="90950" y="2112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7"/>
            <p:cNvSpPr/>
            <p:nvPr/>
          </p:nvSpPr>
          <p:spPr>
            <a:xfrm>
              <a:off x="4012050" y="4556600"/>
              <a:ext cx="310200" cy="348650"/>
            </a:xfrm>
            <a:custGeom>
              <a:rect b="b" l="l" r="r" t="t"/>
              <a:pathLst>
                <a:path extrusionOk="0" h="13946" w="12408">
                  <a:moveTo>
                    <a:pt x="12339" y="0"/>
                  </a:moveTo>
                  <a:lnTo>
                    <a:pt x="12305" y="35"/>
                  </a:lnTo>
                  <a:lnTo>
                    <a:pt x="10186" y="2290"/>
                  </a:lnTo>
                  <a:lnTo>
                    <a:pt x="8101" y="4580"/>
                  </a:lnTo>
                  <a:lnTo>
                    <a:pt x="6461" y="6392"/>
                  </a:lnTo>
                  <a:lnTo>
                    <a:pt x="3931" y="9195"/>
                  </a:lnTo>
                  <a:lnTo>
                    <a:pt x="2633" y="10698"/>
                  </a:lnTo>
                  <a:lnTo>
                    <a:pt x="1470" y="12031"/>
                  </a:lnTo>
                  <a:lnTo>
                    <a:pt x="548" y="13159"/>
                  </a:lnTo>
                  <a:lnTo>
                    <a:pt x="240" y="13569"/>
                  </a:lnTo>
                  <a:lnTo>
                    <a:pt x="1" y="13911"/>
                  </a:lnTo>
                  <a:lnTo>
                    <a:pt x="1" y="13945"/>
                  </a:lnTo>
                  <a:lnTo>
                    <a:pt x="69" y="13945"/>
                  </a:lnTo>
                  <a:lnTo>
                    <a:pt x="343" y="13706"/>
                  </a:lnTo>
                  <a:lnTo>
                    <a:pt x="719" y="13296"/>
                  </a:lnTo>
                  <a:lnTo>
                    <a:pt x="1744" y="12271"/>
                  </a:lnTo>
                  <a:lnTo>
                    <a:pt x="2940" y="10938"/>
                  </a:lnTo>
                  <a:lnTo>
                    <a:pt x="4273" y="9502"/>
                  </a:lnTo>
                  <a:lnTo>
                    <a:pt x="6768" y="6665"/>
                  </a:lnTo>
                  <a:lnTo>
                    <a:pt x="8375" y="4820"/>
                  </a:lnTo>
                  <a:lnTo>
                    <a:pt x="10391" y="2461"/>
                  </a:lnTo>
                  <a:lnTo>
                    <a:pt x="12373" y="69"/>
                  </a:lnTo>
                  <a:lnTo>
                    <a:pt x="12408" y="35"/>
                  </a:lnTo>
                  <a:lnTo>
                    <a:pt x="12373" y="35"/>
                  </a:lnTo>
                  <a:lnTo>
                    <a:pt x="1233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7"/>
            <p:cNvSpPr/>
            <p:nvPr/>
          </p:nvSpPr>
          <p:spPr>
            <a:xfrm>
              <a:off x="2139925" y="4420750"/>
              <a:ext cx="2166100" cy="584475"/>
            </a:xfrm>
            <a:custGeom>
              <a:rect b="b" l="l" r="r" t="t"/>
              <a:pathLst>
                <a:path extrusionOk="0" h="23379" w="86644">
                  <a:moveTo>
                    <a:pt x="23584" y="0"/>
                  </a:moveTo>
                  <a:lnTo>
                    <a:pt x="20610" y="1572"/>
                  </a:lnTo>
                  <a:lnTo>
                    <a:pt x="17637" y="3076"/>
                  </a:lnTo>
                  <a:lnTo>
                    <a:pt x="0" y="10903"/>
                  </a:lnTo>
                  <a:lnTo>
                    <a:pt x="376" y="11792"/>
                  </a:lnTo>
                  <a:lnTo>
                    <a:pt x="821" y="12680"/>
                  </a:lnTo>
                  <a:lnTo>
                    <a:pt x="1265" y="13535"/>
                  </a:lnTo>
                  <a:lnTo>
                    <a:pt x="1709" y="14355"/>
                  </a:lnTo>
                  <a:lnTo>
                    <a:pt x="2188" y="15107"/>
                  </a:lnTo>
                  <a:lnTo>
                    <a:pt x="2666" y="15859"/>
                  </a:lnTo>
                  <a:lnTo>
                    <a:pt x="3179" y="16577"/>
                  </a:lnTo>
                  <a:lnTo>
                    <a:pt x="3726" y="17260"/>
                  </a:lnTo>
                  <a:lnTo>
                    <a:pt x="4273" y="17876"/>
                  </a:lnTo>
                  <a:lnTo>
                    <a:pt x="4820" y="18491"/>
                  </a:lnTo>
                  <a:lnTo>
                    <a:pt x="5401" y="19038"/>
                  </a:lnTo>
                  <a:lnTo>
                    <a:pt x="6016" y="19584"/>
                  </a:lnTo>
                  <a:lnTo>
                    <a:pt x="6631" y="20097"/>
                  </a:lnTo>
                  <a:lnTo>
                    <a:pt x="7280" y="20541"/>
                  </a:lnTo>
                  <a:lnTo>
                    <a:pt x="7930" y="20986"/>
                  </a:lnTo>
                  <a:lnTo>
                    <a:pt x="8613" y="21362"/>
                  </a:lnTo>
                  <a:lnTo>
                    <a:pt x="9331" y="21738"/>
                  </a:lnTo>
                  <a:lnTo>
                    <a:pt x="10049" y="22045"/>
                  </a:lnTo>
                  <a:lnTo>
                    <a:pt x="10767" y="22353"/>
                  </a:lnTo>
                  <a:lnTo>
                    <a:pt x="11519" y="22592"/>
                  </a:lnTo>
                  <a:lnTo>
                    <a:pt x="12305" y="22797"/>
                  </a:lnTo>
                  <a:lnTo>
                    <a:pt x="13091" y="23002"/>
                  </a:lnTo>
                  <a:lnTo>
                    <a:pt x="13911" y="23139"/>
                  </a:lnTo>
                  <a:lnTo>
                    <a:pt x="14731" y="23242"/>
                  </a:lnTo>
                  <a:lnTo>
                    <a:pt x="15586" y="23344"/>
                  </a:lnTo>
                  <a:lnTo>
                    <a:pt x="16474" y="23378"/>
                  </a:lnTo>
                  <a:lnTo>
                    <a:pt x="17363" y="23378"/>
                  </a:lnTo>
                  <a:lnTo>
                    <a:pt x="18286" y="23344"/>
                  </a:lnTo>
                  <a:lnTo>
                    <a:pt x="19209" y="23276"/>
                  </a:lnTo>
                  <a:lnTo>
                    <a:pt x="20166" y="23173"/>
                  </a:lnTo>
                  <a:lnTo>
                    <a:pt x="21123" y="23071"/>
                  </a:lnTo>
                  <a:lnTo>
                    <a:pt x="22114" y="22900"/>
                  </a:lnTo>
                  <a:lnTo>
                    <a:pt x="23447" y="22626"/>
                  </a:lnTo>
                  <a:lnTo>
                    <a:pt x="24780" y="22285"/>
                  </a:lnTo>
                  <a:lnTo>
                    <a:pt x="26147" y="21874"/>
                  </a:lnTo>
                  <a:lnTo>
                    <a:pt x="27548" y="21430"/>
                  </a:lnTo>
                  <a:lnTo>
                    <a:pt x="28915" y="20952"/>
                  </a:lnTo>
                  <a:lnTo>
                    <a:pt x="30317" y="20439"/>
                  </a:lnTo>
                  <a:lnTo>
                    <a:pt x="31752" y="19858"/>
                  </a:lnTo>
                  <a:lnTo>
                    <a:pt x="33154" y="19277"/>
                  </a:lnTo>
                  <a:lnTo>
                    <a:pt x="34555" y="18662"/>
                  </a:lnTo>
                  <a:lnTo>
                    <a:pt x="35956" y="18012"/>
                  </a:lnTo>
                  <a:lnTo>
                    <a:pt x="37323" y="17329"/>
                  </a:lnTo>
                  <a:lnTo>
                    <a:pt x="38691" y="16645"/>
                  </a:lnTo>
                  <a:lnTo>
                    <a:pt x="41322" y="15278"/>
                  </a:lnTo>
                  <a:lnTo>
                    <a:pt x="43852" y="13877"/>
                  </a:lnTo>
                  <a:lnTo>
                    <a:pt x="46210" y="12544"/>
                  </a:lnTo>
                  <a:lnTo>
                    <a:pt x="48363" y="11245"/>
                  </a:lnTo>
                  <a:lnTo>
                    <a:pt x="50311" y="10049"/>
                  </a:lnTo>
                  <a:lnTo>
                    <a:pt x="51952" y="9023"/>
                  </a:lnTo>
                  <a:lnTo>
                    <a:pt x="54344" y="7485"/>
                  </a:lnTo>
                  <a:lnTo>
                    <a:pt x="54994" y="7075"/>
                  </a:lnTo>
                  <a:lnTo>
                    <a:pt x="55233" y="6938"/>
                  </a:lnTo>
                  <a:lnTo>
                    <a:pt x="57557" y="8750"/>
                  </a:lnTo>
                  <a:lnTo>
                    <a:pt x="60633" y="11108"/>
                  </a:lnTo>
                  <a:lnTo>
                    <a:pt x="64119" y="13706"/>
                  </a:lnTo>
                  <a:lnTo>
                    <a:pt x="67742" y="16406"/>
                  </a:lnTo>
                  <a:lnTo>
                    <a:pt x="73929" y="20952"/>
                  </a:lnTo>
                  <a:lnTo>
                    <a:pt x="76595" y="22900"/>
                  </a:lnTo>
                  <a:lnTo>
                    <a:pt x="86643" y="11382"/>
                  </a:lnTo>
                  <a:lnTo>
                    <a:pt x="55848" y="5845"/>
                  </a:lnTo>
                  <a:lnTo>
                    <a:pt x="2358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7"/>
            <p:cNvSpPr/>
            <p:nvPr/>
          </p:nvSpPr>
          <p:spPr>
            <a:xfrm>
              <a:off x="2139925" y="4420750"/>
              <a:ext cx="2166100" cy="584475"/>
            </a:xfrm>
            <a:custGeom>
              <a:rect b="b" l="l" r="r" t="t"/>
              <a:pathLst>
                <a:path extrusionOk="0" fill="none" h="23379" w="86644">
                  <a:moveTo>
                    <a:pt x="86643" y="11382"/>
                  </a:moveTo>
                  <a:lnTo>
                    <a:pt x="76595" y="22900"/>
                  </a:lnTo>
                  <a:lnTo>
                    <a:pt x="76595" y="22900"/>
                  </a:lnTo>
                  <a:lnTo>
                    <a:pt x="73929" y="20952"/>
                  </a:lnTo>
                  <a:lnTo>
                    <a:pt x="67742" y="16406"/>
                  </a:lnTo>
                  <a:lnTo>
                    <a:pt x="64119" y="13706"/>
                  </a:lnTo>
                  <a:lnTo>
                    <a:pt x="60633" y="11108"/>
                  </a:lnTo>
                  <a:lnTo>
                    <a:pt x="57557" y="8750"/>
                  </a:lnTo>
                  <a:lnTo>
                    <a:pt x="55233" y="6938"/>
                  </a:lnTo>
                  <a:lnTo>
                    <a:pt x="55233" y="6938"/>
                  </a:lnTo>
                  <a:lnTo>
                    <a:pt x="54994" y="7075"/>
                  </a:lnTo>
                  <a:lnTo>
                    <a:pt x="54344" y="7485"/>
                  </a:lnTo>
                  <a:lnTo>
                    <a:pt x="51952" y="9023"/>
                  </a:lnTo>
                  <a:lnTo>
                    <a:pt x="50311" y="10049"/>
                  </a:lnTo>
                  <a:lnTo>
                    <a:pt x="48363" y="11245"/>
                  </a:lnTo>
                  <a:lnTo>
                    <a:pt x="46210" y="12544"/>
                  </a:lnTo>
                  <a:lnTo>
                    <a:pt x="43852" y="13877"/>
                  </a:lnTo>
                  <a:lnTo>
                    <a:pt x="41322" y="15278"/>
                  </a:lnTo>
                  <a:lnTo>
                    <a:pt x="38691" y="16645"/>
                  </a:lnTo>
                  <a:lnTo>
                    <a:pt x="37323" y="17329"/>
                  </a:lnTo>
                  <a:lnTo>
                    <a:pt x="35956" y="18012"/>
                  </a:lnTo>
                  <a:lnTo>
                    <a:pt x="34555" y="18662"/>
                  </a:lnTo>
                  <a:lnTo>
                    <a:pt x="33154" y="19277"/>
                  </a:lnTo>
                  <a:lnTo>
                    <a:pt x="31752" y="19858"/>
                  </a:lnTo>
                  <a:lnTo>
                    <a:pt x="30317" y="20439"/>
                  </a:lnTo>
                  <a:lnTo>
                    <a:pt x="28915" y="20952"/>
                  </a:lnTo>
                  <a:lnTo>
                    <a:pt x="27548" y="21430"/>
                  </a:lnTo>
                  <a:lnTo>
                    <a:pt x="26147" y="21874"/>
                  </a:lnTo>
                  <a:lnTo>
                    <a:pt x="24780" y="22285"/>
                  </a:lnTo>
                  <a:lnTo>
                    <a:pt x="23447" y="22626"/>
                  </a:lnTo>
                  <a:lnTo>
                    <a:pt x="22114" y="22900"/>
                  </a:lnTo>
                  <a:lnTo>
                    <a:pt x="22114" y="22900"/>
                  </a:lnTo>
                  <a:lnTo>
                    <a:pt x="21123" y="23071"/>
                  </a:lnTo>
                  <a:lnTo>
                    <a:pt x="20166" y="23173"/>
                  </a:lnTo>
                  <a:lnTo>
                    <a:pt x="19209" y="23276"/>
                  </a:lnTo>
                  <a:lnTo>
                    <a:pt x="18286" y="23344"/>
                  </a:lnTo>
                  <a:lnTo>
                    <a:pt x="17363" y="23378"/>
                  </a:lnTo>
                  <a:lnTo>
                    <a:pt x="16474" y="23378"/>
                  </a:lnTo>
                  <a:lnTo>
                    <a:pt x="15586" y="23344"/>
                  </a:lnTo>
                  <a:lnTo>
                    <a:pt x="14731" y="23242"/>
                  </a:lnTo>
                  <a:lnTo>
                    <a:pt x="13911" y="23139"/>
                  </a:lnTo>
                  <a:lnTo>
                    <a:pt x="13091" y="23002"/>
                  </a:lnTo>
                  <a:lnTo>
                    <a:pt x="12305" y="22797"/>
                  </a:lnTo>
                  <a:lnTo>
                    <a:pt x="11519" y="22592"/>
                  </a:lnTo>
                  <a:lnTo>
                    <a:pt x="10767" y="22353"/>
                  </a:lnTo>
                  <a:lnTo>
                    <a:pt x="10049" y="22045"/>
                  </a:lnTo>
                  <a:lnTo>
                    <a:pt x="9331" y="21738"/>
                  </a:lnTo>
                  <a:lnTo>
                    <a:pt x="8613" y="21362"/>
                  </a:lnTo>
                  <a:lnTo>
                    <a:pt x="7930" y="20986"/>
                  </a:lnTo>
                  <a:lnTo>
                    <a:pt x="7280" y="20541"/>
                  </a:lnTo>
                  <a:lnTo>
                    <a:pt x="6631" y="20097"/>
                  </a:lnTo>
                  <a:lnTo>
                    <a:pt x="6016" y="19584"/>
                  </a:lnTo>
                  <a:lnTo>
                    <a:pt x="5401" y="19038"/>
                  </a:lnTo>
                  <a:lnTo>
                    <a:pt x="4820" y="18491"/>
                  </a:lnTo>
                  <a:lnTo>
                    <a:pt x="4273" y="17876"/>
                  </a:lnTo>
                  <a:lnTo>
                    <a:pt x="3726" y="17260"/>
                  </a:lnTo>
                  <a:lnTo>
                    <a:pt x="3179" y="16577"/>
                  </a:lnTo>
                  <a:lnTo>
                    <a:pt x="2666" y="15859"/>
                  </a:lnTo>
                  <a:lnTo>
                    <a:pt x="2188" y="15107"/>
                  </a:lnTo>
                  <a:lnTo>
                    <a:pt x="1709" y="14355"/>
                  </a:lnTo>
                  <a:lnTo>
                    <a:pt x="1265" y="13535"/>
                  </a:lnTo>
                  <a:lnTo>
                    <a:pt x="821" y="12680"/>
                  </a:lnTo>
                  <a:lnTo>
                    <a:pt x="376" y="11792"/>
                  </a:lnTo>
                  <a:lnTo>
                    <a:pt x="0" y="10903"/>
                  </a:lnTo>
                  <a:lnTo>
                    <a:pt x="17637" y="3076"/>
                  </a:lnTo>
                  <a:lnTo>
                    <a:pt x="17637" y="3076"/>
                  </a:lnTo>
                  <a:lnTo>
                    <a:pt x="20610" y="1572"/>
                  </a:lnTo>
                  <a:lnTo>
                    <a:pt x="23584" y="0"/>
                  </a:lnTo>
                  <a:lnTo>
                    <a:pt x="23584" y="0"/>
                  </a:lnTo>
                  <a:lnTo>
                    <a:pt x="55848" y="5845"/>
                  </a:lnTo>
                  <a:lnTo>
                    <a:pt x="86643" y="1138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7"/>
            <p:cNvSpPr/>
            <p:nvPr/>
          </p:nvSpPr>
          <p:spPr>
            <a:xfrm>
              <a:off x="3721550" y="4529250"/>
              <a:ext cx="1256925" cy="784425"/>
            </a:xfrm>
            <a:custGeom>
              <a:rect b="b" l="l" r="r" t="t"/>
              <a:pathLst>
                <a:path extrusionOk="0" h="31377" w="50277">
                  <a:moveTo>
                    <a:pt x="15585" y="1"/>
                  </a:moveTo>
                  <a:lnTo>
                    <a:pt x="0" y="13536"/>
                  </a:lnTo>
                  <a:lnTo>
                    <a:pt x="1572" y="14732"/>
                  </a:lnTo>
                  <a:lnTo>
                    <a:pt x="5400" y="17671"/>
                  </a:lnTo>
                  <a:lnTo>
                    <a:pt x="10014" y="21226"/>
                  </a:lnTo>
                  <a:lnTo>
                    <a:pt x="12168" y="22935"/>
                  </a:lnTo>
                  <a:lnTo>
                    <a:pt x="13945" y="24404"/>
                  </a:lnTo>
                  <a:lnTo>
                    <a:pt x="14697" y="25054"/>
                  </a:lnTo>
                  <a:lnTo>
                    <a:pt x="15278" y="25566"/>
                  </a:lnTo>
                  <a:lnTo>
                    <a:pt x="15654" y="25942"/>
                  </a:lnTo>
                  <a:lnTo>
                    <a:pt x="15756" y="26079"/>
                  </a:lnTo>
                  <a:lnTo>
                    <a:pt x="15791" y="26182"/>
                  </a:lnTo>
                  <a:lnTo>
                    <a:pt x="16064" y="28437"/>
                  </a:lnTo>
                  <a:lnTo>
                    <a:pt x="16201" y="29976"/>
                  </a:lnTo>
                  <a:lnTo>
                    <a:pt x="16269" y="30864"/>
                  </a:lnTo>
                  <a:lnTo>
                    <a:pt x="16303" y="31103"/>
                  </a:lnTo>
                  <a:lnTo>
                    <a:pt x="16372" y="31206"/>
                  </a:lnTo>
                  <a:lnTo>
                    <a:pt x="16542" y="31240"/>
                  </a:lnTo>
                  <a:lnTo>
                    <a:pt x="16918" y="31309"/>
                  </a:lnTo>
                  <a:lnTo>
                    <a:pt x="18115" y="31343"/>
                  </a:lnTo>
                  <a:lnTo>
                    <a:pt x="19824" y="31377"/>
                  </a:lnTo>
                  <a:lnTo>
                    <a:pt x="21977" y="31377"/>
                  </a:lnTo>
                  <a:lnTo>
                    <a:pt x="24472" y="31343"/>
                  </a:lnTo>
                  <a:lnTo>
                    <a:pt x="27206" y="31240"/>
                  </a:lnTo>
                  <a:lnTo>
                    <a:pt x="33153" y="31069"/>
                  </a:lnTo>
                  <a:lnTo>
                    <a:pt x="39100" y="30796"/>
                  </a:lnTo>
                  <a:lnTo>
                    <a:pt x="44330" y="30522"/>
                  </a:lnTo>
                  <a:lnTo>
                    <a:pt x="48158" y="30283"/>
                  </a:lnTo>
                  <a:lnTo>
                    <a:pt x="49320" y="30181"/>
                  </a:lnTo>
                  <a:lnTo>
                    <a:pt x="49662" y="30112"/>
                  </a:lnTo>
                  <a:lnTo>
                    <a:pt x="49867" y="30078"/>
                  </a:lnTo>
                  <a:lnTo>
                    <a:pt x="50038" y="29976"/>
                  </a:lnTo>
                  <a:lnTo>
                    <a:pt x="50174" y="29805"/>
                  </a:lnTo>
                  <a:lnTo>
                    <a:pt x="50243" y="29600"/>
                  </a:lnTo>
                  <a:lnTo>
                    <a:pt x="50277" y="29360"/>
                  </a:lnTo>
                  <a:lnTo>
                    <a:pt x="50277" y="29053"/>
                  </a:lnTo>
                  <a:lnTo>
                    <a:pt x="50277" y="28745"/>
                  </a:lnTo>
                  <a:lnTo>
                    <a:pt x="50208" y="28403"/>
                  </a:lnTo>
                  <a:lnTo>
                    <a:pt x="50106" y="28062"/>
                  </a:lnTo>
                  <a:lnTo>
                    <a:pt x="49969" y="27720"/>
                  </a:lnTo>
                  <a:lnTo>
                    <a:pt x="49832" y="27344"/>
                  </a:lnTo>
                  <a:lnTo>
                    <a:pt x="49662" y="27002"/>
                  </a:lnTo>
                  <a:lnTo>
                    <a:pt x="49491" y="26694"/>
                  </a:lnTo>
                  <a:lnTo>
                    <a:pt x="49286" y="26387"/>
                  </a:lnTo>
                  <a:lnTo>
                    <a:pt x="49046" y="26113"/>
                  </a:lnTo>
                  <a:lnTo>
                    <a:pt x="48841" y="25874"/>
                  </a:lnTo>
                  <a:lnTo>
                    <a:pt x="48602" y="25669"/>
                  </a:lnTo>
                  <a:lnTo>
                    <a:pt x="48226" y="25430"/>
                  </a:lnTo>
                  <a:lnTo>
                    <a:pt x="47645" y="25088"/>
                  </a:lnTo>
                  <a:lnTo>
                    <a:pt x="45868" y="24199"/>
                  </a:lnTo>
                  <a:lnTo>
                    <a:pt x="43612" y="23071"/>
                  </a:lnTo>
                  <a:lnTo>
                    <a:pt x="41117" y="21841"/>
                  </a:lnTo>
                  <a:lnTo>
                    <a:pt x="36605" y="19654"/>
                  </a:lnTo>
                  <a:lnTo>
                    <a:pt x="34589" y="18697"/>
                  </a:lnTo>
                  <a:lnTo>
                    <a:pt x="30658" y="14834"/>
                  </a:lnTo>
                  <a:lnTo>
                    <a:pt x="15585" y="1"/>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7"/>
            <p:cNvSpPr/>
            <p:nvPr/>
          </p:nvSpPr>
          <p:spPr>
            <a:xfrm>
              <a:off x="4116300" y="5074400"/>
              <a:ext cx="862175" cy="239275"/>
            </a:xfrm>
            <a:custGeom>
              <a:rect b="b" l="l" r="r" t="t"/>
              <a:pathLst>
                <a:path extrusionOk="0" h="9571" w="34487">
                  <a:moveTo>
                    <a:pt x="25224" y="1"/>
                  </a:moveTo>
                  <a:lnTo>
                    <a:pt x="26147" y="548"/>
                  </a:lnTo>
                  <a:lnTo>
                    <a:pt x="26831" y="958"/>
                  </a:lnTo>
                  <a:lnTo>
                    <a:pt x="27514" y="1470"/>
                  </a:lnTo>
                  <a:lnTo>
                    <a:pt x="28198" y="1983"/>
                  </a:lnTo>
                  <a:lnTo>
                    <a:pt x="28471" y="2257"/>
                  </a:lnTo>
                  <a:lnTo>
                    <a:pt x="28711" y="2530"/>
                  </a:lnTo>
                  <a:lnTo>
                    <a:pt x="28916" y="2769"/>
                  </a:lnTo>
                  <a:lnTo>
                    <a:pt x="29052" y="3009"/>
                  </a:lnTo>
                  <a:lnTo>
                    <a:pt x="29121" y="3248"/>
                  </a:lnTo>
                  <a:lnTo>
                    <a:pt x="29121" y="3385"/>
                  </a:lnTo>
                  <a:lnTo>
                    <a:pt x="29087" y="3487"/>
                  </a:lnTo>
                  <a:lnTo>
                    <a:pt x="29052" y="3590"/>
                  </a:lnTo>
                  <a:lnTo>
                    <a:pt x="28950" y="3726"/>
                  </a:lnTo>
                  <a:lnTo>
                    <a:pt x="28813" y="3829"/>
                  </a:lnTo>
                  <a:lnTo>
                    <a:pt x="28676" y="3966"/>
                  </a:lnTo>
                  <a:lnTo>
                    <a:pt x="28300" y="4171"/>
                  </a:lnTo>
                  <a:lnTo>
                    <a:pt x="27788" y="4342"/>
                  </a:lnTo>
                  <a:lnTo>
                    <a:pt x="27173" y="4512"/>
                  </a:lnTo>
                  <a:lnTo>
                    <a:pt x="26489" y="4649"/>
                  </a:lnTo>
                  <a:lnTo>
                    <a:pt x="25703" y="4786"/>
                  </a:lnTo>
                  <a:lnTo>
                    <a:pt x="24814" y="4888"/>
                  </a:lnTo>
                  <a:lnTo>
                    <a:pt x="23891" y="4991"/>
                  </a:lnTo>
                  <a:lnTo>
                    <a:pt x="22866" y="5059"/>
                  </a:lnTo>
                  <a:lnTo>
                    <a:pt x="20713" y="5162"/>
                  </a:lnTo>
                  <a:lnTo>
                    <a:pt x="18354" y="5230"/>
                  </a:lnTo>
                  <a:lnTo>
                    <a:pt x="15928" y="5230"/>
                  </a:lnTo>
                  <a:lnTo>
                    <a:pt x="13433" y="5196"/>
                  </a:lnTo>
                  <a:lnTo>
                    <a:pt x="10938" y="5128"/>
                  </a:lnTo>
                  <a:lnTo>
                    <a:pt x="8579" y="5025"/>
                  </a:lnTo>
                  <a:lnTo>
                    <a:pt x="6324" y="4923"/>
                  </a:lnTo>
                  <a:lnTo>
                    <a:pt x="4273" y="4786"/>
                  </a:lnTo>
                  <a:lnTo>
                    <a:pt x="2496" y="4649"/>
                  </a:lnTo>
                  <a:lnTo>
                    <a:pt x="1060" y="4512"/>
                  </a:lnTo>
                  <a:lnTo>
                    <a:pt x="1" y="4376"/>
                  </a:lnTo>
                  <a:lnTo>
                    <a:pt x="274" y="6631"/>
                  </a:lnTo>
                  <a:lnTo>
                    <a:pt x="411" y="8170"/>
                  </a:lnTo>
                  <a:lnTo>
                    <a:pt x="479" y="9058"/>
                  </a:lnTo>
                  <a:lnTo>
                    <a:pt x="513" y="9297"/>
                  </a:lnTo>
                  <a:lnTo>
                    <a:pt x="547" y="9400"/>
                  </a:lnTo>
                  <a:lnTo>
                    <a:pt x="752" y="9434"/>
                  </a:lnTo>
                  <a:lnTo>
                    <a:pt x="1128" y="9503"/>
                  </a:lnTo>
                  <a:lnTo>
                    <a:pt x="2325" y="9537"/>
                  </a:lnTo>
                  <a:lnTo>
                    <a:pt x="4034" y="9571"/>
                  </a:lnTo>
                  <a:lnTo>
                    <a:pt x="6187" y="9571"/>
                  </a:lnTo>
                  <a:lnTo>
                    <a:pt x="8682" y="9537"/>
                  </a:lnTo>
                  <a:lnTo>
                    <a:pt x="11416" y="9434"/>
                  </a:lnTo>
                  <a:lnTo>
                    <a:pt x="17363" y="9263"/>
                  </a:lnTo>
                  <a:lnTo>
                    <a:pt x="23310" y="8990"/>
                  </a:lnTo>
                  <a:lnTo>
                    <a:pt x="28540" y="8716"/>
                  </a:lnTo>
                  <a:lnTo>
                    <a:pt x="32368" y="8477"/>
                  </a:lnTo>
                  <a:lnTo>
                    <a:pt x="33530" y="8375"/>
                  </a:lnTo>
                  <a:lnTo>
                    <a:pt x="33872" y="8306"/>
                  </a:lnTo>
                  <a:lnTo>
                    <a:pt x="34077" y="8272"/>
                  </a:lnTo>
                  <a:lnTo>
                    <a:pt x="34248" y="8170"/>
                  </a:lnTo>
                  <a:lnTo>
                    <a:pt x="34384" y="7999"/>
                  </a:lnTo>
                  <a:lnTo>
                    <a:pt x="34453" y="7794"/>
                  </a:lnTo>
                  <a:lnTo>
                    <a:pt x="34487" y="7554"/>
                  </a:lnTo>
                  <a:lnTo>
                    <a:pt x="34487" y="7247"/>
                  </a:lnTo>
                  <a:lnTo>
                    <a:pt x="34453" y="6939"/>
                  </a:lnTo>
                  <a:lnTo>
                    <a:pt x="34384" y="6597"/>
                  </a:lnTo>
                  <a:lnTo>
                    <a:pt x="34282" y="6256"/>
                  </a:lnTo>
                  <a:lnTo>
                    <a:pt x="34179" y="5914"/>
                  </a:lnTo>
                  <a:lnTo>
                    <a:pt x="34008" y="5538"/>
                  </a:lnTo>
                  <a:lnTo>
                    <a:pt x="33837" y="5196"/>
                  </a:lnTo>
                  <a:lnTo>
                    <a:pt x="33667" y="4888"/>
                  </a:lnTo>
                  <a:lnTo>
                    <a:pt x="33461" y="4581"/>
                  </a:lnTo>
                  <a:lnTo>
                    <a:pt x="33256" y="4307"/>
                  </a:lnTo>
                  <a:lnTo>
                    <a:pt x="33017" y="4068"/>
                  </a:lnTo>
                  <a:lnTo>
                    <a:pt x="32778" y="3863"/>
                  </a:lnTo>
                  <a:lnTo>
                    <a:pt x="32402" y="3624"/>
                  </a:lnTo>
                  <a:lnTo>
                    <a:pt x="31821" y="3282"/>
                  </a:lnTo>
                  <a:lnTo>
                    <a:pt x="30044" y="2359"/>
                  </a:lnTo>
                  <a:lnTo>
                    <a:pt x="27754" y="1231"/>
                  </a:lnTo>
                  <a:lnTo>
                    <a:pt x="2522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7"/>
            <p:cNvSpPr/>
            <p:nvPr/>
          </p:nvSpPr>
          <p:spPr>
            <a:xfrm>
              <a:off x="4306850" y="4722375"/>
              <a:ext cx="420425" cy="346075"/>
            </a:xfrm>
            <a:custGeom>
              <a:rect b="b" l="l" r="r" t="t"/>
              <a:pathLst>
                <a:path extrusionOk="0" h="13843" w="16817">
                  <a:moveTo>
                    <a:pt x="0" y="0"/>
                  </a:moveTo>
                  <a:lnTo>
                    <a:pt x="0" y="34"/>
                  </a:lnTo>
                  <a:lnTo>
                    <a:pt x="1128" y="1265"/>
                  </a:lnTo>
                  <a:lnTo>
                    <a:pt x="2906" y="3110"/>
                  </a:lnTo>
                  <a:lnTo>
                    <a:pt x="4444" y="4648"/>
                  </a:lnTo>
                  <a:lnTo>
                    <a:pt x="6016" y="6187"/>
                  </a:lnTo>
                  <a:lnTo>
                    <a:pt x="9126" y="9228"/>
                  </a:lnTo>
                  <a:lnTo>
                    <a:pt x="10698" y="10732"/>
                  </a:lnTo>
                  <a:lnTo>
                    <a:pt x="11040" y="11074"/>
                  </a:lnTo>
                  <a:lnTo>
                    <a:pt x="11416" y="11348"/>
                  </a:lnTo>
                  <a:lnTo>
                    <a:pt x="11826" y="11621"/>
                  </a:lnTo>
                  <a:lnTo>
                    <a:pt x="12271" y="11860"/>
                  </a:lnTo>
                  <a:lnTo>
                    <a:pt x="13398" y="12373"/>
                  </a:lnTo>
                  <a:lnTo>
                    <a:pt x="14492" y="12886"/>
                  </a:lnTo>
                  <a:lnTo>
                    <a:pt x="16748" y="13843"/>
                  </a:lnTo>
                  <a:lnTo>
                    <a:pt x="16816" y="13843"/>
                  </a:lnTo>
                  <a:lnTo>
                    <a:pt x="16816" y="13808"/>
                  </a:lnTo>
                  <a:lnTo>
                    <a:pt x="16782" y="13774"/>
                  </a:lnTo>
                  <a:lnTo>
                    <a:pt x="14902" y="12749"/>
                  </a:lnTo>
                  <a:lnTo>
                    <a:pt x="12988" y="11758"/>
                  </a:lnTo>
                  <a:lnTo>
                    <a:pt x="12510" y="11553"/>
                  </a:lnTo>
                  <a:lnTo>
                    <a:pt x="12100" y="11313"/>
                  </a:lnTo>
                  <a:lnTo>
                    <a:pt x="11689" y="11040"/>
                  </a:lnTo>
                  <a:lnTo>
                    <a:pt x="11279" y="10698"/>
                  </a:lnTo>
                  <a:lnTo>
                    <a:pt x="10493" y="9980"/>
                  </a:lnTo>
                  <a:lnTo>
                    <a:pt x="9741" y="9228"/>
                  </a:lnTo>
                  <a:lnTo>
                    <a:pt x="6597" y="6221"/>
                  </a:lnTo>
                  <a:lnTo>
                    <a:pt x="3452" y="3247"/>
                  </a:lnTo>
                  <a:lnTo>
                    <a:pt x="6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7"/>
            <p:cNvSpPr/>
            <p:nvPr/>
          </p:nvSpPr>
          <p:spPr>
            <a:xfrm>
              <a:off x="2057900" y="4053325"/>
              <a:ext cx="2277175" cy="1104850"/>
            </a:xfrm>
            <a:custGeom>
              <a:rect b="b" l="l" r="r" t="t"/>
              <a:pathLst>
                <a:path extrusionOk="0" h="44194" w="91087">
                  <a:moveTo>
                    <a:pt x="51918" y="0"/>
                  </a:moveTo>
                  <a:lnTo>
                    <a:pt x="51542" y="34"/>
                  </a:lnTo>
                  <a:lnTo>
                    <a:pt x="51131" y="69"/>
                  </a:lnTo>
                  <a:lnTo>
                    <a:pt x="50277" y="205"/>
                  </a:lnTo>
                  <a:lnTo>
                    <a:pt x="49354" y="445"/>
                  </a:lnTo>
                  <a:lnTo>
                    <a:pt x="48363" y="752"/>
                  </a:lnTo>
                  <a:lnTo>
                    <a:pt x="47338" y="1128"/>
                  </a:lnTo>
                  <a:lnTo>
                    <a:pt x="46278" y="1572"/>
                  </a:lnTo>
                  <a:lnTo>
                    <a:pt x="45150" y="2085"/>
                  </a:lnTo>
                  <a:lnTo>
                    <a:pt x="44022" y="2632"/>
                  </a:lnTo>
                  <a:lnTo>
                    <a:pt x="42860" y="3247"/>
                  </a:lnTo>
                  <a:lnTo>
                    <a:pt x="41664" y="3897"/>
                  </a:lnTo>
                  <a:lnTo>
                    <a:pt x="40468" y="4614"/>
                  </a:lnTo>
                  <a:lnTo>
                    <a:pt x="39271" y="5332"/>
                  </a:lnTo>
                  <a:lnTo>
                    <a:pt x="36879" y="6836"/>
                  </a:lnTo>
                  <a:lnTo>
                    <a:pt x="34521" y="8408"/>
                  </a:lnTo>
                  <a:lnTo>
                    <a:pt x="32231" y="9946"/>
                  </a:lnTo>
                  <a:lnTo>
                    <a:pt x="30112" y="11450"/>
                  </a:lnTo>
                  <a:lnTo>
                    <a:pt x="26420" y="14116"/>
                  </a:lnTo>
                  <a:lnTo>
                    <a:pt x="23857" y="15962"/>
                  </a:lnTo>
                  <a:lnTo>
                    <a:pt x="23139" y="16474"/>
                  </a:lnTo>
                  <a:lnTo>
                    <a:pt x="22900" y="16611"/>
                  </a:lnTo>
                  <a:lnTo>
                    <a:pt x="22797" y="16645"/>
                  </a:lnTo>
                  <a:lnTo>
                    <a:pt x="21772" y="16167"/>
                  </a:lnTo>
                  <a:lnTo>
                    <a:pt x="20302" y="15483"/>
                  </a:lnTo>
                  <a:lnTo>
                    <a:pt x="18422" y="14595"/>
                  </a:lnTo>
                  <a:lnTo>
                    <a:pt x="410" y="22490"/>
                  </a:lnTo>
                  <a:lnTo>
                    <a:pt x="308" y="23037"/>
                  </a:lnTo>
                  <a:lnTo>
                    <a:pt x="239" y="23686"/>
                  </a:lnTo>
                  <a:lnTo>
                    <a:pt x="137" y="24541"/>
                  </a:lnTo>
                  <a:lnTo>
                    <a:pt x="69" y="25566"/>
                  </a:lnTo>
                  <a:lnTo>
                    <a:pt x="0" y="26728"/>
                  </a:lnTo>
                  <a:lnTo>
                    <a:pt x="0" y="28027"/>
                  </a:lnTo>
                  <a:lnTo>
                    <a:pt x="69" y="29428"/>
                  </a:lnTo>
                  <a:lnTo>
                    <a:pt x="137" y="30146"/>
                  </a:lnTo>
                  <a:lnTo>
                    <a:pt x="205" y="30864"/>
                  </a:lnTo>
                  <a:lnTo>
                    <a:pt x="308" y="31616"/>
                  </a:lnTo>
                  <a:lnTo>
                    <a:pt x="410" y="32367"/>
                  </a:lnTo>
                  <a:lnTo>
                    <a:pt x="581" y="33119"/>
                  </a:lnTo>
                  <a:lnTo>
                    <a:pt x="752" y="33837"/>
                  </a:lnTo>
                  <a:lnTo>
                    <a:pt x="991" y="34589"/>
                  </a:lnTo>
                  <a:lnTo>
                    <a:pt x="1231" y="35307"/>
                  </a:lnTo>
                  <a:lnTo>
                    <a:pt x="1504" y="36025"/>
                  </a:lnTo>
                  <a:lnTo>
                    <a:pt x="1812" y="36742"/>
                  </a:lnTo>
                  <a:lnTo>
                    <a:pt x="2188" y="37426"/>
                  </a:lnTo>
                  <a:lnTo>
                    <a:pt x="2598" y="38075"/>
                  </a:lnTo>
                  <a:lnTo>
                    <a:pt x="3042" y="38691"/>
                  </a:lnTo>
                  <a:lnTo>
                    <a:pt x="3521" y="39306"/>
                  </a:lnTo>
                  <a:lnTo>
                    <a:pt x="4067" y="39853"/>
                  </a:lnTo>
                  <a:lnTo>
                    <a:pt x="4649" y="40365"/>
                  </a:lnTo>
                  <a:lnTo>
                    <a:pt x="5093" y="40741"/>
                  </a:lnTo>
                  <a:lnTo>
                    <a:pt x="5571" y="41049"/>
                  </a:lnTo>
                  <a:lnTo>
                    <a:pt x="6494" y="41664"/>
                  </a:lnTo>
                  <a:lnTo>
                    <a:pt x="7451" y="42211"/>
                  </a:lnTo>
                  <a:lnTo>
                    <a:pt x="8442" y="42655"/>
                  </a:lnTo>
                  <a:lnTo>
                    <a:pt x="9434" y="43031"/>
                  </a:lnTo>
                  <a:lnTo>
                    <a:pt x="10459" y="43373"/>
                  </a:lnTo>
                  <a:lnTo>
                    <a:pt x="11518" y="43646"/>
                  </a:lnTo>
                  <a:lnTo>
                    <a:pt x="12544" y="43852"/>
                  </a:lnTo>
                  <a:lnTo>
                    <a:pt x="13603" y="43988"/>
                  </a:lnTo>
                  <a:lnTo>
                    <a:pt x="14663" y="44125"/>
                  </a:lnTo>
                  <a:lnTo>
                    <a:pt x="15722" y="44159"/>
                  </a:lnTo>
                  <a:lnTo>
                    <a:pt x="16782" y="44193"/>
                  </a:lnTo>
                  <a:lnTo>
                    <a:pt x="17841" y="44159"/>
                  </a:lnTo>
                  <a:lnTo>
                    <a:pt x="18901" y="44091"/>
                  </a:lnTo>
                  <a:lnTo>
                    <a:pt x="19926" y="43988"/>
                  </a:lnTo>
                  <a:lnTo>
                    <a:pt x="20918" y="43852"/>
                  </a:lnTo>
                  <a:lnTo>
                    <a:pt x="21635" y="43749"/>
                  </a:lnTo>
                  <a:lnTo>
                    <a:pt x="22319" y="43612"/>
                  </a:lnTo>
                  <a:lnTo>
                    <a:pt x="23002" y="43476"/>
                  </a:lnTo>
                  <a:lnTo>
                    <a:pt x="23686" y="43271"/>
                  </a:lnTo>
                  <a:lnTo>
                    <a:pt x="25053" y="42860"/>
                  </a:lnTo>
                  <a:lnTo>
                    <a:pt x="26386" y="42382"/>
                  </a:lnTo>
                  <a:lnTo>
                    <a:pt x="27685" y="41835"/>
                  </a:lnTo>
                  <a:lnTo>
                    <a:pt x="28984" y="41220"/>
                  </a:lnTo>
                  <a:lnTo>
                    <a:pt x="30282" y="40536"/>
                  </a:lnTo>
                  <a:lnTo>
                    <a:pt x="31547" y="39818"/>
                  </a:lnTo>
                  <a:lnTo>
                    <a:pt x="32778" y="39067"/>
                  </a:lnTo>
                  <a:lnTo>
                    <a:pt x="34008" y="38246"/>
                  </a:lnTo>
                  <a:lnTo>
                    <a:pt x="35204" y="37426"/>
                  </a:lnTo>
                  <a:lnTo>
                    <a:pt x="36366" y="36537"/>
                  </a:lnTo>
                  <a:lnTo>
                    <a:pt x="37528" y="35649"/>
                  </a:lnTo>
                  <a:lnTo>
                    <a:pt x="38622" y="34760"/>
                  </a:lnTo>
                  <a:lnTo>
                    <a:pt x="39716" y="33871"/>
                  </a:lnTo>
                  <a:lnTo>
                    <a:pt x="40810" y="32949"/>
                  </a:lnTo>
                  <a:lnTo>
                    <a:pt x="42826" y="31137"/>
                  </a:lnTo>
                  <a:lnTo>
                    <a:pt x="44774" y="29394"/>
                  </a:lnTo>
                  <a:lnTo>
                    <a:pt x="46552" y="27753"/>
                  </a:lnTo>
                  <a:lnTo>
                    <a:pt x="48192" y="26284"/>
                  </a:lnTo>
                  <a:lnTo>
                    <a:pt x="48978" y="25600"/>
                  </a:lnTo>
                  <a:lnTo>
                    <a:pt x="49696" y="25019"/>
                  </a:lnTo>
                  <a:lnTo>
                    <a:pt x="50380" y="24472"/>
                  </a:lnTo>
                  <a:lnTo>
                    <a:pt x="51063" y="23994"/>
                  </a:lnTo>
                  <a:lnTo>
                    <a:pt x="51644" y="23584"/>
                  </a:lnTo>
                  <a:lnTo>
                    <a:pt x="52225" y="23276"/>
                  </a:lnTo>
                  <a:lnTo>
                    <a:pt x="52772" y="23037"/>
                  </a:lnTo>
                  <a:lnTo>
                    <a:pt x="53251" y="22900"/>
                  </a:lnTo>
                  <a:lnTo>
                    <a:pt x="53524" y="22900"/>
                  </a:lnTo>
                  <a:lnTo>
                    <a:pt x="53900" y="23037"/>
                  </a:lnTo>
                  <a:lnTo>
                    <a:pt x="54378" y="23242"/>
                  </a:lnTo>
                  <a:lnTo>
                    <a:pt x="54925" y="23584"/>
                  </a:lnTo>
                  <a:lnTo>
                    <a:pt x="55540" y="23994"/>
                  </a:lnTo>
                  <a:lnTo>
                    <a:pt x="56258" y="24472"/>
                  </a:lnTo>
                  <a:lnTo>
                    <a:pt x="57010" y="25053"/>
                  </a:lnTo>
                  <a:lnTo>
                    <a:pt x="57796" y="25668"/>
                  </a:lnTo>
                  <a:lnTo>
                    <a:pt x="59574" y="27138"/>
                  </a:lnTo>
                  <a:lnTo>
                    <a:pt x="61453" y="28745"/>
                  </a:lnTo>
                  <a:lnTo>
                    <a:pt x="63402" y="30488"/>
                  </a:lnTo>
                  <a:lnTo>
                    <a:pt x="65384" y="32299"/>
                  </a:lnTo>
                  <a:lnTo>
                    <a:pt x="67366" y="34111"/>
                  </a:lnTo>
                  <a:lnTo>
                    <a:pt x="69246" y="35888"/>
                  </a:lnTo>
                  <a:lnTo>
                    <a:pt x="72493" y="38998"/>
                  </a:lnTo>
                  <a:lnTo>
                    <a:pt x="75672" y="42074"/>
                  </a:lnTo>
                  <a:lnTo>
                    <a:pt x="91086" y="27104"/>
                  </a:lnTo>
                  <a:lnTo>
                    <a:pt x="90129" y="26249"/>
                  </a:lnTo>
                  <a:lnTo>
                    <a:pt x="88762" y="24985"/>
                  </a:lnTo>
                  <a:lnTo>
                    <a:pt x="85002" y="21430"/>
                  </a:lnTo>
                  <a:lnTo>
                    <a:pt x="82644" y="19311"/>
                  </a:lnTo>
                  <a:lnTo>
                    <a:pt x="80081" y="17055"/>
                  </a:lnTo>
                  <a:lnTo>
                    <a:pt x="77346" y="14663"/>
                  </a:lnTo>
                  <a:lnTo>
                    <a:pt x="75911" y="13467"/>
                  </a:lnTo>
                  <a:lnTo>
                    <a:pt x="74475" y="12270"/>
                  </a:lnTo>
                  <a:lnTo>
                    <a:pt x="73006" y="11108"/>
                  </a:lnTo>
                  <a:lnTo>
                    <a:pt x="71502" y="9946"/>
                  </a:lnTo>
                  <a:lnTo>
                    <a:pt x="69998" y="8784"/>
                  </a:lnTo>
                  <a:lnTo>
                    <a:pt x="68494" y="7690"/>
                  </a:lnTo>
                  <a:lnTo>
                    <a:pt x="66956" y="6631"/>
                  </a:lnTo>
                  <a:lnTo>
                    <a:pt x="65452" y="5606"/>
                  </a:lnTo>
                  <a:lnTo>
                    <a:pt x="63948" y="4648"/>
                  </a:lnTo>
                  <a:lnTo>
                    <a:pt x="62479" y="3760"/>
                  </a:lnTo>
                  <a:lnTo>
                    <a:pt x="61009" y="2940"/>
                  </a:lnTo>
                  <a:lnTo>
                    <a:pt x="59574" y="2222"/>
                  </a:lnTo>
                  <a:lnTo>
                    <a:pt x="58206" y="1572"/>
                  </a:lnTo>
                  <a:lnTo>
                    <a:pt x="56839" y="1026"/>
                  </a:lnTo>
                  <a:lnTo>
                    <a:pt x="56190" y="820"/>
                  </a:lnTo>
                  <a:lnTo>
                    <a:pt x="55540" y="615"/>
                  </a:lnTo>
                  <a:lnTo>
                    <a:pt x="54891" y="445"/>
                  </a:lnTo>
                  <a:lnTo>
                    <a:pt x="54276" y="274"/>
                  </a:lnTo>
                  <a:lnTo>
                    <a:pt x="53661" y="171"/>
                  </a:lnTo>
                  <a:lnTo>
                    <a:pt x="53045" y="69"/>
                  </a:lnTo>
                  <a:lnTo>
                    <a:pt x="52499" y="34"/>
                  </a:lnTo>
                  <a:lnTo>
                    <a:pt x="51918"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7"/>
            <p:cNvSpPr/>
            <p:nvPr/>
          </p:nvSpPr>
          <p:spPr>
            <a:xfrm>
              <a:off x="2057900" y="4053325"/>
              <a:ext cx="2277175" cy="1104850"/>
            </a:xfrm>
            <a:custGeom>
              <a:rect b="b" l="l" r="r" t="t"/>
              <a:pathLst>
                <a:path extrusionOk="0" fill="none" h="44194" w="91087">
                  <a:moveTo>
                    <a:pt x="410" y="22490"/>
                  </a:moveTo>
                  <a:lnTo>
                    <a:pt x="410" y="22490"/>
                  </a:lnTo>
                  <a:lnTo>
                    <a:pt x="308" y="23037"/>
                  </a:lnTo>
                  <a:lnTo>
                    <a:pt x="239" y="23686"/>
                  </a:lnTo>
                  <a:lnTo>
                    <a:pt x="137" y="24541"/>
                  </a:lnTo>
                  <a:lnTo>
                    <a:pt x="69" y="25566"/>
                  </a:lnTo>
                  <a:lnTo>
                    <a:pt x="0" y="26728"/>
                  </a:lnTo>
                  <a:lnTo>
                    <a:pt x="0" y="28027"/>
                  </a:lnTo>
                  <a:lnTo>
                    <a:pt x="69" y="29428"/>
                  </a:lnTo>
                  <a:lnTo>
                    <a:pt x="137" y="30146"/>
                  </a:lnTo>
                  <a:lnTo>
                    <a:pt x="205" y="30864"/>
                  </a:lnTo>
                  <a:lnTo>
                    <a:pt x="308" y="31616"/>
                  </a:lnTo>
                  <a:lnTo>
                    <a:pt x="410" y="32367"/>
                  </a:lnTo>
                  <a:lnTo>
                    <a:pt x="581" y="33119"/>
                  </a:lnTo>
                  <a:lnTo>
                    <a:pt x="752" y="33837"/>
                  </a:lnTo>
                  <a:lnTo>
                    <a:pt x="991" y="34589"/>
                  </a:lnTo>
                  <a:lnTo>
                    <a:pt x="1231" y="35307"/>
                  </a:lnTo>
                  <a:lnTo>
                    <a:pt x="1504" y="36025"/>
                  </a:lnTo>
                  <a:lnTo>
                    <a:pt x="1812" y="36742"/>
                  </a:lnTo>
                  <a:lnTo>
                    <a:pt x="2188" y="37426"/>
                  </a:lnTo>
                  <a:lnTo>
                    <a:pt x="2598" y="38075"/>
                  </a:lnTo>
                  <a:lnTo>
                    <a:pt x="3042" y="38691"/>
                  </a:lnTo>
                  <a:lnTo>
                    <a:pt x="3521" y="39306"/>
                  </a:lnTo>
                  <a:lnTo>
                    <a:pt x="4067" y="39853"/>
                  </a:lnTo>
                  <a:lnTo>
                    <a:pt x="4649" y="40365"/>
                  </a:lnTo>
                  <a:lnTo>
                    <a:pt x="4649" y="40365"/>
                  </a:lnTo>
                  <a:lnTo>
                    <a:pt x="5093" y="40741"/>
                  </a:lnTo>
                  <a:lnTo>
                    <a:pt x="5571" y="41049"/>
                  </a:lnTo>
                  <a:lnTo>
                    <a:pt x="6494" y="41664"/>
                  </a:lnTo>
                  <a:lnTo>
                    <a:pt x="7451" y="42211"/>
                  </a:lnTo>
                  <a:lnTo>
                    <a:pt x="8442" y="42655"/>
                  </a:lnTo>
                  <a:lnTo>
                    <a:pt x="9434" y="43031"/>
                  </a:lnTo>
                  <a:lnTo>
                    <a:pt x="10459" y="43373"/>
                  </a:lnTo>
                  <a:lnTo>
                    <a:pt x="11518" y="43646"/>
                  </a:lnTo>
                  <a:lnTo>
                    <a:pt x="12544" y="43852"/>
                  </a:lnTo>
                  <a:lnTo>
                    <a:pt x="13603" y="43988"/>
                  </a:lnTo>
                  <a:lnTo>
                    <a:pt x="14663" y="44125"/>
                  </a:lnTo>
                  <a:lnTo>
                    <a:pt x="15722" y="44159"/>
                  </a:lnTo>
                  <a:lnTo>
                    <a:pt x="16782" y="44193"/>
                  </a:lnTo>
                  <a:lnTo>
                    <a:pt x="17841" y="44159"/>
                  </a:lnTo>
                  <a:lnTo>
                    <a:pt x="18901" y="44091"/>
                  </a:lnTo>
                  <a:lnTo>
                    <a:pt x="19926" y="43988"/>
                  </a:lnTo>
                  <a:lnTo>
                    <a:pt x="20918" y="43852"/>
                  </a:lnTo>
                  <a:lnTo>
                    <a:pt x="20918" y="43852"/>
                  </a:lnTo>
                  <a:lnTo>
                    <a:pt x="21635" y="43749"/>
                  </a:lnTo>
                  <a:lnTo>
                    <a:pt x="22319" y="43612"/>
                  </a:lnTo>
                  <a:lnTo>
                    <a:pt x="23002" y="43476"/>
                  </a:lnTo>
                  <a:lnTo>
                    <a:pt x="23686" y="43271"/>
                  </a:lnTo>
                  <a:lnTo>
                    <a:pt x="25053" y="42860"/>
                  </a:lnTo>
                  <a:lnTo>
                    <a:pt x="26386" y="42382"/>
                  </a:lnTo>
                  <a:lnTo>
                    <a:pt x="27685" y="41835"/>
                  </a:lnTo>
                  <a:lnTo>
                    <a:pt x="28984" y="41220"/>
                  </a:lnTo>
                  <a:lnTo>
                    <a:pt x="30282" y="40536"/>
                  </a:lnTo>
                  <a:lnTo>
                    <a:pt x="31547" y="39818"/>
                  </a:lnTo>
                  <a:lnTo>
                    <a:pt x="32778" y="39067"/>
                  </a:lnTo>
                  <a:lnTo>
                    <a:pt x="34008" y="38246"/>
                  </a:lnTo>
                  <a:lnTo>
                    <a:pt x="35204" y="37426"/>
                  </a:lnTo>
                  <a:lnTo>
                    <a:pt x="36366" y="36537"/>
                  </a:lnTo>
                  <a:lnTo>
                    <a:pt x="37528" y="35649"/>
                  </a:lnTo>
                  <a:lnTo>
                    <a:pt x="38622" y="34760"/>
                  </a:lnTo>
                  <a:lnTo>
                    <a:pt x="39716" y="33871"/>
                  </a:lnTo>
                  <a:lnTo>
                    <a:pt x="40810" y="32949"/>
                  </a:lnTo>
                  <a:lnTo>
                    <a:pt x="42826" y="31137"/>
                  </a:lnTo>
                  <a:lnTo>
                    <a:pt x="44774" y="29394"/>
                  </a:lnTo>
                  <a:lnTo>
                    <a:pt x="46552" y="27753"/>
                  </a:lnTo>
                  <a:lnTo>
                    <a:pt x="48192" y="26284"/>
                  </a:lnTo>
                  <a:lnTo>
                    <a:pt x="48978" y="25600"/>
                  </a:lnTo>
                  <a:lnTo>
                    <a:pt x="49696" y="25019"/>
                  </a:lnTo>
                  <a:lnTo>
                    <a:pt x="50380" y="24472"/>
                  </a:lnTo>
                  <a:lnTo>
                    <a:pt x="51063" y="23994"/>
                  </a:lnTo>
                  <a:lnTo>
                    <a:pt x="51644" y="23584"/>
                  </a:lnTo>
                  <a:lnTo>
                    <a:pt x="52225" y="23276"/>
                  </a:lnTo>
                  <a:lnTo>
                    <a:pt x="52772" y="23037"/>
                  </a:lnTo>
                  <a:lnTo>
                    <a:pt x="53251" y="22900"/>
                  </a:lnTo>
                  <a:lnTo>
                    <a:pt x="53251" y="22900"/>
                  </a:lnTo>
                  <a:lnTo>
                    <a:pt x="53387" y="22900"/>
                  </a:lnTo>
                  <a:lnTo>
                    <a:pt x="53524" y="22900"/>
                  </a:lnTo>
                  <a:lnTo>
                    <a:pt x="53900" y="23037"/>
                  </a:lnTo>
                  <a:lnTo>
                    <a:pt x="54378" y="23242"/>
                  </a:lnTo>
                  <a:lnTo>
                    <a:pt x="54925" y="23584"/>
                  </a:lnTo>
                  <a:lnTo>
                    <a:pt x="55540" y="23994"/>
                  </a:lnTo>
                  <a:lnTo>
                    <a:pt x="56258" y="24472"/>
                  </a:lnTo>
                  <a:lnTo>
                    <a:pt x="57010" y="25053"/>
                  </a:lnTo>
                  <a:lnTo>
                    <a:pt x="57796" y="25668"/>
                  </a:lnTo>
                  <a:lnTo>
                    <a:pt x="59574" y="27138"/>
                  </a:lnTo>
                  <a:lnTo>
                    <a:pt x="61453" y="28745"/>
                  </a:lnTo>
                  <a:lnTo>
                    <a:pt x="63402" y="30488"/>
                  </a:lnTo>
                  <a:lnTo>
                    <a:pt x="65384" y="32299"/>
                  </a:lnTo>
                  <a:lnTo>
                    <a:pt x="67366" y="34111"/>
                  </a:lnTo>
                  <a:lnTo>
                    <a:pt x="69246" y="35888"/>
                  </a:lnTo>
                  <a:lnTo>
                    <a:pt x="72493" y="38998"/>
                  </a:lnTo>
                  <a:lnTo>
                    <a:pt x="75672" y="42074"/>
                  </a:lnTo>
                  <a:lnTo>
                    <a:pt x="91086" y="27104"/>
                  </a:lnTo>
                  <a:lnTo>
                    <a:pt x="91086" y="27104"/>
                  </a:lnTo>
                  <a:lnTo>
                    <a:pt x="90129" y="26249"/>
                  </a:lnTo>
                  <a:lnTo>
                    <a:pt x="88762" y="24985"/>
                  </a:lnTo>
                  <a:lnTo>
                    <a:pt x="85002" y="21430"/>
                  </a:lnTo>
                  <a:lnTo>
                    <a:pt x="82644" y="19311"/>
                  </a:lnTo>
                  <a:lnTo>
                    <a:pt x="80081" y="17055"/>
                  </a:lnTo>
                  <a:lnTo>
                    <a:pt x="77346" y="14663"/>
                  </a:lnTo>
                  <a:lnTo>
                    <a:pt x="75911" y="13467"/>
                  </a:lnTo>
                  <a:lnTo>
                    <a:pt x="74475" y="12270"/>
                  </a:lnTo>
                  <a:lnTo>
                    <a:pt x="73006" y="11108"/>
                  </a:lnTo>
                  <a:lnTo>
                    <a:pt x="71502" y="9946"/>
                  </a:lnTo>
                  <a:lnTo>
                    <a:pt x="69998" y="8784"/>
                  </a:lnTo>
                  <a:lnTo>
                    <a:pt x="68494" y="7690"/>
                  </a:lnTo>
                  <a:lnTo>
                    <a:pt x="66956" y="6631"/>
                  </a:lnTo>
                  <a:lnTo>
                    <a:pt x="65452" y="5606"/>
                  </a:lnTo>
                  <a:lnTo>
                    <a:pt x="63948" y="4648"/>
                  </a:lnTo>
                  <a:lnTo>
                    <a:pt x="62479" y="3760"/>
                  </a:lnTo>
                  <a:lnTo>
                    <a:pt x="61009" y="2940"/>
                  </a:lnTo>
                  <a:lnTo>
                    <a:pt x="59574" y="2222"/>
                  </a:lnTo>
                  <a:lnTo>
                    <a:pt x="58206" y="1572"/>
                  </a:lnTo>
                  <a:lnTo>
                    <a:pt x="56839" y="1026"/>
                  </a:lnTo>
                  <a:lnTo>
                    <a:pt x="56190" y="820"/>
                  </a:lnTo>
                  <a:lnTo>
                    <a:pt x="55540" y="615"/>
                  </a:lnTo>
                  <a:lnTo>
                    <a:pt x="54891" y="445"/>
                  </a:lnTo>
                  <a:lnTo>
                    <a:pt x="54276" y="274"/>
                  </a:lnTo>
                  <a:lnTo>
                    <a:pt x="53661" y="171"/>
                  </a:lnTo>
                  <a:lnTo>
                    <a:pt x="53045" y="69"/>
                  </a:lnTo>
                  <a:lnTo>
                    <a:pt x="52499" y="34"/>
                  </a:lnTo>
                  <a:lnTo>
                    <a:pt x="51918" y="0"/>
                  </a:lnTo>
                  <a:lnTo>
                    <a:pt x="51918" y="0"/>
                  </a:lnTo>
                  <a:lnTo>
                    <a:pt x="51542" y="34"/>
                  </a:lnTo>
                  <a:lnTo>
                    <a:pt x="51131" y="69"/>
                  </a:lnTo>
                  <a:lnTo>
                    <a:pt x="50277" y="205"/>
                  </a:lnTo>
                  <a:lnTo>
                    <a:pt x="49354" y="445"/>
                  </a:lnTo>
                  <a:lnTo>
                    <a:pt x="48363" y="752"/>
                  </a:lnTo>
                  <a:lnTo>
                    <a:pt x="47338" y="1128"/>
                  </a:lnTo>
                  <a:lnTo>
                    <a:pt x="46278" y="1572"/>
                  </a:lnTo>
                  <a:lnTo>
                    <a:pt x="45150" y="2085"/>
                  </a:lnTo>
                  <a:lnTo>
                    <a:pt x="44022" y="2632"/>
                  </a:lnTo>
                  <a:lnTo>
                    <a:pt x="42860" y="3247"/>
                  </a:lnTo>
                  <a:lnTo>
                    <a:pt x="41664" y="3897"/>
                  </a:lnTo>
                  <a:lnTo>
                    <a:pt x="40468" y="4614"/>
                  </a:lnTo>
                  <a:lnTo>
                    <a:pt x="39271" y="5332"/>
                  </a:lnTo>
                  <a:lnTo>
                    <a:pt x="36879" y="6836"/>
                  </a:lnTo>
                  <a:lnTo>
                    <a:pt x="34521" y="8408"/>
                  </a:lnTo>
                  <a:lnTo>
                    <a:pt x="32231" y="9946"/>
                  </a:lnTo>
                  <a:lnTo>
                    <a:pt x="30112" y="11450"/>
                  </a:lnTo>
                  <a:lnTo>
                    <a:pt x="26420" y="14116"/>
                  </a:lnTo>
                  <a:lnTo>
                    <a:pt x="23857" y="15962"/>
                  </a:lnTo>
                  <a:lnTo>
                    <a:pt x="23139" y="16474"/>
                  </a:lnTo>
                  <a:lnTo>
                    <a:pt x="22900" y="16611"/>
                  </a:lnTo>
                  <a:lnTo>
                    <a:pt x="22797" y="16645"/>
                  </a:lnTo>
                  <a:lnTo>
                    <a:pt x="22797" y="16645"/>
                  </a:lnTo>
                  <a:lnTo>
                    <a:pt x="21772" y="16167"/>
                  </a:lnTo>
                  <a:lnTo>
                    <a:pt x="20302" y="15483"/>
                  </a:lnTo>
                  <a:lnTo>
                    <a:pt x="18422" y="14595"/>
                  </a:lnTo>
                  <a:lnTo>
                    <a:pt x="410" y="2249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7"/>
            <p:cNvSpPr/>
            <p:nvPr/>
          </p:nvSpPr>
          <p:spPr>
            <a:xfrm>
              <a:off x="3907800" y="4691600"/>
              <a:ext cx="351225" cy="335825"/>
            </a:xfrm>
            <a:custGeom>
              <a:rect b="b" l="l" r="r" t="t"/>
              <a:pathLst>
                <a:path extrusionOk="0" h="13433" w="14049">
                  <a:moveTo>
                    <a:pt x="13980" y="1"/>
                  </a:moveTo>
                  <a:lnTo>
                    <a:pt x="12545" y="1231"/>
                  </a:lnTo>
                  <a:lnTo>
                    <a:pt x="11143" y="2530"/>
                  </a:lnTo>
                  <a:lnTo>
                    <a:pt x="8409" y="5128"/>
                  </a:lnTo>
                  <a:lnTo>
                    <a:pt x="5675" y="7725"/>
                  </a:lnTo>
                  <a:lnTo>
                    <a:pt x="3009" y="10357"/>
                  </a:lnTo>
                  <a:lnTo>
                    <a:pt x="1505" y="11861"/>
                  </a:lnTo>
                  <a:lnTo>
                    <a:pt x="1" y="13399"/>
                  </a:lnTo>
                  <a:lnTo>
                    <a:pt x="35" y="13433"/>
                  </a:lnTo>
                  <a:lnTo>
                    <a:pt x="1471" y="12168"/>
                  </a:lnTo>
                  <a:lnTo>
                    <a:pt x="2872" y="10904"/>
                  </a:lnTo>
                  <a:lnTo>
                    <a:pt x="5640" y="8306"/>
                  </a:lnTo>
                  <a:lnTo>
                    <a:pt x="8341" y="5709"/>
                  </a:lnTo>
                  <a:lnTo>
                    <a:pt x="11041" y="3077"/>
                  </a:lnTo>
                  <a:lnTo>
                    <a:pt x="12545" y="1573"/>
                  </a:lnTo>
                  <a:lnTo>
                    <a:pt x="13296" y="821"/>
                  </a:lnTo>
                  <a:lnTo>
                    <a:pt x="14014" y="35"/>
                  </a:lnTo>
                  <a:lnTo>
                    <a:pt x="14048" y="35"/>
                  </a:lnTo>
                  <a:lnTo>
                    <a:pt x="1401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7"/>
            <p:cNvSpPr/>
            <p:nvPr/>
          </p:nvSpPr>
          <p:spPr>
            <a:xfrm>
              <a:off x="2243300" y="4566850"/>
              <a:ext cx="145300" cy="264925"/>
            </a:xfrm>
            <a:custGeom>
              <a:rect b="b" l="l" r="r" t="t"/>
              <a:pathLst>
                <a:path extrusionOk="0" h="10597" w="5812">
                  <a:moveTo>
                    <a:pt x="5196" y="1"/>
                  </a:moveTo>
                  <a:lnTo>
                    <a:pt x="5162" y="35"/>
                  </a:lnTo>
                  <a:lnTo>
                    <a:pt x="5162" y="69"/>
                  </a:lnTo>
                  <a:lnTo>
                    <a:pt x="5264" y="787"/>
                  </a:lnTo>
                  <a:lnTo>
                    <a:pt x="5367" y="1470"/>
                  </a:lnTo>
                  <a:lnTo>
                    <a:pt x="5367" y="2188"/>
                  </a:lnTo>
                  <a:lnTo>
                    <a:pt x="5299" y="2906"/>
                  </a:lnTo>
                  <a:lnTo>
                    <a:pt x="5196" y="3624"/>
                  </a:lnTo>
                  <a:lnTo>
                    <a:pt x="5025" y="4307"/>
                  </a:lnTo>
                  <a:lnTo>
                    <a:pt x="4786" y="4991"/>
                  </a:lnTo>
                  <a:lnTo>
                    <a:pt x="4478" y="5640"/>
                  </a:lnTo>
                  <a:lnTo>
                    <a:pt x="4307" y="6016"/>
                  </a:lnTo>
                  <a:lnTo>
                    <a:pt x="4068" y="6358"/>
                  </a:lnTo>
                  <a:lnTo>
                    <a:pt x="3590" y="7007"/>
                  </a:lnTo>
                  <a:lnTo>
                    <a:pt x="3077" y="7588"/>
                  </a:lnTo>
                  <a:lnTo>
                    <a:pt x="2496" y="8169"/>
                  </a:lnTo>
                  <a:lnTo>
                    <a:pt x="1915" y="8716"/>
                  </a:lnTo>
                  <a:lnTo>
                    <a:pt x="1300" y="9263"/>
                  </a:lnTo>
                  <a:lnTo>
                    <a:pt x="35" y="10288"/>
                  </a:lnTo>
                  <a:lnTo>
                    <a:pt x="1" y="10357"/>
                  </a:lnTo>
                  <a:lnTo>
                    <a:pt x="1" y="10391"/>
                  </a:lnTo>
                  <a:lnTo>
                    <a:pt x="1" y="10459"/>
                  </a:lnTo>
                  <a:lnTo>
                    <a:pt x="35" y="10528"/>
                  </a:lnTo>
                  <a:lnTo>
                    <a:pt x="138" y="10596"/>
                  </a:lnTo>
                  <a:lnTo>
                    <a:pt x="206" y="10596"/>
                  </a:lnTo>
                  <a:lnTo>
                    <a:pt x="274" y="10562"/>
                  </a:lnTo>
                  <a:lnTo>
                    <a:pt x="1026" y="10083"/>
                  </a:lnTo>
                  <a:lnTo>
                    <a:pt x="1778" y="9571"/>
                  </a:lnTo>
                  <a:lnTo>
                    <a:pt x="2496" y="8990"/>
                  </a:lnTo>
                  <a:lnTo>
                    <a:pt x="3180" y="8409"/>
                  </a:lnTo>
                  <a:lnTo>
                    <a:pt x="3487" y="8135"/>
                  </a:lnTo>
                  <a:lnTo>
                    <a:pt x="3761" y="7828"/>
                  </a:lnTo>
                  <a:lnTo>
                    <a:pt x="4034" y="7520"/>
                  </a:lnTo>
                  <a:lnTo>
                    <a:pt x="4307" y="7212"/>
                  </a:lnTo>
                  <a:lnTo>
                    <a:pt x="4547" y="6871"/>
                  </a:lnTo>
                  <a:lnTo>
                    <a:pt x="4752" y="6529"/>
                  </a:lnTo>
                  <a:lnTo>
                    <a:pt x="4957" y="6153"/>
                  </a:lnTo>
                  <a:lnTo>
                    <a:pt x="5162" y="5777"/>
                  </a:lnTo>
                  <a:lnTo>
                    <a:pt x="5435" y="5093"/>
                  </a:lnTo>
                  <a:lnTo>
                    <a:pt x="5640" y="4376"/>
                  </a:lnTo>
                  <a:lnTo>
                    <a:pt x="5743" y="3658"/>
                  </a:lnTo>
                  <a:lnTo>
                    <a:pt x="5811" y="2906"/>
                  </a:lnTo>
                  <a:lnTo>
                    <a:pt x="5777" y="2188"/>
                  </a:lnTo>
                  <a:lnTo>
                    <a:pt x="5675" y="1436"/>
                  </a:lnTo>
                  <a:lnTo>
                    <a:pt x="5504" y="718"/>
                  </a:lnTo>
                  <a:lnTo>
                    <a:pt x="52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7"/>
            <p:cNvSpPr/>
            <p:nvPr/>
          </p:nvSpPr>
          <p:spPr>
            <a:xfrm>
              <a:off x="2243300" y="4566850"/>
              <a:ext cx="145300" cy="264925"/>
            </a:xfrm>
            <a:custGeom>
              <a:rect b="b" l="l" r="r" t="t"/>
              <a:pathLst>
                <a:path extrusionOk="0" fill="none" h="10597" w="5812">
                  <a:moveTo>
                    <a:pt x="5264" y="1"/>
                  </a:moveTo>
                  <a:lnTo>
                    <a:pt x="5264" y="1"/>
                  </a:lnTo>
                  <a:lnTo>
                    <a:pt x="5230" y="1"/>
                  </a:lnTo>
                  <a:lnTo>
                    <a:pt x="5196" y="1"/>
                  </a:lnTo>
                  <a:lnTo>
                    <a:pt x="5162" y="35"/>
                  </a:lnTo>
                  <a:lnTo>
                    <a:pt x="5162" y="69"/>
                  </a:lnTo>
                  <a:lnTo>
                    <a:pt x="5162" y="69"/>
                  </a:lnTo>
                  <a:lnTo>
                    <a:pt x="5264" y="787"/>
                  </a:lnTo>
                  <a:lnTo>
                    <a:pt x="5367" y="1470"/>
                  </a:lnTo>
                  <a:lnTo>
                    <a:pt x="5367" y="2188"/>
                  </a:lnTo>
                  <a:lnTo>
                    <a:pt x="5299" y="2906"/>
                  </a:lnTo>
                  <a:lnTo>
                    <a:pt x="5196" y="3624"/>
                  </a:lnTo>
                  <a:lnTo>
                    <a:pt x="5025" y="4307"/>
                  </a:lnTo>
                  <a:lnTo>
                    <a:pt x="4786" y="4991"/>
                  </a:lnTo>
                  <a:lnTo>
                    <a:pt x="4478" y="5640"/>
                  </a:lnTo>
                  <a:lnTo>
                    <a:pt x="4478" y="5640"/>
                  </a:lnTo>
                  <a:lnTo>
                    <a:pt x="4307" y="6016"/>
                  </a:lnTo>
                  <a:lnTo>
                    <a:pt x="4068" y="6358"/>
                  </a:lnTo>
                  <a:lnTo>
                    <a:pt x="3590" y="7007"/>
                  </a:lnTo>
                  <a:lnTo>
                    <a:pt x="3077" y="7588"/>
                  </a:lnTo>
                  <a:lnTo>
                    <a:pt x="2496" y="8169"/>
                  </a:lnTo>
                  <a:lnTo>
                    <a:pt x="1915" y="8716"/>
                  </a:lnTo>
                  <a:lnTo>
                    <a:pt x="1300" y="9263"/>
                  </a:lnTo>
                  <a:lnTo>
                    <a:pt x="35" y="10288"/>
                  </a:lnTo>
                  <a:lnTo>
                    <a:pt x="35" y="10288"/>
                  </a:lnTo>
                  <a:lnTo>
                    <a:pt x="1" y="10357"/>
                  </a:lnTo>
                  <a:lnTo>
                    <a:pt x="1" y="10391"/>
                  </a:lnTo>
                  <a:lnTo>
                    <a:pt x="1" y="10459"/>
                  </a:lnTo>
                  <a:lnTo>
                    <a:pt x="35" y="10528"/>
                  </a:lnTo>
                  <a:lnTo>
                    <a:pt x="138" y="10596"/>
                  </a:lnTo>
                  <a:lnTo>
                    <a:pt x="206" y="10596"/>
                  </a:lnTo>
                  <a:lnTo>
                    <a:pt x="274" y="10562"/>
                  </a:lnTo>
                  <a:lnTo>
                    <a:pt x="274" y="10562"/>
                  </a:lnTo>
                  <a:lnTo>
                    <a:pt x="1026" y="10083"/>
                  </a:lnTo>
                  <a:lnTo>
                    <a:pt x="1778" y="9571"/>
                  </a:lnTo>
                  <a:lnTo>
                    <a:pt x="2496" y="8990"/>
                  </a:lnTo>
                  <a:lnTo>
                    <a:pt x="3180" y="8409"/>
                  </a:lnTo>
                  <a:lnTo>
                    <a:pt x="3180" y="8409"/>
                  </a:lnTo>
                  <a:lnTo>
                    <a:pt x="3487" y="8135"/>
                  </a:lnTo>
                  <a:lnTo>
                    <a:pt x="3761" y="7828"/>
                  </a:lnTo>
                  <a:lnTo>
                    <a:pt x="4034" y="7520"/>
                  </a:lnTo>
                  <a:lnTo>
                    <a:pt x="4307" y="7212"/>
                  </a:lnTo>
                  <a:lnTo>
                    <a:pt x="4547" y="6871"/>
                  </a:lnTo>
                  <a:lnTo>
                    <a:pt x="4752" y="6529"/>
                  </a:lnTo>
                  <a:lnTo>
                    <a:pt x="4957" y="6153"/>
                  </a:lnTo>
                  <a:lnTo>
                    <a:pt x="5162" y="5777"/>
                  </a:lnTo>
                  <a:lnTo>
                    <a:pt x="5162" y="5777"/>
                  </a:lnTo>
                  <a:lnTo>
                    <a:pt x="5435" y="5093"/>
                  </a:lnTo>
                  <a:lnTo>
                    <a:pt x="5640" y="4376"/>
                  </a:lnTo>
                  <a:lnTo>
                    <a:pt x="5743" y="3658"/>
                  </a:lnTo>
                  <a:lnTo>
                    <a:pt x="5811" y="2906"/>
                  </a:lnTo>
                  <a:lnTo>
                    <a:pt x="5777" y="2188"/>
                  </a:lnTo>
                  <a:lnTo>
                    <a:pt x="5675" y="1436"/>
                  </a:lnTo>
                  <a:lnTo>
                    <a:pt x="5504" y="718"/>
                  </a:lnTo>
                  <a:lnTo>
                    <a:pt x="526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7"/>
            <p:cNvSpPr/>
            <p:nvPr/>
          </p:nvSpPr>
          <p:spPr>
            <a:xfrm>
              <a:off x="2467175" y="4419875"/>
              <a:ext cx="182025" cy="131625"/>
            </a:xfrm>
            <a:custGeom>
              <a:rect b="b" l="l" r="r" t="t"/>
              <a:pathLst>
                <a:path extrusionOk="0" h="5265" w="7281">
                  <a:moveTo>
                    <a:pt x="1881" y="1"/>
                  </a:moveTo>
                  <a:lnTo>
                    <a:pt x="1812" y="69"/>
                  </a:lnTo>
                  <a:lnTo>
                    <a:pt x="1778" y="138"/>
                  </a:lnTo>
                  <a:lnTo>
                    <a:pt x="1812" y="206"/>
                  </a:lnTo>
                  <a:lnTo>
                    <a:pt x="3043" y="1095"/>
                  </a:lnTo>
                  <a:lnTo>
                    <a:pt x="4239" y="1983"/>
                  </a:lnTo>
                  <a:lnTo>
                    <a:pt x="5504" y="2872"/>
                  </a:lnTo>
                  <a:lnTo>
                    <a:pt x="6119" y="3282"/>
                  </a:lnTo>
                  <a:lnTo>
                    <a:pt x="6700" y="3726"/>
                  </a:lnTo>
                  <a:lnTo>
                    <a:pt x="6768" y="3829"/>
                  </a:lnTo>
                  <a:lnTo>
                    <a:pt x="6837" y="3931"/>
                  </a:lnTo>
                  <a:lnTo>
                    <a:pt x="6871" y="4034"/>
                  </a:lnTo>
                  <a:lnTo>
                    <a:pt x="6871" y="4137"/>
                  </a:lnTo>
                  <a:lnTo>
                    <a:pt x="6837" y="4273"/>
                  </a:lnTo>
                  <a:lnTo>
                    <a:pt x="6802" y="4376"/>
                  </a:lnTo>
                  <a:lnTo>
                    <a:pt x="6768" y="4478"/>
                  </a:lnTo>
                  <a:lnTo>
                    <a:pt x="6666" y="4547"/>
                  </a:lnTo>
                  <a:lnTo>
                    <a:pt x="6563" y="4649"/>
                  </a:lnTo>
                  <a:lnTo>
                    <a:pt x="6426" y="4683"/>
                  </a:lnTo>
                  <a:lnTo>
                    <a:pt x="6119" y="4752"/>
                  </a:lnTo>
                  <a:lnTo>
                    <a:pt x="5811" y="4752"/>
                  </a:lnTo>
                  <a:lnTo>
                    <a:pt x="5538" y="4718"/>
                  </a:lnTo>
                  <a:lnTo>
                    <a:pt x="5264" y="4581"/>
                  </a:lnTo>
                  <a:lnTo>
                    <a:pt x="4649" y="4273"/>
                  </a:lnTo>
                  <a:lnTo>
                    <a:pt x="4068" y="3931"/>
                  </a:lnTo>
                  <a:lnTo>
                    <a:pt x="3487" y="3555"/>
                  </a:lnTo>
                  <a:lnTo>
                    <a:pt x="2906" y="3145"/>
                  </a:lnTo>
                  <a:lnTo>
                    <a:pt x="1539" y="2257"/>
                  </a:lnTo>
                  <a:lnTo>
                    <a:pt x="35" y="1368"/>
                  </a:lnTo>
                  <a:lnTo>
                    <a:pt x="1" y="1368"/>
                  </a:lnTo>
                  <a:lnTo>
                    <a:pt x="1" y="1402"/>
                  </a:lnTo>
                  <a:lnTo>
                    <a:pt x="1368" y="2530"/>
                  </a:lnTo>
                  <a:lnTo>
                    <a:pt x="2735" y="3590"/>
                  </a:lnTo>
                  <a:lnTo>
                    <a:pt x="3384" y="4102"/>
                  </a:lnTo>
                  <a:lnTo>
                    <a:pt x="4068" y="4547"/>
                  </a:lnTo>
                  <a:lnTo>
                    <a:pt x="4376" y="4752"/>
                  </a:lnTo>
                  <a:lnTo>
                    <a:pt x="4683" y="4923"/>
                  </a:lnTo>
                  <a:lnTo>
                    <a:pt x="4991" y="5059"/>
                  </a:lnTo>
                  <a:lnTo>
                    <a:pt x="5333" y="5196"/>
                  </a:lnTo>
                  <a:lnTo>
                    <a:pt x="5606" y="5230"/>
                  </a:lnTo>
                  <a:lnTo>
                    <a:pt x="5948" y="5264"/>
                  </a:lnTo>
                  <a:lnTo>
                    <a:pt x="6255" y="5230"/>
                  </a:lnTo>
                  <a:lnTo>
                    <a:pt x="6563" y="5128"/>
                  </a:lnTo>
                  <a:lnTo>
                    <a:pt x="6802" y="4991"/>
                  </a:lnTo>
                  <a:lnTo>
                    <a:pt x="7042" y="4820"/>
                  </a:lnTo>
                  <a:lnTo>
                    <a:pt x="7144" y="4683"/>
                  </a:lnTo>
                  <a:lnTo>
                    <a:pt x="7212" y="4581"/>
                  </a:lnTo>
                  <a:lnTo>
                    <a:pt x="7247" y="4410"/>
                  </a:lnTo>
                  <a:lnTo>
                    <a:pt x="7281" y="4273"/>
                  </a:lnTo>
                  <a:lnTo>
                    <a:pt x="7247" y="3966"/>
                  </a:lnTo>
                  <a:lnTo>
                    <a:pt x="7144" y="3658"/>
                  </a:lnTo>
                  <a:lnTo>
                    <a:pt x="6973" y="3419"/>
                  </a:lnTo>
                  <a:lnTo>
                    <a:pt x="6734" y="3248"/>
                  </a:lnTo>
                  <a:lnTo>
                    <a:pt x="6016" y="2735"/>
                  </a:lnTo>
                  <a:lnTo>
                    <a:pt x="5298" y="2257"/>
                  </a:lnTo>
                  <a:lnTo>
                    <a:pt x="3658" y="1129"/>
                  </a:lnTo>
                  <a:lnTo>
                    <a:pt x="2803" y="582"/>
                  </a:lnTo>
                  <a:lnTo>
                    <a:pt x="1949" y="35"/>
                  </a:lnTo>
                  <a:lnTo>
                    <a:pt x="188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7"/>
            <p:cNvSpPr/>
            <p:nvPr/>
          </p:nvSpPr>
          <p:spPr>
            <a:xfrm>
              <a:off x="2467175" y="4419875"/>
              <a:ext cx="182025" cy="131625"/>
            </a:xfrm>
            <a:custGeom>
              <a:rect b="b" l="l" r="r" t="t"/>
              <a:pathLst>
                <a:path extrusionOk="0" fill="none" h="5265" w="7281">
                  <a:moveTo>
                    <a:pt x="6734" y="3248"/>
                  </a:moveTo>
                  <a:lnTo>
                    <a:pt x="6734" y="3248"/>
                  </a:lnTo>
                  <a:lnTo>
                    <a:pt x="6016" y="2735"/>
                  </a:lnTo>
                  <a:lnTo>
                    <a:pt x="5298" y="2257"/>
                  </a:lnTo>
                  <a:lnTo>
                    <a:pt x="5298" y="2257"/>
                  </a:lnTo>
                  <a:lnTo>
                    <a:pt x="3658" y="1129"/>
                  </a:lnTo>
                  <a:lnTo>
                    <a:pt x="2803" y="582"/>
                  </a:lnTo>
                  <a:lnTo>
                    <a:pt x="1949" y="35"/>
                  </a:lnTo>
                  <a:lnTo>
                    <a:pt x="1949" y="35"/>
                  </a:lnTo>
                  <a:lnTo>
                    <a:pt x="1881" y="1"/>
                  </a:lnTo>
                  <a:lnTo>
                    <a:pt x="1812" y="69"/>
                  </a:lnTo>
                  <a:lnTo>
                    <a:pt x="1778" y="138"/>
                  </a:lnTo>
                  <a:lnTo>
                    <a:pt x="1812" y="206"/>
                  </a:lnTo>
                  <a:lnTo>
                    <a:pt x="1812" y="206"/>
                  </a:lnTo>
                  <a:lnTo>
                    <a:pt x="3043" y="1095"/>
                  </a:lnTo>
                  <a:lnTo>
                    <a:pt x="4239" y="1983"/>
                  </a:lnTo>
                  <a:lnTo>
                    <a:pt x="5504" y="2872"/>
                  </a:lnTo>
                  <a:lnTo>
                    <a:pt x="5504" y="2872"/>
                  </a:lnTo>
                  <a:lnTo>
                    <a:pt x="6119" y="3282"/>
                  </a:lnTo>
                  <a:lnTo>
                    <a:pt x="6700" y="3726"/>
                  </a:lnTo>
                  <a:lnTo>
                    <a:pt x="6700" y="3726"/>
                  </a:lnTo>
                  <a:lnTo>
                    <a:pt x="6768" y="3829"/>
                  </a:lnTo>
                  <a:lnTo>
                    <a:pt x="6837" y="3931"/>
                  </a:lnTo>
                  <a:lnTo>
                    <a:pt x="6871" y="4034"/>
                  </a:lnTo>
                  <a:lnTo>
                    <a:pt x="6871" y="4137"/>
                  </a:lnTo>
                  <a:lnTo>
                    <a:pt x="6837" y="4273"/>
                  </a:lnTo>
                  <a:lnTo>
                    <a:pt x="6802" y="4376"/>
                  </a:lnTo>
                  <a:lnTo>
                    <a:pt x="6768" y="4478"/>
                  </a:lnTo>
                  <a:lnTo>
                    <a:pt x="6666" y="4547"/>
                  </a:lnTo>
                  <a:lnTo>
                    <a:pt x="6666" y="4547"/>
                  </a:lnTo>
                  <a:lnTo>
                    <a:pt x="6563" y="4649"/>
                  </a:lnTo>
                  <a:lnTo>
                    <a:pt x="6426" y="4683"/>
                  </a:lnTo>
                  <a:lnTo>
                    <a:pt x="6426" y="4683"/>
                  </a:lnTo>
                  <a:lnTo>
                    <a:pt x="6119" y="4752"/>
                  </a:lnTo>
                  <a:lnTo>
                    <a:pt x="5811" y="4752"/>
                  </a:lnTo>
                  <a:lnTo>
                    <a:pt x="5538" y="4718"/>
                  </a:lnTo>
                  <a:lnTo>
                    <a:pt x="5264" y="4581"/>
                  </a:lnTo>
                  <a:lnTo>
                    <a:pt x="5264" y="4581"/>
                  </a:lnTo>
                  <a:lnTo>
                    <a:pt x="4649" y="4273"/>
                  </a:lnTo>
                  <a:lnTo>
                    <a:pt x="4068" y="3931"/>
                  </a:lnTo>
                  <a:lnTo>
                    <a:pt x="3487" y="3555"/>
                  </a:lnTo>
                  <a:lnTo>
                    <a:pt x="2906" y="3145"/>
                  </a:lnTo>
                  <a:lnTo>
                    <a:pt x="2906" y="3145"/>
                  </a:lnTo>
                  <a:lnTo>
                    <a:pt x="1539" y="2257"/>
                  </a:lnTo>
                  <a:lnTo>
                    <a:pt x="1539" y="2257"/>
                  </a:lnTo>
                  <a:lnTo>
                    <a:pt x="35" y="1368"/>
                  </a:lnTo>
                  <a:lnTo>
                    <a:pt x="35" y="1368"/>
                  </a:lnTo>
                  <a:lnTo>
                    <a:pt x="1" y="1368"/>
                  </a:lnTo>
                  <a:lnTo>
                    <a:pt x="1" y="1402"/>
                  </a:lnTo>
                  <a:lnTo>
                    <a:pt x="1" y="1402"/>
                  </a:lnTo>
                  <a:lnTo>
                    <a:pt x="1368" y="2530"/>
                  </a:lnTo>
                  <a:lnTo>
                    <a:pt x="1368" y="2530"/>
                  </a:lnTo>
                  <a:lnTo>
                    <a:pt x="2735" y="3590"/>
                  </a:lnTo>
                  <a:lnTo>
                    <a:pt x="2735" y="3590"/>
                  </a:lnTo>
                  <a:lnTo>
                    <a:pt x="3384" y="4102"/>
                  </a:lnTo>
                  <a:lnTo>
                    <a:pt x="4068" y="4547"/>
                  </a:lnTo>
                  <a:lnTo>
                    <a:pt x="4068" y="4547"/>
                  </a:lnTo>
                  <a:lnTo>
                    <a:pt x="4376" y="4752"/>
                  </a:lnTo>
                  <a:lnTo>
                    <a:pt x="4683" y="4923"/>
                  </a:lnTo>
                  <a:lnTo>
                    <a:pt x="4991" y="5059"/>
                  </a:lnTo>
                  <a:lnTo>
                    <a:pt x="5333" y="5196"/>
                  </a:lnTo>
                  <a:lnTo>
                    <a:pt x="5333" y="5196"/>
                  </a:lnTo>
                  <a:lnTo>
                    <a:pt x="5606" y="5230"/>
                  </a:lnTo>
                  <a:lnTo>
                    <a:pt x="5948" y="5264"/>
                  </a:lnTo>
                  <a:lnTo>
                    <a:pt x="6255" y="5230"/>
                  </a:lnTo>
                  <a:lnTo>
                    <a:pt x="6563" y="5128"/>
                  </a:lnTo>
                  <a:lnTo>
                    <a:pt x="6802" y="4991"/>
                  </a:lnTo>
                  <a:lnTo>
                    <a:pt x="7042" y="4820"/>
                  </a:lnTo>
                  <a:lnTo>
                    <a:pt x="7144" y="4683"/>
                  </a:lnTo>
                  <a:lnTo>
                    <a:pt x="7212" y="4581"/>
                  </a:lnTo>
                  <a:lnTo>
                    <a:pt x="7247" y="4410"/>
                  </a:lnTo>
                  <a:lnTo>
                    <a:pt x="7281" y="4273"/>
                  </a:lnTo>
                  <a:lnTo>
                    <a:pt x="7281" y="4273"/>
                  </a:lnTo>
                  <a:lnTo>
                    <a:pt x="7247" y="3966"/>
                  </a:lnTo>
                  <a:lnTo>
                    <a:pt x="7144" y="3658"/>
                  </a:lnTo>
                  <a:lnTo>
                    <a:pt x="6973" y="3419"/>
                  </a:lnTo>
                  <a:lnTo>
                    <a:pt x="6734" y="324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7"/>
            <p:cNvSpPr/>
            <p:nvPr/>
          </p:nvSpPr>
          <p:spPr>
            <a:xfrm>
              <a:off x="3452375" y="4071250"/>
              <a:ext cx="857925" cy="634050"/>
            </a:xfrm>
            <a:custGeom>
              <a:rect b="b" l="l" r="r" t="t"/>
              <a:pathLst>
                <a:path extrusionOk="0" h="25362" w="34317">
                  <a:moveTo>
                    <a:pt x="69" y="1"/>
                  </a:moveTo>
                  <a:lnTo>
                    <a:pt x="1" y="35"/>
                  </a:lnTo>
                  <a:lnTo>
                    <a:pt x="1" y="69"/>
                  </a:lnTo>
                  <a:lnTo>
                    <a:pt x="35" y="69"/>
                  </a:lnTo>
                  <a:lnTo>
                    <a:pt x="958" y="548"/>
                  </a:lnTo>
                  <a:lnTo>
                    <a:pt x="1915" y="1026"/>
                  </a:lnTo>
                  <a:lnTo>
                    <a:pt x="2803" y="1471"/>
                  </a:lnTo>
                  <a:lnTo>
                    <a:pt x="3726" y="1983"/>
                  </a:lnTo>
                  <a:lnTo>
                    <a:pt x="5538" y="2974"/>
                  </a:lnTo>
                  <a:lnTo>
                    <a:pt x="7315" y="4000"/>
                  </a:lnTo>
                  <a:lnTo>
                    <a:pt x="9092" y="5059"/>
                  </a:lnTo>
                  <a:lnTo>
                    <a:pt x="10835" y="6187"/>
                  </a:lnTo>
                  <a:lnTo>
                    <a:pt x="12578" y="7349"/>
                  </a:lnTo>
                  <a:lnTo>
                    <a:pt x="14253" y="8546"/>
                  </a:lnTo>
                  <a:lnTo>
                    <a:pt x="15928" y="9742"/>
                  </a:lnTo>
                  <a:lnTo>
                    <a:pt x="17603" y="11007"/>
                  </a:lnTo>
                  <a:lnTo>
                    <a:pt x="19243" y="12305"/>
                  </a:lnTo>
                  <a:lnTo>
                    <a:pt x="20850" y="13604"/>
                  </a:lnTo>
                  <a:lnTo>
                    <a:pt x="24028" y="16304"/>
                  </a:lnTo>
                  <a:lnTo>
                    <a:pt x="25635" y="17706"/>
                  </a:lnTo>
                  <a:lnTo>
                    <a:pt x="27207" y="19073"/>
                  </a:lnTo>
                  <a:lnTo>
                    <a:pt x="33393" y="24644"/>
                  </a:lnTo>
                  <a:lnTo>
                    <a:pt x="33769" y="25020"/>
                  </a:lnTo>
                  <a:lnTo>
                    <a:pt x="34179" y="25362"/>
                  </a:lnTo>
                  <a:lnTo>
                    <a:pt x="34248" y="25362"/>
                  </a:lnTo>
                  <a:lnTo>
                    <a:pt x="34316" y="25327"/>
                  </a:lnTo>
                  <a:lnTo>
                    <a:pt x="34316" y="25259"/>
                  </a:lnTo>
                  <a:lnTo>
                    <a:pt x="34282" y="25191"/>
                  </a:lnTo>
                  <a:lnTo>
                    <a:pt x="33564" y="24473"/>
                  </a:lnTo>
                  <a:lnTo>
                    <a:pt x="32812" y="23721"/>
                  </a:lnTo>
                  <a:lnTo>
                    <a:pt x="31274" y="22285"/>
                  </a:lnTo>
                  <a:lnTo>
                    <a:pt x="29770" y="20850"/>
                  </a:lnTo>
                  <a:lnTo>
                    <a:pt x="28232" y="19449"/>
                  </a:lnTo>
                  <a:lnTo>
                    <a:pt x="25122" y="16646"/>
                  </a:lnTo>
                  <a:lnTo>
                    <a:pt x="23516" y="15279"/>
                  </a:lnTo>
                  <a:lnTo>
                    <a:pt x="21943" y="13912"/>
                  </a:lnTo>
                  <a:lnTo>
                    <a:pt x="20337" y="12579"/>
                  </a:lnTo>
                  <a:lnTo>
                    <a:pt x="18696" y="11280"/>
                  </a:lnTo>
                  <a:lnTo>
                    <a:pt x="17022" y="9981"/>
                  </a:lnTo>
                  <a:lnTo>
                    <a:pt x="15347" y="8717"/>
                  </a:lnTo>
                  <a:lnTo>
                    <a:pt x="13672" y="7520"/>
                  </a:lnTo>
                  <a:lnTo>
                    <a:pt x="11963" y="6324"/>
                  </a:lnTo>
                  <a:lnTo>
                    <a:pt x="10220" y="5196"/>
                  </a:lnTo>
                  <a:lnTo>
                    <a:pt x="8477" y="4137"/>
                  </a:lnTo>
                  <a:lnTo>
                    <a:pt x="6666" y="3077"/>
                  </a:lnTo>
                  <a:lnTo>
                    <a:pt x="5743" y="2599"/>
                  </a:lnTo>
                  <a:lnTo>
                    <a:pt x="4820" y="2120"/>
                  </a:lnTo>
                  <a:lnTo>
                    <a:pt x="3897" y="1642"/>
                  </a:lnTo>
                  <a:lnTo>
                    <a:pt x="2974" y="1197"/>
                  </a:lnTo>
                  <a:lnTo>
                    <a:pt x="2051" y="787"/>
                  </a:lnTo>
                  <a:lnTo>
                    <a:pt x="1094" y="411"/>
                  </a:lnTo>
                  <a:lnTo>
                    <a:pt x="6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7"/>
            <p:cNvSpPr/>
            <p:nvPr/>
          </p:nvSpPr>
          <p:spPr>
            <a:xfrm>
              <a:off x="2118550" y="4516450"/>
              <a:ext cx="1811500" cy="546875"/>
            </a:xfrm>
            <a:custGeom>
              <a:rect b="b" l="l" r="r" t="t"/>
              <a:pathLst>
                <a:path extrusionOk="0" h="21875" w="72460">
                  <a:moveTo>
                    <a:pt x="50346" y="0"/>
                  </a:moveTo>
                  <a:lnTo>
                    <a:pt x="50107" y="34"/>
                  </a:lnTo>
                  <a:lnTo>
                    <a:pt x="49833" y="68"/>
                  </a:lnTo>
                  <a:lnTo>
                    <a:pt x="49321" y="308"/>
                  </a:lnTo>
                  <a:lnTo>
                    <a:pt x="48808" y="581"/>
                  </a:lnTo>
                  <a:lnTo>
                    <a:pt x="48329" y="923"/>
                  </a:lnTo>
                  <a:lnTo>
                    <a:pt x="47919" y="1299"/>
                  </a:lnTo>
                  <a:lnTo>
                    <a:pt x="45800" y="2974"/>
                  </a:lnTo>
                  <a:lnTo>
                    <a:pt x="41425" y="6426"/>
                  </a:lnTo>
                  <a:lnTo>
                    <a:pt x="37358" y="9673"/>
                  </a:lnTo>
                  <a:lnTo>
                    <a:pt x="35307" y="11279"/>
                  </a:lnTo>
                  <a:lnTo>
                    <a:pt x="33257" y="12885"/>
                  </a:lnTo>
                  <a:lnTo>
                    <a:pt x="32334" y="13603"/>
                  </a:lnTo>
                  <a:lnTo>
                    <a:pt x="31411" y="14287"/>
                  </a:lnTo>
                  <a:lnTo>
                    <a:pt x="30454" y="14970"/>
                  </a:lnTo>
                  <a:lnTo>
                    <a:pt x="29497" y="15654"/>
                  </a:lnTo>
                  <a:lnTo>
                    <a:pt x="28540" y="16303"/>
                  </a:lnTo>
                  <a:lnTo>
                    <a:pt x="27549" y="16919"/>
                  </a:lnTo>
                  <a:lnTo>
                    <a:pt x="26558" y="17534"/>
                  </a:lnTo>
                  <a:lnTo>
                    <a:pt x="25567" y="18115"/>
                  </a:lnTo>
                  <a:lnTo>
                    <a:pt x="24575" y="18662"/>
                  </a:lnTo>
                  <a:lnTo>
                    <a:pt x="23584" y="19140"/>
                  </a:lnTo>
                  <a:lnTo>
                    <a:pt x="22525" y="19619"/>
                  </a:lnTo>
                  <a:lnTo>
                    <a:pt x="21465" y="20029"/>
                  </a:lnTo>
                  <a:lnTo>
                    <a:pt x="20371" y="20405"/>
                  </a:lnTo>
                  <a:lnTo>
                    <a:pt x="19278" y="20747"/>
                  </a:lnTo>
                  <a:lnTo>
                    <a:pt x="18184" y="21020"/>
                  </a:lnTo>
                  <a:lnTo>
                    <a:pt x="17056" y="21259"/>
                  </a:lnTo>
                  <a:lnTo>
                    <a:pt x="15928" y="21396"/>
                  </a:lnTo>
                  <a:lnTo>
                    <a:pt x="14800" y="21499"/>
                  </a:lnTo>
                  <a:lnTo>
                    <a:pt x="13672" y="21499"/>
                  </a:lnTo>
                  <a:lnTo>
                    <a:pt x="12544" y="21464"/>
                  </a:lnTo>
                  <a:lnTo>
                    <a:pt x="11998" y="21396"/>
                  </a:lnTo>
                  <a:lnTo>
                    <a:pt x="11451" y="21328"/>
                  </a:lnTo>
                  <a:lnTo>
                    <a:pt x="10870" y="21225"/>
                  </a:lnTo>
                  <a:lnTo>
                    <a:pt x="10323" y="21088"/>
                  </a:lnTo>
                  <a:lnTo>
                    <a:pt x="9776" y="20952"/>
                  </a:lnTo>
                  <a:lnTo>
                    <a:pt x="9229" y="20781"/>
                  </a:lnTo>
                  <a:lnTo>
                    <a:pt x="8682" y="20576"/>
                  </a:lnTo>
                  <a:lnTo>
                    <a:pt x="8170" y="20336"/>
                  </a:lnTo>
                  <a:lnTo>
                    <a:pt x="7691" y="20131"/>
                  </a:lnTo>
                  <a:lnTo>
                    <a:pt x="7213" y="19892"/>
                  </a:lnTo>
                  <a:lnTo>
                    <a:pt x="6768" y="19619"/>
                  </a:lnTo>
                  <a:lnTo>
                    <a:pt x="6324" y="19311"/>
                  </a:lnTo>
                  <a:lnTo>
                    <a:pt x="5880" y="19003"/>
                  </a:lnTo>
                  <a:lnTo>
                    <a:pt x="5469" y="18696"/>
                  </a:lnTo>
                  <a:lnTo>
                    <a:pt x="5094" y="18354"/>
                  </a:lnTo>
                  <a:lnTo>
                    <a:pt x="4718" y="18012"/>
                  </a:lnTo>
                  <a:lnTo>
                    <a:pt x="4342" y="17636"/>
                  </a:lnTo>
                  <a:lnTo>
                    <a:pt x="4000" y="17226"/>
                  </a:lnTo>
                  <a:lnTo>
                    <a:pt x="3658" y="16816"/>
                  </a:lnTo>
                  <a:lnTo>
                    <a:pt x="3350" y="16406"/>
                  </a:lnTo>
                  <a:lnTo>
                    <a:pt x="3077" y="15962"/>
                  </a:lnTo>
                  <a:lnTo>
                    <a:pt x="2804" y="15517"/>
                  </a:lnTo>
                  <a:lnTo>
                    <a:pt x="2530" y="15039"/>
                  </a:lnTo>
                  <a:lnTo>
                    <a:pt x="2291" y="14560"/>
                  </a:lnTo>
                  <a:lnTo>
                    <a:pt x="1881" y="13603"/>
                  </a:lnTo>
                  <a:lnTo>
                    <a:pt x="1505" y="12612"/>
                  </a:lnTo>
                  <a:lnTo>
                    <a:pt x="1197" y="11587"/>
                  </a:lnTo>
                  <a:lnTo>
                    <a:pt x="924" y="10561"/>
                  </a:lnTo>
                  <a:lnTo>
                    <a:pt x="719" y="9502"/>
                  </a:lnTo>
                  <a:lnTo>
                    <a:pt x="514" y="8442"/>
                  </a:lnTo>
                  <a:lnTo>
                    <a:pt x="377" y="7417"/>
                  </a:lnTo>
                  <a:lnTo>
                    <a:pt x="240" y="6357"/>
                  </a:lnTo>
                  <a:lnTo>
                    <a:pt x="35" y="4307"/>
                  </a:lnTo>
                  <a:lnTo>
                    <a:pt x="35" y="4272"/>
                  </a:lnTo>
                  <a:lnTo>
                    <a:pt x="1" y="4307"/>
                  </a:lnTo>
                  <a:lnTo>
                    <a:pt x="138" y="6323"/>
                  </a:lnTo>
                  <a:lnTo>
                    <a:pt x="240" y="7349"/>
                  </a:lnTo>
                  <a:lnTo>
                    <a:pt x="343" y="8374"/>
                  </a:lnTo>
                  <a:lnTo>
                    <a:pt x="514" y="9399"/>
                  </a:lnTo>
                  <a:lnTo>
                    <a:pt x="684" y="10425"/>
                  </a:lnTo>
                  <a:lnTo>
                    <a:pt x="924" y="11450"/>
                  </a:lnTo>
                  <a:lnTo>
                    <a:pt x="1197" y="12441"/>
                  </a:lnTo>
                  <a:lnTo>
                    <a:pt x="1539" y="13432"/>
                  </a:lnTo>
                  <a:lnTo>
                    <a:pt x="1915" y="14355"/>
                  </a:lnTo>
                  <a:lnTo>
                    <a:pt x="2359" y="15278"/>
                  </a:lnTo>
                  <a:lnTo>
                    <a:pt x="2872" y="16167"/>
                  </a:lnTo>
                  <a:lnTo>
                    <a:pt x="3145" y="16611"/>
                  </a:lnTo>
                  <a:lnTo>
                    <a:pt x="3419" y="17021"/>
                  </a:lnTo>
                  <a:lnTo>
                    <a:pt x="3726" y="17397"/>
                  </a:lnTo>
                  <a:lnTo>
                    <a:pt x="4068" y="17807"/>
                  </a:lnTo>
                  <a:lnTo>
                    <a:pt x="4410" y="18183"/>
                  </a:lnTo>
                  <a:lnTo>
                    <a:pt x="4786" y="18559"/>
                  </a:lnTo>
                  <a:lnTo>
                    <a:pt x="5162" y="18901"/>
                  </a:lnTo>
                  <a:lnTo>
                    <a:pt x="5572" y="19243"/>
                  </a:lnTo>
                  <a:lnTo>
                    <a:pt x="6051" y="19550"/>
                  </a:lnTo>
                  <a:lnTo>
                    <a:pt x="6495" y="19858"/>
                  </a:lnTo>
                  <a:lnTo>
                    <a:pt x="6973" y="20166"/>
                  </a:lnTo>
                  <a:lnTo>
                    <a:pt x="7452" y="20405"/>
                  </a:lnTo>
                  <a:lnTo>
                    <a:pt x="7965" y="20644"/>
                  </a:lnTo>
                  <a:lnTo>
                    <a:pt x="8443" y="20883"/>
                  </a:lnTo>
                  <a:lnTo>
                    <a:pt x="8956" y="21054"/>
                  </a:lnTo>
                  <a:lnTo>
                    <a:pt x="9468" y="21225"/>
                  </a:lnTo>
                  <a:lnTo>
                    <a:pt x="9981" y="21396"/>
                  </a:lnTo>
                  <a:lnTo>
                    <a:pt x="10528" y="21499"/>
                  </a:lnTo>
                  <a:lnTo>
                    <a:pt x="11587" y="21704"/>
                  </a:lnTo>
                  <a:lnTo>
                    <a:pt x="12681" y="21840"/>
                  </a:lnTo>
                  <a:lnTo>
                    <a:pt x="13775" y="21874"/>
                  </a:lnTo>
                  <a:lnTo>
                    <a:pt x="14869" y="21840"/>
                  </a:lnTo>
                  <a:lnTo>
                    <a:pt x="15962" y="21772"/>
                  </a:lnTo>
                  <a:lnTo>
                    <a:pt x="17056" y="21601"/>
                  </a:lnTo>
                  <a:lnTo>
                    <a:pt x="18150" y="21430"/>
                  </a:lnTo>
                  <a:lnTo>
                    <a:pt x="19243" y="21157"/>
                  </a:lnTo>
                  <a:lnTo>
                    <a:pt x="20303" y="20849"/>
                  </a:lnTo>
                  <a:lnTo>
                    <a:pt x="21328" y="20507"/>
                  </a:lnTo>
                  <a:lnTo>
                    <a:pt x="22320" y="20131"/>
                  </a:lnTo>
                  <a:lnTo>
                    <a:pt x="23413" y="19653"/>
                  </a:lnTo>
                  <a:lnTo>
                    <a:pt x="24507" y="19140"/>
                  </a:lnTo>
                  <a:lnTo>
                    <a:pt x="25567" y="18593"/>
                  </a:lnTo>
                  <a:lnTo>
                    <a:pt x="26592" y="18012"/>
                  </a:lnTo>
                  <a:lnTo>
                    <a:pt x="27617" y="17397"/>
                  </a:lnTo>
                  <a:lnTo>
                    <a:pt x="28608" y="16748"/>
                  </a:lnTo>
                  <a:lnTo>
                    <a:pt x="29600" y="16098"/>
                  </a:lnTo>
                  <a:lnTo>
                    <a:pt x="30591" y="15381"/>
                  </a:lnTo>
                  <a:lnTo>
                    <a:pt x="32505" y="13979"/>
                  </a:lnTo>
                  <a:lnTo>
                    <a:pt x="34385" y="12510"/>
                  </a:lnTo>
                  <a:lnTo>
                    <a:pt x="38110" y="9536"/>
                  </a:lnTo>
                  <a:lnTo>
                    <a:pt x="46791" y="2666"/>
                  </a:lnTo>
                  <a:lnTo>
                    <a:pt x="47851" y="1812"/>
                  </a:lnTo>
                  <a:lnTo>
                    <a:pt x="48911" y="991"/>
                  </a:lnTo>
                  <a:lnTo>
                    <a:pt x="49184" y="820"/>
                  </a:lnTo>
                  <a:lnTo>
                    <a:pt x="49457" y="649"/>
                  </a:lnTo>
                  <a:lnTo>
                    <a:pt x="49765" y="513"/>
                  </a:lnTo>
                  <a:lnTo>
                    <a:pt x="50038" y="410"/>
                  </a:lnTo>
                  <a:lnTo>
                    <a:pt x="50346" y="342"/>
                  </a:lnTo>
                  <a:lnTo>
                    <a:pt x="50654" y="342"/>
                  </a:lnTo>
                  <a:lnTo>
                    <a:pt x="50961" y="410"/>
                  </a:lnTo>
                  <a:lnTo>
                    <a:pt x="51269" y="547"/>
                  </a:lnTo>
                  <a:lnTo>
                    <a:pt x="51952" y="991"/>
                  </a:lnTo>
                  <a:lnTo>
                    <a:pt x="52944" y="1743"/>
                  </a:lnTo>
                  <a:lnTo>
                    <a:pt x="54174" y="2769"/>
                  </a:lnTo>
                  <a:lnTo>
                    <a:pt x="55644" y="3965"/>
                  </a:lnTo>
                  <a:lnTo>
                    <a:pt x="58993" y="6802"/>
                  </a:lnTo>
                  <a:lnTo>
                    <a:pt x="62616" y="9946"/>
                  </a:lnTo>
                  <a:lnTo>
                    <a:pt x="66137" y="13022"/>
                  </a:lnTo>
                  <a:lnTo>
                    <a:pt x="69178" y="15722"/>
                  </a:lnTo>
                  <a:lnTo>
                    <a:pt x="72357" y="18525"/>
                  </a:lnTo>
                  <a:lnTo>
                    <a:pt x="72391" y="18559"/>
                  </a:lnTo>
                  <a:lnTo>
                    <a:pt x="72460" y="18525"/>
                  </a:lnTo>
                  <a:lnTo>
                    <a:pt x="72460" y="18457"/>
                  </a:lnTo>
                  <a:lnTo>
                    <a:pt x="72425" y="18388"/>
                  </a:lnTo>
                  <a:lnTo>
                    <a:pt x="70306" y="16406"/>
                  </a:lnTo>
                  <a:lnTo>
                    <a:pt x="67606" y="13945"/>
                  </a:lnTo>
                  <a:lnTo>
                    <a:pt x="64599" y="11211"/>
                  </a:lnTo>
                  <a:lnTo>
                    <a:pt x="61454" y="8442"/>
                  </a:lnTo>
                  <a:lnTo>
                    <a:pt x="58378" y="5742"/>
                  </a:lnTo>
                  <a:lnTo>
                    <a:pt x="55644" y="3384"/>
                  </a:lnTo>
                  <a:lnTo>
                    <a:pt x="53388" y="1538"/>
                  </a:lnTo>
                  <a:lnTo>
                    <a:pt x="52533" y="889"/>
                  </a:lnTo>
                  <a:lnTo>
                    <a:pt x="51850" y="410"/>
                  </a:lnTo>
                  <a:lnTo>
                    <a:pt x="51611" y="274"/>
                  </a:lnTo>
                  <a:lnTo>
                    <a:pt x="51371" y="171"/>
                  </a:lnTo>
                  <a:lnTo>
                    <a:pt x="51132" y="103"/>
                  </a:lnTo>
                  <a:lnTo>
                    <a:pt x="50893" y="34"/>
                  </a:lnTo>
                  <a:lnTo>
                    <a:pt x="5061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7"/>
            <p:cNvSpPr/>
            <p:nvPr/>
          </p:nvSpPr>
          <p:spPr>
            <a:xfrm>
              <a:off x="2118550" y="4516450"/>
              <a:ext cx="1811500" cy="546875"/>
            </a:xfrm>
            <a:custGeom>
              <a:rect b="b" l="l" r="r" t="t"/>
              <a:pathLst>
                <a:path extrusionOk="0" fill="none" h="21875" w="72460">
                  <a:moveTo>
                    <a:pt x="72425" y="18388"/>
                  </a:moveTo>
                  <a:lnTo>
                    <a:pt x="72425" y="18388"/>
                  </a:lnTo>
                  <a:lnTo>
                    <a:pt x="70306" y="16406"/>
                  </a:lnTo>
                  <a:lnTo>
                    <a:pt x="67606" y="13945"/>
                  </a:lnTo>
                  <a:lnTo>
                    <a:pt x="64599" y="11211"/>
                  </a:lnTo>
                  <a:lnTo>
                    <a:pt x="61454" y="8442"/>
                  </a:lnTo>
                  <a:lnTo>
                    <a:pt x="58378" y="5742"/>
                  </a:lnTo>
                  <a:lnTo>
                    <a:pt x="55644" y="3384"/>
                  </a:lnTo>
                  <a:lnTo>
                    <a:pt x="53388" y="1538"/>
                  </a:lnTo>
                  <a:lnTo>
                    <a:pt x="52533" y="889"/>
                  </a:lnTo>
                  <a:lnTo>
                    <a:pt x="51850" y="410"/>
                  </a:lnTo>
                  <a:lnTo>
                    <a:pt x="51850" y="410"/>
                  </a:lnTo>
                  <a:lnTo>
                    <a:pt x="51611" y="274"/>
                  </a:lnTo>
                  <a:lnTo>
                    <a:pt x="51371" y="171"/>
                  </a:lnTo>
                  <a:lnTo>
                    <a:pt x="51132" y="103"/>
                  </a:lnTo>
                  <a:lnTo>
                    <a:pt x="50893" y="34"/>
                  </a:lnTo>
                  <a:lnTo>
                    <a:pt x="50619" y="0"/>
                  </a:lnTo>
                  <a:lnTo>
                    <a:pt x="50346" y="0"/>
                  </a:lnTo>
                  <a:lnTo>
                    <a:pt x="50107" y="34"/>
                  </a:lnTo>
                  <a:lnTo>
                    <a:pt x="49833" y="68"/>
                  </a:lnTo>
                  <a:lnTo>
                    <a:pt x="49833" y="68"/>
                  </a:lnTo>
                  <a:lnTo>
                    <a:pt x="49321" y="308"/>
                  </a:lnTo>
                  <a:lnTo>
                    <a:pt x="48808" y="581"/>
                  </a:lnTo>
                  <a:lnTo>
                    <a:pt x="48329" y="923"/>
                  </a:lnTo>
                  <a:lnTo>
                    <a:pt x="47919" y="1299"/>
                  </a:lnTo>
                  <a:lnTo>
                    <a:pt x="45800" y="2974"/>
                  </a:lnTo>
                  <a:lnTo>
                    <a:pt x="41425" y="6426"/>
                  </a:lnTo>
                  <a:lnTo>
                    <a:pt x="41425" y="6426"/>
                  </a:lnTo>
                  <a:lnTo>
                    <a:pt x="37358" y="9673"/>
                  </a:lnTo>
                  <a:lnTo>
                    <a:pt x="35307" y="11279"/>
                  </a:lnTo>
                  <a:lnTo>
                    <a:pt x="33257" y="12885"/>
                  </a:lnTo>
                  <a:lnTo>
                    <a:pt x="33257" y="12885"/>
                  </a:lnTo>
                  <a:lnTo>
                    <a:pt x="32334" y="13603"/>
                  </a:lnTo>
                  <a:lnTo>
                    <a:pt x="31411" y="14287"/>
                  </a:lnTo>
                  <a:lnTo>
                    <a:pt x="30454" y="14970"/>
                  </a:lnTo>
                  <a:lnTo>
                    <a:pt x="29497" y="15654"/>
                  </a:lnTo>
                  <a:lnTo>
                    <a:pt x="28540" y="16303"/>
                  </a:lnTo>
                  <a:lnTo>
                    <a:pt x="27549" y="16919"/>
                  </a:lnTo>
                  <a:lnTo>
                    <a:pt x="26558" y="17534"/>
                  </a:lnTo>
                  <a:lnTo>
                    <a:pt x="25567" y="18115"/>
                  </a:lnTo>
                  <a:lnTo>
                    <a:pt x="25567" y="18115"/>
                  </a:lnTo>
                  <a:lnTo>
                    <a:pt x="24575" y="18662"/>
                  </a:lnTo>
                  <a:lnTo>
                    <a:pt x="23584" y="19140"/>
                  </a:lnTo>
                  <a:lnTo>
                    <a:pt x="22525" y="19619"/>
                  </a:lnTo>
                  <a:lnTo>
                    <a:pt x="21465" y="20029"/>
                  </a:lnTo>
                  <a:lnTo>
                    <a:pt x="20371" y="20405"/>
                  </a:lnTo>
                  <a:lnTo>
                    <a:pt x="19278" y="20747"/>
                  </a:lnTo>
                  <a:lnTo>
                    <a:pt x="18184" y="21020"/>
                  </a:lnTo>
                  <a:lnTo>
                    <a:pt x="17056" y="21259"/>
                  </a:lnTo>
                  <a:lnTo>
                    <a:pt x="15928" y="21396"/>
                  </a:lnTo>
                  <a:lnTo>
                    <a:pt x="14800" y="21499"/>
                  </a:lnTo>
                  <a:lnTo>
                    <a:pt x="13672" y="21499"/>
                  </a:lnTo>
                  <a:lnTo>
                    <a:pt x="12544" y="21464"/>
                  </a:lnTo>
                  <a:lnTo>
                    <a:pt x="11998" y="21396"/>
                  </a:lnTo>
                  <a:lnTo>
                    <a:pt x="11451" y="21328"/>
                  </a:lnTo>
                  <a:lnTo>
                    <a:pt x="10870" y="21225"/>
                  </a:lnTo>
                  <a:lnTo>
                    <a:pt x="10323" y="21088"/>
                  </a:lnTo>
                  <a:lnTo>
                    <a:pt x="9776" y="20952"/>
                  </a:lnTo>
                  <a:lnTo>
                    <a:pt x="9229" y="20781"/>
                  </a:lnTo>
                  <a:lnTo>
                    <a:pt x="8682" y="20576"/>
                  </a:lnTo>
                  <a:lnTo>
                    <a:pt x="8170" y="20336"/>
                  </a:lnTo>
                  <a:lnTo>
                    <a:pt x="8170" y="20336"/>
                  </a:lnTo>
                  <a:lnTo>
                    <a:pt x="7691" y="20131"/>
                  </a:lnTo>
                  <a:lnTo>
                    <a:pt x="7213" y="19892"/>
                  </a:lnTo>
                  <a:lnTo>
                    <a:pt x="6768" y="19619"/>
                  </a:lnTo>
                  <a:lnTo>
                    <a:pt x="6324" y="19311"/>
                  </a:lnTo>
                  <a:lnTo>
                    <a:pt x="5880" y="19003"/>
                  </a:lnTo>
                  <a:lnTo>
                    <a:pt x="5469" y="18696"/>
                  </a:lnTo>
                  <a:lnTo>
                    <a:pt x="5094" y="18354"/>
                  </a:lnTo>
                  <a:lnTo>
                    <a:pt x="4718" y="18012"/>
                  </a:lnTo>
                  <a:lnTo>
                    <a:pt x="4342" y="17636"/>
                  </a:lnTo>
                  <a:lnTo>
                    <a:pt x="4000" y="17226"/>
                  </a:lnTo>
                  <a:lnTo>
                    <a:pt x="3658" y="16816"/>
                  </a:lnTo>
                  <a:lnTo>
                    <a:pt x="3350" y="16406"/>
                  </a:lnTo>
                  <a:lnTo>
                    <a:pt x="3077" y="15962"/>
                  </a:lnTo>
                  <a:lnTo>
                    <a:pt x="2804" y="15517"/>
                  </a:lnTo>
                  <a:lnTo>
                    <a:pt x="2530" y="15039"/>
                  </a:lnTo>
                  <a:lnTo>
                    <a:pt x="2291" y="14560"/>
                  </a:lnTo>
                  <a:lnTo>
                    <a:pt x="2291" y="14560"/>
                  </a:lnTo>
                  <a:lnTo>
                    <a:pt x="1881" y="13603"/>
                  </a:lnTo>
                  <a:lnTo>
                    <a:pt x="1505" y="12612"/>
                  </a:lnTo>
                  <a:lnTo>
                    <a:pt x="1197" y="11587"/>
                  </a:lnTo>
                  <a:lnTo>
                    <a:pt x="924" y="10561"/>
                  </a:lnTo>
                  <a:lnTo>
                    <a:pt x="719" y="9502"/>
                  </a:lnTo>
                  <a:lnTo>
                    <a:pt x="514" y="8442"/>
                  </a:lnTo>
                  <a:lnTo>
                    <a:pt x="377" y="7417"/>
                  </a:lnTo>
                  <a:lnTo>
                    <a:pt x="240" y="6357"/>
                  </a:lnTo>
                  <a:lnTo>
                    <a:pt x="240" y="6357"/>
                  </a:lnTo>
                  <a:lnTo>
                    <a:pt x="35" y="4307"/>
                  </a:lnTo>
                  <a:lnTo>
                    <a:pt x="35" y="4307"/>
                  </a:lnTo>
                  <a:lnTo>
                    <a:pt x="35" y="4272"/>
                  </a:lnTo>
                  <a:lnTo>
                    <a:pt x="1" y="4307"/>
                  </a:lnTo>
                  <a:lnTo>
                    <a:pt x="1" y="4307"/>
                  </a:lnTo>
                  <a:lnTo>
                    <a:pt x="138" y="6323"/>
                  </a:lnTo>
                  <a:lnTo>
                    <a:pt x="240" y="7349"/>
                  </a:lnTo>
                  <a:lnTo>
                    <a:pt x="343" y="8374"/>
                  </a:lnTo>
                  <a:lnTo>
                    <a:pt x="514" y="9399"/>
                  </a:lnTo>
                  <a:lnTo>
                    <a:pt x="684" y="10425"/>
                  </a:lnTo>
                  <a:lnTo>
                    <a:pt x="924" y="11450"/>
                  </a:lnTo>
                  <a:lnTo>
                    <a:pt x="1197" y="12441"/>
                  </a:lnTo>
                  <a:lnTo>
                    <a:pt x="1539" y="13432"/>
                  </a:lnTo>
                  <a:lnTo>
                    <a:pt x="1915" y="14355"/>
                  </a:lnTo>
                  <a:lnTo>
                    <a:pt x="2359" y="15278"/>
                  </a:lnTo>
                  <a:lnTo>
                    <a:pt x="2872" y="16167"/>
                  </a:lnTo>
                  <a:lnTo>
                    <a:pt x="3145" y="16611"/>
                  </a:lnTo>
                  <a:lnTo>
                    <a:pt x="3419" y="17021"/>
                  </a:lnTo>
                  <a:lnTo>
                    <a:pt x="3726" y="17397"/>
                  </a:lnTo>
                  <a:lnTo>
                    <a:pt x="4068" y="17807"/>
                  </a:lnTo>
                  <a:lnTo>
                    <a:pt x="4410" y="18183"/>
                  </a:lnTo>
                  <a:lnTo>
                    <a:pt x="4786" y="18559"/>
                  </a:lnTo>
                  <a:lnTo>
                    <a:pt x="5162" y="18901"/>
                  </a:lnTo>
                  <a:lnTo>
                    <a:pt x="5572" y="19243"/>
                  </a:lnTo>
                  <a:lnTo>
                    <a:pt x="5572" y="19243"/>
                  </a:lnTo>
                  <a:lnTo>
                    <a:pt x="6051" y="19550"/>
                  </a:lnTo>
                  <a:lnTo>
                    <a:pt x="6495" y="19858"/>
                  </a:lnTo>
                  <a:lnTo>
                    <a:pt x="6973" y="20166"/>
                  </a:lnTo>
                  <a:lnTo>
                    <a:pt x="7452" y="20405"/>
                  </a:lnTo>
                  <a:lnTo>
                    <a:pt x="7965" y="20644"/>
                  </a:lnTo>
                  <a:lnTo>
                    <a:pt x="8443" y="20883"/>
                  </a:lnTo>
                  <a:lnTo>
                    <a:pt x="8956" y="21054"/>
                  </a:lnTo>
                  <a:lnTo>
                    <a:pt x="9468" y="21225"/>
                  </a:lnTo>
                  <a:lnTo>
                    <a:pt x="9981" y="21396"/>
                  </a:lnTo>
                  <a:lnTo>
                    <a:pt x="10528" y="21499"/>
                  </a:lnTo>
                  <a:lnTo>
                    <a:pt x="11587" y="21704"/>
                  </a:lnTo>
                  <a:lnTo>
                    <a:pt x="12681" y="21840"/>
                  </a:lnTo>
                  <a:lnTo>
                    <a:pt x="13775" y="21874"/>
                  </a:lnTo>
                  <a:lnTo>
                    <a:pt x="14869" y="21840"/>
                  </a:lnTo>
                  <a:lnTo>
                    <a:pt x="15962" y="21772"/>
                  </a:lnTo>
                  <a:lnTo>
                    <a:pt x="17056" y="21601"/>
                  </a:lnTo>
                  <a:lnTo>
                    <a:pt x="18150" y="21430"/>
                  </a:lnTo>
                  <a:lnTo>
                    <a:pt x="19243" y="21157"/>
                  </a:lnTo>
                  <a:lnTo>
                    <a:pt x="20303" y="20849"/>
                  </a:lnTo>
                  <a:lnTo>
                    <a:pt x="21328" y="20507"/>
                  </a:lnTo>
                  <a:lnTo>
                    <a:pt x="22320" y="20131"/>
                  </a:lnTo>
                  <a:lnTo>
                    <a:pt x="22320" y="20131"/>
                  </a:lnTo>
                  <a:lnTo>
                    <a:pt x="23413" y="19653"/>
                  </a:lnTo>
                  <a:lnTo>
                    <a:pt x="24507" y="19140"/>
                  </a:lnTo>
                  <a:lnTo>
                    <a:pt x="25567" y="18593"/>
                  </a:lnTo>
                  <a:lnTo>
                    <a:pt x="26592" y="18012"/>
                  </a:lnTo>
                  <a:lnTo>
                    <a:pt x="27617" y="17397"/>
                  </a:lnTo>
                  <a:lnTo>
                    <a:pt x="28608" y="16748"/>
                  </a:lnTo>
                  <a:lnTo>
                    <a:pt x="29600" y="16098"/>
                  </a:lnTo>
                  <a:lnTo>
                    <a:pt x="30591" y="15381"/>
                  </a:lnTo>
                  <a:lnTo>
                    <a:pt x="32505" y="13979"/>
                  </a:lnTo>
                  <a:lnTo>
                    <a:pt x="34385" y="12510"/>
                  </a:lnTo>
                  <a:lnTo>
                    <a:pt x="38110" y="9536"/>
                  </a:lnTo>
                  <a:lnTo>
                    <a:pt x="46791" y="2666"/>
                  </a:lnTo>
                  <a:lnTo>
                    <a:pt x="46791" y="2666"/>
                  </a:lnTo>
                  <a:lnTo>
                    <a:pt x="47851" y="1812"/>
                  </a:lnTo>
                  <a:lnTo>
                    <a:pt x="48911" y="991"/>
                  </a:lnTo>
                  <a:lnTo>
                    <a:pt x="48911" y="991"/>
                  </a:lnTo>
                  <a:lnTo>
                    <a:pt x="49184" y="820"/>
                  </a:lnTo>
                  <a:lnTo>
                    <a:pt x="49457" y="649"/>
                  </a:lnTo>
                  <a:lnTo>
                    <a:pt x="49765" y="513"/>
                  </a:lnTo>
                  <a:lnTo>
                    <a:pt x="50038" y="410"/>
                  </a:lnTo>
                  <a:lnTo>
                    <a:pt x="50346" y="342"/>
                  </a:lnTo>
                  <a:lnTo>
                    <a:pt x="50654" y="342"/>
                  </a:lnTo>
                  <a:lnTo>
                    <a:pt x="50961" y="410"/>
                  </a:lnTo>
                  <a:lnTo>
                    <a:pt x="51269" y="547"/>
                  </a:lnTo>
                  <a:lnTo>
                    <a:pt x="51269" y="547"/>
                  </a:lnTo>
                  <a:lnTo>
                    <a:pt x="51952" y="991"/>
                  </a:lnTo>
                  <a:lnTo>
                    <a:pt x="52944" y="1743"/>
                  </a:lnTo>
                  <a:lnTo>
                    <a:pt x="54174" y="2769"/>
                  </a:lnTo>
                  <a:lnTo>
                    <a:pt x="55644" y="3965"/>
                  </a:lnTo>
                  <a:lnTo>
                    <a:pt x="58993" y="6802"/>
                  </a:lnTo>
                  <a:lnTo>
                    <a:pt x="62616" y="9946"/>
                  </a:lnTo>
                  <a:lnTo>
                    <a:pt x="66137" y="13022"/>
                  </a:lnTo>
                  <a:lnTo>
                    <a:pt x="69178" y="15722"/>
                  </a:lnTo>
                  <a:lnTo>
                    <a:pt x="72357" y="18525"/>
                  </a:lnTo>
                  <a:lnTo>
                    <a:pt x="72357" y="18525"/>
                  </a:lnTo>
                  <a:lnTo>
                    <a:pt x="72391" y="18559"/>
                  </a:lnTo>
                  <a:lnTo>
                    <a:pt x="72460" y="18525"/>
                  </a:lnTo>
                  <a:lnTo>
                    <a:pt x="72460" y="18525"/>
                  </a:lnTo>
                  <a:lnTo>
                    <a:pt x="72460" y="18457"/>
                  </a:lnTo>
                  <a:lnTo>
                    <a:pt x="72425" y="1838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7"/>
            <p:cNvSpPr/>
            <p:nvPr/>
          </p:nvSpPr>
          <p:spPr>
            <a:xfrm>
              <a:off x="2381725" y="3641475"/>
              <a:ext cx="890400" cy="485350"/>
            </a:xfrm>
            <a:custGeom>
              <a:rect b="b" l="l" r="r" t="t"/>
              <a:pathLst>
                <a:path extrusionOk="0" h="19414" w="35616">
                  <a:moveTo>
                    <a:pt x="24610" y="0"/>
                  </a:moveTo>
                  <a:lnTo>
                    <a:pt x="24268" y="68"/>
                  </a:lnTo>
                  <a:lnTo>
                    <a:pt x="23960" y="137"/>
                  </a:lnTo>
                  <a:lnTo>
                    <a:pt x="23721" y="239"/>
                  </a:lnTo>
                  <a:lnTo>
                    <a:pt x="23516" y="376"/>
                  </a:lnTo>
                  <a:lnTo>
                    <a:pt x="23413" y="547"/>
                  </a:lnTo>
                  <a:lnTo>
                    <a:pt x="22080" y="3247"/>
                  </a:lnTo>
                  <a:lnTo>
                    <a:pt x="20816" y="5879"/>
                  </a:lnTo>
                  <a:lnTo>
                    <a:pt x="20235" y="7041"/>
                  </a:lnTo>
                  <a:lnTo>
                    <a:pt x="19722" y="7998"/>
                  </a:lnTo>
                  <a:lnTo>
                    <a:pt x="19346" y="8681"/>
                  </a:lnTo>
                  <a:lnTo>
                    <a:pt x="19175" y="8887"/>
                  </a:lnTo>
                  <a:lnTo>
                    <a:pt x="19073" y="9023"/>
                  </a:lnTo>
                  <a:lnTo>
                    <a:pt x="19004" y="9057"/>
                  </a:lnTo>
                  <a:lnTo>
                    <a:pt x="18868" y="9092"/>
                  </a:lnTo>
                  <a:lnTo>
                    <a:pt x="18013" y="9092"/>
                  </a:lnTo>
                  <a:lnTo>
                    <a:pt x="17364" y="9023"/>
                  </a:lnTo>
                  <a:lnTo>
                    <a:pt x="15689" y="8818"/>
                  </a:lnTo>
                  <a:lnTo>
                    <a:pt x="13604" y="8545"/>
                  </a:lnTo>
                  <a:lnTo>
                    <a:pt x="11280" y="8237"/>
                  </a:lnTo>
                  <a:lnTo>
                    <a:pt x="8819" y="7895"/>
                  </a:lnTo>
                  <a:lnTo>
                    <a:pt x="6324" y="7622"/>
                  </a:lnTo>
                  <a:lnTo>
                    <a:pt x="5094" y="7485"/>
                  </a:lnTo>
                  <a:lnTo>
                    <a:pt x="3897" y="7417"/>
                  </a:lnTo>
                  <a:lnTo>
                    <a:pt x="2940" y="7383"/>
                  </a:lnTo>
                  <a:lnTo>
                    <a:pt x="2120" y="7417"/>
                  </a:lnTo>
                  <a:lnTo>
                    <a:pt x="1778" y="7451"/>
                  </a:lnTo>
                  <a:lnTo>
                    <a:pt x="1471" y="7519"/>
                  </a:lnTo>
                  <a:lnTo>
                    <a:pt x="1197" y="7588"/>
                  </a:lnTo>
                  <a:lnTo>
                    <a:pt x="924" y="7690"/>
                  </a:lnTo>
                  <a:lnTo>
                    <a:pt x="719" y="7759"/>
                  </a:lnTo>
                  <a:lnTo>
                    <a:pt x="548" y="7895"/>
                  </a:lnTo>
                  <a:lnTo>
                    <a:pt x="377" y="7998"/>
                  </a:lnTo>
                  <a:lnTo>
                    <a:pt x="240" y="8135"/>
                  </a:lnTo>
                  <a:lnTo>
                    <a:pt x="138" y="8271"/>
                  </a:lnTo>
                  <a:lnTo>
                    <a:pt x="69" y="8408"/>
                  </a:lnTo>
                  <a:lnTo>
                    <a:pt x="35" y="8579"/>
                  </a:lnTo>
                  <a:lnTo>
                    <a:pt x="1" y="8750"/>
                  </a:lnTo>
                  <a:lnTo>
                    <a:pt x="1" y="8921"/>
                  </a:lnTo>
                  <a:lnTo>
                    <a:pt x="35" y="9057"/>
                  </a:lnTo>
                  <a:lnTo>
                    <a:pt x="138" y="9433"/>
                  </a:lnTo>
                  <a:lnTo>
                    <a:pt x="309" y="9775"/>
                  </a:lnTo>
                  <a:lnTo>
                    <a:pt x="548" y="10117"/>
                  </a:lnTo>
                  <a:lnTo>
                    <a:pt x="821" y="10459"/>
                  </a:lnTo>
                  <a:lnTo>
                    <a:pt x="1163" y="10801"/>
                  </a:lnTo>
                  <a:lnTo>
                    <a:pt x="1539" y="11108"/>
                  </a:lnTo>
                  <a:lnTo>
                    <a:pt x="1949" y="11382"/>
                  </a:lnTo>
                  <a:lnTo>
                    <a:pt x="3590" y="12339"/>
                  </a:lnTo>
                  <a:lnTo>
                    <a:pt x="4718" y="12988"/>
                  </a:lnTo>
                  <a:lnTo>
                    <a:pt x="6016" y="13706"/>
                  </a:lnTo>
                  <a:lnTo>
                    <a:pt x="7418" y="14458"/>
                  </a:lnTo>
                  <a:lnTo>
                    <a:pt x="8956" y="15210"/>
                  </a:lnTo>
                  <a:lnTo>
                    <a:pt x="10562" y="15996"/>
                  </a:lnTo>
                  <a:lnTo>
                    <a:pt x="12237" y="16748"/>
                  </a:lnTo>
                  <a:lnTo>
                    <a:pt x="13912" y="17465"/>
                  </a:lnTo>
                  <a:lnTo>
                    <a:pt x="15621" y="18081"/>
                  </a:lnTo>
                  <a:lnTo>
                    <a:pt x="16441" y="18354"/>
                  </a:lnTo>
                  <a:lnTo>
                    <a:pt x="17261" y="18627"/>
                  </a:lnTo>
                  <a:lnTo>
                    <a:pt x="18081" y="18833"/>
                  </a:lnTo>
                  <a:lnTo>
                    <a:pt x="18868" y="19038"/>
                  </a:lnTo>
                  <a:lnTo>
                    <a:pt x="19654" y="19174"/>
                  </a:lnTo>
                  <a:lnTo>
                    <a:pt x="20371" y="19311"/>
                  </a:lnTo>
                  <a:lnTo>
                    <a:pt x="21123" y="19379"/>
                  </a:lnTo>
                  <a:lnTo>
                    <a:pt x="21807" y="19414"/>
                  </a:lnTo>
                  <a:lnTo>
                    <a:pt x="22456" y="19379"/>
                  </a:lnTo>
                  <a:lnTo>
                    <a:pt x="23071" y="19311"/>
                  </a:lnTo>
                  <a:lnTo>
                    <a:pt x="23653" y="19174"/>
                  </a:lnTo>
                  <a:lnTo>
                    <a:pt x="24165" y="19003"/>
                  </a:lnTo>
                  <a:lnTo>
                    <a:pt x="24507" y="18833"/>
                  </a:lnTo>
                  <a:lnTo>
                    <a:pt x="24815" y="18662"/>
                  </a:lnTo>
                  <a:lnTo>
                    <a:pt x="25156" y="18422"/>
                  </a:lnTo>
                  <a:lnTo>
                    <a:pt x="25498" y="18149"/>
                  </a:lnTo>
                  <a:lnTo>
                    <a:pt x="26250" y="17465"/>
                  </a:lnTo>
                  <a:lnTo>
                    <a:pt x="27002" y="16679"/>
                  </a:lnTo>
                  <a:lnTo>
                    <a:pt x="27788" y="15791"/>
                  </a:lnTo>
                  <a:lnTo>
                    <a:pt x="28608" y="14799"/>
                  </a:lnTo>
                  <a:lnTo>
                    <a:pt x="29429" y="13740"/>
                  </a:lnTo>
                  <a:lnTo>
                    <a:pt x="30249" y="12646"/>
                  </a:lnTo>
                  <a:lnTo>
                    <a:pt x="31035" y="11518"/>
                  </a:lnTo>
                  <a:lnTo>
                    <a:pt x="31821" y="10390"/>
                  </a:lnTo>
                  <a:lnTo>
                    <a:pt x="33291" y="8169"/>
                  </a:lnTo>
                  <a:lnTo>
                    <a:pt x="34556" y="6152"/>
                  </a:lnTo>
                  <a:lnTo>
                    <a:pt x="35547" y="4512"/>
                  </a:lnTo>
                  <a:lnTo>
                    <a:pt x="35615" y="4307"/>
                  </a:lnTo>
                  <a:lnTo>
                    <a:pt x="35615" y="4101"/>
                  </a:lnTo>
                  <a:lnTo>
                    <a:pt x="35547" y="3896"/>
                  </a:lnTo>
                  <a:lnTo>
                    <a:pt x="35444" y="3657"/>
                  </a:lnTo>
                  <a:lnTo>
                    <a:pt x="35239" y="3418"/>
                  </a:lnTo>
                  <a:lnTo>
                    <a:pt x="34966" y="3213"/>
                  </a:lnTo>
                  <a:lnTo>
                    <a:pt x="34658" y="2974"/>
                  </a:lnTo>
                  <a:lnTo>
                    <a:pt x="34316" y="2734"/>
                  </a:lnTo>
                  <a:lnTo>
                    <a:pt x="33906" y="2495"/>
                  </a:lnTo>
                  <a:lnTo>
                    <a:pt x="33496" y="2256"/>
                  </a:lnTo>
                  <a:lnTo>
                    <a:pt x="32505" y="1811"/>
                  </a:lnTo>
                  <a:lnTo>
                    <a:pt x="31445" y="1401"/>
                  </a:lnTo>
                  <a:lnTo>
                    <a:pt x="30317" y="991"/>
                  </a:lnTo>
                  <a:lnTo>
                    <a:pt x="29155" y="649"/>
                  </a:lnTo>
                  <a:lnTo>
                    <a:pt x="27993" y="376"/>
                  </a:lnTo>
                  <a:lnTo>
                    <a:pt x="26899" y="171"/>
                  </a:lnTo>
                  <a:lnTo>
                    <a:pt x="25874" y="34"/>
                  </a:lnTo>
                  <a:lnTo>
                    <a:pt x="25430" y="0"/>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7"/>
            <p:cNvSpPr/>
            <p:nvPr/>
          </p:nvSpPr>
          <p:spPr>
            <a:xfrm>
              <a:off x="2381725" y="3641475"/>
              <a:ext cx="890400" cy="485350"/>
            </a:xfrm>
            <a:custGeom>
              <a:rect b="b" l="l" r="r" t="t"/>
              <a:pathLst>
                <a:path extrusionOk="0" fill="none" h="19414" w="35616">
                  <a:moveTo>
                    <a:pt x="1949" y="11382"/>
                  </a:moveTo>
                  <a:lnTo>
                    <a:pt x="1949" y="11382"/>
                  </a:lnTo>
                  <a:lnTo>
                    <a:pt x="3590" y="12339"/>
                  </a:lnTo>
                  <a:lnTo>
                    <a:pt x="4718" y="12988"/>
                  </a:lnTo>
                  <a:lnTo>
                    <a:pt x="6016" y="13706"/>
                  </a:lnTo>
                  <a:lnTo>
                    <a:pt x="7418" y="14458"/>
                  </a:lnTo>
                  <a:lnTo>
                    <a:pt x="8956" y="15210"/>
                  </a:lnTo>
                  <a:lnTo>
                    <a:pt x="10562" y="15996"/>
                  </a:lnTo>
                  <a:lnTo>
                    <a:pt x="12237" y="16748"/>
                  </a:lnTo>
                  <a:lnTo>
                    <a:pt x="13912" y="17465"/>
                  </a:lnTo>
                  <a:lnTo>
                    <a:pt x="15621" y="18081"/>
                  </a:lnTo>
                  <a:lnTo>
                    <a:pt x="16441" y="18354"/>
                  </a:lnTo>
                  <a:lnTo>
                    <a:pt x="17261" y="18627"/>
                  </a:lnTo>
                  <a:lnTo>
                    <a:pt x="18081" y="18833"/>
                  </a:lnTo>
                  <a:lnTo>
                    <a:pt x="18868" y="19038"/>
                  </a:lnTo>
                  <a:lnTo>
                    <a:pt x="19654" y="19174"/>
                  </a:lnTo>
                  <a:lnTo>
                    <a:pt x="20371" y="19311"/>
                  </a:lnTo>
                  <a:lnTo>
                    <a:pt x="21123" y="19379"/>
                  </a:lnTo>
                  <a:lnTo>
                    <a:pt x="21807" y="19414"/>
                  </a:lnTo>
                  <a:lnTo>
                    <a:pt x="22456" y="19379"/>
                  </a:lnTo>
                  <a:lnTo>
                    <a:pt x="23071" y="19311"/>
                  </a:lnTo>
                  <a:lnTo>
                    <a:pt x="23653" y="19174"/>
                  </a:lnTo>
                  <a:lnTo>
                    <a:pt x="24165" y="19003"/>
                  </a:lnTo>
                  <a:lnTo>
                    <a:pt x="24165" y="19003"/>
                  </a:lnTo>
                  <a:lnTo>
                    <a:pt x="24507" y="18833"/>
                  </a:lnTo>
                  <a:lnTo>
                    <a:pt x="24815" y="18662"/>
                  </a:lnTo>
                  <a:lnTo>
                    <a:pt x="25156" y="18422"/>
                  </a:lnTo>
                  <a:lnTo>
                    <a:pt x="25498" y="18149"/>
                  </a:lnTo>
                  <a:lnTo>
                    <a:pt x="26250" y="17465"/>
                  </a:lnTo>
                  <a:lnTo>
                    <a:pt x="27002" y="16679"/>
                  </a:lnTo>
                  <a:lnTo>
                    <a:pt x="27788" y="15791"/>
                  </a:lnTo>
                  <a:lnTo>
                    <a:pt x="28608" y="14799"/>
                  </a:lnTo>
                  <a:lnTo>
                    <a:pt x="29429" y="13740"/>
                  </a:lnTo>
                  <a:lnTo>
                    <a:pt x="30249" y="12646"/>
                  </a:lnTo>
                  <a:lnTo>
                    <a:pt x="31035" y="11518"/>
                  </a:lnTo>
                  <a:lnTo>
                    <a:pt x="31821" y="10390"/>
                  </a:lnTo>
                  <a:lnTo>
                    <a:pt x="33291" y="8169"/>
                  </a:lnTo>
                  <a:lnTo>
                    <a:pt x="34556" y="6152"/>
                  </a:lnTo>
                  <a:lnTo>
                    <a:pt x="35547" y="4512"/>
                  </a:lnTo>
                  <a:lnTo>
                    <a:pt x="35547" y="4512"/>
                  </a:lnTo>
                  <a:lnTo>
                    <a:pt x="35615" y="4307"/>
                  </a:lnTo>
                  <a:lnTo>
                    <a:pt x="35615" y="4101"/>
                  </a:lnTo>
                  <a:lnTo>
                    <a:pt x="35547" y="3896"/>
                  </a:lnTo>
                  <a:lnTo>
                    <a:pt x="35444" y="3657"/>
                  </a:lnTo>
                  <a:lnTo>
                    <a:pt x="35239" y="3418"/>
                  </a:lnTo>
                  <a:lnTo>
                    <a:pt x="34966" y="3213"/>
                  </a:lnTo>
                  <a:lnTo>
                    <a:pt x="34658" y="2974"/>
                  </a:lnTo>
                  <a:lnTo>
                    <a:pt x="34316" y="2734"/>
                  </a:lnTo>
                  <a:lnTo>
                    <a:pt x="33906" y="2495"/>
                  </a:lnTo>
                  <a:lnTo>
                    <a:pt x="33496" y="2256"/>
                  </a:lnTo>
                  <a:lnTo>
                    <a:pt x="32505" y="1811"/>
                  </a:lnTo>
                  <a:lnTo>
                    <a:pt x="31445" y="1401"/>
                  </a:lnTo>
                  <a:lnTo>
                    <a:pt x="30317" y="991"/>
                  </a:lnTo>
                  <a:lnTo>
                    <a:pt x="29155" y="649"/>
                  </a:lnTo>
                  <a:lnTo>
                    <a:pt x="27993" y="376"/>
                  </a:lnTo>
                  <a:lnTo>
                    <a:pt x="26899" y="171"/>
                  </a:lnTo>
                  <a:lnTo>
                    <a:pt x="25874" y="34"/>
                  </a:lnTo>
                  <a:lnTo>
                    <a:pt x="25430" y="0"/>
                  </a:lnTo>
                  <a:lnTo>
                    <a:pt x="24985" y="0"/>
                  </a:lnTo>
                  <a:lnTo>
                    <a:pt x="24610" y="0"/>
                  </a:lnTo>
                  <a:lnTo>
                    <a:pt x="24268" y="68"/>
                  </a:lnTo>
                  <a:lnTo>
                    <a:pt x="23960" y="137"/>
                  </a:lnTo>
                  <a:lnTo>
                    <a:pt x="23721" y="239"/>
                  </a:lnTo>
                  <a:lnTo>
                    <a:pt x="23516" y="376"/>
                  </a:lnTo>
                  <a:lnTo>
                    <a:pt x="23413" y="547"/>
                  </a:lnTo>
                  <a:lnTo>
                    <a:pt x="23413" y="547"/>
                  </a:lnTo>
                  <a:lnTo>
                    <a:pt x="22080" y="3247"/>
                  </a:lnTo>
                  <a:lnTo>
                    <a:pt x="20816" y="5879"/>
                  </a:lnTo>
                  <a:lnTo>
                    <a:pt x="20235" y="7041"/>
                  </a:lnTo>
                  <a:lnTo>
                    <a:pt x="19722" y="7998"/>
                  </a:lnTo>
                  <a:lnTo>
                    <a:pt x="19346" y="8681"/>
                  </a:lnTo>
                  <a:lnTo>
                    <a:pt x="19175" y="8887"/>
                  </a:lnTo>
                  <a:lnTo>
                    <a:pt x="19073" y="9023"/>
                  </a:lnTo>
                  <a:lnTo>
                    <a:pt x="19073" y="9023"/>
                  </a:lnTo>
                  <a:lnTo>
                    <a:pt x="19004" y="9057"/>
                  </a:lnTo>
                  <a:lnTo>
                    <a:pt x="18868" y="9092"/>
                  </a:lnTo>
                  <a:lnTo>
                    <a:pt x="18526" y="9092"/>
                  </a:lnTo>
                  <a:lnTo>
                    <a:pt x="18013" y="9092"/>
                  </a:lnTo>
                  <a:lnTo>
                    <a:pt x="17364" y="9023"/>
                  </a:lnTo>
                  <a:lnTo>
                    <a:pt x="15689" y="8818"/>
                  </a:lnTo>
                  <a:lnTo>
                    <a:pt x="13604" y="8545"/>
                  </a:lnTo>
                  <a:lnTo>
                    <a:pt x="11280" y="8237"/>
                  </a:lnTo>
                  <a:lnTo>
                    <a:pt x="8819" y="7895"/>
                  </a:lnTo>
                  <a:lnTo>
                    <a:pt x="6324" y="7622"/>
                  </a:lnTo>
                  <a:lnTo>
                    <a:pt x="5094" y="7485"/>
                  </a:lnTo>
                  <a:lnTo>
                    <a:pt x="3897" y="7417"/>
                  </a:lnTo>
                  <a:lnTo>
                    <a:pt x="3897" y="7417"/>
                  </a:lnTo>
                  <a:lnTo>
                    <a:pt x="2940" y="7383"/>
                  </a:lnTo>
                  <a:lnTo>
                    <a:pt x="2120" y="7417"/>
                  </a:lnTo>
                  <a:lnTo>
                    <a:pt x="1778" y="7451"/>
                  </a:lnTo>
                  <a:lnTo>
                    <a:pt x="1471" y="7519"/>
                  </a:lnTo>
                  <a:lnTo>
                    <a:pt x="1197" y="7588"/>
                  </a:lnTo>
                  <a:lnTo>
                    <a:pt x="924" y="7690"/>
                  </a:lnTo>
                  <a:lnTo>
                    <a:pt x="719" y="7759"/>
                  </a:lnTo>
                  <a:lnTo>
                    <a:pt x="548" y="7895"/>
                  </a:lnTo>
                  <a:lnTo>
                    <a:pt x="377" y="7998"/>
                  </a:lnTo>
                  <a:lnTo>
                    <a:pt x="240" y="8135"/>
                  </a:lnTo>
                  <a:lnTo>
                    <a:pt x="138" y="8271"/>
                  </a:lnTo>
                  <a:lnTo>
                    <a:pt x="69" y="8408"/>
                  </a:lnTo>
                  <a:lnTo>
                    <a:pt x="35" y="8579"/>
                  </a:lnTo>
                  <a:lnTo>
                    <a:pt x="1" y="8750"/>
                  </a:lnTo>
                  <a:lnTo>
                    <a:pt x="1" y="8921"/>
                  </a:lnTo>
                  <a:lnTo>
                    <a:pt x="35" y="9057"/>
                  </a:lnTo>
                  <a:lnTo>
                    <a:pt x="138" y="9433"/>
                  </a:lnTo>
                  <a:lnTo>
                    <a:pt x="309" y="9775"/>
                  </a:lnTo>
                  <a:lnTo>
                    <a:pt x="548" y="10117"/>
                  </a:lnTo>
                  <a:lnTo>
                    <a:pt x="821" y="10459"/>
                  </a:lnTo>
                  <a:lnTo>
                    <a:pt x="1163" y="10801"/>
                  </a:lnTo>
                  <a:lnTo>
                    <a:pt x="1539" y="11108"/>
                  </a:lnTo>
                  <a:lnTo>
                    <a:pt x="1949" y="1138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7"/>
            <p:cNvSpPr/>
            <p:nvPr/>
          </p:nvSpPr>
          <p:spPr>
            <a:xfrm>
              <a:off x="2953375" y="3427000"/>
              <a:ext cx="358050" cy="433225"/>
            </a:xfrm>
            <a:custGeom>
              <a:rect b="b" l="l" r="r" t="t"/>
              <a:pathLst>
                <a:path extrusionOk="0" h="17329" w="14322">
                  <a:moveTo>
                    <a:pt x="4341" y="0"/>
                  </a:moveTo>
                  <a:lnTo>
                    <a:pt x="4068" y="34"/>
                  </a:lnTo>
                  <a:lnTo>
                    <a:pt x="3828" y="137"/>
                  </a:lnTo>
                  <a:lnTo>
                    <a:pt x="3623" y="274"/>
                  </a:lnTo>
                  <a:lnTo>
                    <a:pt x="3452" y="444"/>
                  </a:lnTo>
                  <a:lnTo>
                    <a:pt x="3247" y="684"/>
                  </a:lnTo>
                  <a:lnTo>
                    <a:pt x="2906" y="1231"/>
                  </a:lnTo>
                  <a:lnTo>
                    <a:pt x="2564" y="1914"/>
                  </a:lnTo>
                  <a:lnTo>
                    <a:pt x="2188" y="2666"/>
                  </a:lnTo>
                  <a:lnTo>
                    <a:pt x="1880" y="3521"/>
                  </a:lnTo>
                  <a:lnTo>
                    <a:pt x="1573" y="4409"/>
                  </a:lnTo>
                  <a:lnTo>
                    <a:pt x="1265" y="5332"/>
                  </a:lnTo>
                  <a:lnTo>
                    <a:pt x="992" y="6289"/>
                  </a:lnTo>
                  <a:lnTo>
                    <a:pt x="752" y="7246"/>
                  </a:lnTo>
                  <a:lnTo>
                    <a:pt x="513" y="8169"/>
                  </a:lnTo>
                  <a:lnTo>
                    <a:pt x="342" y="9058"/>
                  </a:lnTo>
                  <a:lnTo>
                    <a:pt x="205" y="9878"/>
                  </a:lnTo>
                  <a:lnTo>
                    <a:pt x="69" y="10630"/>
                  </a:lnTo>
                  <a:lnTo>
                    <a:pt x="0" y="11245"/>
                  </a:lnTo>
                  <a:lnTo>
                    <a:pt x="0" y="11758"/>
                  </a:lnTo>
                  <a:lnTo>
                    <a:pt x="0" y="12099"/>
                  </a:lnTo>
                  <a:lnTo>
                    <a:pt x="69" y="12270"/>
                  </a:lnTo>
                  <a:lnTo>
                    <a:pt x="137" y="12407"/>
                  </a:lnTo>
                  <a:lnTo>
                    <a:pt x="274" y="12612"/>
                  </a:lnTo>
                  <a:lnTo>
                    <a:pt x="479" y="12783"/>
                  </a:lnTo>
                  <a:lnTo>
                    <a:pt x="923" y="13193"/>
                  </a:lnTo>
                  <a:lnTo>
                    <a:pt x="1504" y="13672"/>
                  </a:lnTo>
                  <a:lnTo>
                    <a:pt x="2222" y="14116"/>
                  </a:lnTo>
                  <a:lnTo>
                    <a:pt x="2974" y="14629"/>
                  </a:lnTo>
                  <a:lnTo>
                    <a:pt x="3794" y="15107"/>
                  </a:lnTo>
                  <a:lnTo>
                    <a:pt x="4683" y="15551"/>
                  </a:lnTo>
                  <a:lnTo>
                    <a:pt x="5537" y="15996"/>
                  </a:lnTo>
                  <a:lnTo>
                    <a:pt x="6392" y="16372"/>
                  </a:lnTo>
                  <a:lnTo>
                    <a:pt x="7212" y="16714"/>
                  </a:lnTo>
                  <a:lnTo>
                    <a:pt x="7998" y="16987"/>
                  </a:lnTo>
                  <a:lnTo>
                    <a:pt x="8682" y="17192"/>
                  </a:lnTo>
                  <a:lnTo>
                    <a:pt x="9263" y="17295"/>
                  </a:lnTo>
                  <a:lnTo>
                    <a:pt x="9502" y="17329"/>
                  </a:lnTo>
                  <a:lnTo>
                    <a:pt x="9707" y="17295"/>
                  </a:lnTo>
                  <a:lnTo>
                    <a:pt x="9878" y="17260"/>
                  </a:lnTo>
                  <a:lnTo>
                    <a:pt x="9981" y="17192"/>
                  </a:lnTo>
                  <a:lnTo>
                    <a:pt x="10220" y="16953"/>
                  </a:lnTo>
                  <a:lnTo>
                    <a:pt x="10493" y="16645"/>
                  </a:lnTo>
                  <a:lnTo>
                    <a:pt x="10767" y="16269"/>
                  </a:lnTo>
                  <a:lnTo>
                    <a:pt x="11074" y="15825"/>
                  </a:lnTo>
                  <a:lnTo>
                    <a:pt x="11758" y="14765"/>
                  </a:lnTo>
                  <a:lnTo>
                    <a:pt x="12441" y="13569"/>
                  </a:lnTo>
                  <a:lnTo>
                    <a:pt x="13091" y="12305"/>
                  </a:lnTo>
                  <a:lnTo>
                    <a:pt x="13364" y="11655"/>
                  </a:lnTo>
                  <a:lnTo>
                    <a:pt x="13638" y="11006"/>
                  </a:lnTo>
                  <a:lnTo>
                    <a:pt x="13877" y="10390"/>
                  </a:lnTo>
                  <a:lnTo>
                    <a:pt x="14082" y="9809"/>
                  </a:lnTo>
                  <a:lnTo>
                    <a:pt x="14219" y="9228"/>
                  </a:lnTo>
                  <a:lnTo>
                    <a:pt x="14321" y="8716"/>
                  </a:lnTo>
                  <a:lnTo>
                    <a:pt x="14321" y="8476"/>
                  </a:lnTo>
                  <a:lnTo>
                    <a:pt x="14287" y="8169"/>
                  </a:lnTo>
                  <a:lnTo>
                    <a:pt x="14185" y="7861"/>
                  </a:lnTo>
                  <a:lnTo>
                    <a:pt x="14048" y="7519"/>
                  </a:lnTo>
                  <a:lnTo>
                    <a:pt x="13877" y="7178"/>
                  </a:lnTo>
                  <a:lnTo>
                    <a:pt x="13638" y="6802"/>
                  </a:lnTo>
                  <a:lnTo>
                    <a:pt x="13398" y="6426"/>
                  </a:lnTo>
                  <a:lnTo>
                    <a:pt x="13091" y="6016"/>
                  </a:lnTo>
                  <a:lnTo>
                    <a:pt x="12407" y="5230"/>
                  </a:lnTo>
                  <a:lnTo>
                    <a:pt x="11621" y="4409"/>
                  </a:lnTo>
                  <a:lnTo>
                    <a:pt x="10767" y="3589"/>
                  </a:lnTo>
                  <a:lnTo>
                    <a:pt x="9844" y="2803"/>
                  </a:lnTo>
                  <a:lnTo>
                    <a:pt x="8921" y="2085"/>
                  </a:lnTo>
                  <a:lnTo>
                    <a:pt x="7964" y="1436"/>
                  </a:lnTo>
                  <a:lnTo>
                    <a:pt x="7041" y="889"/>
                  </a:lnTo>
                  <a:lnTo>
                    <a:pt x="6597" y="650"/>
                  </a:lnTo>
                  <a:lnTo>
                    <a:pt x="6153" y="444"/>
                  </a:lnTo>
                  <a:lnTo>
                    <a:pt x="5742" y="274"/>
                  </a:lnTo>
                  <a:lnTo>
                    <a:pt x="5366" y="137"/>
                  </a:lnTo>
                  <a:lnTo>
                    <a:pt x="4991" y="34"/>
                  </a:lnTo>
                  <a:lnTo>
                    <a:pt x="4649" y="0"/>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7"/>
            <p:cNvSpPr/>
            <p:nvPr/>
          </p:nvSpPr>
          <p:spPr>
            <a:xfrm>
              <a:off x="2828625" y="3394525"/>
              <a:ext cx="222175" cy="303350"/>
            </a:xfrm>
            <a:custGeom>
              <a:rect b="b" l="l" r="r" t="t"/>
              <a:pathLst>
                <a:path extrusionOk="0" h="12134" w="8887">
                  <a:moveTo>
                    <a:pt x="752" y="0"/>
                  </a:moveTo>
                  <a:lnTo>
                    <a:pt x="513" y="103"/>
                  </a:lnTo>
                  <a:lnTo>
                    <a:pt x="274" y="205"/>
                  </a:lnTo>
                  <a:lnTo>
                    <a:pt x="205" y="274"/>
                  </a:lnTo>
                  <a:lnTo>
                    <a:pt x="103" y="376"/>
                  </a:lnTo>
                  <a:lnTo>
                    <a:pt x="69" y="479"/>
                  </a:lnTo>
                  <a:lnTo>
                    <a:pt x="35" y="581"/>
                  </a:lnTo>
                  <a:lnTo>
                    <a:pt x="0" y="855"/>
                  </a:lnTo>
                  <a:lnTo>
                    <a:pt x="0" y="1162"/>
                  </a:lnTo>
                  <a:lnTo>
                    <a:pt x="103" y="1470"/>
                  </a:lnTo>
                  <a:lnTo>
                    <a:pt x="240" y="1846"/>
                  </a:lnTo>
                  <a:lnTo>
                    <a:pt x="376" y="2222"/>
                  </a:lnTo>
                  <a:lnTo>
                    <a:pt x="581" y="2632"/>
                  </a:lnTo>
                  <a:lnTo>
                    <a:pt x="1094" y="3487"/>
                  </a:lnTo>
                  <a:lnTo>
                    <a:pt x="1641" y="4375"/>
                  </a:lnTo>
                  <a:lnTo>
                    <a:pt x="2735" y="6084"/>
                  </a:lnTo>
                  <a:lnTo>
                    <a:pt x="3111" y="6768"/>
                  </a:lnTo>
                  <a:lnTo>
                    <a:pt x="3487" y="7451"/>
                  </a:lnTo>
                  <a:lnTo>
                    <a:pt x="3794" y="8169"/>
                  </a:lnTo>
                  <a:lnTo>
                    <a:pt x="4102" y="8887"/>
                  </a:lnTo>
                  <a:lnTo>
                    <a:pt x="4409" y="9639"/>
                  </a:lnTo>
                  <a:lnTo>
                    <a:pt x="4649" y="10357"/>
                  </a:lnTo>
                  <a:lnTo>
                    <a:pt x="4854" y="11108"/>
                  </a:lnTo>
                  <a:lnTo>
                    <a:pt x="5059" y="11895"/>
                  </a:lnTo>
                  <a:lnTo>
                    <a:pt x="5435" y="12031"/>
                  </a:lnTo>
                  <a:lnTo>
                    <a:pt x="5777" y="12100"/>
                  </a:lnTo>
                  <a:lnTo>
                    <a:pt x="6152" y="12134"/>
                  </a:lnTo>
                  <a:lnTo>
                    <a:pt x="6528" y="12100"/>
                  </a:lnTo>
                  <a:lnTo>
                    <a:pt x="6904" y="12031"/>
                  </a:lnTo>
                  <a:lnTo>
                    <a:pt x="7246" y="11929"/>
                  </a:lnTo>
                  <a:lnTo>
                    <a:pt x="7588" y="11758"/>
                  </a:lnTo>
                  <a:lnTo>
                    <a:pt x="7896" y="11553"/>
                  </a:lnTo>
                  <a:lnTo>
                    <a:pt x="8101" y="11382"/>
                  </a:lnTo>
                  <a:lnTo>
                    <a:pt x="8237" y="11177"/>
                  </a:lnTo>
                  <a:lnTo>
                    <a:pt x="8408" y="11006"/>
                  </a:lnTo>
                  <a:lnTo>
                    <a:pt x="8511" y="10801"/>
                  </a:lnTo>
                  <a:lnTo>
                    <a:pt x="8716" y="10391"/>
                  </a:lnTo>
                  <a:lnTo>
                    <a:pt x="8818" y="9946"/>
                  </a:lnTo>
                  <a:lnTo>
                    <a:pt x="8887" y="9502"/>
                  </a:lnTo>
                  <a:lnTo>
                    <a:pt x="8887" y="9058"/>
                  </a:lnTo>
                  <a:lnTo>
                    <a:pt x="8853" y="8613"/>
                  </a:lnTo>
                  <a:lnTo>
                    <a:pt x="8784" y="8169"/>
                  </a:lnTo>
                  <a:lnTo>
                    <a:pt x="8716" y="7759"/>
                  </a:lnTo>
                  <a:lnTo>
                    <a:pt x="8613" y="7349"/>
                  </a:lnTo>
                  <a:lnTo>
                    <a:pt x="8374" y="6699"/>
                  </a:lnTo>
                  <a:lnTo>
                    <a:pt x="8169" y="6255"/>
                  </a:lnTo>
                  <a:lnTo>
                    <a:pt x="8101" y="6118"/>
                  </a:lnTo>
                  <a:lnTo>
                    <a:pt x="7861" y="5777"/>
                  </a:lnTo>
                  <a:lnTo>
                    <a:pt x="7212" y="4956"/>
                  </a:lnTo>
                  <a:lnTo>
                    <a:pt x="6221" y="3828"/>
                  </a:lnTo>
                  <a:lnTo>
                    <a:pt x="5674" y="3213"/>
                  </a:lnTo>
                  <a:lnTo>
                    <a:pt x="5059" y="2564"/>
                  </a:lnTo>
                  <a:lnTo>
                    <a:pt x="4409" y="1949"/>
                  </a:lnTo>
                  <a:lnTo>
                    <a:pt x="3760" y="1402"/>
                  </a:lnTo>
                  <a:lnTo>
                    <a:pt x="3111" y="889"/>
                  </a:lnTo>
                  <a:lnTo>
                    <a:pt x="2461" y="479"/>
                  </a:lnTo>
                  <a:lnTo>
                    <a:pt x="2154" y="308"/>
                  </a:lnTo>
                  <a:lnTo>
                    <a:pt x="1846" y="171"/>
                  </a:lnTo>
                  <a:lnTo>
                    <a:pt x="1573" y="69"/>
                  </a:lnTo>
                  <a:lnTo>
                    <a:pt x="1265" y="0"/>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7"/>
            <p:cNvSpPr/>
            <p:nvPr/>
          </p:nvSpPr>
          <p:spPr>
            <a:xfrm>
              <a:off x="2991825" y="3406475"/>
              <a:ext cx="240975" cy="301650"/>
            </a:xfrm>
            <a:custGeom>
              <a:rect b="b" l="l" r="r" t="t"/>
              <a:pathLst>
                <a:path extrusionOk="0" h="12066" w="9639">
                  <a:moveTo>
                    <a:pt x="4478" y="1"/>
                  </a:moveTo>
                  <a:lnTo>
                    <a:pt x="0" y="2257"/>
                  </a:lnTo>
                  <a:lnTo>
                    <a:pt x="6084" y="12066"/>
                  </a:lnTo>
                  <a:lnTo>
                    <a:pt x="9639" y="10289"/>
                  </a:lnTo>
                  <a:lnTo>
                    <a:pt x="4478"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7"/>
            <p:cNvSpPr/>
            <p:nvPr/>
          </p:nvSpPr>
          <p:spPr>
            <a:xfrm>
              <a:off x="2991825" y="3406475"/>
              <a:ext cx="240975" cy="301650"/>
            </a:xfrm>
            <a:custGeom>
              <a:rect b="b" l="l" r="r" t="t"/>
              <a:pathLst>
                <a:path extrusionOk="0" h="12066" w="9639">
                  <a:moveTo>
                    <a:pt x="4478" y="1"/>
                  </a:moveTo>
                  <a:lnTo>
                    <a:pt x="0" y="2257"/>
                  </a:lnTo>
                  <a:lnTo>
                    <a:pt x="2325" y="5982"/>
                  </a:lnTo>
                  <a:lnTo>
                    <a:pt x="6084" y="12066"/>
                  </a:lnTo>
                  <a:lnTo>
                    <a:pt x="9639" y="10289"/>
                  </a:lnTo>
                  <a:lnTo>
                    <a:pt x="447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7"/>
            <p:cNvSpPr/>
            <p:nvPr/>
          </p:nvSpPr>
          <p:spPr>
            <a:xfrm>
              <a:off x="2991825" y="3406475"/>
              <a:ext cx="161525" cy="149575"/>
            </a:xfrm>
            <a:custGeom>
              <a:rect b="b" l="l" r="r" t="t"/>
              <a:pathLst>
                <a:path extrusionOk="0" h="5983" w="6461">
                  <a:moveTo>
                    <a:pt x="4478" y="1"/>
                  </a:moveTo>
                  <a:lnTo>
                    <a:pt x="0" y="2257"/>
                  </a:lnTo>
                  <a:lnTo>
                    <a:pt x="2325" y="5982"/>
                  </a:lnTo>
                  <a:lnTo>
                    <a:pt x="6460" y="3931"/>
                  </a:lnTo>
                  <a:lnTo>
                    <a:pt x="44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7"/>
            <p:cNvSpPr/>
            <p:nvPr/>
          </p:nvSpPr>
          <p:spPr>
            <a:xfrm>
              <a:off x="2947400" y="3330425"/>
              <a:ext cx="192275" cy="176050"/>
            </a:xfrm>
            <a:custGeom>
              <a:rect b="b" l="l" r="r" t="t"/>
              <a:pathLst>
                <a:path extrusionOk="0" h="7042" w="7691">
                  <a:moveTo>
                    <a:pt x="5571" y="1"/>
                  </a:moveTo>
                  <a:lnTo>
                    <a:pt x="0" y="2804"/>
                  </a:lnTo>
                  <a:lnTo>
                    <a:pt x="2119" y="7042"/>
                  </a:lnTo>
                  <a:lnTo>
                    <a:pt x="7690" y="4239"/>
                  </a:lnTo>
                  <a:lnTo>
                    <a:pt x="557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7"/>
            <p:cNvSpPr/>
            <p:nvPr/>
          </p:nvSpPr>
          <p:spPr>
            <a:xfrm>
              <a:off x="2759400" y="3192875"/>
              <a:ext cx="188875" cy="215350"/>
            </a:xfrm>
            <a:custGeom>
              <a:rect b="b" l="l" r="r" t="t"/>
              <a:pathLst>
                <a:path extrusionOk="0" h="8614" w="7555">
                  <a:moveTo>
                    <a:pt x="4102" y="0"/>
                  </a:moveTo>
                  <a:lnTo>
                    <a:pt x="1" y="2632"/>
                  </a:lnTo>
                  <a:lnTo>
                    <a:pt x="3009" y="8613"/>
                  </a:lnTo>
                  <a:lnTo>
                    <a:pt x="7554" y="6870"/>
                  </a:lnTo>
                  <a:lnTo>
                    <a:pt x="410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7"/>
            <p:cNvSpPr/>
            <p:nvPr/>
          </p:nvSpPr>
          <p:spPr>
            <a:xfrm>
              <a:off x="2901250" y="2651125"/>
              <a:ext cx="820325" cy="733175"/>
            </a:xfrm>
            <a:custGeom>
              <a:rect b="b" l="l" r="r" t="t"/>
              <a:pathLst>
                <a:path extrusionOk="0" h="29327" w="32813">
                  <a:moveTo>
                    <a:pt x="20610" y="1"/>
                  </a:moveTo>
                  <a:lnTo>
                    <a:pt x="6836" y="14698"/>
                  </a:lnTo>
                  <a:lnTo>
                    <a:pt x="1" y="19209"/>
                  </a:lnTo>
                  <a:lnTo>
                    <a:pt x="5059" y="29326"/>
                  </a:lnTo>
                  <a:lnTo>
                    <a:pt x="12783" y="26558"/>
                  </a:lnTo>
                  <a:lnTo>
                    <a:pt x="32812" y="24302"/>
                  </a:lnTo>
                  <a:lnTo>
                    <a:pt x="2061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7"/>
            <p:cNvSpPr/>
            <p:nvPr/>
          </p:nvSpPr>
          <p:spPr>
            <a:xfrm>
              <a:off x="3397700" y="2640875"/>
              <a:ext cx="363175" cy="618675"/>
            </a:xfrm>
            <a:custGeom>
              <a:rect b="b" l="l" r="r" t="t"/>
              <a:pathLst>
                <a:path extrusionOk="0" h="24747" w="14527">
                  <a:moveTo>
                    <a:pt x="1573" y="1"/>
                  </a:moveTo>
                  <a:lnTo>
                    <a:pt x="1367" y="69"/>
                  </a:lnTo>
                  <a:lnTo>
                    <a:pt x="1128" y="137"/>
                  </a:lnTo>
                  <a:lnTo>
                    <a:pt x="957" y="274"/>
                  </a:lnTo>
                  <a:lnTo>
                    <a:pt x="786" y="411"/>
                  </a:lnTo>
                  <a:lnTo>
                    <a:pt x="616" y="582"/>
                  </a:lnTo>
                  <a:lnTo>
                    <a:pt x="479" y="787"/>
                  </a:lnTo>
                  <a:lnTo>
                    <a:pt x="342" y="1026"/>
                  </a:lnTo>
                  <a:lnTo>
                    <a:pt x="240" y="1299"/>
                  </a:lnTo>
                  <a:lnTo>
                    <a:pt x="171" y="1573"/>
                  </a:lnTo>
                  <a:lnTo>
                    <a:pt x="103" y="1881"/>
                  </a:lnTo>
                  <a:lnTo>
                    <a:pt x="0" y="2564"/>
                  </a:lnTo>
                  <a:lnTo>
                    <a:pt x="0" y="3350"/>
                  </a:lnTo>
                  <a:lnTo>
                    <a:pt x="34" y="4205"/>
                  </a:lnTo>
                  <a:lnTo>
                    <a:pt x="137" y="5128"/>
                  </a:lnTo>
                  <a:lnTo>
                    <a:pt x="342" y="6119"/>
                  </a:lnTo>
                  <a:lnTo>
                    <a:pt x="581" y="7178"/>
                  </a:lnTo>
                  <a:lnTo>
                    <a:pt x="889" y="8272"/>
                  </a:lnTo>
                  <a:lnTo>
                    <a:pt x="1265" y="9434"/>
                  </a:lnTo>
                  <a:lnTo>
                    <a:pt x="1675" y="10596"/>
                  </a:lnTo>
                  <a:lnTo>
                    <a:pt x="2154" y="11827"/>
                  </a:lnTo>
                  <a:lnTo>
                    <a:pt x="2700" y="13057"/>
                  </a:lnTo>
                  <a:lnTo>
                    <a:pt x="3316" y="14322"/>
                  </a:lnTo>
                  <a:lnTo>
                    <a:pt x="3965" y="15552"/>
                  </a:lnTo>
                  <a:lnTo>
                    <a:pt x="4614" y="16748"/>
                  </a:lnTo>
                  <a:lnTo>
                    <a:pt x="5298" y="17876"/>
                  </a:lnTo>
                  <a:lnTo>
                    <a:pt x="6016" y="18936"/>
                  </a:lnTo>
                  <a:lnTo>
                    <a:pt x="6699" y="19927"/>
                  </a:lnTo>
                  <a:lnTo>
                    <a:pt x="7417" y="20816"/>
                  </a:lnTo>
                  <a:lnTo>
                    <a:pt x="8101" y="21636"/>
                  </a:lnTo>
                  <a:lnTo>
                    <a:pt x="8784" y="22388"/>
                  </a:lnTo>
                  <a:lnTo>
                    <a:pt x="9468" y="23037"/>
                  </a:lnTo>
                  <a:lnTo>
                    <a:pt x="10117" y="23584"/>
                  </a:lnTo>
                  <a:lnTo>
                    <a:pt x="10767" y="24028"/>
                  </a:lnTo>
                  <a:lnTo>
                    <a:pt x="11348" y="24370"/>
                  </a:lnTo>
                  <a:lnTo>
                    <a:pt x="11655" y="24507"/>
                  </a:lnTo>
                  <a:lnTo>
                    <a:pt x="11929" y="24609"/>
                  </a:lnTo>
                  <a:lnTo>
                    <a:pt x="12202" y="24678"/>
                  </a:lnTo>
                  <a:lnTo>
                    <a:pt x="12441" y="24746"/>
                  </a:lnTo>
                  <a:lnTo>
                    <a:pt x="12715" y="24746"/>
                  </a:lnTo>
                  <a:lnTo>
                    <a:pt x="12954" y="24712"/>
                  </a:lnTo>
                  <a:lnTo>
                    <a:pt x="13159" y="24678"/>
                  </a:lnTo>
                  <a:lnTo>
                    <a:pt x="13364" y="24575"/>
                  </a:lnTo>
                  <a:lnTo>
                    <a:pt x="13569" y="24473"/>
                  </a:lnTo>
                  <a:lnTo>
                    <a:pt x="13740" y="24302"/>
                  </a:lnTo>
                  <a:lnTo>
                    <a:pt x="13911" y="24131"/>
                  </a:lnTo>
                  <a:lnTo>
                    <a:pt x="14048" y="23926"/>
                  </a:lnTo>
                  <a:lnTo>
                    <a:pt x="14150" y="23721"/>
                  </a:lnTo>
                  <a:lnTo>
                    <a:pt x="14253" y="23447"/>
                  </a:lnTo>
                  <a:lnTo>
                    <a:pt x="14355" y="23174"/>
                  </a:lnTo>
                  <a:lnTo>
                    <a:pt x="14424" y="22866"/>
                  </a:lnTo>
                  <a:lnTo>
                    <a:pt x="14492" y="22183"/>
                  </a:lnTo>
                  <a:lnTo>
                    <a:pt x="14526" y="21397"/>
                  </a:lnTo>
                  <a:lnTo>
                    <a:pt x="14492" y="20542"/>
                  </a:lnTo>
                  <a:lnTo>
                    <a:pt x="14355" y="19619"/>
                  </a:lnTo>
                  <a:lnTo>
                    <a:pt x="14184" y="18628"/>
                  </a:lnTo>
                  <a:lnTo>
                    <a:pt x="13945" y="17569"/>
                  </a:lnTo>
                  <a:lnTo>
                    <a:pt x="13638" y="16441"/>
                  </a:lnTo>
                  <a:lnTo>
                    <a:pt x="13262" y="15313"/>
                  </a:lnTo>
                  <a:lnTo>
                    <a:pt x="12817" y="14117"/>
                  </a:lnTo>
                  <a:lnTo>
                    <a:pt x="12339" y="12886"/>
                  </a:lnTo>
                  <a:lnTo>
                    <a:pt x="11792" y="11656"/>
                  </a:lnTo>
                  <a:lnTo>
                    <a:pt x="11177" y="10391"/>
                  </a:lnTo>
                  <a:lnTo>
                    <a:pt x="10562" y="9161"/>
                  </a:lnTo>
                  <a:lnTo>
                    <a:pt x="9878" y="7964"/>
                  </a:lnTo>
                  <a:lnTo>
                    <a:pt x="9194" y="6836"/>
                  </a:lnTo>
                  <a:lnTo>
                    <a:pt x="8511" y="5811"/>
                  </a:lnTo>
                  <a:lnTo>
                    <a:pt x="7793" y="4820"/>
                  </a:lnTo>
                  <a:lnTo>
                    <a:pt x="7109" y="3897"/>
                  </a:lnTo>
                  <a:lnTo>
                    <a:pt x="6392" y="3077"/>
                  </a:lnTo>
                  <a:lnTo>
                    <a:pt x="5708" y="2325"/>
                  </a:lnTo>
                  <a:lnTo>
                    <a:pt x="5059" y="1675"/>
                  </a:lnTo>
                  <a:lnTo>
                    <a:pt x="4375" y="1129"/>
                  </a:lnTo>
                  <a:lnTo>
                    <a:pt x="3760" y="684"/>
                  </a:lnTo>
                  <a:lnTo>
                    <a:pt x="3145" y="342"/>
                  </a:lnTo>
                  <a:lnTo>
                    <a:pt x="2871" y="206"/>
                  </a:lnTo>
                  <a:lnTo>
                    <a:pt x="2598" y="103"/>
                  </a:lnTo>
                  <a:lnTo>
                    <a:pt x="2324" y="35"/>
                  </a:lnTo>
                  <a:lnTo>
                    <a:pt x="205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7"/>
            <p:cNvSpPr/>
            <p:nvPr/>
          </p:nvSpPr>
          <p:spPr>
            <a:xfrm>
              <a:off x="3423325" y="2668225"/>
              <a:ext cx="316175" cy="547725"/>
            </a:xfrm>
            <a:custGeom>
              <a:rect b="b" l="l" r="r" t="t"/>
              <a:pathLst>
                <a:path extrusionOk="0" h="21909" w="12647">
                  <a:moveTo>
                    <a:pt x="1265" y="0"/>
                  </a:moveTo>
                  <a:lnTo>
                    <a:pt x="1060" y="35"/>
                  </a:lnTo>
                  <a:lnTo>
                    <a:pt x="889" y="103"/>
                  </a:lnTo>
                  <a:lnTo>
                    <a:pt x="718" y="205"/>
                  </a:lnTo>
                  <a:lnTo>
                    <a:pt x="582" y="342"/>
                  </a:lnTo>
                  <a:lnTo>
                    <a:pt x="445" y="479"/>
                  </a:lnTo>
                  <a:lnTo>
                    <a:pt x="342" y="650"/>
                  </a:lnTo>
                  <a:lnTo>
                    <a:pt x="240" y="855"/>
                  </a:lnTo>
                  <a:lnTo>
                    <a:pt x="172" y="1094"/>
                  </a:lnTo>
                  <a:lnTo>
                    <a:pt x="69" y="1607"/>
                  </a:lnTo>
                  <a:lnTo>
                    <a:pt x="1" y="2188"/>
                  </a:lnTo>
                  <a:lnTo>
                    <a:pt x="1" y="2871"/>
                  </a:lnTo>
                  <a:lnTo>
                    <a:pt x="69" y="3623"/>
                  </a:lnTo>
                  <a:lnTo>
                    <a:pt x="206" y="4444"/>
                  </a:lnTo>
                  <a:lnTo>
                    <a:pt x="377" y="5298"/>
                  </a:lnTo>
                  <a:lnTo>
                    <a:pt x="616" y="6221"/>
                  </a:lnTo>
                  <a:lnTo>
                    <a:pt x="889" y="7212"/>
                  </a:lnTo>
                  <a:lnTo>
                    <a:pt x="1231" y="8237"/>
                  </a:lnTo>
                  <a:lnTo>
                    <a:pt x="1641" y="9263"/>
                  </a:lnTo>
                  <a:lnTo>
                    <a:pt x="2086" y="10357"/>
                  </a:lnTo>
                  <a:lnTo>
                    <a:pt x="2564" y="11450"/>
                  </a:lnTo>
                  <a:lnTo>
                    <a:pt x="3111" y="12578"/>
                  </a:lnTo>
                  <a:lnTo>
                    <a:pt x="3692" y="13672"/>
                  </a:lnTo>
                  <a:lnTo>
                    <a:pt x="4273" y="14731"/>
                  </a:lnTo>
                  <a:lnTo>
                    <a:pt x="4854" y="15723"/>
                  </a:lnTo>
                  <a:lnTo>
                    <a:pt x="5469" y="16645"/>
                  </a:lnTo>
                  <a:lnTo>
                    <a:pt x="6084" y="17534"/>
                  </a:lnTo>
                  <a:lnTo>
                    <a:pt x="6700" y="18354"/>
                  </a:lnTo>
                  <a:lnTo>
                    <a:pt x="7315" y="19106"/>
                  </a:lnTo>
                  <a:lnTo>
                    <a:pt x="7896" y="19756"/>
                  </a:lnTo>
                  <a:lnTo>
                    <a:pt x="8477" y="20337"/>
                  </a:lnTo>
                  <a:lnTo>
                    <a:pt x="9024" y="20849"/>
                  </a:lnTo>
                  <a:lnTo>
                    <a:pt x="9571" y="21260"/>
                  </a:lnTo>
                  <a:lnTo>
                    <a:pt x="10083" y="21567"/>
                  </a:lnTo>
                  <a:lnTo>
                    <a:pt x="10562" y="21806"/>
                  </a:lnTo>
                  <a:lnTo>
                    <a:pt x="10801" y="21875"/>
                  </a:lnTo>
                  <a:lnTo>
                    <a:pt x="11006" y="21909"/>
                  </a:lnTo>
                  <a:lnTo>
                    <a:pt x="11416" y="21909"/>
                  </a:lnTo>
                  <a:lnTo>
                    <a:pt x="11587" y="21875"/>
                  </a:lnTo>
                  <a:lnTo>
                    <a:pt x="11792" y="21806"/>
                  </a:lnTo>
                  <a:lnTo>
                    <a:pt x="11929" y="21704"/>
                  </a:lnTo>
                  <a:lnTo>
                    <a:pt x="12066" y="21567"/>
                  </a:lnTo>
                  <a:lnTo>
                    <a:pt x="12202" y="21430"/>
                  </a:lnTo>
                  <a:lnTo>
                    <a:pt x="12305" y="21260"/>
                  </a:lnTo>
                  <a:lnTo>
                    <a:pt x="12408" y="21055"/>
                  </a:lnTo>
                  <a:lnTo>
                    <a:pt x="12510" y="20849"/>
                  </a:lnTo>
                  <a:lnTo>
                    <a:pt x="12613" y="20337"/>
                  </a:lnTo>
                  <a:lnTo>
                    <a:pt x="12647" y="19722"/>
                  </a:lnTo>
                  <a:lnTo>
                    <a:pt x="12647" y="19038"/>
                  </a:lnTo>
                  <a:lnTo>
                    <a:pt x="12578" y="18320"/>
                  </a:lnTo>
                  <a:lnTo>
                    <a:pt x="12476" y="17500"/>
                  </a:lnTo>
                  <a:lnTo>
                    <a:pt x="12271" y="16611"/>
                  </a:lnTo>
                  <a:lnTo>
                    <a:pt x="12066" y="15688"/>
                  </a:lnTo>
                  <a:lnTo>
                    <a:pt x="11758" y="14697"/>
                  </a:lnTo>
                  <a:lnTo>
                    <a:pt x="11416" y="13706"/>
                  </a:lnTo>
                  <a:lnTo>
                    <a:pt x="11040" y="12647"/>
                  </a:lnTo>
                  <a:lnTo>
                    <a:pt x="10596" y="11553"/>
                  </a:lnTo>
                  <a:lnTo>
                    <a:pt x="10083" y="10459"/>
                  </a:lnTo>
                  <a:lnTo>
                    <a:pt x="9571" y="9331"/>
                  </a:lnTo>
                  <a:lnTo>
                    <a:pt x="8990" y="8237"/>
                  </a:lnTo>
                  <a:lnTo>
                    <a:pt x="8409" y="7178"/>
                  </a:lnTo>
                  <a:lnTo>
                    <a:pt x="7793" y="6187"/>
                  </a:lnTo>
                  <a:lnTo>
                    <a:pt x="7178" y="5264"/>
                  </a:lnTo>
                  <a:lnTo>
                    <a:pt x="6563" y="4375"/>
                  </a:lnTo>
                  <a:lnTo>
                    <a:pt x="5982" y="3555"/>
                  </a:lnTo>
                  <a:lnTo>
                    <a:pt x="5367" y="2803"/>
                  </a:lnTo>
                  <a:lnTo>
                    <a:pt x="4752" y="2154"/>
                  </a:lnTo>
                  <a:lnTo>
                    <a:pt x="4205" y="1573"/>
                  </a:lnTo>
                  <a:lnTo>
                    <a:pt x="3624" y="1060"/>
                  </a:lnTo>
                  <a:lnTo>
                    <a:pt x="3077" y="650"/>
                  </a:lnTo>
                  <a:lnTo>
                    <a:pt x="2564" y="342"/>
                  </a:lnTo>
                  <a:lnTo>
                    <a:pt x="2086" y="137"/>
                  </a:lnTo>
                  <a:lnTo>
                    <a:pt x="1880" y="69"/>
                  </a:lnTo>
                  <a:lnTo>
                    <a:pt x="164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7"/>
            <p:cNvSpPr/>
            <p:nvPr/>
          </p:nvSpPr>
          <p:spPr>
            <a:xfrm>
              <a:off x="3484000" y="2870725"/>
              <a:ext cx="143575" cy="164100"/>
            </a:xfrm>
            <a:custGeom>
              <a:rect b="b" l="l" r="r" t="t"/>
              <a:pathLst>
                <a:path extrusionOk="0" h="6564" w="5743">
                  <a:moveTo>
                    <a:pt x="2256" y="1"/>
                  </a:moveTo>
                  <a:lnTo>
                    <a:pt x="2017" y="35"/>
                  </a:lnTo>
                  <a:lnTo>
                    <a:pt x="1743" y="103"/>
                  </a:lnTo>
                  <a:lnTo>
                    <a:pt x="1504" y="172"/>
                  </a:lnTo>
                  <a:lnTo>
                    <a:pt x="1231" y="274"/>
                  </a:lnTo>
                  <a:lnTo>
                    <a:pt x="855" y="513"/>
                  </a:lnTo>
                  <a:lnTo>
                    <a:pt x="513" y="821"/>
                  </a:lnTo>
                  <a:lnTo>
                    <a:pt x="205" y="1163"/>
                  </a:lnTo>
                  <a:lnTo>
                    <a:pt x="0" y="1573"/>
                  </a:lnTo>
                  <a:lnTo>
                    <a:pt x="547" y="2872"/>
                  </a:lnTo>
                  <a:lnTo>
                    <a:pt x="1197" y="4205"/>
                  </a:lnTo>
                  <a:lnTo>
                    <a:pt x="1812" y="5367"/>
                  </a:lnTo>
                  <a:lnTo>
                    <a:pt x="2427" y="6495"/>
                  </a:lnTo>
                  <a:lnTo>
                    <a:pt x="2735" y="6529"/>
                  </a:lnTo>
                  <a:lnTo>
                    <a:pt x="2974" y="6563"/>
                  </a:lnTo>
                  <a:lnTo>
                    <a:pt x="3247" y="6529"/>
                  </a:lnTo>
                  <a:lnTo>
                    <a:pt x="3521" y="6495"/>
                  </a:lnTo>
                  <a:lnTo>
                    <a:pt x="3794" y="6461"/>
                  </a:lnTo>
                  <a:lnTo>
                    <a:pt x="4033" y="6358"/>
                  </a:lnTo>
                  <a:lnTo>
                    <a:pt x="4273" y="6255"/>
                  </a:lnTo>
                  <a:lnTo>
                    <a:pt x="4478" y="6119"/>
                  </a:lnTo>
                  <a:lnTo>
                    <a:pt x="4717" y="5982"/>
                  </a:lnTo>
                  <a:lnTo>
                    <a:pt x="4888" y="5811"/>
                  </a:lnTo>
                  <a:lnTo>
                    <a:pt x="5093" y="5606"/>
                  </a:lnTo>
                  <a:lnTo>
                    <a:pt x="5230" y="5401"/>
                  </a:lnTo>
                  <a:lnTo>
                    <a:pt x="5366" y="5162"/>
                  </a:lnTo>
                  <a:lnTo>
                    <a:pt x="5503" y="4923"/>
                  </a:lnTo>
                  <a:lnTo>
                    <a:pt x="5606" y="4683"/>
                  </a:lnTo>
                  <a:lnTo>
                    <a:pt x="5674" y="4410"/>
                  </a:lnTo>
                  <a:lnTo>
                    <a:pt x="5742" y="3966"/>
                  </a:lnTo>
                  <a:lnTo>
                    <a:pt x="5708" y="3521"/>
                  </a:lnTo>
                  <a:lnTo>
                    <a:pt x="5606" y="3077"/>
                  </a:lnTo>
                  <a:lnTo>
                    <a:pt x="5469" y="2633"/>
                  </a:lnTo>
                  <a:lnTo>
                    <a:pt x="4888" y="1505"/>
                  </a:lnTo>
                  <a:lnTo>
                    <a:pt x="4751" y="1265"/>
                  </a:lnTo>
                  <a:lnTo>
                    <a:pt x="4580" y="1026"/>
                  </a:lnTo>
                  <a:lnTo>
                    <a:pt x="4409" y="821"/>
                  </a:lnTo>
                  <a:lnTo>
                    <a:pt x="4204" y="650"/>
                  </a:lnTo>
                  <a:lnTo>
                    <a:pt x="3999" y="479"/>
                  </a:lnTo>
                  <a:lnTo>
                    <a:pt x="3794" y="343"/>
                  </a:lnTo>
                  <a:lnTo>
                    <a:pt x="3555" y="240"/>
                  </a:lnTo>
                  <a:lnTo>
                    <a:pt x="3316" y="137"/>
                  </a:lnTo>
                  <a:lnTo>
                    <a:pt x="3042" y="69"/>
                  </a:lnTo>
                  <a:lnTo>
                    <a:pt x="2803" y="35"/>
                  </a:lnTo>
                  <a:lnTo>
                    <a:pt x="253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7"/>
            <p:cNvSpPr/>
            <p:nvPr/>
          </p:nvSpPr>
          <p:spPr>
            <a:xfrm>
              <a:off x="2791875" y="3032225"/>
              <a:ext cx="364875" cy="415300"/>
            </a:xfrm>
            <a:custGeom>
              <a:rect b="b" l="l" r="r" t="t"/>
              <a:pathLst>
                <a:path extrusionOk="0" h="16612" w="14595">
                  <a:moveTo>
                    <a:pt x="7964" y="1"/>
                  </a:moveTo>
                  <a:lnTo>
                    <a:pt x="1" y="5025"/>
                  </a:lnTo>
                  <a:lnTo>
                    <a:pt x="5811" y="16611"/>
                  </a:lnTo>
                  <a:lnTo>
                    <a:pt x="14595" y="13262"/>
                  </a:lnTo>
                  <a:lnTo>
                    <a:pt x="7964"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7"/>
            <p:cNvSpPr/>
            <p:nvPr/>
          </p:nvSpPr>
          <p:spPr>
            <a:xfrm>
              <a:off x="2791875" y="3032225"/>
              <a:ext cx="364875" cy="415300"/>
            </a:xfrm>
            <a:custGeom>
              <a:rect b="b" l="l" r="r" t="t"/>
              <a:pathLst>
                <a:path extrusionOk="0" h="16612" w="14595">
                  <a:moveTo>
                    <a:pt x="7964" y="1"/>
                  </a:moveTo>
                  <a:lnTo>
                    <a:pt x="1" y="5025"/>
                  </a:lnTo>
                  <a:lnTo>
                    <a:pt x="5811" y="16611"/>
                  </a:lnTo>
                  <a:lnTo>
                    <a:pt x="14595" y="13262"/>
                  </a:lnTo>
                  <a:lnTo>
                    <a:pt x="79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7"/>
            <p:cNvSpPr/>
            <p:nvPr/>
          </p:nvSpPr>
          <p:spPr>
            <a:xfrm>
              <a:off x="3404525" y="2706675"/>
              <a:ext cx="274325" cy="521250"/>
            </a:xfrm>
            <a:custGeom>
              <a:rect b="b" l="l" r="r" t="t"/>
              <a:pathLst>
                <a:path extrusionOk="0" h="20850" w="10973">
                  <a:moveTo>
                    <a:pt x="172" y="0"/>
                  </a:moveTo>
                  <a:lnTo>
                    <a:pt x="69" y="752"/>
                  </a:lnTo>
                  <a:lnTo>
                    <a:pt x="1" y="1504"/>
                  </a:lnTo>
                  <a:lnTo>
                    <a:pt x="35" y="2290"/>
                  </a:lnTo>
                  <a:lnTo>
                    <a:pt x="103" y="3042"/>
                  </a:lnTo>
                  <a:lnTo>
                    <a:pt x="240" y="3794"/>
                  </a:lnTo>
                  <a:lnTo>
                    <a:pt x="377" y="4546"/>
                  </a:lnTo>
                  <a:lnTo>
                    <a:pt x="548" y="5298"/>
                  </a:lnTo>
                  <a:lnTo>
                    <a:pt x="753" y="6050"/>
                  </a:lnTo>
                  <a:lnTo>
                    <a:pt x="992" y="6768"/>
                  </a:lnTo>
                  <a:lnTo>
                    <a:pt x="1231" y="7520"/>
                  </a:lnTo>
                  <a:lnTo>
                    <a:pt x="1505" y="8238"/>
                  </a:lnTo>
                  <a:lnTo>
                    <a:pt x="1778" y="8955"/>
                  </a:lnTo>
                  <a:lnTo>
                    <a:pt x="2086" y="9673"/>
                  </a:lnTo>
                  <a:lnTo>
                    <a:pt x="2393" y="10357"/>
                  </a:lnTo>
                  <a:lnTo>
                    <a:pt x="3077" y="11758"/>
                  </a:lnTo>
                  <a:lnTo>
                    <a:pt x="3795" y="13125"/>
                  </a:lnTo>
                  <a:lnTo>
                    <a:pt x="4581" y="14458"/>
                  </a:lnTo>
                  <a:lnTo>
                    <a:pt x="5401" y="15723"/>
                  </a:lnTo>
                  <a:lnTo>
                    <a:pt x="6290" y="16987"/>
                  </a:lnTo>
                  <a:lnTo>
                    <a:pt x="6768" y="17603"/>
                  </a:lnTo>
                  <a:lnTo>
                    <a:pt x="7281" y="18184"/>
                  </a:lnTo>
                  <a:lnTo>
                    <a:pt x="7828" y="18730"/>
                  </a:lnTo>
                  <a:lnTo>
                    <a:pt x="8375" y="19243"/>
                  </a:lnTo>
                  <a:lnTo>
                    <a:pt x="8648" y="19517"/>
                  </a:lnTo>
                  <a:lnTo>
                    <a:pt x="8956" y="19756"/>
                  </a:lnTo>
                  <a:lnTo>
                    <a:pt x="9571" y="20200"/>
                  </a:lnTo>
                  <a:lnTo>
                    <a:pt x="10254" y="20576"/>
                  </a:lnTo>
                  <a:lnTo>
                    <a:pt x="10596" y="20713"/>
                  </a:lnTo>
                  <a:lnTo>
                    <a:pt x="10972" y="20849"/>
                  </a:lnTo>
                  <a:lnTo>
                    <a:pt x="10972" y="20849"/>
                  </a:lnTo>
                  <a:lnTo>
                    <a:pt x="10289" y="20542"/>
                  </a:lnTo>
                  <a:lnTo>
                    <a:pt x="9639" y="20132"/>
                  </a:lnTo>
                  <a:lnTo>
                    <a:pt x="9024" y="19687"/>
                  </a:lnTo>
                  <a:lnTo>
                    <a:pt x="8477" y="19141"/>
                  </a:lnTo>
                  <a:lnTo>
                    <a:pt x="7930" y="18628"/>
                  </a:lnTo>
                  <a:lnTo>
                    <a:pt x="7418" y="18047"/>
                  </a:lnTo>
                  <a:lnTo>
                    <a:pt x="6939" y="17466"/>
                  </a:lnTo>
                  <a:lnTo>
                    <a:pt x="6461" y="16851"/>
                  </a:lnTo>
                  <a:lnTo>
                    <a:pt x="5606" y="15586"/>
                  </a:lnTo>
                  <a:lnTo>
                    <a:pt x="4786" y="14321"/>
                  </a:lnTo>
                  <a:lnTo>
                    <a:pt x="4034" y="12988"/>
                  </a:lnTo>
                  <a:lnTo>
                    <a:pt x="3316" y="11621"/>
                  </a:lnTo>
                  <a:lnTo>
                    <a:pt x="2667" y="10254"/>
                  </a:lnTo>
                  <a:lnTo>
                    <a:pt x="2051" y="8853"/>
                  </a:lnTo>
                  <a:lnTo>
                    <a:pt x="1470" y="7451"/>
                  </a:lnTo>
                  <a:lnTo>
                    <a:pt x="992" y="6016"/>
                  </a:lnTo>
                  <a:lnTo>
                    <a:pt x="753" y="5264"/>
                  </a:lnTo>
                  <a:lnTo>
                    <a:pt x="548" y="4546"/>
                  </a:lnTo>
                  <a:lnTo>
                    <a:pt x="411" y="3794"/>
                  </a:lnTo>
                  <a:lnTo>
                    <a:pt x="274" y="3042"/>
                  </a:lnTo>
                  <a:lnTo>
                    <a:pt x="137" y="2290"/>
                  </a:lnTo>
                  <a:lnTo>
                    <a:pt x="103" y="1504"/>
                  </a:lnTo>
                  <a:lnTo>
                    <a:pt x="103" y="752"/>
                  </a:lnTo>
                  <a:lnTo>
                    <a:pt x="17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7"/>
            <p:cNvSpPr/>
            <p:nvPr/>
          </p:nvSpPr>
          <p:spPr>
            <a:xfrm>
              <a:off x="3521600" y="2581075"/>
              <a:ext cx="105125" cy="185425"/>
            </a:xfrm>
            <a:custGeom>
              <a:rect b="b" l="l" r="r" t="t"/>
              <a:pathLst>
                <a:path extrusionOk="0" h="7417" w="4205">
                  <a:moveTo>
                    <a:pt x="4204" y="0"/>
                  </a:moveTo>
                  <a:lnTo>
                    <a:pt x="3623" y="889"/>
                  </a:lnTo>
                  <a:lnTo>
                    <a:pt x="3042" y="1777"/>
                  </a:lnTo>
                  <a:lnTo>
                    <a:pt x="2495" y="2700"/>
                  </a:lnTo>
                  <a:lnTo>
                    <a:pt x="1948" y="3623"/>
                  </a:lnTo>
                  <a:lnTo>
                    <a:pt x="1436" y="4546"/>
                  </a:lnTo>
                  <a:lnTo>
                    <a:pt x="923" y="5469"/>
                  </a:lnTo>
                  <a:lnTo>
                    <a:pt x="445" y="6426"/>
                  </a:lnTo>
                  <a:lnTo>
                    <a:pt x="0" y="7417"/>
                  </a:lnTo>
                  <a:lnTo>
                    <a:pt x="0" y="7417"/>
                  </a:lnTo>
                  <a:lnTo>
                    <a:pt x="581" y="6528"/>
                  </a:lnTo>
                  <a:lnTo>
                    <a:pt x="1162" y="5605"/>
                  </a:lnTo>
                  <a:lnTo>
                    <a:pt x="1709" y="4717"/>
                  </a:lnTo>
                  <a:lnTo>
                    <a:pt x="2256" y="3794"/>
                  </a:lnTo>
                  <a:lnTo>
                    <a:pt x="2769" y="2871"/>
                  </a:lnTo>
                  <a:lnTo>
                    <a:pt x="3247" y="1948"/>
                  </a:lnTo>
                  <a:lnTo>
                    <a:pt x="3760" y="991"/>
                  </a:lnTo>
                  <a:lnTo>
                    <a:pt x="420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7"/>
            <p:cNvSpPr/>
            <p:nvPr/>
          </p:nvSpPr>
          <p:spPr>
            <a:xfrm>
              <a:off x="3679675" y="3076650"/>
              <a:ext cx="238425" cy="28225"/>
            </a:xfrm>
            <a:custGeom>
              <a:rect b="b" l="l" r="r" t="t"/>
              <a:pathLst>
                <a:path extrusionOk="0" h="1129" w="9537">
                  <a:moveTo>
                    <a:pt x="9536" y="1"/>
                  </a:moveTo>
                  <a:lnTo>
                    <a:pt x="8921" y="35"/>
                  </a:lnTo>
                  <a:lnTo>
                    <a:pt x="8340" y="69"/>
                  </a:lnTo>
                  <a:lnTo>
                    <a:pt x="7144" y="172"/>
                  </a:lnTo>
                  <a:lnTo>
                    <a:pt x="5947" y="274"/>
                  </a:lnTo>
                  <a:lnTo>
                    <a:pt x="4751" y="411"/>
                  </a:lnTo>
                  <a:lnTo>
                    <a:pt x="3589" y="582"/>
                  </a:lnTo>
                  <a:lnTo>
                    <a:pt x="2393" y="753"/>
                  </a:lnTo>
                  <a:lnTo>
                    <a:pt x="1197" y="924"/>
                  </a:lnTo>
                  <a:lnTo>
                    <a:pt x="0" y="1129"/>
                  </a:lnTo>
                  <a:lnTo>
                    <a:pt x="1197" y="1095"/>
                  </a:lnTo>
                  <a:lnTo>
                    <a:pt x="2427" y="992"/>
                  </a:lnTo>
                  <a:lnTo>
                    <a:pt x="3623" y="855"/>
                  </a:lnTo>
                  <a:lnTo>
                    <a:pt x="4785" y="753"/>
                  </a:lnTo>
                  <a:lnTo>
                    <a:pt x="5982" y="582"/>
                  </a:lnTo>
                  <a:lnTo>
                    <a:pt x="7178" y="411"/>
                  </a:lnTo>
                  <a:lnTo>
                    <a:pt x="8340" y="240"/>
                  </a:lnTo>
                  <a:lnTo>
                    <a:pt x="953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7"/>
            <p:cNvSpPr/>
            <p:nvPr/>
          </p:nvSpPr>
          <p:spPr>
            <a:xfrm>
              <a:off x="3672825" y="2933975"/>
              <a:ext cx="339250" cy="92300"/>
            </a:xfrm>
            <a:custGeom>
              <a:rect b="b" l="l" r="r" t="t"/>
              <a:pathLst>
                <a:path extrusionOk="0" h="3692" w="13570">
                  <a:moveTo>
                    <a:pt x="13570" y="0"/>
                  </a:moveTo>
                  <a:lnTo>
                    <a:pt x="11861" y="376"/>
                  </a:lnTo>
                  <a:lnTo>
                    <a:pt x="10152" y="786"/>
                  </a:lnTo>
                  <a:lnTo>
                    <a:pt x="8443" y="1230"/>
                  </a:lnTo>
                  <a:lnTo>
                    <a:pt x="6734" y="1675"/>
                  </a:lnTo>
                  <a:lnTo>
                    <a:pt x="5059" y="2153"/>
                  </a:lnTo>
                  <a:lnTo>
                    <a:pt x="3385" y="2666"/>
                  </a:lnTo>
                  <a:lnTo>
                    <a:pt x="1676" y="3179"/>
                  </a:lnTo>
                  <a:lnTo>
                    <a:pt x="1" y="3691"/>
                  </a:lnTo>
                  <a:lnTo>
                    <a:pt x="1" y="3691"/>
                  </a:lnTo>
                  <a:lnTo>
                    <a:pt x="1744" y="3315"/>
                  </a:lnTo>
                  <a:lnTo>
                    <a:pt x="3453" y="2905"/>
                  </a:lnTo>
                  <a:lnTo>
                    <a:pt x="5128" y="2461"/>
                  </a:lnTo>
                  <a:lnTo>
                    <a:pt x="6837" y="1982"/>
                  </a:lnTo>
                  <a:lnTo>
                    <a:pt x="8545" y="1538"/>
                  </a:lnTo>
                  <a:lnTo>
                    <a:pt x="10220" y="1025"/>
                  </a:lnTo>
                  <a:lnTo>
                    <a:pt x="11895" y="513"/>
                  </a:lnTo>
                  <a:lnTo>
                    <a:pt x="1357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7"/>
            <p:cNvSpPr/>
            <p:nvPr/>
          </p:nvSpPr>
          <p:spPr>
            <a:xfrm>
              <a:off x="3567725" y="2540050"/>
              <a:ext cx="217075" cy="282850"/>
            </a:xfrm>
            <a:custGeom>
              <a:rect b="b" l="l" r="r" t="t"/>
              <a:pathLst>
                <a:path extrusionOk="0" h="11314" w="8683">
                  <a:moveTo>
                    <a:pt x="8682" y="1"/>
                  </a:moveTo>
                  <a:lnTo>
                    <a:pt x="7554" y="1368"/>
                  </a:lnTo>
                  <a:lnTo>
                    <a:pt x="6426" y="2769"/>
                  </a:lnTo>
                  <a:lnTo>
                    <a:pt x="5333" y="4170"/>
                  </a:lnTo>
                  <a:lnTo>
                    <a:pt x="4239" y="5572"/>
                  </a:lnTo>
                  <a:lnTo>
                    <a:pt x="3145" y="6973"/>
                  </a:lnTo>
                  <a:lnTo>
                    <a:pt x="2086" y="8409"/>
                  </a:lnTo>
                  <a:lnTo>
                    <a:pt x="1026" y="9844"/>
                  </a:lnTo>
                  <a:lnTo>
                    <a:pt x="1" y="11314"/>
                  </a:lnTo>
                  <a:lnTo>
                    <a:pt x="1" y="11314"/>
                  </a:lnTo>
                  <a:lnTo>
                    <a:pt x="1163" y="9947"/>
                  </a:lnTo>
                  <a:lnTo>
                    <a:pt x="2291" y="8545"/>
                  </a:lnTo>
                  <a:lnTo>
                    <a:pt x="3385" y="7144"/>
                  </a:lnTo>
                  <a:lnTo>
                    <a:pt x="4478" y="5743"/>
                  </a:lnTo>
                  <a:lnTo>
                    <a:pt x="5572" y="4307"/>
                  </a:lnTo>
                  <a:lnTo>
                    <a:pt x="6632" y="2906"/>
                  </a:lnTo>
                  <a:lnTo>
                    <a:pt x="7657" y="1470"/>
                  </a:lnTo>
                  <a:lnTo>
                    <a:pt x="868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7"/>
            <p:cNvSpPr/>
            <p:nvPr/>
          </p:nvSpPr>
          <p:spPr>
            <a:xfrm>
              <a:off x="3629250" y="2734025"/>
              <a:ext cx="366600" cy="188000"/>
            </a:xfrm>
            <a:custGeom>
              <a:rect b="b" l="l" r="r" t="t"/>
              <a:pathLst>
                <a:path extrusionOk="0" h="7520" w="14664">
                  <a:moveTo>
                    <a:pt x="14663" y="0"/>
                  </a:moveTo>
                  <a:lnTo>
                    <a:pt x="12784" y="855"/>
                  </a:lnTo>
                  <a:lnTo>
                    <a:pt x="10938" y="1743"/>
                  </a:lnTo>
                  <a:lnTo>
                    <a:pt x="7247" y="3623"/>
                  </a:lnTo>
                  <a:lnTo>
                    <a:pt x="5435" y="4546"/>
                  </a:lnTo>
                  <a:lnTo>
                    <a:pt x="3624" y="5537"/>
                  </a:lnTo>
                  <a:lnTo>
                    <a:pt x="1812" y="6528"/>
                  </a:lnTo>
                  <a:lnTo>
                    <a:pt x="1" y="7520"/>
                  </a:lnTo>
                  <a:lnTo>
                    <a:pt x="1881" y="6631"/>
                  </a:lnTo>
                  <a:lnTo>
                    <a:pt x="3726" y="5742"/>
                  </a:lnTo>
                  <a:lnTo>
                    <a:pt x="7417" y="3897"/>
                  </a:lnTo>
                  <a:lnTo>
                    <a:pt x="9229" y="2940"/>
                  </a:lnTo>
                  <a:lnTo>
                    <a:pt x="11040" y="1948"/>
                  </a:lnTo>
                  <a:lnTo>
                    <a:pt x="12852" y="991"/>
                  </a:lnTo>
                  <a:lnTo>
                    <a:pt x="1466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7"/>
            <p:cNvSpPr/>
            <p:nvPr/>
          </p:nvSpPr>
          <p:spPr>
            <a:xfrm>
              <a:off x="2979000" y="3333000"/>
              <a:ext cx="340975" cy="373425"/>
            </a:xfrm>
            <a:custGeom>
              <a:rect b="b" l="l" r="r" t="t"/>
              <a:pathLst>
                <a:path extrusionOk="0" h="14937" w="13639">
                  <a:moveTo>
                    <a:pt x="5367" y="0"/>
                  </a:moveTo>
                  <a:lnTo>
                    <a:pt x="5128" y="69"/>
                  </a:lnTo>
                  <a:lnTo>
                    <a:pt x="4923" y="137"/>
                  </a:lnTo>
                  <a:lnTo>
                    <a:pt x="4649" y="240"/>
                  </a:lnTo>
                  <a:lnTo>
                    <a:pt x="4136" y="547"/>
                  </a:lnTo>
                  <a:lnTo>
                    <a:pt x="3590" y="923"/>
                  </a:lnTo>
                  <a:lnTo>
                    <a:pt x="3043" y="1368"/>
                  </a:lnTo>
                  <a:lnTo>
                    <a:pt x="2496" y="1880"/>
                  </a:lnTo>
                  <a:lnTo>
                    <a:pt x="1983" y="2461"/>
                  </a:lnTo>
                  <a:lnTo>
                    <a:pt x="1470" y="3077"/>
                  </a:lnTo>
                  <a:lnTo>
                    <a:pt x="1026" y="3692"/>
                  </a:lnTo>
                  <a:lnTo>
                    <a:pt x="650" y="4341"/>
                  </a:lnTo>
                  <a:lnTo>
                    <a:pt x="343" y="4991"/>
                  </a:lnTo>
                  <a:lnTo>
                    <a:pt x="240" y="5332"/>
                  </a:lnTo>
                  <a:lnTo>
                    <a:pt x="137" y="5640"/>
                  </a:lnTo>
                  <a:lnTo>
                    <a:pt x="69" y="5948"/>
                  </a:lnTo>
                  <a:lnTo>
                    <a:pt x="35" y="6255"/>
                  </a:lnTo>
                  <a:lnTo>
                    <a:pt x="1" y="6563"/>
                  </a:lnTo>
                  <a:lnTo>
                    <a:pt x="35" y="6836"/>
                  </a:lnTo>
                  <a:lnTo>
                    <a:pt x="69" y="7110"/>
                  </a:lnTo>
                  <a:lnTo>
                    <a:pt x="172" y="7383"/>
                  </a:lnTo>
                  <a:lnTo>
                    <a:pt x="274" y="7588"/>
                  </a:lnTo>
                  <a:lnTo>
                    <a:pt x="377" y="7759"/>
                  </a:lnTo>
                  <a:lnTo>
                    <a:pt x="513" y="7862"/>
                  </a:lnTo>
                  <a:lnTo>
                    <a:pt x="650" y="7896"/>
                  </a:lnTo>
                  <a:lnTo>
                    <a:pt x="787" y="7930"/>
                  </a:lnTo>
                  <a:lnTo>
                    <a:pt x="958" y="7930"/>
                  </a:lnTo>
                  <a:lnTo>
                    <a:pt x="1094" y="7896"/>
                  </a:lnTo>
                  <a:lnTo>
                    <a:pt x="1231" y="7827"/>
                  </a:lnTo>
                  <a:lnTo>
                    <a:pt x="1470" y="7657"/>
                  </a:lnTo>
                  <a:lnTo>
                    <a:pt x="1676" y="7486"/>
                  </a:lnTo>
                  <a:lnTo>
                    <a:pt x="1881" y="7315"/>
                  </a:lnTo>
                  <a:lnTo>
                    <a:pt x="1710" y="7691"/>
                  </a:lnTo>
                  <a:lnTo>
                    <a:pt x="1539" y="8101"/>
                  </a:lnTo>
                  <a:lnTo>
                    <a:pt x="1402" y="8614"/>
                  </a:lnTo>
                  <a:lnTo>
                    <a:pt x="1300" y="9195"/>
                  </a:lnTo>
                  <a:lnTo>
                    <a:pt x="1265" y="9468"/>
                  </a:lnTo>
                  <a:lnTo>
                    <a:pt x="1300" y="9741"/>
                  </a:lnTo>
                  <a:lnTo>
                    <a:pt x="1334" y="10049"/>
                  </a:lnTo>
                  <a:lnTo>
                    <a:pt x="1402" y="10288"/>
                  </a:lnTo>
                  <a:lnTo>
                    <a:pt x="1539" y="10528"/>
                  </a:lnTo>
                  <a:lnTo>
                    <a:pt x="1710" y="10767"/>
                  </a:lnTo>
                  <a:lnTo>
                    <a:pt x="1915" y="10938"/>
                  </a:lnTo>
                  <a:lnTo>
                    <a:pt x="2120" y="11040"/>
                  </a:lnTo>
                  <a:lnTo>
                    <a:pt x="2325" y="11109"/>
                  </a:lnTo>
                  <a:lnTo>
                    <a:pt x="2530" y="11109"/>
                  </a:lnTo>
                  <a:lnTo>
                    <a:pt x="2735" y="11074"/>
                  </a:lnTo>
                  <a:lnTo>
                    <a:pt x="2940" y="11040"/>
                  </a:lnTo>
                  <a:lnTo>
                    <a:pt x="3145" y="10938"/>
                  </a:lnTo>
                  <a:lnTo>
                    <a:pt x="3316" y="10835"/>
                  </a:lnTo>
                  <a:lnTo>
                    <a:pt x="3658" y="10596"/>
                  </a:lnTo>
                  <a:lnTo>
                    <a:pt x="3931" y="10322"/>
                  </a:lnTo>
                  <a:lnTo>
                    <a:pt x="4205" y="10015"/>
                  </a:lnTo>
                  <a:lnTo>
                    <a:pt x="4000" y="10425"/>
                  </a:lnTo>
                  <a:lnTo>
                    <a:pt x="3863" y="10835"/>
                  </a:lnTo>
                  <a:lnTo>
                    <a:pt x="3760" y="11348"/>
                  </a:lnTo>
                  <a:lnTo>
                    <a:pt x="3692" y="11587"/>
                  </a:lnTo>
                  <a:lnTo>
                    <a:pt x="3692" y="11861"/>
                  </a:lnTo>
                  <a:lnTo>
                    <a:pt x="3692" y="12134"/>
                  </a:lnTo>
                  <a:lnTo>
                    <a:pt x="3726" y="12407"/>
                  </a:lnTo>
                  <a:lnTo>
                    <a:pt x="3795" y="12647"/>
                  </a:lnTo>
                  <a:lnTo>
                    <a:pt x="3897" y="12886"/>
                  </a:lnTo>
                  <a:lnTo>
                    <a:pt x="4034" y="13125"/>
                  </a:lnTo>
                  <a:lnTo>
                    <a:pt x="4239" y="13330"/>
                  </a:lnTo>
                  <a:lnTo>
                    <a:pt x="4444" y="13467"/>
                  </a:lnTo>
                  <a:lnTo>
                    <a:pt x="4649" y="13569"/>
                  </a:lnTo>
                  <a:lnTo>
                    <a:pt x="4888" y="13604"/>
                  </a:lnTo>
                  <a:lnTo>
                    <a:pt x="5093" y="13604"/>
                  </a:lnTo>
                  <a:lnTo>
                    <a:pt x="5298" y="13535"/>
                  </a:lnTo>
                  <a:lnTo>
                    <a:pt x="5469" y="13467"/>
                  </a:lnTo>
                  <a:lnTo>
                    <a:pt x="5674" y="13364"/>
                  </a:lnTo>
                  <a:lnTo>
                    <a:pt x="5845" y="13228"/>
                  </a:lnTo>
                  <a:lnTo>
                    <a:pt x="6119" y="12920"/>
                  </a:lnTo>
                  <a:lnTo>
                    <a:pt x="6358" y="12647"/>
                  </a:lnTo>
                  <a:lnTo>
                    <a:pt x="6597" y="12305"/>
                  </a:lnTo>
                  <a:lnTo>
                    <a:pt x="6563" y="12681"/>
                  </a:lnTo>
                  <a:lnTo>
                    <a:pt x="6563" y="12988"/>
                  </a:lnTo>
                  <a:lnTo>
                    <a:pt x="6597" y="13399"/>
                  </a:lnTo>
                  <a:lnTo>
                    <a:pt x="6666" y="13809"/>
                  </a:lnTo>
                  <a:lnTo>
                    <a:pt x="6734" y="14014"/>
                  </a:lnTo>
                  <a:lnTo>
                    <a:pt x="6802" y="14185"/>
                  </a:lnTo>
                  <a:lnTo>
                    <a:pt x="6905" y="14390"/>
                  </a:lnTo>
                  <a:lnTo>
                    <a:pt x="7042" y="14561"/>
                  </a:lnTo>
                  <a:lnTo>
                    <a:pt x="7178" y="14697"/>
                  </a:lnTo>
                  <a:lnTo>
                    <a:pt x="7349" y="14800"/>
                  </a:lnTo>
                  <a:lnTo>
                    <a:pt x="7520" y="14868"/>
                  </a:lnTo>
                  <a:lnTo>
                    <a:pt x="7691" y="14937"/>
                  </a:lnTo>
                  <a:lnTo>
                    <a:pt x="7999" y="14937"/>
                  </a:lnTo>
                  <a:lnTo>
                    <a:pt x="8169" y="14868"/>
                  </a:lnTo>
                  <a:lnTo>
                    <a:pt x="8306" y="14834"/>
                  </a:lnTo>
                  <a:lnTo>
                    <a:pt x="8580" y="14629"/>
                  </a:lnTo>
                  <a:lnTo>
                    <a:pt x="8853" y="14356"/>
                  </a:lnTo>
                  <a:lnTo>
                    <a:pt x="9092" y="14014"/>
                  </a:lnTo>
                  <a:lnTo>
                    <a:pt x="9332" y="13638"/>
                  </a:lnTo>
                  <a:lnTo>
                    <a:pt x="9571" y="13193"/>
                  </a:lnTo>
                  <a:lnTo>
                    <a:pt x="10015" y="12305"/>
                  </a:lnTo>
                  <a:lnTo>
                    <a:pt x="10494" y="11450"/>
                  </a:lnTo>
                  <a:lnTo>
                    <a:pt x="10699" y="11040"/>
                  </a:lnTo>
                  <a:lnTo>
                    <a:pt x="10938" y="10698"/>
                  </a:lnTo>
                  <a:lnTo>
                    <a:pt x="11211" y="10425"/>
                  </a:lnTo>
                  <a:lnTo>
                    <a:pt x="11451" y="10220"/>
                  </a:lnTo>
                  <a:lnTo>
                    <a:pt x="12339" y="11314"/>
                  </a:lnTo>
                  <a:lnTo>
                    <a:pt x="13296" y="12476"/>
                  </a:lnTo>
                  <a:lnTo>
                    <a:pt x="13365" y="12305"/>
                  </a:lnTo>
                  <a:lnTo>
                    <a:pt x="13433" y="11792"/>
                  </a:lnTo>
                  <a:lnTo>
                    <a:pt x="13536" y="11006"/>
                  </a:lnTo>
                  <a:lnTo>
                    <a:pt x="13604" y="10083"/>
                  </a:lnTo>
                  <a:lnTo>
                    <a:pt x="13638" y="9571"/>
                  </a:lnTo>
                  <a:lnTo>
                    <a:pt x="13604" y="9024"/>
                  </a:lnTo>
                  <a:lnTo>
                    <a:pt x="13570" y="8511"/>
                  </a:lnTo>
                  <a:lnTo>
                    <a:pt x="13501" y="7998"/>
                  </a:lnTo>
                  <a:lnTo>
                    <a:pt x="13433" y="7486"/>
                  </a:lnTo>
                  <a:lnTo>
                    <a:pt x="13296" y="7041"/>
                  </a:lnTo>
                  <a:lnTo>
                    <a:pt x="13125" y="6597"/>
                  </a:lnTo>
                  <a:lnTo>
                    <a:pt x="12886" y="6221"/>
                  </a:lnTo>
                  <a:lnTo>
                    <a:pt x="12749" y="6016"/>
                  </a:lnTo>
                  <a:lnTo>
                    <a:pt x="12544" y="5879"/>
                  </a:lnTo>
                  <a:lnTo>
                    <a:pt x="12339" y="5743"/>
                  </a:lnTo>
                  <a:lnTo>
                    <a:pt x="12134" y="5674"/>
                  </a:lnTo>
                  <a:lnTo>
                    <a:pt x="11895" y="5606"/>
                  </a:lnTo>
                  <a:lnTo>
                    <a:pt x="11656" y="5606"/>
                  </a:lnTo>
                  <a:lnTo>
                    <a:pt x="11416" y="5640"/>
                  </a:lnTo>
                  <a:lnTo>
                    <a:pt x="11177" y="5708"/>
                  </a:lnTo>
                  <a:lnTo>
                    <a:pt x="11211" y="5469"/>
                  </a:lnTo>
                  <a:lnTo>
                    <a:pt x="11280" y="5230"/>
                  </a:lnTo>
                  <a:lnTo>
                    <a:pt x="11280" y="4922"/>
                  </a:lnTo>
                  <a:lnTo>
                    <a:pt x="11246" y="4546"/>
                  </a:lnTo>
                  <a:lnTo>
                    <a:pt x="11177" y="4204"/>
                  </a:lnTo>
                  <a:lnTo>
                    <a:pt x="11109" y="3999"/>
                  </a:lnTo>
                  <a:lnTo>
                    <a:pt x="11006" y="3829"/>
                  </a:lnTo>
                  <a:lnTo>
                    <a:pt x="10870" y="3658"/>
                  </a:lnTo>
                  <a:lnTo>
                    <a:pt x="10733" y="3521"/>
                  </a:lnTo>
                  <a:lnTo>
                    <a:pt x="10630" y="3453"/>
                  </a:lnTo>
                  <a:lnTo>
                    <a:pt x="10528" y="3384"/>
                  </a:lnTo>
                  <a:lnTo>
                    <a:pt x="10289" y="3316"/>
                  </a:lnTo>
                  <a:lnTo>
                    <a:pt x="9776" y="3316"/>
                  </a:lnTo>
                  <a:lnTo>
                    <a:pt x="9366" y="3418"/>
                  </a:lnTo>
                  <a:lnTo>
                    <a:pt x="9195" y="3453"/>
                  </a:lnTo>
                  <a:lnTo>
                    <a:pt x="9229" y="3213"/>
                  </a:lnTo>
                  <a:lnTo>
                    <a:pt x="9229" y="2974"/>
                  </a:lnTo>
                  <a:lnTo>
                    <a:pt x="9229" y="2735"/>
                  </a:lnTo>
                  <a:lnTo>
                    <a:pt x="9161" y="2496"/>
                  </a:lnTo>
                  <a:lnTo>
                    <a:pt x="9092" y="2256"/>
                  </a:lnTo>
                  <a:lnTo>
                    <a:pt x="8956" y="2051"/>
                  </a:lnTo>
                  <a:lnTo>
                    <a:pt x="8819" y="1846"/>
                  </a:lnTo>
                  <a:lnTo>
                    <a:pt x="8648" y="1675"/>
                  </a:lnTo>
                  <a:lnTo>
                    <a:pt x="8511" y="1573"/>
                  </a:lnTo>
                  <a:lnTo>
                    <a:pt x="8375" y="1504"/>
                  </a:lnTo>
                  <a:lnTo>
                    <a:pt x="8101" y="1436"/>
                  </a:lnTo>
                  <a:lnTo>
                    <a:pt x="7828" y="1402"/>
                  </a:lnTo>
                  <a:lnTo>
                    <a:pt x="7588" y="1436"/>
                  </a:lnTo>
                  <a:lnTo>
                    <a:pt x="7349" y="1470"/>
                  </a:lnTo>
                  <a:lnTo>
                    <a:pt x="7178" y="1539"/>
                  </a:lnTo>
                  <a:lnTo>
                    <a:pt x="7007" y="1607"/>
                  </a:lnTo>
                  <a:lnTo>
                    <a:pt x="6973" y="1402"/>
                  </a:lnTo>
                  <a:lnTo>
                    <a:pt x="6905" y="1197"/>
                  </a:lnTo>
                  <a:lnTo>
                    <a:pt x="6802" y="923"/>
                  </a:lnTo>
                  <a:lnTo>
                    <a:pt x="6666" y="684"/>
                  </a:lnTo>
                  <a:lnTo>
                    <a:pt x="6461" y="411"/>
                  </a:lnTo>
                  <a:lnTo>
                    <a:pt x="6221" y="206"/>
                  </a:lnTo>
                  <a:lnTo>
                    <a:pt x="6085" y="103"/>
                  </a:lnTo>
                  <a:lnTo>
                    <a:pt x="5948" y="35"/>
                  </a:lnTo>
                  <a:lnTo>
                    <a:pt x="5777" y="0"/>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7"/>
            <p:cNvSpPr/>
            <p:nvPr/>
          </p:nvSpPr>
          <p:spPr>
            <a:xfrm>
              <a:off x="3024300" y="3374025"/>
              <a:ext cx="125625" cy="146125"/>
            </a:xfrm>
            <a:custGeom>
              <a:rect b="b" l="l" r="r" t="t"/>
              <a:pathLst>
                <a:path extrusionOk="0" h="5845" w="5025">
                  <a:moveTo>
                    <a:pt x="4990" y="0"/>
                  </a:moveTo>
                  <a:lnTo>
                    <a:pt x="4204" y="513"/>
                  </a:lnTo>
                  <a:lnTo>
                    <a:pt x="3452" y="1128"/>
                  </a:lnTo>
                  <a:lnTo>
                    <a:pt x="2735" y="1777"/>
                  </a:lnTo>
                  <a:lnTo>
                    <a:pt x="2051" y="2461"/>
                  </a:lnTo>
                  <a:lnTo>
                    <a:pt x="1470" y="3213"/>
                  </a:lnTo>
                  <a:lnTo>
                    <a:pt x="923" y="4033"/>
                  </a:lnTo>
                  <a:lnTo>
                    <a:pt x="410" y="4853"/>
                  </a:lnTo>
                  <a:lnTo>
                    <a:pt x="0" y="5742"/>
                  </a:lnTo>
                  <a:lnTo>
                    <a:pt x="0" y="5776"/>
                  </a:lnTo>
                  <a:lnTo>
                    <a:pt x="34" y="5810"/>
                  </a:lnTo>
                  <a:lnTo>
                    <a:pt x="103" y="5845"/>
                  </a:lnTo>
                  <a:lnTo>
                    <a:pt x="137" y="5810"/>
                  </a:lnTo>
                  <a:lnTo>
                    <a:pt x="650" y="5024"/>
                  </a:lnTo>
                  <a:lnTo>
                    <a:pt x="1196" y="4238"/>
                  </a:lnTo>
                  <a:lnTo>
                    <a:pt x="1778" y="3486"/>
                  </a:lnTo>
                  <a:lnTo>
                    <a:pt x="2359" y="2734"/>
                  </a:lnTo>
                  <a:lnTo>
                    <a:pt x="3008" y="2017"/>
                  </a:lnTo>
                  <a:lnTo>
                    <a:pt x="3657" y="1333"/>
                  </a:lnTo>
                  <a:lnTo>
                    <a:pt x="4341" y="649"/>
                  </a:lnTo>
                  <a:lnTo>
                    <a:pt x="5025" y="34"/>
                  </a:lnTo>
                  <a:lnTo>
                    <a:pt x="502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7"/>
            <p:cNvSpPr/>
            <p:nvPr/>
          </p:nvSpPr>
          <p:spPr>
            <a:xfrm>
              <a:off x="3081550" y="3418450"/>
              <a:ext cx="127325" cy="168350"/>
            </a:xfrm>
            <a:custGeom>
              <a:rect b="b" l="l" r="r" t="t"/>
              <a:pathLst>
                <a:path extrusionOk="0" h="6734" w="5093">
                  <a:moveTo>
                    <a:pt x="5059" y="0"/>
                  </a:moveTo>
                  <a:lnTo>
                    <a:pt x="4614" y="308"/>
                  </a:lnTo>
                  <a:lnTo>
                    <a:pt x="4170" y="616"/>
                  </a:lnTo>
                  <a:lnTo>
                    <a:pt x="3760" y="923"/>
                  </a:lnTo>
                  <a:lnTo>
                    <a:pt x="3350" y="1299"/>
                  </a:lnTo>
                  <a:lnTo>
                    <a:pt x="2974" y="1641"/>
                  </a:lnTo>
                  <a:lnTo>
                    <a:pt x="2632" y="2017"/>
                  </a:lnTo>
                  <a:lnTo>
                    <a:pt x="2256" y="2427"/>
                  </a:lnTo>
                  <a:lnTo>
                    <a:pt x="1948" y="2837"/>
                  </a:lnTo>
                  <a:lnTo>
                    <a:pt x="1641" y="3282"/>
                  </a:lnTo>
                  <a:lnTo>
                    <a:pt x="1333" y="3692"/>
                  </a:lnTo>
                  <a:lnTo>
                    <a:pt x="1060" y="4170"/>
                  </a:lnTo>
                  <a:lnTo>
                    <a:pt x="786" y="4614"/>
                  </a:lnTo>
                  <a:lnTo>
                    <a:pt x="581" y="5093"/>
                  </a:lnTo>
                  <a:lnTo>
                    <a:pt x="342" y="5572"/>
                  </a:lnTo>
                  <a:lnTo>
                    <a:pt x="171" y="6084"/>
                  </a:lnTo>
                  <a:lnTo>
                    <a:pt x="0" y="6597"/>
                  </a:lnTo>
                  <a:lnTo>
                    <a:pt x="0" y="6665"/>
                  </a:lnTo>
                  <a:lnTo>
                    <a:pt x="0" y="6734"/>
                  </a:lnTo>
                  <a:lnTo>
                    <a:pt x="34" y="6734"/>
                  </a:lnTo>
                  <a:lnTo>
                    <a:pt x="69" y="6699"/>
                  </a:lnTo>
                  <a:lnTo>
                    <a:pt x="205" y="6323"/>
                  </a:lnTo>
                  <a:lnTo>
                    <a:pt x="410" y="5947"/>
                  </a:lnTo>
                  <a:lnTo>
                    <a:pt x="889" y="5093"/>
                  </a:lnTo>
                  <a:lnTo>
                    <a:pt x="1470" y="4204"/>
                  </a:lnTo>
                  <a:lnTo>
                    <a:pt x="2153" y="3247"/>
                  </a:lnTo>
                  <a:lnTo>
                    <a:pt x="2871" y="2359"/>
                  </a:lnTo>
                  <a:lnTo>
                    <a:pt x="3657" y="1470"/>
                  </a:lnTo>
                  <a:lnTo>
                    <a:pt x="4375" y="684"/>
                  </a:lnTo>
                  <a:lnTo>
                    <a:pt x="5093" y="35"/>
                  </a:lnTo>
                  <a:lnTo>
                    <a:pt x="509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7"/>
            <p:cNvSpPr/>
            <p:nvPr/>
          </p:nvSpPr>
          <p:spPr>
            <a:xfrm>
              <a:off x="3142200" y="3475700"/>
              <a:ext cx="113675" cy="170925"/>
            </a:xfrm>
            <a:custGeom>
              <a:rect b="b" l="l" r="r" t="t"/>
              <a:pathLst>
                <a:path extrusionOk="0" h="6837" w="4547">
                  <a:moveTo>
                    <a:pt x="4512" y="0"/>
                  </a:moveTo>
                  <a:lnTo>
                    <a:pt x="4068" y="274"/>
                  </a:lnTo>
                  <a:lnTo>
                    <a:pt x="3624" y="616"/>
                  </a:lnTo>
                  <a:lnTo>
                    <a:pt x="3180" y="1026"/>
                  </a:lnTo>
                  <a:lnTo>
                    <a:pt x="2769" y="1436"/>
                  </a:lnTo>
                  <a:lnTo>
                    <a:pt x="2393" y="1846"/>
                  </a:lnTo>
                  <a:lnTo>
                    <a:pt x="2017" y="2324"/>
                  </a:lnTo>
                  <a:lnTo>
                    <a:pt x="1368" y="3179"/>
                  </a:lnTo>
                  <a:lnTo>
                    <a:pt x="1095" y="3589"/>
                  </a:lnTo>
                  <a:lnTo>
                    <a:pt x="855" y="3999"/>
                  </a:lnTo>
                  <a:lnTo>
                    <a:pt x="650" y="4444"/>
                  </a:lnTo>
                  <a:lnTo>
                    <a:pt x="445" y="4888"/>
                  </a:lnTo>
                  <a:lnTo>
                    <a:pt x="274" y="5332"/>
                  </a:lnTo>
                  <a:lnTo>
                    <a:pt x="172" y="5777"/>
                  </a:lnTo>
                  <a:lnTo>
                    <a:pt x="69" y="6255"/>
                  </a:lnTo>
                  <a:lnTo>
                    <a:pt x="1" y="6734"/>
                  </a:lnTo>
                  <a:lnTo>
                    <a:pt x="1" y="6802"/>
                  </a:lnTo>
                  <a:lnTo>
                    <a:pt x="35" y="6836"/>
                  </a:lnTo>
                  <a:lnTo>
                    <a:pt x="69" y="6802"/>
                  </a:lnTo>
                  <a:lnTo>
                    <a:pt x="103" y="6768"/>
                  </a:lnTo>
                  <a:lnTo>
                    <a:pt x="274" y="6289"/>
                  </a:lnTo>
                  <a:lnTo>
                    <a:pt x="445" y="5811"/>
                  </a:lnTo>
                  <a:lnTo>
                    <a:pt x="890" y="4888"/>
                  </a:lnTo>
                  <a:lnTo>
                    <a:pt x="1368" y="3999"/>
                  </a:lnTo>
                  <a:lnTo>
                    <a:pt x="1915" y="3145"/>
                  </a:lnTo>
                  <a:lnTo>
                    <a:pt x="2496" y="2324"/>
                  </a:lnTo>
                  <a:lnTo>
                    <a:pt x="3145" y="1538"/>
                  </a:lnTo>
                  <a:lnTo>
                    <a:pt x="3829" y="786"/>
                  </a:lnTo>
                  <a:lnTo>
                    <a:pt x="4547" y="35"/>
                  </a:lnTo>
                  <a:lnTo>
                    <a:pt x="454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7"/>
            <p:cNvSpPr/>
            <p:nvPr/>
          </p:nvSpPr>
          <p:spPr>
            <a:xfrm>
              <a:off x="3006350" y="3515850"/>
              <a:ext cx="258925" cy="194850"/>
            </a:xfrm>
            <a:custGeom>
              <a:rect b="b" l="l" r="r" t="t"/>
              <a:pathLst>
                <a:path extrusionOk="0" h="7794" w="10357">
                  <a:moveTo>
                    <a:pt x="752" y="1"/>
                  </a:moveTo>
                  <a:lnTo>
                    <a:pt x="616" y="274"/>
                  </a:lnTo>
                  <a:lnTo>
                    <a:pt x="445" y="684"/>
                  </a:lnTo>
                  <a:lnTo>
                    <a:pt x="274" y="1197"/>
                  </a:lnTo>
                  <a:lnTo>
                    <a:pt x="103" y="1778"/>
                  </a:lnTo>
                  <a:lnTo>
                    <a:pt x="35" y="2086"/>
                  </a:lnTo>
                  <a:lnTo>
                    <a:pt x="0" y="2393"/>
                  </a:lnTo>
                  <a:lnTo>
                    <a:pt x="0" y="2667"/>
                  </a:lnTo>
                  <a:lnTo>
                    <a:pt x="35" y="2940"/>
                  </a:lnTo>
                  <a:lnTo>
                    <a:pt x="103" y="3214"/>
                  </a:lnTo>
                  <a:lnTo>
                    <a:pt x="206" y="3453"/>
                  </a:lnTo>
                  <a:lnTo>
                    <a:pt x="342" y="3658"/>
                  </a:lnTo>
                  <a:lnTo>
                    <a:pt x="547" y="3829"/>
                  </a:lnTo>
                  <a:lnTo>
                    <a:pt x="752" y="3897"/>
                  </a:lnTo>
                  <a:lnTo>
                    <a:pt x="923" y="3965"/>
                  </a:lnTo>
                  <a:lnTo>
                    <a:pt x="1128" y="4000"/>
                  </a:lnTo>
                  <a:lnTo>
                    <a:pt x="1299" y="4000"/>
                  </a:lnTo>
                  <a:lnTo>
                    <a:pt x="1641" y="3931"/>
                  </a:lnTo>
                  <a:lnTo>
                    <a:pt x="1983" y="3829"/>
                  </a:lnTo>
                  <a:lnTo>
                    <a:pt x="2290" y="3692"/>
                  </a:lnTo>
                  <a:lnTo>
                    <a:pt x="2394" y="3618"/>
                  </a:lnTo>
                  <a:lnTo>
                    <a:pt x="2394" y="3618"/>
                  </a:lnTo>
                  <a:lnTo>
                    <a:pt x="2359" y="3760"/>
                  </a:lnTo>
                  <a:lnTo>
                    <a:pt x="2290" y="4171"/>
                  </a:lnTo>
                  <a:lnTo>
                    <a:pt x="2290" y="4581"/>
                  </a:lnTo>
                  <a:lnTo>
                    <a:pt x="2290" y="4820"/>
                  </a:lnTo>
                  <a:lnTo>
                    <a:pt x="2290" y="5025"/>
                  </a:lnTo>
                  <a:lnTo>
                    <a:pt x="2359" y="5230"/>
                  </a:lnTo>
                  <a:lnTo>
                    <a:pt x="2427" y="5435"/>
                  </a:lnTo>
                  <a:lnTo>
                    <a:pt x="2496" y="5640"/>
                  </a:lnTo>
                  <a:lnTo>
                    <a:pt x="2598" y="5845"/>
                  </a:lnTo>
                  <a:lnTo>
                    <a:pt x="2735" y="6016"/>
                  </a:lnTo>
                  <a:lnTo>
                    <a:pt x="2872" y="6187"/>
                  </a:lnTo>
                  <a:lnTo>
                    <a:pt x="3077" y="6324"/>
                  </a:lnTo>
                  <a:lnTo>
                    <a:pt x="3282" y="6426"/>
                  </a:lnTo>
                  <a:lnTo>
                    <a:pt x="3487" y="6529"/>
                  </a:lnTo>
                  <a:lnTo>
                    <a:pt x="3726" y="6563"/>
                  </a:lnTo>
                  <a:lnTo>
                    <a:pt x="3965" y="6563"/>
                  </a:lnTo>
                  <a:lnTo>
                    <a:pt x="4170" y="6529"/>
                  </a:lnTo>
                  <a:lnTo>
                    <a:pt x="4410" y="6461"/>
                  </a:lnTo>
                  <a:lnTo>
                    <a:pt x="4615" y="6358"/>
                  </a:lnTo>
                  <a:lnTo>
                    <a:pt x="4956" y="6085"/>
                  </a:lnTo>
                  <a:lnTo>
                    <a:pt x="5230" y="5777"/>
                  </a:lnTo>
                  <a:lnTo>
                    <a:pt x="5242" y="5761"/>
                  </a:lnTo>
                  <a:lnTo>
                    <a:pt x="5242" y="5761"/>
                  </a:lnTo>
                  <a:lnTo>
                    <a:pt x="5264" y="6153"/>
                  </a:lnTo>
                  <a:lnTo>
                    <a:pt x="5332" y="6495"/>
                  </a:lnTo>
                  <a:lnTo>
                    <a:pt x="5435" y="6802"/>
                  </a:lnTo>
                  <a:lnTo>
                    <a:pt x="5572" y="7076"/>
                  </a:lnTo>
                  <a:lnTo>
                    <a:pt x="5777" y="7349"/>
                  </a:lnTo>
                  <a:lnTo>
                    <a:pt x="5879" y="7486"/>
                  </a:lnTo>
                  <a:lnTo>
                    <a:pt x="6016" y="7588"/>
                  </a:lnTo>
                  <a:lnTo>
                    <a:pt x="6187" y="7657"/>
                  </a:lnTo>
                  <a:lnTo>
                    <a:pt x="6324" y="7725"/>
                  </a:lnTo>
                  <a:lnTo>
                    <a:pt x="6494" y="7759"/>
                  </a:lnTo>
                  <a:lnTo>
                    <a:pt x="6665" y="7794"/>
                  </a:lnTo>
                  <a:lnTo>
                    <a:pt x="6836" y="7759"/>
                  </a:lnTo>
                  <a:lnTo>
                    <a:pt x="7007" y="7725"/>
                  </a:lnTo>
                  <a:lnTo>
                    <a:pt x="7315" y="7588"/>
                  </a:lnTo>
                  <a:lnTo>
                    <a:pt x="7554" y="7418"/>
                  </a:lnTo>
                  <a:lnTo>
                    <a:pt x="7793" y="7178"/>
                  </a:lnTo>
                  <a:lnTo>
                    <a:pt x="7998" y="6939"/>
                  </a:lnTo>
                  <a:lnTo>
                    <a:pt x="8306" y="6426"/>
                  </a:lnTo>
                  <a:lnTo>
                    <a:pt x="8614" y="5914"/>
                  </a:lnTo>
                  <a:lnTo>
                    <a:pt x="8887" y="5401"/>
                  </a:lnTo>
                  <a:lnTo>
                    <a:pt x="9160" y="4854"/>
                  </a:lnTo>
                  <a:lnTo>
                    <a:pt x="9400" y="4341"/>
                  </a:lnTo>
                  <a:lnTo>
                    <a:pt x="9673" y="3829"/>
                  </a:lnTo>
                  <a:lnTo>
                    <a:pt x="9810" y="3555"/>
                  </a:lnTo>
                  <a:lnTo>
                    <a:pt x="9981" y="3316"/>
                  </a:lnTo>
                  <a:lnTo>
                    <a:pt x="10152" y="3111"/>
                  </a:lnTo>
                  <a:lnTo>
                    <a:pt x="10357" y="2906"/>
                  </a:lnTo>
                  <a:lnTo>
                    <a:pt x="10357" y="2906"/>
                  </a:lnTo>
                  <a:lnTo>
                    <a:pt x="10117" y="3077"/>
                  </a:lnTo>
                  <a:lnTo>
                    <a:pt x="9912" y="3282"/>
                  </a:lnTo>
                  <a:lnTo>
                    <a:pt x="9741" y="3521"/>
                  </a:lnTo>
                  <a:lnTo>
                    <a:pt x="9571" y="3760"/>
                  </a:lnTo>
                  <a:lnTo>
                    <a:pt x="9263" y="4273"/>
                  </a:lnTo>
                  <a:lnTo>
                    <a:pt x="8989" y="4786"/>
                  </a:lnTo>
                  <a:lnTo>
                    <a:pt x="8682" y="5298"/>
                  </a:lnTo>
                  <a:lnTo>
                    <a:pt x="8408" y="5777"/>
                  </a:lnTo>
                  <a:lnTo>
                    <a:pt x="8067" y="6255"/>
                  </a:lnTo>
                  <a:lnTo>
                    <a:pt x="7725" y="6734"/>
                  </a:lnTo>
                  <a:lnTo>
                    <a:pt x="7554" y="6939"/>
                  </a:lnTo>
                  <a:lnTo>
                    <a:pt x="7349" y="7110"/>
                  </a:lnTo>
                  <a:lnTo>
                    <a:pt x="7144" y="7247"/>
                  </a:lnTo>
                  <a:lnTo>
                    <a:pt x="6905" y="7383"/>
                  </a:lnTo>
                  <a:lnTo>
                    <a:pt x="6665" y="7383"/>
                  </a:lnTo>
                  <a:lnTo>
                    <a:pt x="6426" y="7349"/>
                  </a:lnTo>
                  <a:lnTo>
                    <a:pt x="6221" y="7247"/>
                  </a:lnTo>
                  <a:lnTo>
                    <a:pt x="6050" y="7076"/>
                  </a:lnTo>
                  <a:lnTo>
                    <a:pt x="5913" y="6871"/>
                  </a:lnTo>
                  <a:lnTo>
                    <a:pt x="5811" y="6631"/>
                  </a:lnTo>
                  <a:lnTo>
                    <a:pt x="5743" y="6392"/>
                  </a:lnTo>
                  <a:lnTo>
                    <a:pt x="5708" y="6119"/>
                  </a:lnTo>
                  <a:lnTo>
                    <a:pt x="5674" y="5572"/>
                  </a:lnTo>
                  <a:lnTo>
                    <a:pt x="5743" y="5025"/>
                  </a:lnTo>
                  <a:lnTo>
                    <a:pt x="5948" y="3692"/>
                  </a:lnTo>
                  <a:lnTo>
                    <a:pt x="5298" y="4888"/>
                  </a:lnTo>
                  <a:lnTo>
                    <a:pt x="5277" y="4926"/>
                  </a:lnTo>
                  <a:lnTo>
                    <a:pt x="5277" y="4926"/>
                  </a:lnTo>
                  <a:lnTo>
                    <a:pt x="5264" y="4922"/>
                  </a:lnTo>
                  <a:lnTo>
                    <a:pt x="5262" y="4953"/>
                  </a:lnTo>
                  <a:lnTo>
                    <a:pt x="5127" y="5196"/>
                  </a:lnTo>
                  <a:lnTo>
                    <a:pt x="4922" y="5469"/>
                  </a:lnTo>
                  <a:lnTo>
                    <a:pt x="4683" y="5743"/>
                  </a:lnTo>
                  <a:lnTo>
                    <a:pt x="4375" y="5948"/>
                  </a:lnTo>
                  <a:lnTo>
                    <a:pt x="4239" y="6050"/>
                  </a:lnTo>
                  <a:lnTo>
                    <a:pt x="4102" y="6085"/>
                  </a:lnTo>
                  <a:lnTo>
                    <a:pt x="3931" y="6119"/>
                  </a:lnTo>
                  <a:lnTo>
                    <a:pt x="3760" y="6119"/>
                  </a:lnTo>
                  <a:lnTo>
                    <a:pt x="3623" y="6085"/>
                  </a:lnTo>
                  <a:lnTo>
                    <a:pt x="3453" y="6016"/>
                  </a:lnTo>
                  <a:lnTo>
                    <a:pt x="3316" y="5948"/>
                  </a:lnTo>
                  <a:lnTo>
                    <a:pt x="3213" y="5845"/>
                  </a:lnTo>
                  <a:lnTo>
                    <a:pt x="2974" y="5572"/>
                  </a:lnTo>
                  <a:lnTo>
                    <a:pt x="2837" y="5264"/>
                  </a:lnTo>
                  <a:lnTo>
                    <a:pt x="2735" y="4922"/>
                  </a:lnTo>
                  <a:lnTo>
                    <a:pt x="2735" y="4581"/>
                  </a:lnTo>
                  <a:lnTo>
                    <a:pt x="2735" y="4205"/>
                  </a:lnTo>
                  <a:lnTo>
                    <a:pt x="2769" y="3829"/>
                  </a:lnTo>
                  <a:lnTo>
                    <a:pt x="2872" y="3487"/>
                  </a:lnTo>
                  <a:lnTo>
                    <a:pt x="2974" y="3111"/>
                  </a:lnTo>
                  <a:lnTo>
                    <a:pt x="3316" y="2051"/>
                  </a:lnTo>
                  <a:lnTo>
                    <a:pt x="2598" y="2940"/>
                  </a:lnTo>
                  <a:lnTo>
                    <a:pt x="2570" y="2977"/>
                  </a:lnTo>
                  <a:lnTo>
                    <a:pt x="2570" y="2977"/>
                  </a:lnTo>
                  <a:lnTo>
                    <a:pt x="2564" y="2974"/>
                  </a:lnTo>
                  <a:lnTo>
                    <a:pt x="2559" y="2992"/>
                  </a:lnTo>
                  <a:lnTo>
                    <a:pt x="2559" y="2992"/>
                  </a:lnTo>
                  <a:lnTo>
                    <a:pt x="2496" y="3077"/>
                  </a:lnTo>
                  <a:lnTo>
                    <a:pt x="2290" y="3214"/>
                  </a:lnTo>
                  <a:lnTo>
                    <a:pt x="2085" y="3350"/>
                  </a:lnTo>
                  <a:lnTo>
                    <a:pt x="1812" y="3453"/>
                  </a:lnTo>
                  <a:lnTo>
                    <a:pt x="1573" y="3521"/>
                  </a:lnTo>
                  <a:lnTo>
                    <a:pt x="1299" y="3555"/>
                  </a:lnTo>
                  <a:lnTo>
                    <a:pt x="1026" y="3555"/>
                  </a:lnTo>
                  <a:lnTo>
                    <a:pt x="889" y="3487"/>
                  </a:lnTo>
                  <a:lnTo>
                    <a:pt x="787" y="3419"/>
                  </a:lnTo>
                  <a:lnTo>
                    <a:pt x="650" y="3316"/>
                  </a:lnTo>
                  <a:lnTo>
                    <a:pt x="582" y="3179"/>
                  </a:lnTo>
                  <a:lnTo>
                    <a:pt x="513" y="2974"/>
                  </a:lnTo>
                  <a:lnTo>
                    <a:pt x="445" y="2769"/>
                  </a:lnTo>
                  <a:lnTo>
                    <a:pt x="445" y="2530"/>
                  </a:lnTo>
                  <a:lnTo>
                    <a:pt x="445" y="2291"/>
                  </a:lnTo>
                  <a:lnTo>
                    <a:pt x="479" y="1744"/>
                  </a:lnTo>
                  <a:lnTo>
                    <a:pt x="582" y="1231"/>
                  </a:lnTo>
                  <a:lnTo>
                    <a:pt x="684" y="753"/>
                  </a:lnTo>
                  <a:lnTo>
                    <a:pt x="855" y="137"/>
                  </a:lnTo>
                  <a:lnTo>
                    <a:pt x="855" y="103"/>
                  </a:lnTo>
                  <a:lnTo>
                    <a:pt x="787" y="69"/>
                  </a:lnTo>
                  <a:lnTo>
                    <a:pt x="752" y="35"/>
                  </a:lnTo>
                  <a:lnTo>
                    <a:pt x="75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7"/>
            <p:cNvSpPr/>
            <p:nvPr/>
          </p:nvSpPr>
          <p:spPr>
            <a:xfrm>
              <a:off x="2976450" y="3485100"/>
              <a:ext cx="49575" cy="50425"/>
            </a:xfrm>
            <a:custGeom>
              <a:rect b="b" l="l" r="r" t="t"/>
              <a:pathLst>
                <a:path extrusionOk="0" h="2017" w="1983">
                  <a:moveTo>
                    <a:pt x="137" y="0"/>
                  </a:moveTo>
                  <a:lnTo>
                    <a:pt x="69" y="205"/>
                  </a:lnTo>
                  <a:lnTo>
                    <a:pt x="0" y="445"/>
                  </a:lnTo>
                  <a:lnTo>
                    <a:pt x="0" y="684"/>
                  </a:lnTo>
                  <a:lnTo>
                    <a:pt x="0" y="889"/>
                  </a:lnTo>
                  <a:lnTo>
                    <a:pt x="0" y="1162"/>
                  </a:lnTo>
                  <a:lnTo>
                    <a:pt x="69" y="1402"/>
                  </a:lnTo>
                  <a:lnTo>
                    <a:pt x="205" y="1607"/>
                  </a:lnTo>
                  <a:lnTo>
                    <a:pt x="342" y="1812"/>
                  </a:lnTo>
                  <a:lnTo>
                    <a:pt x="479" y="1880"/>
                  </a:lnTo>
                  <a:lnTo>
                    <a:pt x="581" y="1948"/>
                  </a:lnTo>
                  <a:lnTo>
                    <a:pt x="718" y="1983"/>
                  </a:lnTo>
                  <a:lnTo>
                    <a:pt x="855" y="2017"/>
                  </a:lnTo>
                  <a:lnTo>
                    <a:pt x="1128" y="2017"/>
                  </a:lnTo>
                  <a:lnTo>
                    <a:pt x="1231" y="1948"/>
                  </a:lnTo>
                  <a:lnTo>
                    <a:pt x="1367" y="1914"/>
                  </a:lnTo>
                  <a:lnTo>
                    <a:pt x="1572" y="1778"/>
                  </a:lnTo>
                  <a:lnTo>
                    <a:pt x="1743" y="1607"/>
                  </a:lnTo>
                  <a:lnTo>
                    <a:pt x="1880" y="1436"/>
                  </a:lnTo>
                  <a:lnTo>
                    <a:pt x="1983" y="1231"/>
                  </a:lnTo>
                  <a:lnTo>
                    <a:pt x="1983" y="1231"/>
                  </a:lnTo>
                  <a:lnTo>
                    <a:pt x="1641" y="1436"/>
                  </a:lnTo>
                  <a:lnTo>
                    <a:pt x="1265" y="1641"/>
                  </a:lnTo>
                  <a:lnTo>
                    <a:pt x="1094" y="1675"/>
                  </a:lnTo>
                  <a:lnTo>
                    <a:pt x="923" y="1675"/>
                  </a:lnTo>
                  <a:lnTo>
                    <a:pt x="752" y="1607"/>
                  </a:lnTo>
                  <a:lnTo>
                    <a:pt x="615" y="1538"/>
                  </a:lnTo>
                  <a:lnTo>
                    <a:pt x="479" y="1367"/>
                  </a:lnTo>
                  <a:lnTo>
                    <a:pt x="410" y="1231"/>
                  </a:lnTo>
                  <a:lnTo>
                    <a:pt x="342" y="1060"/>
                  </a:lnTo>
                  <a:lnTo>
                    <a:pt x="274" y="855"/>
                  </a:lnTo>
                  <a:lnTo>
                    <a:pt x="13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7"/>
            <p:cNvSpPr/>
            <p:nvPr/>
          </p:nvSpPr>
          <p:spPr>
            <a:xfrm>
              <a:off x="2366350" y="3814075"/>
              <a:ext cx="416150" cy="223025"/>
            </a:xfrm>
            <a:custGeom>
              <a:rect b="b" l="l" r="r" t="t"/>
              <a:pathLst>
                <a:path extrusionOk="0" h="8921" w="16646">
                  <a:moveTo>
                    <a:pt x="5469" y="0"/>
                  </a:moveTo>
                  <a:lnTo>
                    <a:pt x="4649" y="34"/>
                  </a:lnTo>
                  <a:lnTo>
                    <a:pt x="4000" y="68"/>
                  </a:lnTo>
                  <a:lnTo>
                    <a:pt x="3111" y="171"/>
                  </a:lnTo>
                  <a:lnTo>
                    <a:pt x="2359" y="308"/>
                  </a:lnTo>
                  <a:lnTo>
                    <a:pt x="1710" y="479"/>
                  </a:lnTo>
                  <a:lnTo>
                    <a:pt x="1197" y="650"/>
                  </a:lnTo>
                  <a:lnTo>
                    <a:pt x="753" y="889"/>
                  </a:lnTo>
                  <a:lnTo>
                    <a:pt x="411" y="1128"/>
                  </a:lnTo>
                  <a:lnTo>
                    <a:pt x="308" y="1231"/>
                  </a:lnTo>
                  <a:lnTo>
                    <a:pt x="206" y="1367"/>
                  </a:lnTo>
                  <a:lnTo>
                    <a:pt x="103" y="1504"/>
                  </a:lnTo>
                  <a:lnTo>
                    <a:pt x="69" y="1675"/>
                  </a:lnTo>
                  <a:lnTo>
                    <a:pt x="35" y="1812"/>
                  </a:lnTo>
                  <a:lnTo>
                    <a:pt x="1" y="1983"/>
                  </a:lnTo>
                  <a:lnTo>
                    <a:pt x="35" y="2119"/>
                  </a:lnTo>
                  <a:lnTo>
                    <a:pt x="69" y="2290"/>
                  </a:lnTo>
                  <a:lnTo>
                    <a:pt x="206" y="2632"/>
                  </a:lnTo>
                  <a:lnTo>
                    <a:pt x="445" y="3008"/>
                  </a:lnTo>
                  <a:lnTo>
                    <a:pt x="787" y="3384"/>
                  </a:lnTo>
                  <a:lnTo>
                    <a:pt x="1197" y="3794"/>
                  </a:lnTo>
                  <a:lnTo>
                    <a:pt x="1675" y="4204"/>
                  </a:lnTo>
                  <a:lnTo>
                    <a:pt x="2256" y="4648"/>
                  </a:lnTo>
                  <a:lnTo>
                    <a:pt x="3248" y="5332"/>
                  </a:lnTo>
                  <a:lnTo>
                    <a:pt x="4410" y="6050"/>
                  </a:lnTo>
                  <a:lnTo>
                    <a:pt x="5640" y="6768"/>
                  </a:lnTo>
                  <a:lnTo>
                    <a:pt x="6802" y="7451"/>
                  </a:lnTo>
                  <a:lnTo>
                    <a:pt x="8716" y="8511"/>
                  </a:lnTo>
                  <a:lnTo>
                    <a:pt x="9502" y="8921"/>
                  </a:lnTo>
                  <a:lnTo>
                    <a:pt x="16646" y="820"/>
                  </a:lnTo>
                  <a:lnTo>
                    <a:pt x="15142" y="684"/>
                  </a:lnTo>
                  <a:lnTo>
                    <a:pt x="13501" y="513"/>
                  </a:lnTo>
                  <a:lnTo>
                    <a:pt x="11553" y="342"/>
                  </a:lnTo>
                  <a:lnTo>
                    <a:pt x="9434" y="171"/>
                  </a:lnTo>
                  <a:lnTo>
                    <a:pt x="7349" y="68"/>
                  </a:lnTo>
                  <a:lnTo>
                    <a:pt x="6358" y="34"/>
                  </a:lnTo>
                  <a:lnTo>
                    <a:pt x="5469"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7"/>
            <p:cNvSpPr/>
            <p:nvPr/>
          </p:nvSpPr>
          <p:spPr>
            <a:xfrm>
              <a:off x="2366350" y="3814075"/>
              <a:ext cx="416150" cy="223025"/>
            </a:xfrm>
            <a:custGeom>
              <a:rect b="b" l="l" r="r" t="t"/>
              <a:pathLst>
                <a:path extrusionOk="0" fill="none" h="8921" w="16646">
                  <a:moveTo>
                    <a:pt x="16646" y="820"/>
                  </a:moveTo>
                  <a:lnTo>
                    <a:pt x="9502" y="8921"/>
                  </a:lnTo>
                  <a:lnTo>
                    <a:pt x="9502" y="8921"/>
                  </a:lnTo>
                  <a:lnTo>
                    <a:pt x="8716" y="8511"/>
                  </a:lnTo>
                  <a:lnTo>
                    <a:pt x="6802" y="7451"/>
                  </a:lnTo>
                  <a:lnTo>
                    <a:pt x="5640" y="6768"/>
                  </a:lnTo>
                  <a:lnTo>
                    <a:pt x="4410" y="6050"/>
                  </a:lnTo>
                  <a:lnTo>
                    <a:pt x="3248" y="5332"/>
                  </a:lnTo>
                  <a:lnTo>
                    <a:pt x="2256" y="4648"/>
                  </a:lnTo>
                  <a:lnTo>
                    <a:pt x="2256" y="4648"/>
                  </a:lnTo>
                  <a:lnTo>
                    <a:pt x="1675" y="4204"/>
                  </a:lnTo>
                  <a:lnTo>
                    <a:pt x="1197" y="3794"/>
                  </a:lnTo>
                  <a:lnTo>
                    <a:pt x="787" y="3384"/>
                  </a:lnTo>
                  <a:lnTo>
                    <a:pt x="445" y="3008"/>
                  </a:lnTo>
                  <a:lnTo>
                    <a:pt x="206" y="2632"/>
                  </a:lnTo>
                  <a:lnTo>
                    <a:pt x="69" y="2290"/>
                  </a:lnTo>
                  <a:lnTo>
                    <a:pt x="35" y="2119"/>
                  </a:lnTo>
                  <a:lnTo>
                    <a:pt x="1" y="1983"/>
                  </a:lnTo>
                  <a:lnTo>
                    <a:pt x="35" y="1812"/>
                  </a:lnTo>
                  <a:lnTo>
                    <a:pt x="69" y="1675"/>
                  </a:lnTo>
                  <a:lnTo>
                    <a:pt x="103" y="1504"/>
                  </a:lnTo>
                  <a:lnTo>
                    <a:pt x="206" y="1367"/>
                  </a:lnTo>
                  <a:lnTo>
                    <a:pt x="308" y="1231"/>
                  </a:lnTo>
                  <a:lnTo>
                    <a:pt x="411" y="1128"/>
                  </a:lnTo>
                  <a:lnTo>
                    <a:pt x="753" y="889"/>
                  </a:lnTo>
                  <a:lnTo>
                    <a:pt x="1197" y="650"/>
                  </a:lnTo>
                  <a:lnTo>
                    <a:pt x="1710" y="479"/>
                  </a:lnTo>
                  <a:lnTo>
                    <a:pt x="2359" y="308"/>
                  </a:lnTo>
                  <a:lnTo>
                    <a:pt x="3111" y="171"/>
                  </a:lnTo>
                  <a:lnTo>
                    <a:pt x="4000" y="68"/>
                  </a:lnTo>
                  <a:lnTo>
                    <a:pt x="4000" y="68"/>
                  </a:lnTo>
                  <a:lnTo>
                    <a:pt x="4649" y="34"/>
                  </a:lnTo>
                  <a:lnTo>
                    <a:pt x="5469" y="0"/>
                  </a:lnTo>
                  <a:lnTo>
                    <a:pt x="6358" y="34"/>
                  </a:lnTo>
                  <a:lnTo>
                    <a:pt x="7349" y="68"/>
                  </a:lnTo>
                  <a:lnTo>
                    <a:pt x="9434" y="171"/>
                  </a:lnTo>
                  <a:lnTo>
                    <a:pt x="11553" y="342"/>
                  </a:lnTo>
                  <a:lnTo>
                    <a:pt x="13501" y="513"/>
                  </a:lnTo>
                  <a:lnTo>
                    <a:pt x="15142" y="684"/>
                  </a:lnTo>
                  <a:lnTo>
                    <a:pt x="16646" y="82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7"/>
            <p:cNvSpPr/>
            <p:nvPr/>
          </p:nvSpPr>
          <p:spPr>
            <a:xfrm>
              <a:off x="2711550" y="3896100"/>
              <a:ext cx="17125" cy="18825"/>
            </a:xfrm>
            <a:custGeom>
              <a:rect b="b" l="l" r="r" t="t"/>
              <a:pathLst>
                <a:path extrusionOk="0" h="753" w="685">
                  <a:moveTo>
                    <a:pt x="206" y="547"/>
                  </a:moveTo>
                  <a:lnTo>
                    <a:pt x="206" y="547"/>
                  </a:lnTo>
                  <a:lnTo>
                    <a:pt x="206" y="547"/>
                  </a:lnTo>
                  <a:lnTo>
                    <a:pt x="1" y="752"/>
                  </a:lnTo>
                  <a:lnTo>
                    <a:pt x="1" y="752"/>
                  </a:lnTo>
                  <a:lnTo>
                    <a:pt x="1" y="752"/>
                  </a:lnTo>
                  <a:lnTo>
                    <a:pt x="206" y="547"/>
                  </a:lnTo>
                  <a:close/>
                  <a:moveTo>
                    <a:pt x="684" y="0"/>
                  </a:moveTo>
                  <a:lnTo>
                    <a:pt x="684" y="34"/>
                  </a:lnTo>
                  <a:lnTo>
                    <a:pt x="684" y="0"/>
                  </a:lnTo>
                  <a:lnTo>
                    <a:pt x="684" y="0"/>
                  </a:lnTo>
                  <a:lnTo>
                    <a:pt x="684" y="0"/>
                  </a:lnTo>
                  <a:close/>
                </a:path>
              </a:pathLst>
            </a:custGeom>
            <a:solidFill>
              <a:srgbClr val="A95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7"/>
            <p:cNvSpPr/>
            <p:nvPr/>
          </p:nvSpPr>
          <p:spPr>
            <a:xfrm>
              <a:off x="2711550" y="3909775"/>
              <a:ext cx="5150" cy="5150"/>
            </a:xfrm>
            <a:custGeom>
              <a:rect b="b" l="l" r="r" t="t"/>
              <a:pathLst>
                <a:path extrusionOk="0" fill="none" h="206" w="206">
                  <a:moveTo>
                    <a:pt x="206" y="0"/>
                  </a:moveTo>
                  <a:lnTo>
                    <a:pt x="206" y="0"/>
                  </a:lnTo>
                  <a:lnTo>
                    <a:pt x="206" y="0"/>
                  </a:lnTo>
                  <a:lnTo>
                    <a:pt x="1" y="205"/>
                  </a:lnTo>
                  <a:lnTo>
                    <a:pt x="1" y="205"/>
                  </a:lnTo>
                  <a:lnTo>
                    <a:pt x="1" y="205"/>
                  </a:lnTo>
                  <a:lnTo>
                    <a:pt x="20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7"/>
            <p:cNvSpPr/>
            <p:nvPr/>
          </p:nvSpPr>
          <p:spPr>
            <a:xfrm>
              <a:off x="2728650" y="3896100"/>
              <a:ext cx="25" cy="875"/>
            </a:xfrm>
            <a:custGeom>
              <a:rect b="b" l="l" r="r" t="t"/>
              <a:pathLst>
                <a:path extrusionOk="0" fill="none" h="35" w="1">
                  <a:moveTo>
                    <a:pt x="0" y="0"/>
                  </a:moveTo>
                  <a:lnTo>
                    <a:pt x="0" y="34"/>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7"/>
            <p:cNvSpPr/>
            <p:nvPr/>
          </p:nvSpPr>
          <p:spPr>
            <a:xfrm>
              <a:off x="2558600" y="3884125"/>
              <a:ext cx="170075" cy="30800"/>
            </a:xfrm>
            <a:custGeom>
              <a:rect b="b" l="l" r="r" t="t"/>
              <a:pathLst>
                <a:path extrusionOk="0" h="1232" w="6803">
                  <a:moveTo>
                    <a:pt x="582" y="1"/>
                  </a:moveTo>
                  <a:lnTo>
                    <a:pt x="377" y="35"/>
                  </a:lnTo>
                  <a:lnTo>
                    <a:pt x="206" y="138"/>
                  </a:lnTo>
                  <a:lnTo>
                    <a:pt x="103" y="274"/>
                  </a:lnTo>
                  <a:lnTo>
                    <a:pt x="1" y="445"/>
                  </a:lnTo>
                  <a:lnTo>
                    <a:pt x="172" y="513"/>
                  </a:lnTo>
                  <a:lnTo>
                    <a:pt x="240" y="377"/>
                  </a:lnTo>
                  <a:lnTo>
                    <a:pt x="308" y="274"/>
                  </a:lnTo>
                  <a:lnTo>
                    <a:pt x="445" y="240"/>
                  </a:lnTo>
                  <a:lnTo>
                    <a:pt x="582" y="206"/>
                  </a:lnTo>
                  <a:lnTo>
                    <a:pt x="753" y="240"/>
                  </a:lnTo>
                  <a:lnTo>
                    <a:pt x="890" y="343"/>
                  </a:lnTo>
                  <a:lnTo>
                    <a:pt x="992" y="445"/>
                  </a:lnTo>
                  <a:lnTo>
                    <a:pt x="1026" y="616"/>
                  </a:lnTo>
                  <a:lnTo>
                    <a:pt x="1026" y="650"/>
                  </a:lnTo>
                  <a:lnTo>
                    <a:pt x="958" y="787"/>
                  </a:lnTo>
                  <a:lnTo>
                    <a:pt x="1163" y="855"/>
                  </a:lnTo>
                  <a:lnTo>
                    <a:pt x="1197" y="753"/>
                  </a:lnTo>
                  <a:lnTo>
                    <a:pt x="1231" y="650"/>
                  </a:lnTo>
                  <a:lnTo>
                    <a:pt x="1197" y="513"/>
                  </a:lnTo>
                  <a:lnTo>
                    <a:pt x="1163" y="377"/>
                  </a:lnTo>
                  <a:lnTo>
                    <a:pt x="1129" y="274"/>
                  </a:lnTo>
                  <a:lnTo>
                    <a:pt x="1026" y="206"/>
                  </a:lnTo>
                  <a:lnTo>
                    <a:pt x="958" y="103"/>
                  </a:lnTo>
                  <a:lnTo>
                    <a:pt x="855" y="69"/>
                  </a:lnTo>
                  <a:lnTo>
                    <a:pt x="719" y="35"/>
                  </a:lnTo>
                  <a:lnTo>
                    <a:pt x="616" y="1"/>
                  </a:lnTo>
                  <a:close/>
                  <a:moveTo>
                    <a:pt x="6187" y="1"/>
                  </a:moveTo>
                  <a:lnTo>
                    <a:pt x="6085" y="35"/>
                  </a:lnTo>
                  <a:lnTo>
                    <a:pt x="5948" y="69"/>
                  </a:lnTo>
                  <a:lnTo>
                    <a:pt x="5845" y="103"/>
                  </a:lnTo>
                  <a:lnTo>
                    <a:pt x="5743" y="206"/>
                  </a:lnTo>
                  <a:lnTo>
                    <a:pt x="5675" y="274"/>
                  </a:lnTo>
                  <a:lnTo>
                    <a:pt x="5606" y="377"/>
                  </a:lnTo>
                  <a:lnTo>
                    <a:pt x="5572" y="513"/>
                  </a:lnTo>
                  <a:lnTo>
                    <a:pt x="5572" y="650"/>
                  </a:lnTo>
                  <a:lnTo>
                    <a:pt x="5572" y="753"/>
                  </a:lnTo>
                  <a:lnTo>
                    <a:pt x="5606" y="855"/>
                  </a:lnTo>
                  <a:lnTo>
                    <a:pt x="5743" y="1060"/>
                  </a:lnTo>
                  <a:lnTo>
                    <a:pt x="5914" y="1197"/>
                  </a:lnTo>
                  <a:lnTo>
                    <a:pt x="6016" y="1231"/>
                  </a:lnTo>
                  <a:lnTo>
                    <a:pt x="6119" y="1231"/>
                  </a:lnTo>
                  <a:lnTo>
                    <a:pt x="6324" y="1026"/>
                  </a:lnTo>
                  <a:lnTo>
                    <a:pt x="6256" y="1060"/>
                  </a:lnTo>
                  <a:lnTo>
                    <a:pt x="6187" y="1026"/>
                  </a:lnTo>
                  <a:lnTo>
                    <a:pt x="6016" y="992"/>
                  </a:lnTo>
                  <a:lnTo>
                    <a:pt x="5880" y="924"/>
                  </a:lnTo>
                  <a:lnTo>
                    <a:pt x="5811" y="787"/>
                  </a:lnTo>
                  <a:lnTo>
                    <a:pt x="5777" y="616"/>
                  </a:lnTo>
                  <a:lnTo>
                    <a:pt x="5811" y="445"/>
                  </a:lnTo>
                  <a:lnTo>
                    <a:pt x="5880" y="308"/>
                  </a:lnTo>
                  <a:lnTo>
                    <a:pt x="6016" y="206"/>
                  </a:lnTo>
                  <a:lnTo>
                    <a:pt x="6187" y="172"/>
                  </a:lnTo>
                  <a:lnTo>
                    <a:pt x="6358" y="206"/>
                  </a:lnTo>
                  <a:lnTo>
                    <a:pt x="6495" y="308"/>
                  </a:lnTo>
                  <a:lnTo>
                    <a:pt x="6597" y="445"/>
                  </a:lnTo>
                  <a:lnTo>
                    <a:pt x="6632" y="616"/>
                  </a:lnTo>
                  <a:lnTo>
                    <a:pt x="6632" y="684"/>
                  </a:lnTo>
                  <a:lnTo>
                    <a:pt x="6802" y="513"/>
                  </a:lnTo>
                  <a:lnTo>
                    <a:pt x="6802" y="479"/>
                  </a:lnTo>
                  <a:lnTo>
                    <a:pt x="6700" y="308"/>
                  </a:lnTo>
                  <a:lnTo>
                    <a:pt x="6597" y="138"/>
                  </a:lnTo>
                  <a:lnTo>
                    <a:pt x="6392" y="35"/>
                  </a:lnTo>
                  <a:lnTo>
                    <a:pt x="6187" y="1"/>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7"/>
            <p:cNvSpPr/>
            <p:nvPr/>
          </p:nvSpPr>
          <p:spPr>
            <a:xfrm>
              <a:off x="2697900" y="3884125"/>
              <a:ext cx="30775" cy="30800"/>
            </a:xfrm>
            <a:custGeom>
              <a:rect b="b" l="l" r="r" t="t"/>
              <a:pathLst>
                <a:path extrusionOk="0" fill="none" h="1232" w="1231">
                  <a:moveTo>
                    <a:pt x="615" y="1"/>
                  </a:moveTo>
                  <a:lnTo>
                    <a:pt x="615" y="1"/>
                  </a:lnTo>
                  <a:lnTo>
                    <a:pt x="513" y="35"/>
                  </a:lnTo>
                  <a:lnTo>
                    <a:pt x="376" y="69"/>
                  </a:lnTo>
                  <a:lnTo>
                    <a:pt x="273" y="103"/>
                  </a:lnTo>
                  <a:lnTo>
                    <a:pt x="171" y="206"/>
                  </a:lnTo>
                  <a:lnTo>
                    <a:pt x="103" y="274"/>
                  </a:lnTo>
                  <a:lnTo>
                    <a:pt x="34" y="377"/>
                  </a:lnTo>
                  <a:lnTo>
                    <a:pt x="0" y="513"/>
                  </a:lnTo>
                  <a:lnTo>
                    <a:pt x="0" y="650"/>
                  </a:lnTo>
                  <a:lnTo>
                    <a:pt x="0" y="650"/>
                  </a:lnTo>
                  <a:lnTo>
                    <a:pt x="0" y="753"/>
                  </a:lnTo>
                  <a:lnTo>
                    <a:pt x="34" y="855"/>
                  </a:lnTo>
                  <a:lnTo>
                    <a:pt x="171" y="1060"/>
                  </a:lnTo>
                  <a:lnTo>
                    <a:pt x="342" y="1197"/>
                  </a:lnTo>
                  <a:lnTo>
                    <a:pt x="444" y="1231"/>
                  </a:lnTo>
                  <a:lnTo>
                    <a:pt x="547" y="1231"/>
                  </a:lnTo>
                  <a:lnTo>
                    <a:pt x="752" y="1026"/>
                  </a:lnTo>
                  <a:lnTo>
                    <a:pt x="752" y="1026"/>
                  </a:lnTo>
                  <a:lnTo>
                    <a:pt x="684" y="1060"/>
                  </a:lnTo>
                  <a:lnTo>
                    <a:pt x="684" y="1060"/>
                  </a:lnTo>
                  <a:lnTo>
                    <a:pt x="615" y="1026"/>
                  </a:lnTo>
                  <a:lnTo>
                    <a:pt x="615" y="1026"/>
                  </a:lnTo>
                  <a:lnTo>
                    <a:pt x="615" y="1026"/>
                  </a:lnTo>
                  <a:lnTo>
                    <a:pt x="615" y="1026"/>
                  </a:lnTo>
                  <a:lnTo>
                    <a:pt x="444" y="992"/>
                  </a:lnTo>
                  <a:lnTo>
                    <a:pt x="308" y="924"/>
                  </a:lnTo>
                  <a:lnTo>
                    <a:pt x="239" y="787"/>
                  </a:lnTo>
                  <a:lnTo>
                    <a:pt x="205" y="616"/>
                  </a:lnTo>
                  <a:lnTo>
                    <a:pt x="205" y="616"/>
                  </a:lnTo>
                  <a:lnTo>
                    <a:pt x="239" y="445"/>
                  </a:lnTo>
                  <a:lnTo>
                    <a:pt x="308" y="308"/>
                  </a:lnTo>
                  <a:lnTo>
                    <a:pt x="444" y="206"/>
                  </a:lnTo>
                  <a:lnTo>
                    <a:pt x="615" y="172"/>
                  </a:lnTo>
                  <a:lnTo>
                    <a:pt x="615" y="172"/>
                  </a:lnTo>
                  <a:lnTo>
                    <a:pt x="615" y="172"/>
                  </a:lnTo>
                  <a:lnTo>
                    <a:pt x="615" y="172"/>
                  </a:lnTo>
                  <a:lnTo>
                    <a:pt x="786" y="206"/>
                  </a:lnTo>
                  <a:lnTo>
                    <a:pt x="923" y="308"/>
                  </a:lnTo>
                  <a:lnTo>
                    <a:pt x="1025" y="445"/>
                  </a:lnTo>
                  <a:lnTo>
                    <a:pt x="1060" y="616"/>
                  </a:lnTo>
                  <a:lnTo>
                    <a:pt x="1060" y="616"/>
                  </a:lnTo>
                  <a:lnTo>
                    <a:pt x="1060" y="616"/>
                  </a:lnTo>
                  <a:lnTo>
                    <a:pt x="1060" y="684"/>
                  </a:lnTo>
                  <a:lnTo>
                    <a:pt x="1230" y="513"/>
                  </a:lnTo>
                  <a:lnTo>
                    <a:pt x="1230" y="479"/>
                  </a:lnTo>
                  <a:lnTo>
                    <a:pt x="1230" y="479"/>
                  </a:lnTo>
                  <a:lnTo>
                    <a:pt x="1128" y="308"/>
                  </a:lnTo>
                  <a:lnTo>
                    <a:pt x="1025" y="138"/>
                  </a:lnTo>
                  <a:lnTo>
                    <a:pt x="820" y="35"/>
                  </a:lnTo>
                  <a:lnTo>
                    <a:pt x="61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7"/>
            <p:cNvSpPr/>
            <p:nvPr/>
          </p:nvSpPr>
          <p:spPr>
            <a:xfrm>
              <a:off x="2558600" y="3884125"/>
              <a:ext cx="30800" cy="21400"/>
            </a:xfrm>
            <a:custGeom>
              <a:rect b="b" l="l" r="r" t="t"/>
              <a:pathLst>
                <a:path extrusionOk="0" fill="none" h="856" w="1232">
                  <a:moveTo>
                    <a:pt x="616" y="1"/>
                  </a:moveTo>
                  <a:lnTo>
                    <a:pt x="582" y="1"/>
                  </a:lnTo>
                  <a:lnTo>
                    <a:pt x="582" y="1"/>
                  </a:lnTo>
                  <a:lnTo>
                    <a:pt x="582" y="1"/>
                  </a:lnTo>
                  <a:lnTo>
                    <a:pt x="377" y="35"/>
                  </a:lnTo>
                  <a:lnTo>
                    <a:pt x="206" y="138"/>
                  </a:lnTo>
                  <a:lnTo>
                    <a:pt x="103" y="274"/>
                  </a:lnTo>
                  <a:lnTo>
                    <a:pt x="1" y="445"/>
                  </a:lnTo>
                  <a:lnTo>
                    <a:pt x="172" y="513"/>
                  </a:lnTo>
                  <a:lnTo>
                    <a:pt x="172" y="513"/>
                  </a:lnTo>
                  <a:lnTo>
                    <a:pt x="240" y="377"/>
                  </a:lnTo>
                  <a:lnTo>
                    <a:pt x="308" y="274"/>
                  </a:lnTo>
                  <a:lnTo>
                    <a:pt x="445" y="240"/>
                  </a:lnTo>
                  <a:lnTo>
                    <a:pt x="582" y="206"/>
                  </a:lnTo>
                  <a:lnTo>
                    <a:pt x="582" y="206"/>
                  </a:lnTo>
                  <a:lnTo>
                    <a:pt x="582" y="206"/>
                  </a:lnTo>
                  <a:lnTo>
                    <a:pt x="582" y="206"/>
                  </a:lnTo>
                  <a:lnTo>
                    <a:pt x="753" y="240"/>
                  </a:lnTo>
                  <a:lnTo>
                    <a:pt x="890" y="343"/>
                  </a:lnTo>
                  <a:lnTo>
                    <a:pt x="992" y="445"/>
                  </a:lnTo>
                  <a:lnTo>
                    <a:pt x="1026" y="616"/>
                  </a:lnTo>
                  <a:lnTo>
                    <a:pt x="1026" y="650"/>
                  </a:lnTo>
                  <a:lnTo>
                    <a:pt x="1026" y="650"/>
                  </a:lnTo>
                  <a:lnTo>
                    <a:pt x="958" y="787"/>
                  </a:lnTo>
                  <a:lnTo>
                    <a:pt x="1163" y="855"/>
                  </a:lnTo>
                  <a:lnTo>
                    <a:pt x="1163" y="855"/>
                  </a:lnTo>
                  <a:lnTo>
                    <a:pt x="1197" y="753"/>
                  </a:lnTo>
                  <a:lnTo>
                    <a:pt x="1231" y="650"/>
                  </a:lnTo>
                  <a:lnTo>
                    <a:pt x="1231" y="650"/>
                  </a:lnTo>
                  <a:lnTo>
                    <a:pt x="1197" y="513"/>
                  </a:lnTo>
                  <a:lnTo>
                    <a:pt x="1163" y="377"/>
                  </a:lnTo>
                  <a:lnTo>
                    <a:pt x="1129" y="274"/>
                  </a:lnTo>
                  <a:lnTo>
                    <a:pt x="1026" y="206"/>
                  </a:lnTo>
                  <a:lnTo>
                    <a:pt x="958" y="103"/>
                  </a:lnTo>
                  <a:lnTo>
                    <a:pt x="855" y="69"/>
                  </a:lnTo>
                  <a:lnTo>
                    <a:pt x="719" y="35"/>
                  </a:lnTo>
                  <a:lnTo>
                    <a:pt x="6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7"/>
            <p:cNvSpPr/>
            <p:nvPr/>
          </p:nvSpPr>
          <p:spPr>
            <a:xfrm>
              <a:off x="2587650" y="3838000"/>
              <a:ext cx="158975" cy="176900"/>
            </a:xfrm>
            <a:custGeom>
              <a:rect b="b" l="l" r="r" t="t"/>
              <a:pathLst>
                <a:path extrusionOk="0" h="7076" w="6359">
                  <a:moveTo>
                    <a:pt x="6324" y="0"/>
                  </a:moveTo>
                  <a:lnTo>
                    <a:pt x="4649" y="1675"/>
                  </a:lnTo>
                  <a:lnTo>
                    <a:pt x="3829" y="2529"/>
                  </a:lnTo>
                  <a:lnTo>
                    <a:pt x="3043" y="3384"/>
                  </a:lnTo>
                  <a:lnTo>
                    <a:pt x="2257" y="4272"/>
                  </a:lnTo>
                  <a:lnTo>
                    <a:pt x="1471" y="5161"/>
                  </a:lnTo>
                  <a:lnTo>
                    <a:pt x="753" y="6084"/>
                  </a:lnTo>
                  <a:lnTo>
                    <a:pt x="377" y="6562"/>
                  </a:lnTo>
                  <a:lnTo>
                    <a:pt x="1" y="7007"/>
                  </a:lnTo>
                  <a:lnTo>
                    <a:pt x="1" y="7041"/>
                  </a:lnTo>
                  <a:lnTo>
                    <a:pt x="35" y="7041"/>
                  </a:lnTo>
                  <a:lnTo>
                    <a:pt x="35" y="7075"/>
                  </a:lnTo>
                  <a:lnTo>
                    <a:pt x="69" y="7041"/>
                  </a:lnTo>
                  <a:lnTo>
                    <a:pt x="445" y="6597"/>
                  </a:lnTo>
                  <a:lnTo>
                    <a:pt x="855" y="6152"/>
                  </a:lnTo>
                  <a:lnTo>
                    <a:pt x="1642" y="5298"/>
                  </a:lnTo>
                  <a:lnTo>
                    <a:pt x="3214" y="3521"/>
                  </a:lnTo>
                  <a:lnTo>
                    <a:pt x="4786" y="1777"/>
                  </a:lnTo>
                  <a:lnTo>
                    <a:pt x="6358" y="34"/>
                  </a:lnTo>
                  <a:lnTo>
                    <a:pt x="635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7"/>
            <p:cNvSpPr/>
            <p:nvPr/>
          </p:nvSpPr>
          <p:spPr>
            <a:xfrm>
              <a:off x="2587650" y="3838000"/>
              <a:ext cx="158975" cy="176900"/>
            </a:xfrm>
            <a:custGeom>
              <a:rect b="b" l="l" r="r" t="t"/>
              <a:pathLst>
                <a:path extrusionOk="0" fill="none" h="7076" w="6359">
                  <a:moveTo>
                    <a:pt x="6324" y="0"/>
                  </a:moveTo>
                  <a:lnTo>
                    <a:pt x="6324" y="0"/>
                  </a:lnTo>
                  <a:lnTo>
                    <a:pt x="4649" y="1675"/>
                  </a:lnTo>
                  <a:lnTo>
                    <a:pt x="3829" y="2529"/>
                  </a:lnTo>
                  <a:lnTo>
                    <a:pt x="3043" y="3384"/>
                  </a:lnTo>
                  <a:lnTo>
                    <a:pt x="3043" y="3384"/>
                  </a:lnTo>
                  <a:lnTo>
                    <a:pt x="2257" y="4272"/>
                  </a:lnTo>
                  <a:lnTo>
                    <a:pt x="1471" y="5161"/>
                  </a:lnTo>
                  <a:lnTo>
                    <a:pt x="1471" y="5161"/>
                  </a:lnTo>
                  <a:lnTo>
                    <a:pt x="753" y="6084"/>
                  </a:lnTo>
                  <a:lnTo>
                    <a:pt x="377" y="6562"/>
                  </a:lnTo>
                  <a:lnTo>
                    <a:pt x="1" y="7007"/>
                  </a:lnTo>
                  <a:lnTo>
                    <a:pt x="1" y="7007"/>
                  </a:lnTo>
                  <a:lnTo>
                    <a:pt x="1" y="7041"/>
                  </a:lnTo>
                  <a:lnTo>
                    <a:pt x="35" y="7041"/>
                  </a:lnTo>
                  <a:lnTo>
                    <a:pt x="35" y="7075"/>
                  </a:lnTo>
                  <a:lnTo>
                    <a:pt x="69" y="7041"/>
                  </a:lnTo>
                  <a:lnTo>
                    <a:pt x="69" y="7041"/>
                  </a:lnTo>
                  <a:lnTo>
                    <a:pt x="445" y="6597"/>
                  </a:lnTo>
                  <a:lnTo>
                    <a:pt x="855" y="6152"/>
                  </a:lnTo>
                  <a:lnTo>
                    <a:pt x="1642" y="5298"/>
                  </a:lnTo>
                  <a:lnTo>
                    <a:pt x="1642" y="5298"/>
                  </a:lnTo>
                  <a:lnTo>
                    <a:pt x="3214" y="3521"/>
                  </a:lnTo>
                  <a:lnTo>
                    <a:pt x="3214" y="3521"/>
                  </a:lnTo>
                  <a:lnTo>
                    <a:pt x="4786" y="1777"/>
                  </a:lnTo>
                  <a:lnTo>
                    <a:pt x="6358" y="34"/>
                  </a:lnTo>
                  <a:lnTo>
                    <a:pt x="6358" y="34"/>
                  </a:lnTo>
                  <a:lnTo>
                    <a:pt x="6358" y="34"/>
                  </a:lnTo>
                  <a:lnTo>
                    <a:pt x="6358" y="0"/>
                  </a:lnTo>
                  <a:lnTo>
                    <a:pt x="632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7"/>
            <p:cNvSpPr/>
            <p:nvPr/>
          </p:nvSpPr>
          <p:spPr>
            <a:xfrm>
              <a:off x="2542375" y="3889250"/>
              <a:ext cx="114525" cy="91450"/>
            </a:xfrm>
            <a:custGeom>
              <a:rect b="b" l="l" r="r" t="t"/>
              <a:pathLst>
                <a:path extrusionOk="0" h="3658" w="4581">
                  <a:moveTo>
                    <a:pt x="821" y="308"/>
                  </a:moveTo>
                  <a:lnTo>
                    <a:pt x="821" y="445"/>
                  </a:lnTo>
                  <a:lnTo>
                    <a:pt x="855" y="582"/>
                  </a:lnTo>
                  <a:lnTo>
                    <a:pt x="923" y="719"/>
                  </a:lnTo>
                  <a:lnTo>
                    <a:pt x="1060" y="821"/>
                  </a:lnTo>
                  <a:lnTo>
                    <a:pt x="1231" y="855"/>
                  </a:lnTo>
                  <a:lnTo>
                    <a:pt x="1231" y="821"/>
                  </a:lnTo>
                  <a:lnTo>
                    <a:pt x="1368" y="821"/>
                  </a:lnTo>
                  <a:lnTo>
                    <a:pt x="1470" y="753"/>
                  </a:lnTo>
                  <a:lnTo>
                    <a:pt x="1573" y="684"/>
                  </a:lnTo>
                  <a:lnTo>
                    <a:pt x="1607" y="582"/>
                  </a:lnTo>
                  <a:lnTo>
                    <a:pt x="821" y="308"/>
                  </a:lnTo>
                  <a:close/>
                  <a:moveTo>
                    <a:pt x="0" y="1"/>
                  </a:moveTo>
                  <a:lnTo>
                    <a:pt x="821" y="1095"/>
                  </a:lnTo>
                  <a:lnTo>
                    <a:pt x="1812" y="2428"/>
                  </a:lnTo>
                  <a:lnTo>
                    <a:pt x="1641" y="2120"/>
                  </a:lnTo>
                  <a:lnTo>
                    <a:pt x="1641" y="2086"/>
                  </a:lnTo>
                  <a:lnTo>
                    <a:pt x="1675" y="2086"/>
                  </a:lnTo>
                  <a:lnTo>
                    <a:pt x="2120" y="2633"/>
                  </a:lnTo>
                  <a:lnTo>
                    <a:pt x="2530" y="3179"/>
                  </a:lnTo>
                  <a:lnTo>
                    <a:pt x="2872" y="3658"/>
                  </a:lnTo>
                  <a:lnTo>
                    <a:pt x="2940" y="3590"/>
                  </a:lnTo>
                  <a:lnTo>
                    <a:pt x="2564" y="2701"/>
                  </a:lnTo>
                  <a:lnTo>
                    <a:pt x="2564" y="2667"/>
                  </a:lnTo>
                  <a:lnTo>
                    <a:pt x="2598" y="2667"/>
                  </a:lnTo>
                  <a:lnTo>
                    <a:pt x="2974" y="3487"/>
                  </a:lnTo>
                  <a:lnTo>
                    <a:pt x="3282" y="3111"/>
                  </a:lnTo>
                  <a:lnTo>
                    <a:pt x="4580" y="1641"/>
                  </a:lnTo>
                  <a:lnTo>
                    <a:pt x="1812" y="650"/>
                  </a:lnTo>
                  <a:lnTo>
                    <a:pt x="1744" y="821"/>
                  </a:lnTo>
                  <a:lnTo>
                    <a:pt x="1607" y="924"/>
                  </a:lnTo>
                  <a:lnTo>
                    <a:pt x="1436" y="1026"/>
                  </a:lnTo>
                  <a:lnTo>
                    <a:pt x="1231" y="1060"/>
                  </a:lnTo>
                  <a:lnTo>
                    <a:pt x="1128" y="1026"/>
                  </a:lnTo>
                  <a:lnTo>
                    <a:pt x="992" y="992"/>
                  </a:lnTo>
                  <a:lnTo>
                    <a:pt x="889" y="958"/>
                  </a:lnTo>
                  <a:lnTo>
                    <a:pt x="821" y="855"/>
                  </a:lnTo>
                  <a:lnTo>
                    <a:pt x="718" y="787"/>
                  </a:lnTo>
                  <a:lnTo>
                    <a:pt x="684" y="684"/>
                  </a:lnTo>
                  <a:lnTo>
                    <a:pt x="650" y="548"/>
                  </a:lnTo>
                  <a:lnTo>
                    <a:pt x="616" y="445"/>
                  </a:lnTo>
                  <a:lnTo>
                    <a:pt x="650" y="240"/>
                  </a:lnTo>
                  <a:lnTo>
                    <a:pt x="0" y="1"/>
                  </a:lnTo>
                  <a:close/>
                </a:path>
              </a:pathLst>
            </a:custGeom>
            <a:solidFill>
              <a:srgbClr val="57BB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7"/>
            <p:cNvSpPr/>
            <p:nvPr/>
          </p:nvSpPr>
          <p:spPr>
            <a:xfrm>
              <a:off x="2562875" y="3896950"/>
              <a:ext cx="19675" cy="13700"/>
            </a:xfrm>
            <a:custGeom>
              <a:rect b="b" l="l" r="r" t="t"/>
              <a:pathLst>
                <a:path extrusionOk="0" fill="none" h="548" w="787">
                  <a:moveTo>
                    <a:pt x="1" y="0"/>
                  </a:moveTo>
                  <a:lnTo>
                    <a:pt x="1" y="0"/>
                  </a:lnTo>
                  <a:lnTo>
                    <a:pt x="1" y="137"/>
                  </a:lnTo>
                  <a:lnTo>
                    <a:pt x="1" y="137"/>
                  </a:lnTo>
                  <a:lnTo>
                    <a:pt x="35" y="274"/>
                  </a:lnTo>
                  <a:lnTo>
                    <a:pt x="103" y="411"/>
                  </a:lnTo>
                  <a:lnTo>
                    <a:pt x="240" y="513"/>
                  </a:lnTo>
                  <a:lnTo>
                    <a:pt x="411" y="547"/>
                  </a:lnTo>
                  <a:lnTo>
                    <a:pt x="411" y="547"/>
                  </a:lnTo>
                  <a:lnTo>
                    <a:pt x="411" y="547"/>
                  </a:lnTo>
                  <a:lnTo>
                    <a:pt x="411" y="513"/>
                  </a:lnTo>
                  <a:lnTo>
                    <a:pt x="411" y="513"/>
                  </a:lnTo>
                  <a:lnTo>
                    <a:pt x="548" y="513"/>
                  </a:lnTo>
                  <a:lnTo>
                    <a:pt x="650" y="445"/>
                  </a:lnTo>
                  <a:lnTo>
                    <a:pt x="753" y="376"/>
                  </a:lnTo>
                  <a:lnTo>
                    <a:pt x="787" y="274"/>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7"/>
            <p:cNvSpPr/>
            <p:nvPr/>
          </p:nvSpPr>
          <p:spPr>
            <a:xfrm>
              <a:off x="2542375" y="3889250"/>
              <a:ext cx="114525" cy="91450"/>
            </a:xfrm>
            <a:custGeom>
              <a:rect b="b" l="l" r="r" t="t"/>
              <a:pathLst>
                <a:path extrusionOk="0" fill="none" h="3658" w="4581">
                  <a:moveTo>
                    <a:pt x="0" y="1"/>
                  </a:moveTo>
                  <a:lnTo>
                    <a:pt x="0" y="1"/>
                  </a:lnTo>
                  <a:lnTo>
                    <a:pt x="821" y="1095"/>
                  </a:lnTo>
                  <a:lnTo>
                    <a:pt x="1812" y="2428"/>
                  </a:lnTo>
                  <a:lnTo>
                    <a:pt x="1812" y="2428"/>
                  </a:lnTo>
                  <a:lnTo>
                    <a:pt x="1641" y="2120"/>
                  </a:lnTo>
                  <a:lnTo>
                    <a:pt x="1641" y="2120"/>
                  </a:lnTo>
                  <a:lnTo>
                    <a:pt x="1641" y="2086"/>
                  </a:lnTo>
                  <a:lnTo>
                    <a:pt x="1675" y="2086"/>
                  </a:lnTo>
                  <a:lnTo>
                    <a:pt x="1675" y="2086"/>
                  </a:lnTo>
                  <a:lnTo>
                    <a:pt x="2120" y="2633"/>
                  </a:lnTo>
                  <a:lnTo>
                    <a:pt x="2530" y="3179"/>
                  </a:lnTo>
                  <a:lnTo>
                    <a:pt x="2530" y="3179"/>
                  </a:lnTo>
                  <a:lnTo>
                    <a:pt x="2872" y="3658"/>
                  </a:lnTo>
                  <a:lnTo>
                    <a:pt x="2872" y="3658"/>
                  </a:lnTo>
                  <a:lnTo>
                    <a:pt x="2940" y="3590"/>
                  </a:lnTo>
                  <a:lnTo>
                    <a:pt x="2940" y="3590"/>
                  </a:lnTo>
                  <a:lnTo>
                    <a:pt x="2564" y="2701"/>
                  </a:lnTo>
                  <a:lnTo>
                    <a:pt x="2564" y="2701"/>
                  </a:lnTo>
                  <a:lnTo>
                    <a:pt x="2564" y="2667"/>
                  </a:lnTo>
                  <a:lnTo>
                    <a:pt x="2598" y="2667"/>
                  </a:lnTo>
                  <a:lnTo>
                    <a:pt x="2598" y="2667"/>
                  </a:lnTo>
                  <a:lnTo>
                    <a:pt x="2598" y="2667"/>
                  </a:lnTo>
                  <a:lnTo>
                    <a:pt x="2598" y="2667"/>
                  </a:lnTo>
                  <a:lnTo>
                    <a:pt x="2974" y="3487"/>
                  </a:lnTo>
                  <a:lnTo>
                    <a:pt x="2974" y="3487"/>
                  </a:lnTo>
                  <a:lnTo>
                    <a:pt x="3282" y="3111"/>
                  </a:lnTo>
                  <a:lnTo>
                    <a:pt x="3282" y="3111"/>
                  </a:lnTo>
                  <a:lnTo>
                    <a:pt x="4580" y="1641"/>
                  </a:lnTo>
                  <a:lnTo>
                    <a:pt x="1812" y="650"/>
                  </a:lnTo>
                  <a:lnTo>
                    <a:pt x="1812" y="650"/>
                  </a:lnTo>
                  <a:lnTo>
                    <a:pt x="1744" y="821"/>
                  </a:lnTo>
                  <a:lnTo>
                    <a:pt x="1607" y="924"/>
                  </a:lnTo>
                  <a:lnTo>
                    <a:pt x="1436" y="1026"/>
                  </a:lnTo>
                  <a:lnTo>
                    <a:pt x="1231" y="1060"/>
                  </a:lnTo>
                  <a:lnTo>
                    <a:pt x="1231" y="1060"/>
                  </a:lnTo>
                  <a:lnTo>
                    <a:pt x="1231" y="1060"/>
                  </a:lnTo>
                  <a:lnTo>
                    <a:pt x="1231" y="1060"/>
                  </a:lnTo>
                  <a:lnTo>
                    <a:pt x="1128" y="1026"/>
                  </a:lnTo>
                  <a:lnTo>
                    <a:pt x="992" y="992"/>
                  </a:lnTo>
                  <a:lnTo>
                    <a:pt x="889" y="958"/>
                  </a:lnTo>
                  <a:lnTo>
                    <a:pt x="821" y="855"/>
                  </a:lnTo>
                  <a:lnTo>
                    <a:pt x="718" y="787"/>
                  </a:lnTo>
                  <a:lnTo>
                    <a:pt x="684" y="684"/>
                  </a:lnTo>
                  <a:lnTo>
                    <a:pt x="650" y="548"/>
                  </a:lnTo>
                  <a:lnTo>
                    <a:pt x="616" y="445"/>
                  </a:lnTo>
                  <a:lnTo>
                    <a:pt x="616" y="445"/>
                  </a:lnTo>
                  <a:lnTo>
                    <a:pt x="650" y="240"/>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7"/>
            <p:cNvSpPr/>
            <p:nvPr/>
          </p:nvSpPr>
          <p:spPr>
            <a:xfrm>
              <a:off x="2557750" y="3895250"/>
              <a:ext cx="29925" cy="20525"/>
            </a:xfrm>
            <a:custGeom>
              <a:rect b="b" l="l" r="r" t="t"/>
              <a:pathLst>
                <a:path extrusionOk="0" h="821" w="1197">
                  <a:moveTo>
                    <a:pt x="35" y="0"/>
                  </a:moveTo>
                  <a:lnTo>
                    <a:pt x="1" y="205"/>
                  </a:lnTo>
                  <a:lnTo>
                    <a:pt x="35" y="308"/>
                  </a:lnTo>
                  <a:lnTo>
                    <a:pt x="69" y="444"/>
                  </a:lnTo>
                  <a:lnTo>
                    <a:pt x="103" y="547"/>
                  </a:lnTo>
                  <a:lnTo>
                    <a:pt x="206" y="615"/>
                  </a:lnTo>
                  <a:lnTo>
                    <a:pt x="274" y="718"/>
                  </a:lnTo>
                  <a:lnTo>
                    <a:pt x="377" y="752"/>
                  </a:lnTo>
                  <a:lnTo>
                    <a:pt x="513" y="786"/>
                  </a:lnTo>
                  <a:lnTo>
                    <a:pt x="616" y="820"/>
                  </a:lnTo>
                  <a:lnTo>
                    <a:pt x="821" y="786"/>
                  </a:lnTo>
                  <a:lnTo>
                    <a:pt x="992" y="684"/>
                  </a:lnTo>
                  <a:lnTo>
                    <a:pt x="1129" y="581"/>
                  </a:lnTo>
                  <a:lnTo>
                    <a:pt x="1197" y="410"/>
                  </a:lnTo>
                  <a:lnTo>
                    <a:pt x="992" y="342"/>
                  </a:lnTo>
                  <a:lnTo>
                    <a:pt x="958" y="444"/>
                  </a:lnTo>
                  <a:lnTo>
                    <a:pt x="855" y="513"/>
                  </a:lnTo>
                  <a:lnTo>
                    <a:pt x="753" y="581"/>
                  </a:lnTo>
                  <a:lnTo>
                    <a:pt x="616" y="581"/>
                  </a:lnTo>
                  <a:lnTo>
                    <a:pt x="616" y="615"/>
                  </a:lnTo>
                  <a:lnTo>
                    <a:pt x="445" y="581"/>
                  </a:lnTo>
                  <a:lnTo>
                    <a:pt x="308" y="479"/>
                  </a:lnTo>
                  <a:lnTo>
                    <a:pt x="240" y="342"/>
                  </a:lnTo>
                  <a:lnTo>
                    <a:pt x="206" y="205"/>
                  </a:lnTo>
                  <a:lnTo>
                    <a:pt x="206" y="68"/>
                  </a:lnTo>
                  <a:lnTo>
                    <a:pt x="35" y="0"/>
                  </a:lnTo>
                  <a:close/>
                </a:path>
              </a:pathLst>
            </a:custGeom>
            <a:solidFill>
              <a:srgbClr val="4695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7"/>
            <p:cNvSpPr/>
            <p:nvPr/>
          </p:nvSpPr>
          <p:spPr>
            <a:xfrm>
              <a:off x="2557750" y="3895250"/>
              <a:ext cx="29925" cy="20525"/>
            </a:xfrm>
            <a:custGeom>
              <a:rect b="b" l="l" r="r" t="t"/>
              <a:pathLst>
                <a:path extrusionOk="0" fill="none" h="821" w="1197">
                  <a:moveTo>
                    <a:pt x="35" y="0"/>
                  </a:moveTo>
                  <a:lnTo>
                    <a:pt x="35" y="0"/>
                  </a:lnTo>
                  <a:lnTo>
                    <a:pt x="1" y="205"/>
                  </a:lnTo>
                  <a:lnTo>
                    <a:pt x="1" y="205"/>
                  </a:lnTo>
                  <a:lnTo>
                    <a:pt x="35" y="308"/>
                  </a:lnTo>
                  <a:lnTo>
                    <a:pt x="69" y="444"/>
                  </a:lnTo>
                  <a:lnTo>
                    <a:pt x="103" y="547"/>
                  </a:lnTo>
                  <a:lnTo>
                    <a:pt x="206" y="615"/>
                  </a:lnTo>
                  <a:lnTo>
                    <a:pt x="274" y="718"/>
                  </a:lnTo>
                  <a:lnTo>
                    <a:pt x="377" y="752"/>
                  </a:lnTo>
                  <a:lnTo>
                    <a:pt x="513" y="786"/>
                  </a:lnTo>
                  <a:lnTo>
                    <a:pt x="616" y="820"/>
                  </a:lnTo>
                  <a:lnTo>
                    <a:pt x="616" y="820"/>
                  </a:lnTo>
                  <a:lnTo>
                    <a:pt x="616" y="820"/>
                  </a:lnTo>
                  <a:lnTo>
                    <a:pt x="616" y="820"/>
                  </a:lnTo>
                  <a:lnTo>
                    <a:pt x="821" y="786"/>
                  </a:lnTo>
                  <a:lnTo>
                    <a:pt x="992" y="684"/>
                  </a:lnTo>
                  <a:lnTo>
                    <a:pt x="1129" y="581"/>
                  </a:lnTo>
                  <a:lnTo>
                    <a:pt x="1197" y="410"/>
                  </a:lnTo>
                  <a:lnTo>
                    <a:pt x="992" y="342"/>
                  </a:lnTo>
                  <a:lnTo>
                    <a:pt x="992" y="342"/>
                  </a:lnTo>
                  <a:lnTo>
                    <a:pt x="958" y="444"/>
                  </a:lnTo>
                  <a:lnTo>
                    <a:pt x="855" y="513"/>
                  </a:lnTo>
                  <a:lnTo>
                    <a:pt x="753" y="581"/>
                  </a:lnTo>
                  <a:lnTo>
                    <a:pt x="616" y="581"/>
                  </a:lnTo>
                  <a:lnTo>
                    <a:pt x="616" y="615"/>
                  </a:lnTo>
                  <a:lnTo>
                    <a:pt x="616" y="615"/>
                  </a:lnTo>
                  <a:lnTo>
                    <a:pt x="616" y="615"/>
                  </a:lnTo>
                  <a:lnTo>
                    <a:pt x="616" y="615"/>
                  </a:lnTo>
                  <a:lnTo>
                    <a:pt x="445" y="581"/>
                  </a:lnTo>
                  <a:lnTo>
                    <a:pt x="308" y="479"/>
                  </a:lnTo>
                  <a:lnTo>
                    <a:pt x="240" y="342"/>
                  </a:lnTo>
                  <a:lnTo>
                    <a:pt x="206" y="205"/>
                  </a:lnTo>
                  <a:lnTo>
                    <a:pt x="206" y="205"/>
                  </a:lnTo>
                  <a:lnTo>
                    <a:pt x="206" y="68"/>
                  </a:lnTo>
                  <a:lnTo>
                    <a:pt x="3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7"/>
            <p:cNvSpPr/>
            <p:nvPr/>
          </p:nvSpPr>
          <p:spPr>
            <a:xfrm>
              <a:off x="2619275" y="3932825"/>
              <a:ext cx="69250" cy="73525"/>
            </a:xfrm>
            <a:custGeom>
              <a:rect b="b" l="l" r="r" t="t"/>
              <a:pathLst>
                <a:path extrusionOk="0" h="2941" w="2770">
                  <a:moveTo>
                    <a:pt x="796" y="2586"/>
                  </a:moveTo>
                  <a:lnTo>
                    <a:pt x="782" y="2602"/>
                  </a:lnTo>
                  <a:lnTo>
                    <a:pt x="782" y="2602"/>
                  </a:lnTo>
                  <a:lnTo>
                    <a:pt x="787" y="2599"/>
                  </a:lnTo>
                  <a:lnTo>
                    <a:pt x="796" y="2586"/>
                  </a:lnTo>
                  <a:close/>
                  <a:moveTo>
                    <a:pt x="1710" y="1"/>
                  </a:moveTo>
                  <a:lnTo>
                    <a:pt x="377" y="1505"/>
                  </a:lnTo>
                  <a:lnTo>
                    <a:pt x="1" y="1915"/>
                  </a:lnTo>
                  <a:lnTo>
                    <a:pt x="69" y="2052"/>
                  </a:lnTo>
                  <a:lnTo>
                    <a:pt x="240" y="2393"/>
                  </a:lnTo>
                  <a:lnTo>
                    <a:pt x="377" y="2735"/>
                  </a:lnTo>
                  <a:lnTo>
                    <a:pt x="479" y="2599"/>
                  </a:lnTo>
                  <a:lnTo>
                    <a:pt x="616" y="2462"/>
                  </a:lnTo>
                  <a:lnTo>
                    <a:pt x="787" y="2393"/>
                  </a:lnTo>
                  <a:lnTo>
                    <a:pt x="958" y="2359"/>
                  </a:lnTo>
                  <a:lnTo>
                    <a:pt x="796" y="2586"/>
                  </a:lnTo>
                  <a:lnTo>
                    <a:pt x="2769" y="377"/>
                  </a:lnTo>
                  <a:lnTo>
                    <a:pt x="1710" y="1"/>
                  </a:lnTo>
                  <a:close/>
                  <a:moveTo>
                    <a:pt x="782" y="2602"/>
                  </a:moveTo>
                  <a:lnTo>
                    <a:pt x="616" y="2701"/>
                  </a:lnTo>
                  <a:lnTo>
                    <a:pt x="547" y="2838"/>
                  </a:lnTo>
                  <a:lnTo>
                    <a:pt x="479" y="2906"/>
                  </a:lnTo>
                  <a:lnTo>
                    <a:pt x="479" y="2940"/>
                  </a:lnTo>
                  <a:lnTo>
                    <a:pt x="782" y="2602"/>
                  </a:lnTo>
                  <a:close/>
                </a:path>
              </a:pathLst>
            </a:custGeom>
            <a:solidFill>
              <a:srgbClr val="57BB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7"/>
            <p:cNvSpPr/>
            <p:nvPr/>
          </p:nvSpPr>
          <p:spPr>
            <a:xfrm>
              <a:off x="2619275" y="3932825"/>
              <a:ext cx="69250" cy="73525"/>
            </a:xfrm>
            <a:custGeom>
              <a:rect b="b" l="l" r="r" t="t"/>
              <a:pathLst>
                <a:path extrusionOk="0" fill="none" h="2941" w="2770">
                  <a:moveTo>
                    <a:pt x="1710" y="1"/>
                  </a:moveTo>
                  <a:lnTo>
                    <a:pt x="1710" y="1"/>
                  </a:lnTo>
                  <a:lnTo>
                    <a:pt x="377" y="1505"/>
                  </a:lnTo>
                  <a:lnTo>
                    <a:pt x="377" y="1505"/>
                  </a:lnTo>
                  <a:lnTo>
                    <a:pt x="1" y="1915"/>
                  </a:lnTo>
                  <a:lnTo>
                    <a:pt x="1" y="1915"/>
                  </a:lnTo>
                  <a:lnTo>
                    <a:pt x="69" y="2052"/>
                  </a:lnTo>
                  <a:lnTo>
                    <a:pt x="69" y="2052"/>
                  </a:lnTo>
                  <a:lnTo>
                    <a:pt x="240" y="2393"/>
                  </a:lnTo>
                  <a:lnTo>
                    <a:pt x="377" y="2735"/>
                  </a:lnTo>
                  <a:lnTo>
                    <a:pt x="377" y="2735"/>
                  </a:lnTo>
                  <a:lnTo>
                    <a:pt x="479" y="2599"/>
                  </a:lnTo>
                  <a:lnTo>
                    <a:pt x="616" y="2462"/>
                  </a:lnTo>
                  <a:lnTo>
                    <a:pt x="787" y="2393"/>
                  </a:lnTo>
                  <a:lnTo>
                    <a:pt x="958" y="2359"/>
                  </a:lnTo>
                  <a:lnTo>
                    <a:pt x="958" y="2359"/>
                  </a:lnTo>
                  <a:lnTo>
                    <a:pt x="787" y="2599"/>
                  </a:lnTo>
                  <a:lnTo>
                    <a:pt x="787" y="2599"/>
                  </a:lnTo>
                  <a:lnTo>
                    <a:pt x="616" y="2701"/>
                  </a:lnTo>
                  <a:lnTo>
                    <a:pt x="547" y="2838"/>
                  </a:lnTo>
                  <a:lnTo>
                    <a:pt x="479" y="2906"/>
                  </a:lnTo>
                  <a:lnTo>
                    <a:pt x="479" y="2906"/>
                  </a:lnTo>
                  <a:lnTo>
                    <a:pt x="479" y="2940"/>
                  </a:lnTo>
                  <a:lnTo>
                    <a:pt x="2769" y="377"/>
                  </a:lnTo>
                  <a:lnTo>
                    <a:pt x="171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7"/>
            <p:cNvSpPr/>
            <p:nvPr/>
          </p:nvSpPr>
          <p:spPr>
            <a:xfrm>
              <a:off x="2628675" y="3991800"/>
              <a:ext cx="14550" cy="13700"/>
            </a:xfrm>
            <a:custGeom>
              <a:rect b="b" l="l" r="r" t="t"/>
              <a:pathLst>
                <a:path extrusionOk="0" h="548" w="582">
                  <a:moveTo>
                    <a:pt x="582" y="0"/>
                  </a:moveTo>
                  <a:lnTo>
                    <a:pt x="411" y="34"/>
                  </a:lnTo>
                  <a:lnTo>
                    <a:pt x="240" y="103"/>
                  </a:lnTo>
                  <a:lnTo>
                    <a:pt x="103" y="240"/>
                  </a:lnTo>
                  <a:lnTo>
                    <a:pt x="1" y="376"/>
                  </a:lnTo>
                  <a:lnTo>
                    <a:pt x="35" y="445"/>
                  </a:lnTo>
                  <a:lnTo>
                    <a:pt x="103" y="547"/>
                  </a:lnTo>
                  <a:lnTo>
                    <a:pt x="171" y="479"/>
                  </a:lnTo>
                  <a:lnTo>
                    <a:pt x="240" y="342"/>
                  </a:lnTo>
                  <a:lnTo>
                    <a:pt x="411" y="240"/>
                  </a:lnTo>
                  <a:lnTo>
                    <a:pt x="582" y="0"/>
                  </a:lnTo>
                  <a:close/>
                </a:path>
              </a:pathLst>
            </a:custGeom>
            <a:solidFill>
              <a:srgbClr val="4695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7"/>
            <p:cNvSpPr/>
            <p:nvPr/>
          </p:nvSpPr>
          <p:spPr>
            <a:xfrm>
              <a:off x="2628675" y="3991800"/>
              <a:ext cx="14550" cy="13700"/>
            </a:xfrm>
            <a:custGeom>
              <a:rect b="b" l="l" r="r" t="t"/>
              <a:pathLst>
                <a:path extrusionOk="0" fill="none" h="548" w="582">
                  <a:moveTo>
                    <a:pt x="582" y="0"/>
                  </a:moveTo>
                  <a:lnTo>
                    <a:pt x="582" y="0"/>
                  </a:lnTo>
                  <a:lnTo>
                    <a:pt x="411" y="34"/>
                  </a:lnTo>
                  <a:lnTo>
                    <a:pt x="240" y="103"/>
                  </a:lnTo>
                  <a:lnTo>
                    <a:pt x="103" y="240"/>
                  </a:lnTo>
                  <a:lnTo>
                    <a:pt x="1" y="376"/>
                  </a:lnTo>
                  <a:lnTo>
                    <a:pt x="1" y="376"/>
                  </a:lnTo>
                  <a:lnTo>
                    <a:pt x="35" y="445"/>
                  </a:lnTo>
                  <a:lnTo>
                    <a:pt x="35" y="445"/>
                  </a:lnTo>
                  <a:lnTo>
                    <a:pt x="103" y="547"/>
                  </a:lnTo>
                  <a:lnTo>
                    <a:pt x="171" y="479"/>
                  </a:lnTo>
                  <a:lnTo>
                    <a:pt x="171" y="479"/>
                  </a:lnTo>
                  <a:lnTo>
                    <a:pt x="240" y="342"/>
                  </a:lnTo>
                  <a:lnTo>
                    <a:pt x="411" y="240"/>
                  </a:lnTo>
                  <a:lnTo>
                    <a:pt x="582" y="0"/>
                  </a:lnTo>
                  <a:lnTo>
                    <a:pt x="58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7"/>
            <p:cNvSpPr/>
            <p:nvPr/>
          </p:nvSpPr>
          <p:spPr>
            <a:xfrm>
              <a:off x="2615850" y="3982400"/>
              <a:ext cx="2600" cy="4300"/>
            </a:xfrm>
            <a:custGeom>
              <a:rect b="b" l="l" r="r" t="t"/>
              <a:pathLst>
                <a:path extrusionOk="0" h="172" w="104">
                  <a:moveTo>
                    <a:pt x="69" y="0"/>
                  </a:moveTo>
                  <a:lnTo>
                    <a:pt x="1" y="69"/>
                  </a:lnTo>
                  <a:lnTo>
                    <a:pt x="103" y="171"/>
                  </a:lnTo>
                  <a:lnTo>
                    <a:pt x="103" y="103"/>
                  </a:lnTo>
                  <a:lnTo>
                    <a:pt x="69" y="0"/>
                  </a:lnTo>
                  <a:close/>
                </a:path>
              </a:pathLst>
            </a:custGeom>
            <a:solidFill>
              <a:srgbClr val="57BB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7"/>
            <p:cNvSpPr/>
            <p:nvPr/>
          </p:nvSpPr>
          <p:spPr>
            <a:xfrm>
              <a:off x="2615850" y="3982400"/>
              <a:ext cx="2600" cy="4300"/>
            </a:xfrm>
            <a:custGeom>
              <a:rect b="b" l="l" r="r" t="t"/>
              <a:pathLst>
                <a:path extrusionOk="0" fill="none" h="172" w="104">
                  <a:moveTo>
                    <a:pt x="69" y="0"/>
                  </a:moveTo>
                  <a:lnTo>
                    <a:pt x="69" y="0"/>
                  </a:lnTo>
                  <a:lnTo>
                    <a:pt x="1" y="69"/>
                  </a:lnTo>
                  <a:lnTo>
                    <a:pt x="1" y="69"/>
                  </a:lnTo>
                  <a:lnTo>
                    <a:pt x="103" y="171"/>
                  </a:lnTo>
                  <a:lnTo>
                    <a:pt x="103" y="103"/>
                  </a:lnTo>
                  <a:lnTo>
                    <a:pt x="103" y="103"/>
                  </a:lnTo>
                  <a:lnTo>
                    <a:pt x="6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7"/>
            <p:cNvSpPr/>
            <p:nvPr/>
          </p:nvSpPr>
          <p:spPr>
            <a:xfrm>
              <a:off x="2614150" y="3930275"/>
              <a:ext cx="47875" cy="53850"/>
            </a:xfrm>
            <a:custGeom>
              <a:rect b="b" l="l" r="r" t="t"/>
              <a:pathLst>
                <a:path extrusionOk="0" h="2154" w="1915">
                  <a:moveTo>
                    <a:pt x="1709" y="0"/>
                  </a:moveTo>
                  <a:lnTo>
                    <a:pt x="411" y="1470"/>
                  </a:lnTo>
                  <a:lnTo>
                    <a:pt x="103" y="1846"/>
                  </a:lnTo>
                  <a:lnTo>
                    <a:pt x="206" y="2017"/>
                  </a:lnTo>
                  <a:lnTo>
                    <a:pt x="582" y="1607"/>
                  </a:lnTo>
                  <a:lnTo>
                    <a:pt x="1915" y="103"/>
                  </a:lnTo>
                  <a:lnTo>
                    <a:pt x="1709" y="0"/>
                  </a:lnTo>
                  <a:close/>
                  <a:moveTo>
                    <a:pt x="69" y="1949"/>
                  </a:moveTo>
                  <a:lnTo>
                    <a:pt x="1" y="2017"/>
                  </a:lnTo>
                  <a:lnTo>
                    <a:pt x="69" y="2154"/>
                  </a:lnTo>
                  <a:lnTo>
                    <a:pt x="137" y="2085"/>
                  </a:lnTo>
                  <a:lnTo>
                    <a:pt x="69" y="1949"/>
                  </a:lnTo>
                  <a:close/>
                </a:path>
              </a:pathLst>
            </a:custGeom>
            <a:solidFill>
              <a:srgbClr val="222D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7"/>
            <p:cNvSpPr/>
            <p:nvPr/>
          </p:nvSpPr>
          <p:spPr>
            <a:xfrm>
              <a:off x="2614150" y="3978975"/>
              <a:ext cx="3450" cy="5150"/>
            </a:xfrm>
            <a:custGeom>
              <a:rect b="b" l="l" r="r" t="t"/>
              <a:pathLst>
                <a:path extrusionOk="0" fill="none" h="206" w="138">
                  <a:moveTo>
                    <a:pt x="69" y="1"/>
                  </a:moveTo>
                  <a:lnTo>
                    <a:pt x="69" y="1"/>
                  </a:lnTo>
                  <a:lnTo>
                    <a:pt x="1" y="69"/>
                  </a:lnTo>
                  <a:lnTo>
                    <a:pt x="1" y="69"/>
                  </a:lnTo>
                  <a:lnTo>
                    <a:pt x="69" y="206"/>
                  </a:lnTo>
                  <a:lnTo>
                    <a:pt x="69" y="206"/>
                  </a:lnTo>
                  <a:lnTo>
                    <a:pt x="137" y="137"/>
                  </a:lnTo>
                  <a:lnTo>
                    <a:pt x="137" y="137"/>
                  </a:lnTo>
                  <a:lnTo>
                    <a:pt x="6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7"/>
            <p:cNvSpPr/>
            <p:nvPr/>
          </p:nvSpPr>
          <p:spPr>
            <a:xfrm>
              <a:off x="2616725" y="3930275"/>
              <a:ext cx="45300" cy="50425"/>
            </a:xfrm>
            <a:custGeom>
              <a:rect b="b" l="l" r="r" t="t"/>
              <a:pathLst>
                <a:path extrusionOk="0" fill="none" h="2017" w="1812">
                  <a:moveTo>
                    <a:pt x="1606" y="0"/>
                  </a:moveTo>
                  <a:lnTo>
                    <a:pt x="1606" y="0"/>
                  </a:lnTo>
                  <a:lnTo>
                    <a:pt x="308" y="1470"/>
                  </a:lnTo>
                  <a:lnTo>
                    <a:pt x="308" y="1470"/>
                  </a:lnTo>
                  <a:lnTo>
                    <a:pt x="0" y="1846"/>
                  </a:lnTo>
                  <a:lnTo>
                    <a:pt x="0" y="1846"/>
                  </a:lnTo>
                  <a:lnTo>
                    <a:pt x="103" y="2017"/>
                  </a:lnTo>
                  <a:lnTo>
                    <a:pt x="103" y="2017"/>
                  </a:lnTo>
                  <a:lnTo>
                    <a:pt x="479" y="1607"/>
                  </a:lnTo>
                  <a:lnTo>
                    <a:pt x="479" y="1607"/>
                  </a:lnTo>
                  <a:lnTo>
                    <a:pt x="1812" y="103"/>
                  </a:lnTo>
                  <a:lnTo>
                    <a:pt x="160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7"/>
            <p:cNvSpPr/>
            <p:nvPr/>
          </p:nvSpPr>
          <p:spPr>
            <a:xfrm>
              <a:off x="2013450" y="3810650"/>
              <a:ext cx="703250" cy="1110825"/>
            </a:xfrm>
            <a:custGeom>
              <a:rect b="b" l="l" r="r" t="t"/>
              <a:pathLst>
                <a:path extrusionOk="0" h="44433" w="28130">
                  <a:moveTo>
                    <a:pt x="15757" y="0"/>
                  </a:moveTo>
                  <a:lnTo>
                    <a:pt x="15142" y="35"/>
                  </a:lnTo>
                  <a:lnTo>
                    <a:pt x="14493" y="171"/>
                  </a:lnTo>
                  <a:lnTo>
                    <a:pt x="13843" y="342"/>
                  </a:lnTo>
                  <a:lnTo>
                    <a:pt x="13194" y="616"/>
                  </a:lnTo>
                  <a:lnTo>
                    <a:pt x="12544" y="992"/>
                  </a:lnTo>
                  <a:lnTo>
                    <a:pt x="11895" y="1402"/>
                  </a:lnTo>
                  <a:lnTo>
                    <a:pt x="11246" y="1914"/>
                  </a:lnTo>
                  <a:lnTo>
                    <a:pt x="10596" y="2530"/>
                  </a:lnTo>
                  <a:lnTo>
                    <a:pt x="10289" y="2871"/>
                  </a:lnTo>
                  <a:lnTo>
                    <a:pt x="9981" y="3247"/>
                  </a:lnTo>
                  <a:lnTo>
                    <a:pt x="9673" y="3692"/>
                  </a:lnTo>
                  <a:lnTo>
                    <a:pt x="9366" y="4136"/>
                  </a:lnTo>
                  <a:lnTo>
                    <a:pt x="9092" y="4649"/>
                  </a:lnTo>
                  <a:lnTo>
                    <a:pt x="8785" y="5161"/>
                  </a:lnTo>
                  <a:lnTo>
                    <a:pt x="8238" y="6323"/>
                  </a:lnTo>
                  <a:lnTo>
                    <a:pt x="7657" y="7588"/>
                  </a:lnTo>
                  <a:lnTo>
                    <a:pt x="7144" y="8989"/>
                  </a:lnTo>
                  <a:lnTo>
                    <a:pt x="6632" y="10459"/>
                  </a:lnTo>
                  <a:lnTo>
                    <a:pt x="6119" y="11997"/>
                  </a:lnTo>
                  <a:lnTo>
                    <a:pt x="5640" y="13638"/>
                  </a:lnTo>
                  <a:lnTo>
                    <a:pt x="5162" y="15313"/>
                  </a:lnTo>
                  <a:lnTo>
                    <a:pt x="4718" y="17056"/>
                  </a:lnTo>
                  <a:lnTo>
                    <a:pt x="4307" y="18833"/>
                  </a:lnTo>
                  <a:lnTo>
                    <a:pt x="3897" y="20644"/>
                  </a:lnTo>
                  <a:lnTo>
                    <a:pt x="3521" y="22456"/>
                  </a:lnTo>
                  <a:lnTo>
                    <a:pt x="2804" y="26079"/>
                  </a:lnTo>
                  <a:lnTo>
                    <a:pt x="2154" y="29633"/>
                  </a:lnTo>
                  <a:lnTo>
                    <a:pt x="1607" y="32983"/>
                  </a:lnTo>
                  <a:lnTo>
                    <a:pt x="1129" y="36093"/>
                  </a:lnTo>
                  <a:lnTo>
                    <a:pt x="719" y="38862"/>
                  </a:lnTo>
                  <a:lnTo>
                    <a:pt x="206" y="42895"/>
                  </a:lnTo>
                  <a:lnTo>
                    <a:pt x="1" y="44433"/>
                  </a:lnTo>
                  <a:lnTo>
                    <a:pt x="206" y="44433"/>
                  </a:lnTo>
                  <a:lnTo>
                    <a:pt x="514" y="44330"/>
                  </a:lnTo>
                  <a:lnTo>
                    <a:pt x="958" y="44091"/>
                  </a:lnTo>
                  <a:lnTo>
                    <a:pt x="1539" y="43783"/>
                  </a:lnTo>
                  <a:lnTo>
                    <a:pt x="2974" y="42895"/>
                  </a:lnTo>
                  <a:lnTo>
                    <a:pt x="4786" y="41664"/>
                  </a:lnTo>
                  <a:lnTo>
                    <a:pt x="6871" y="40229"/>
                  </a:lnTo>
                  <a:lnTo>
                    <a:pt x="9195" y="38588"/>
                  </a:lnTo>
                  <a:lnTo>
                    <a:pt x="14151" y="34999"/>
                  </a:lnTo>
                  <a:lnTo>
                    <a:pt x="19038" y="31377"/>
                  </a:lnTo>
                  <a:lnTo>
                    <a:pt x="23277" y="28198"/>
                  </a:lnTo>
                  <a:lnTo>
                    <a:pt x="27378" y="25053"/>
                  </a:lnTo>
                  <a:lnTo>
                    <a:pt x="26421" y="21465"/>
                  </a:lnTo>
                  <a:lnTo>
                    <a:pt x="26763" y="20849"/>
                  </a:lnTo>
                  <a:lnTo>
                    <a:pt x="27070" y="20166"/>
                  </a:lnTo>
                  <a:lnTo>
                    <a:pt x="27446" y="19243"/>
                  </a:lnTo>
                  <a:lnTo>
                    <a:pt x="27617" y="18765"/>
                  </a:lnTo>
                  <a:lnTo>
                    <a:pt x="27788" y="18218"/>
                  </a:lnTo>
                  <a:lnTo>
                    <a:pt x="27925" y="17637"/>
                  </a:lnTo>
                  <a:lnTo>
                    <a:pt x="28027" y="17056"/>
                  </a:lnTo>
                  <a:lnTo>
                    <a:pt x="28096" y="16440"/>
                  </a:lnTo>
                  <a:lnTo>
                    <a:pt x="28130" y="15825"/>
                  </a:lnTo>
                  <a:lnTo>
                    <a:pt x="28130" y="15210"/>
                  </a:lnTo>
                  <a:lnTo>
                    <a:pt x="28027" y="14561"/>
                  </a:lnTo>
                  <a:lnTo>
                    <a:pt x="27959" y="14219"/>
                  </a:lnTo>
                  <a:lnTo>
                    <a:pt x="27857" y="13809"/>
                  </a:lnTo>
                  <a:lnTo>
                    <a:pt x="27515" y="12988"/>
                  </a:lnTo>
                  <a:lnTo>
                    <a:pt x="27105" y="12066"/>
                  </a:lnTo>
                  <a:lnTo>
                    <a:pt x="26592" y="11109"/>
                  </a:lnTo>
                  <a:lnTo>
                    <a:pt x="26045" y="10117"/>
                  </a:lnTo>
                  <a:lnTo>
                    <a:pt x="25396" y="9092"/>
                  </a:lnTo>
                  <a:lnTo>
                    <a:pt x="24746" y="8101"/>
                  </a:lnTo>
                  <a:lnTo>
                    <a:pt x="24063" y="7110"/>
                  </a:lnTo>
                  <a:lnTo>
                    <a:pt x="22764" y="5264"/>
                  </a:lnTo>
                  <a:lnTo>
                    <a:pt x="21568" y="3692"/>
                  </a:lnTo>
                  <a:lnTo>
                    <a:pt x="20679" y="2530"/>
                  </a:lnTo>
                  <a:lnTo>
                    <a:pt x="20200" y="1983"/>
                  </a:lnTo>
                  <a:lnTo>
                    <a:pt x="19722" y="1504"/>
                  </a:lnTo>
                  <a:lnTo>
                    <a:pt x="19209" y="1128"/>
                  </a:lnTo>
                  <a:lnTo>
                    <a:pt x="18697" y="787"/>
                  </a:lnTo>
                  <a:lnTo>
                    <a:pt x="18150" y="479"/>
                  </a:lnTo>
                  <a:lnTo>
                    <a:pt x="17569" y="274"/>
                  </a:lnTo>
                  <a:lnTo>
                    <a:pt x="16988" y="103"/>
                  </a:lnTo>
                  <a:lnTo>
                    <a:pt x="16372" y="35"/>
                  </a:lnTo>
                  <a:lnTo>
                    <a:pt x="15757"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7"/>
            <p:cNvSpPr/>
            <p:nvPr/>
          </p:nvSpPr>
          <p:spPr>
            <a:xfrm>
              <a:off x="2013450" y="3810650"/>
              <a:ext cx="703250" cy="1110825"/>
            </a:xfrm>
            <a:custGeom>
              <a:rect b="b" l="l" r="r" t="t"/>
              <a:pathLst>
                <a:path extrusionOk="0" fill="none" h="44433" w="28130">
                  <a:moveTo>
                    <a:pt x="26421" y="21465"/>
                  </a:moveTo>
                  <a:lnTo>
                    <a:pt x="27378" y="25053"/>
                  </a:lnTo>
                  <a:lnTo>
                    <a:pt x="27378" y="25053"/>
                  </a:lnTo>
                  <a:lnTo>
                    <a:pt x="23277" y="28198"/>
                  </a:lnTo>
                  <a:lnTo>
                    <a:pt x="19038" y="31377"/>
                  </a:lnTo>
                  <a:lnTo>
                    <a:pt x="14151" y="34999"/>
                  </a:lnTo>
                  <a:lnTo>
                    <a:pt x="9195" y="38588"/>
                  </a:lnTo>
                  <a:lnTo>
                    <a:pt x="6871" y="40229"/>
                  </a:lnTo>
                  <a:lnTo>
                    <a:pt x="4786" y="41664"/>
                  </a:lnTo>
                  <a:lnTo>
                    <a:pt x="2974" y="42895"/>
                  </a:lnTo>
                  <a:lnTo>
                    <a:pt x="1539" y="43783"/>
                  </a:lnTo>
                  <a:lnTo>
                    <a:pt x="958" y="44091"/>
                  </a:lnTo>
                  <a:lnTo>
                    <a:pt x="514" y="44330"/>
                  </a:lnTo>
                  <a:lnTo>
                    <a:pt x="206" y="44433"/>
                  </a:lnTo>
                  <a:lnTo>
                    <a:pt x="103" y="44433"/>
                  </a:lnTo>
                  <a:lnTo>
                    <a:pt x="1" y="44433"/>
                  </a:lnTo>
                  <a:lnTo>
                    <a:pt x="1" y="44433"/>
                  </a:lnTo>
                  <a:lnTo>
                    <a:pt x="206" y="42895"/>
                  </a:lnTo>
                  <a:lnTo>
                    <a:pt x="719" y="38862"/>
                  </a:lnTo>
                  <a:lnTo>
                    <a:pt x="1129" y="36093"/>
                  </a:lnTo>
                  <a:lnTo>
                    <a:pt x="1607" y="32983"/>
                  </a:lnTo>
                  <a:lnTo>
                    <a:pt x="2154" y="29633"/>
                  </a:lnTo>
                  <a:lnTo>
                    <a:pt x="2804" y="26079"/>
                  </a:lnTo>
                  <a:lnTo>
                    <a:pt x="3521" y="22456"/>
                  </a:lnTo>
                  <a:lnTo>
                    <a:pt x="3897" y="20644"/>
                  </a:lnTo>
                  <a:lnTo>
                    <a:pt x="4307" y="18833"/>
                  </a:lnTo>
                  <a:lnTo>
                    <a:pt x="4718" y="17056"/>
                  </a:lnTo>
                  <a:lnTo>
                    <a:pt x="5162" y="15313"/>
                  </a:lnTo>
                  <a:lnTo>
                    <a:pt x="5640" y="13638"/>
                  </a:lnTo>
                  <a:lnTo>
                    <a:pt x="6119" y="11997"/>
                  </a:lnTo>
                  <a:lnTo>
                    <a:pt x="6632" y="10459"/>
                  </a:lnTo>
                  <a:lnTo>
                    <a:pt x="7144" y="8989"/>
                  </a:lnTo>
                  <a:lnTo>
                    <a:pt x="7657" y="7588"/>
                  </a:lnTo>
                  <a:lnTo>
                    <a:pt x="8238" y="6323"/>
                  </a:lnTo>
                  <a:lnTo>
                    <a:pt x="8785" y="5161"/>
                  </a:lnTo>
                  <a:lnTo>
                    <a:pt x="9092" y="4649"/>
                  </a:lnTo>
                  <a:lnTo>
                    <a:pt x="9366" y="4136"/>
                  </a:lnTo>
                  <a:lnTo>
                    <a:pt x="9673" y="3692"/>
                  </a:lnTo>
                  <a:lnTo>
                    <a:pt x="9981" y="3247"/>
                  </a:lnTo>
                  <a:lnTo>
                    <a:pt x="10289" y="2871"/>
                  </a:lnTo>
                  <a:lnTo>
                    <a:pt x="10596" y="2530"/>
                  </a:lnTo>
                  <a:lnTo>
                    <a:pt x="10596" y="2530"/>
                  </a:lnTo>
                  <a:lnTo>
                    <a:pt x="11246" y="1914"/>
                  </a:lnTo>
                  <a:lnTo>
                    <a:pt x="11895" y="1402"/>
                  </a:lnTo>
                  <a:lnTo>
                    <a:pt x="12544" y="992"/>
                  </a:lnTo>
                  <a:lnTo>
                    <a:pt x="13194" y="616"/>
                  </a:lnTo>
                  <a:lnTo>
                    <a:pt x="13843" y="342"/>
                  </a:lnTo>
                  <a:lnTo>
                    <a:pt x="14493" y="171"/>
                  </a:lnTo>
                  <a:lnTo>
                    <a:pt x="15142" y="35"/>
                  </a:lnTo>
                  <a:lnTo>
                    <a:pt x="15757" y="0"/>
                  </a:lnTo>
                  <a:lnTo>
                    <a:pt x="16372" y="35"/>
                  </a:lnTo>
                  <a:lnTo>
                    <a:pt x="16988" y="103"/>
                  </a:lnTo>
                  <a:lnTo>
                    <a:pt x="17569" y="274"/>
                  </a:lnTo>
                  <a:lnTo>
                    <a:pt x="18150" y="479"/>
                  </a:lnTo>
                  <a:lnTo>
                    <a:pt x="18697" y="787"/>
                  </a:lnTo>
                  <a:lnTo>
                    <a:pt x="19209" y="1128"/>
                  </a:lnTo>
                  <a:lnTo>
                    <a:pt x="19722" y="1504"/>
                  </a:lnTo>
                  <a:lnTo>
                    <a:pt x="20200" y="1983"/>
                  </a:lnTo>
                  <a:lnTo>
                    <a:pt x="20200" y="1983"/>
                  </a:lnTo>
                  <a:lnTo>
                    <a:pt x="20679" y="2530"/>
                  </a:lnTo>
                  <a:lnTo>
                    <a:pt x="21568" y="3692"/>
                  </a:lnTo>
                  <a:lnTo>
                    <a:pt x="22764" y="5264"/>
                  </a:lnTo>
                  <a:lnTo>
                    <a:pt x="24063" y="7110"/>
                  </a:lnTo>
                  <a:lnTo>
                    <a:pt x="24746" y="8101"/>
                  </a:lnTo>
                  <a:lnTo>
                    <a:pt x="25396" y="9092"/>
                  </a:lnTo>
                  <a:lnTo>
                    <a:pt x="26045" y="10117"/>
                  </a:lnTo>
                  <a:lnTo>
                    <a:pt x="26592" y="11109"/>
                  </a:lnTo>
                  <a:lnTo>
                    <a:pt x="27105" y="12066"/>
                  </a:lnTo>
                  <a:lnTo>
                    <a:pt x="27515" y="12988"/>
                  </a:lnTo>
                  <a:lnTo>
                    <a:pt x="27857" y="13809"/>
                  </a:lnTo>
                  <a:lnTo>
                    <a:pt x="27959" y="14219"/>
                  </a:lnTo>
                  <a:lnTo>
                    <a:pt x="28027" y="14561"/>
                  </a:lnTo>
                  <a:lnTo>
                    <a:pt x="28027" y="14561"/>
                  </a:lnTo>
                  <a:lnTo>
                    <a:pt x="28130" y="15210"/>
                  </a:lnTo>
                  <a:lnTo>
                    <a:pt x="28130" y="15825"/>
                  </a:lnTo>
                  <a:lnTo>
                    <a:pt x="28096" y="16440"/>
                  </a:lnTo>
                  <a:lnTo>
                    <a:pt x="28027" y="17056"/>
                  </a:lnTo>
                  <a:lnTo>
                    <a:pt x="27925" y="17637"/>
                  </a:lnTo>
                  <a:lnTo>
                    <a:pt x="27788" y="18218"/>
                  </a:lnTo>
                  <a:lnTo>
                    <a:pt x="27617" y="18765"/>
                  </a:lnTo>
                  <a:lnTo>
                    <a:pt x="27446" y="19243"/>
                  </a:lnTo>
                  <a:lnTo>
                    <a:pt x="27070" y="20166"/>
                  </a:lnTo>
                  <a:lnTo>
                    <a:pt x="26763" y="20849"/>
                  </a:lnTo>
                  <a:lnTo>
                    <a:pt x="26421" y="2146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7"/>
            <p:cNvSpPr/>
            <p:nvPr/>
          </p:nvSpPr>
          <p:spPr>
            <a:xfrm>
              <a:off x="2583400" y="3941375"/>
              <a:ext cx="78625" cy="117100"/>
            </a:xfrm>
            <a:custGeom>
              <a:rect b="b" l="l" r="r" t="t"/>
              <a:pathLst>
                <a:path extrusionOk="0" h="4684" w="3145">
                  <a:moveTo>
                    <a:pt x="0" y="1"/>
                  </a:moveTo>
                  <a:lnTo>
                    <a:pt x="0" y="35"/>
                  </a:lnTo>
                  <a:lnTo>
                    <a:pt x="376" y="616"/>
                  </a:lnTo>
                  <a:lnTo>
                    <a:pt x="752" y="1163"/>
                  </a:lnTo>
                  <a:lnTo>
                    <a:pt x="1504" y="2359"/>
                  </a:lnTo>
                  <a:lnTo>
                    <a:pt x="3076" y="4649"/>
                  </a:lnTo>
                  <a:lnTo>
                    <a:pt x="3076" y="4683"/>
                  </a:lnTo>
                  <a:lnTo>
                    <a:pt x="3110" y="4683"/>
                  </a:lnTo>
                  <a:lnTo>
                    <a:pt x="3145" y="4649"/>
                  </a:lnTo>
                  <a:lnTo>
                    <a:pt x="3145" y="4615"/>
                  </a:lnTo>
                  <a:lnTo>
                    <a:pt x="2529" y="3555"/>
                  </a:lnTo>
                  <a:lnTo>
                    <a:pt x="1846" y="2462"/>
                  </a:lnTo>
                  <a:lnTo>
                    <a:pt x="1675" y="2086"/>
                  </a:lnTo>
                  <a:lnTo>
                    <a:pt x="1504" y="1710"/>
                  </a:lnTo>
                  <a:lnTo>
                    <a:pt x="1196" y="1163"/>
                  </a:lnTo>
                  <a:lnTo>
                    <a:pt x="957" y="582"/>
                  </a:lnTo>
                  <a:lnTo>
                    <a:pt x="923" y="582"/>
                  </a:lnTo>
                  <a:lnTo>
                    <a:pt x="923" y="616"/>
                  </a:lnTo>
                  <a:lnTo>
                    <a:pt x="1401" y="1744"/>
                  </a:lnTo>
                  <a:lnTo>
                    <a:pt x="1401" y="1812"/>
                  </a:lnTo>
                  <a:lnTo>
                    <a:pt x="889" y="1094"/>
                  </a:lnTo>
                  <a:lnTo>
                    <a:pt x="479" y="548"/>
                  </a:ln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7"/>
            <p:cNvSpPr/>
            <p:nvPr/>
          </p:nvSpPr>
          <p:spPr>
            <a:xfrm>
              <a:off x="2583400" y="3941375"/>
              <a:ext cx="78625" cy="117100"/>
            </a:xfrm>
            <a:custGeom>
              <a:rect b="b" l="l" r="r" t="t"/>
              <a:pathLst>
                <a:path extrusionOk="0" fill="none" h="4684" w="3145">
                  <a:moveTo>
                    <a:pt x="3145" y="4615"/>
                  </a:moveTo>
                  <a:lnTo>
                    <a:pt x="3145" y="4615"/>
                  </a:lnTo>
                  <a:lnTo>
                    <a:pt x="2529" y="3555"/>
                  </a:lnTo>
                  <a:lnTo>
                    <a:pt x="1846" y="2462"/>
                  </a:lnTo>
                  <a:lnTo>
                    <a:pt x="1846" y="2462"/>
                  </a:lnTo>
                  <a:lnTo>
                    <a:pt x="1675" y="2086"/>
                  </a:lnTo>
                  <a:lnTo>
                    <a:pt x="1504" y="1710"/>
                  </a:lnTo>
                  <a:lnTo>
                    <a:pt x="1504" y="1710"/>
                  </a:lnTo>
                  <a:lnTo>
                    <a:pt x="1196" y="1163"/>
                  </a:lnTo>
                  <a:lnTo>
                    <a:pt x="957" y="582"/>
                  </a:lnTo>
                  <a:lnTo>
                    <a:pt x="957" y="582"/>
                  </a:lnTo>
                  <a:lnTo>
                    <a:pt x="957" y="582"/>
                  </a:lnTo>
                  <a:lnTo>
                    <a:pt x="923" y="582"/>
                  </a:lnTo>
                  <a:lnTo>
                    <a:pt x="923" y="616"/>
                  </a:lnTo>
                  <a:lnTo>
                    <a:pt x="923" y="616"/>
                  </a:lnTo>
                  <a:lnTo>
                    <a:pt x="1401" y="1744"/>
                  </a:lnTo>
                  <a:lnTo>
                    <a:pt x="1401" y="1812"/>
                  </a:lnTo>
                  <a:lnTo>
                    <a:pt x="1401" y="1812"/>
                  </a:lnTo>
                  <a:lnTo>
                    <a:pt x="889" y="1094"/>
                  </a:lnTo>
                  <a:lnTo>
                    <a:pt x="889" y="1094"/>
                  </a:lnTo>
                  <a:lnTo>
                    <a:pt x="479" y="548"/>
                  </a:lnTo>
                  <a:lnTo>
                    <a:pt x="34" y="1"/>
                  </a:lnTo>
                  <a:lnTo>
                    <a:pt x="34" y="1"/>
                  </a:lnTo>
                  <a:lnTo>
                    <a:pt x="0" y="1"/>
                  </a:lnTo>
                  <a:lnTo>
                    <a:pt x="0" y="35"/>
                  </a:lnTo>
                  <a:lnTo>
                    <a:pt x="0" y="35"/>
                  </a:lnTo>
                  <a:lnTo>
                    <a:pt x="376" y="616"/>
                  </a:lnTo>
                  <a:lnTo>
                    <a:pt x="752" y="1163"/>
                  </a:lnTo>
                  <a:lnTo>
                    <a:pt x="752" y="1163"/>
                  </a:lnTo>
                  <a:lnTo>
                    <a:pt x="1504" y="2359"/>
                  </a:lnTo>
                  <a:lnTo>
                    <a:pt x="1504" y="2359"/>
                  </a:lnTo>
                  <a:lnTo>
                    <a:pt x="3076" y="4649"/>
                  </a:lnTo>
                  <a:lnTo>
                    <a:pt x="3076" y="4649"/>
                  </a:lnTo>
                  <a:lnTo>
                    <a:pt x="3076" y="4683"/>
                  </a:lnTo>
                  <a:lnTo>
                    <a:pt x="3110" y="4683"/>
                  </a:lnTo>
                  <a:lnTo>
                    <a:pt x="3110" y="4683"/>
                  </a:lnTo>
                  <a:lnTo>
                    <a:pt x="3145" y="4649"/>
                  </a:lnTo>
                  <a:lnTo>
                    <a:pt x="3145" y="461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7"/>
            <p:cNvSpPr/>
            <p:nvPr/>
          </p:nvSpPr>
          <p:spPr>
            <a:xfrm>
              <a:off x="2581675" y="4524975"/>
              <a:ext cx="875" cy="900"/>
            </a:xfrm>
            <a:custGeom>
              <a:rect b="b" l="l" r="r" t="t"/>
              <a:pathLst>
                <a:path extrusionOk="0" h="36" w="35">
                  <a:moveTo>
                    <a:pt x="1" y="1"/>
                  </a:moveTo>
                  <a:lnTo>
                    <a:pt x="1" y="35"/>
                  </a:lnTo>
                  <a:lnTo>
                    <a:pt x="35" y="35"/>
                  </a:lnTo>
                  <a:lnTo>
                    <a:pt x="1" y="1"/>
                  </a:lnTo>
                  <a:close/>
                </a:path>
              </a:pathLst>
            </a:custGeom>
            <a:solidFill>
              <a:srgbClr val="2C39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7"/>
            <p:cNvSpPr/>
            <p:nvPr/>
          </p:nvSpPr>
          <p:spPr>
            <a:xfrm>
              <a:off x="2581675" y="4524975"/>
              <a:ext cx="875" cy="900"/>
            </a:xfrm>
            <a:custGeom>
              <a:rect b="b" l="l" r="r" t="t"/>
              <a:pathLst>
                <a:path extrusionOk="0" fill="none" h="36" w="35">
                  <a:moveTo>
                    <a:pt x="1" y="1"/>
                  </a:moveTo>
                  <a:lnTo>
                    <a:pt x="1" y="1"/>
                  </a:lnTo>
                  <a:lnTo>
                    <a:pt x="1" y="35"/>
                  </a:lnTo>
                  <a:lnTo>
                    <a:pt x="1" y="35"/>
                  </a:lnTo>
                  <a:lnTo>
                    <a:pt x="1" y="35"/>
                  </a:lnTo>
                  <a:lnTo>
                    <a:pt x="35" y="35"/>
                  </a:lnTo>
                  <a:lnTo>
                    <a:pt x="35" y="35"/>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7"/>
            <p:cNvSpPr/>
            <p:nvPr/>
          </p:nvSpPr>
          <p:spPr>
            <a:xfrm>
              <a:off x="2577400" y="4525850"/>
              <a:ext cx="4300" cy="3425"/>
            </a:xfrm>
            <a:custGeom>
              <a:rect b="b" l="l" r="r" t="t"/>
              <a:pathLst>
                <a:path extrusionOk="0" h="137" w="172">
                  <a:moveTo>
                    <a:pt x="172" y="0"/>
                  </a:moveTo>
                  <a:lnTo>
                    <a:pt x="1" y="103"/>
                  </a:lnTo>
                  <a:lnTo>
                    <a:pt x="35" y="137"/>
                  </a:lnTo>
                  <a:lnTo>
                    <a:pt x="172" y="0"/>
                  </a:lnTo>
                  <a:close/>
                </a:path>
              </a:pathLst>
            </a:custGeom>
            <a:solidFill>
              <a:srgbClr val="1E28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7"/>
            <p:cNvSpPr/>
            <p:nvPr/>
          </p:nvSpPr>
          <p:spPr>
            <a:xfrm>
              <a:off x="2577400" y="4525850"/>
              <a:ext cx="4300" cy="3425"/>
            </a:xfrm>
            <a:custGeom>
              <a:rect b="b" l="l" r="r" t="t"/>
              <a:pathLst>
                <a:path extrusionOk="0" fill="none" h="137" w="172">
                  <a:moveTo>
                    <a:pt x="172" y="0"/>
                  </a:moveTo>
                  <a:lnTo>
                    <a:pt x="172" y="0"/>
                  </a:lnTo>
                  <a:lnTo>
                    <a:pt x="1" y="103"/>
                  </a:lnTo>
                  <a:lnTo>
                    <a:pt x="1" y="103"/>
                  </a:lnTo>
                  <a:lnTo>
                    <a:pt x="35" y="137"/>
                  </a:lnTo>
                  <a:lnTo>
                    <a:pt x="172" y="0"/>
                  </a:lnTo>
                  <a:lnTo>
                    <a:pt x="172" y="0"/>
                  </a:lnTo>
                  <a:lnTo>
                    <a:pt x="17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7"/>
            <p:cNvSpPr/>
            <p:nvPr/>
          </p:nvSpPr>
          <p:spPr>
            <a:xfrm>
              <a:off x="2277500" y="4736050"/>
              <a:ext cx="19675" cy="14550"/>
            </a:xfrm>
            <a:custGeom>
              <a:rect b="b" l="l" r="r" t="t"/>
              <a:pathLst>
                <a:path extrusionOk="0" h="582" w="787">
                  <a:moveTo>
                    <a:pt x="786" y="0"/>
                  </a:moveTo>
                  <a:lnTo>
                    <a:pt x="547" y="205"/>
                  </a:lnTo>
                  <a:lnTo>
                    <a:pt x="581" y="205"/>
                  </a:lnTo>
                  <a:lnTo>
                    <a:pt x="786" y="34"/>
                  </a:lnTo>
                  <a:lnTo>
                    <a:pt x="786" y="0"/>
                  </a:lnTo>
                  <a:close/>
                  <a:moveTo>
                    <a:pt x="274" y="376"/>
                  </a:moveTo>
                  <a:lnTo>
                    <a:pt x="0" y="581"/>
                  </a:lnTo>
                  <a:lnTo>
                    <a:pt x="239" y="410"/>
                  </a:lnTo>
                  <a:lnTo>
                    <a:pt x="274" y="376"/>
                  </a:lnTo>
                  <a:close/>
                </a:path>
              </a:pathLst>
            </a:custGeom>
            <a:solidFill>
              <a:srgbClr val="2C39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7"/>
            <p:cNvSpPr/>
            <p:nvPr/>
          </p:nvSpPr>
          <p:spPr>
            <a:xfrm>
              <a:off x="2277500" y="4745425"/>
              <a:ext cx="6850" cy="5175"/>
            </a:xfrm>
            <a:custGeom>
              <a:rect b="b" l="l" r="r" t="t"/>
              <a:pathLst>
                <a:path extrusionOk="0" fill="none" h="207" w="274">
                  <a:moveTo>
                    <a:pt x="274" y="1"/>
                  </a:moveTo>
                  <a:lnTo>
                    <a:pt x="274" y="1"/>
                  </a:lnTo>
                  <a:lnTo>
                    <a:pt x="0" y="206"/>
                  </a:lnTo>
                  <a:lnTo>
                    <a:pt x="0" y="206"/>
                  </a:lnTo>
                  <a:lnTo>
                    <a:pt x="0" y="206"/>
                  </a:lnTo>
                  <a:lnTo>
                    <a:pt x="239" y="35"/>
                  </a:lnTo>
                  <a:lnTo>
                    <a:pt x="239" y="35"/>
                  </a:lnTo>
                  <a:lnTo>
                    <a:pt x="27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7"/>
            <p:cNvSpPr/>
            <p:nvPr/>
          </p:nvSpPr>
          <p:spPr>
            <a:xfrm>
              <a:off x="2291150" y="4736050"/>
              <a:ext cx="6025" cy="5150"/>
            </a:xfrm>
            <a:custGeom>
              <a:rect b="b" l="l" r="r" t="t"/>
              <a:pathLst>
                <a:path extrusionOk="0" fill="none" h="206" w="241">
                  <a:moveTo>
                    <a:pt x="240" y="0"/>
                  </a:moveTo>
                  <a:lnTo>
                    <a:pt x="240" y="0"/>
                  </a:lnTo>
                  <a:lnTo>
                    <a:pt x="1" y="205"/>
                  </a:lnTo>
                  <a:lnTo>
                    <a:pt x="1" y="205"/>
                  </a:lnTo>
                  <a:lnTo>
                    <a:pt x="35" y="205"/>
                  </a:lnTo>
                  <a:lnTo>
                    <a:pt x="240" y="34"/>
                  </a:lnTo>
                  <a:lnTo>
                    <a:pt x="240" y="34"/>
                  </a:lnTo>
                  <a:lnTo>
                    <a:pt x="24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7"/>
            <p:cNvSpPr/>
            <p:nvPr/>
          </p:nvSpPr>
          <p:spPr>
            <a:xfrm>
              <a:off x="2558600" y="4539500"/>
              <a:ext cx="4300" cy="3450"/>
            </a:xfrm>
            <a:custGeom>
              <a:rect b="b" l="l" r="r" t="t"/>
              <a:pathLst>
                <a:path extrusionOk="0" fill="none" h="138" w="172">
                  <a:moveTo>
                    <a:pt x="172" y="1"/>
                  </a:moveTo>
                  <a:lnTo>
                    <a:pt x="172" y="1"/>
                  </a:lnTo>
                  <a:lnTo>
                    <a:pt x="1" y="138"/>
                  </a:lnTo>
                  <a:lnTo>
                    <a:pt x="1" y="138"/>
                  </a:lnTo>
                  <a:lnTo>
                    <a:pt x="1" y="138"/>
                  </a:lnTo>
                  <a:lnTo>
                    <a:pt x="1" y="138"/>
                  </a:lnTo>
                  <a:lnTo>
                    <a:pt x="172" y="1"/>
                  </a:lnTo>
                  <a:lnTo>
                    <a:pt x="172" y="1"/>
                  </a:lnTo>
                  <a:lnTo>
                    <a:pt x="17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7"/>
            <p:cNvSpPr/>
            <p:nvPr/>
          </p:nvSpPr>
          <p:spPr>
            <a:xfrm>
              <a:off x="2067300" y="3884125"/>
              <a:ext cx="592150" cy="990350"/>
            </a:xfrm>
            <a:custGeom>
              <a:rect b="b" l="l" r="r" t="t"/>
              <a:pathLst>
                <a:path extrusionOk="0" h="39614" w="23686">
                  <a:moveTo>
                    <a:pt x="14663" y="206"/>
                  </a:moveTo>
                  <a:lnTo>
                    <a:pt x="14800" y="240"/>
                  </a:lnTo>
                  <a:lnTo>
                    <a:pt x="14936" y="308"/>
                  </a:lnTo>
                  <a:lnTo>
                    <a:pt x="15039" y="445"/>
                  </a:lnTo>
                  <a:lnTo>
                    <a:pt x="15073" y="616"/>
                  </a:lnTo>
                  <a:lnTo>
                    <a:pt x="15039" y="787"/>
                  </a:lnTo>
                  <a:lnTo>
                    <a:pt x="14936" y="924"/>
                  </a:lnTo>
                  <a:lnTo>
                    <a:pt x="14800" y="992"/>
                  </a:lnTo>
                  <a:lnTo>
                    <a:pt x="14663" y="1026"/>
                  </a:lnTo>
                  <a:lnTo>
                    <a:pt x="14629" y="1026"/>
                  </a:lnTo>
                  <a:lnTo>
                    <a:pt x="14663" y="1060"/>
                  </a:lnTo>
                  <a:lnTo>
                    <a:pt x="14492" y="1026"/>
                  </a:lnTo>
                  <a:lnTo>
                    <a:pt x="14355" y="924"/>
                  </a:lnTo>
                  <a:lnTo>
                    <a:pt x="14253" y="787"/>
                  </a:lnTo>
                  <a:lnTo>
                    <a:pt x="14218" y="616"/>
                  </a:lnTo>
                  <a:lnTo>
                    <a:pt x="14253" y="445"/>
                  </a:lnTo>
                  <a:lnTo>
                    <a:pt x="14355" y="308"/>
                  </a:lnTo>
                  <a:lnTo>
                    <a:pt x="14492" y="240"/>
                  </a:lnTo>
                  <a:lnTo>
                    <a:pt x="14663" y="206"/>
                  </a:lnTo>
                  <a:close/>
                  <a:moveTo>
                    <a:pt x="14526" y="1"/>
                  </a:moveTo>
                  <a:lnTo>
                    <a:pt x="14389" y="69"/>
                  </a:lnTo>
                  <a:lnTo>
                    <a:pt x="14287" y="103"/>
                  </a:lnTo>
                  <a:lnTo>
                    <a:pt x="14218" y="172"/>
                  </a:lnTo>
                  <a:lnTo>
                    <a:pt x="14116" y="274"/>
                  </a:lnTo>
                  <a:lnTo>
                    <a:pt x="14082" y="377"/>
                  </a:lnTo>
                  <a:lnTo>
                    <a:pt x="14048" y="513"/>
                  </a:lnTo>
                  <a:lnTo>
                    <a:pt x="14013" y="616"/>
                  </a:lnTo>
                  <a:lnTo>
                    <a:pt x="14048" y="753"/>
                  </a:lnTo>
                  <a:lnTo>
                    <a:pt x="14082" y="855"/>
                  </a:lnTo>
                  <a:lnTo>
                    <a:pt x="14116" y="958"/>
                  </a:lnTo>
                  <a:lnTo>
                    <a:pt x="14218" y="1060"/>
                  </a:lnTo>
                  <a:lnTo>
                    <a:pt x="14287" y="1129"/>
                  </a:lnTo>
                  <a:lnTo>
                    <a:pt x="14389" y="1197"/>
                  </a:lnTo>
                  <a:lnTo>
                    <a:pt x="14526" y="1231"/>
                  </a:lnTo>
                  <a:lnTo>
                    <a:pt x="14765" y="1231"/>
                  </a:lnTo>
                  <a:lnTo>
                    <a:pt x="14902" y="1197"/>
                  </a:lnTo>
                  <a:lnTo>
                    <a:pt x="15005" y="1129"/>
                  </a:lnTo>
                  <a:lnTo>
                    <a:pt x="15073" y="1060"/>
                  </a:lnTo>
                  <a:lnTo>
                    <a:pt x="15175" y="992"/>
                  </a:lnTo>
                  <a:lnTo>
                    <a:pt x="15210" y="855"/>
                  </a:lnTo>
                  <a:lnTo>
                    <a:pt x="15244" y="753"/>
                  </a:lnTo>
                  <a:lnTo>
                    <a:pt x="15278" y="616"/>
                  </a:lnTo>
                  <a:lnTo>
                    <a:pt x="15244" y="513"/>
                  </a:lnTo>
                  <a:lnTo>
                    <a:pt x="15210" y="377"/>
                  </a:lnTo>
                  <a:lnTo>
                    <a:pt x="15175" y="274"/>
                  </a:lnTo>
                  <a:lnTo>
                    <a:pt x="15073" y="172"/>
                  </a:lnTo>
                  <a:lnTo>
                    <a:pt x="15005" y="103"/>
                  </a:lnTo>
                  <a:lnTo>
                    <a:pt x="14902" y="69"/>
                  </a:lnTo>
                  <a:lnTo>
                    <a:pt x="14765" y="1"/>
                  </a:lnTo>
                  <a:close/>
                  <a:moveTo>
                    <a:pt x="11826" y="4512"/>
                  </a:moveTo>
                  <a:lnTo>
                    <a:pt x="11997" y="4547"/>
                  </a:lnTo>
                  <a:lnTo>
                    <a:pt x="12134" y="4615"/>
                  </a:lnTo>
                  <a:lnTo>
                    <a:pt x="12236" y="4752"/>
                  </a:lnTo>
                  <a:lnTo>
                    <a:pt x="12270" y="4923"/>
                  </a:lnTo>
                  <a:lnTo>
                    <a:pt x="12236" y="5093"/>
                  </a:lnTo>
                  <a:lnTo>
                    <a:pt x="12168" y="5230"/>
                  </a:lnTo>
                  <a:lnTo>
                    <a:pt x="12031" y="5333"/>
                  </a:lnTo>
                  <a:lnTo>
                    <a:pt x="11860" y="5367"/>
                  </a:lnTo>
                  <a:lnTo>
                    <a:pt x="11826" y="5367"/>
                  </a:lnTo>
                  <a:lnTo>
                    <a:pt x="11689" y="5333"/>
                  </a:lnTo>
                  <a:lnTo>
                    <a:pt x="11553" y="5230"/>
                  </a:lnTo>
                  <a:lnTo>
                    <a:pt x="11450" y="5093"/>
                  </a:lnTo>
                  <a:lnTo>
                    <a:pt x="11416" y="4923"/>
                  </a:lnTo>
                  <a:lnTo>
                    <a:pt x="11450" y="4752"/>
                  </a:lnTo>
                  <a:lnTo>
                    <a:pt x="11518" y="4615"/>
                  </a:lnTo>
                  <a:lnTo>
                    <a:pt x="11655" y="4547"/>
                  </a:lnTo>
                  <a:lnTo>
                    <a:pt x="11826" y="4512"/>
                  </a:lnTo>
                  <a:close/>
                  <a:moveTo>
                    <a:pt x="17431" y="4512"/>
                  </a:moveTo>
                  <a:lnTo>
                    <a:pt x="17602" y="4547"/>
                  </a:lnTo>
                  <a:lnTo>
                    <a:pt x="17739" y="4615"/>
                  </a:lnTo>
                  <a:lnTo>
                    <a:pt x="17841" y="4752"/>
                  </a:lnTo>
                  <a:lnTo>
                    <a:pt x="17876" y="4923"/>
                  </a:lnTo>
                  <a:lnTo>
                    <a:pt x="17841" y="5093"/>
                  </a:lnTo>
                  <a:lnTo>
                    <a:pt x="17773" y="5230"/>
                  </a:lnTo>
                  <a:lnTo>
                    <a:pt x="17636" y="5333"/>
                  </a:lnTo>
                  <a:lnTo>
                    <a:pt x="17465" y="5367"/>
                  </a:lnTo>
                  <a:lnTo>
                    <a:pt x="17431" y="5367"/>
                  </a:lnTo>
                  <a:lnTo>
                    <a:pt x="17260" y="5333"/>
                  </a:lnTo>
                  <a:lnTo>
                    <a:pt x="17124" y="5230"/>
                  </a:lnTo>
                  <a:lnTo>
                    <a:pt x="17055" y="5093"/>
                  </a:lnTo>
                  <a:lnTo>
                    <a:pt x="17021" y="4923"/>
                  </a:lnTo>
                  <a:lnTo>
                    <a:pt x="17055" y="4752"/>
                  </a:lnTo>
                  <a:lnTo>
                    <a:pt x="17124" y="4615"/>
                  </a:lnTo>
                  <a:lnTo>
                    <a:pt x="17260" y="4547"/>
                  </a:lnTo>
                  <a:lnTo>
                    <a:pt x="17431" y="4512"/>
                  </a:lnTo>
                  <a:close/>
                  <a:moveTo>
                    <a:pt x="11723" y="4307"/>
                  </a:moveTo>
                  <a:lnTo>
                    <a:pt x="11587" y="4341"/>
                  </a:lnTo>
                  <a:lnTo>
                    <a:pt x="11484" y="4410"/>
                  </a:lnTo>
                  <a:lnTo>
                    <a:pt x="11416" y="4478"/>
                  </a:lnTo>
                  <a:lnTo>
                    <a:pt x="11313" y="4581"/>
                  </a:lnTo>
                  <a:lnTo>
                    <a:pt x="11279" y="4683"/>
                  </a:lnTo>
                  <a:lnTo>
                    <a:pt x="11245" y="4786"/>
                  </a:lnTo>
                  <a:lnTo>
                    <a:pt x="11211" y="4923"/>
                  </a:lnTo>
                  <a:lnTo>
                    <a:pt x="11245" y="5059"/>
                  </a:lnTo>
                  <a:lnTo>
                    <a:pt x="11279" y="5162"/>
                  </a:lnTo>
                  <a:lnTo>
                    <a:pt x="11313" y="5264"/>
                  </a:lnTo>
                  <a:lnTo>
                    <a:pt x="11416" y="5367"/>
                  </a:lnTo>
                  <a:lnTo>
                    <a:pt x="11484" y="5435"/>
                  </a:lnTo>
                  <a:lnTo>
                    <a:pt x="11587" y="5504"/>
                  </a:lnTo>
                  <a:lnTo>
                    <a:pt x="11723" y="5538"/>
                  </a:lnTo>
                  <a:lnTo>
                    <a:pt x="11963" y="5538"/>
                  </a:lnTo>
                  <a:lnTo>
                    <a:pt x="12099" y="5504"/>
                  </a:lnTo>
                  <a:lnTo>
                    <a:pt x="12202" y="5435"/>
                  </a:lnTo>
                  <a:lnTo>
                    <a:pt x="12270" y="5367"/>
                  </a:lnTo>
                  <a:lnTo>
                    <a:pt x="12373" y="5264"/>
                  </a:lnTo>
                  <a:lnTo>
                    <a:pt x="12407" y="5162"/>
                  </a:lnTo>
                  <a:lnTo>
                    <a:pt x="12441" y="5059"/>
                  </a:lnTo>
                  <a:lnTo>
                    <a:pt x="12475" y="4923"/>
                  </a:lnTo>
                  <a:lnTo>
                    <a:pt x="12441" y="4820"/>
                  </a:lnTo>
                  <a:lnTo>
                    <a:pt x="12407" y="4683"/>
                  </a:lnTo>
                  <a:lnTo>
                    <a:pt x="12373" y="4581"/>
                  </a:lnTo>
                  <a:lnTo>
                    <a:pt x="12270" y="4478"/>
                  </a:lnTo>
                  <a:lnTo>
                    <a:pt x="12202" y="4410"/>
                  </a:lnTo>
                  <a:lnTo>
                    <a:pt x="12099" y="4341"/>
                  </a:lnTo>
                  <a:lnTo>
                    <a:pt x="11963" y="4307"/>
                  </a:lnTo>
                  <a:close/>
                  <a:moveTo>
                    <a:pt x="17329" y="4307"/>
                  </a:moveTo>
                  <a:lnTo>
                    <a:pt x="17192" y="4341"/>
                  </a:lnTo>
                  <a:lnTo>
                    <a:pt x="17089" y="4410"/>
                  </a:lnTo>
                  <a:lnTo>
                    <a:pt x="17021" y="4478"/>
                  </a:lnTo>
                  <a:lnTo>
                    <a:pt x="16919" y="4581"/>
                  </a:lnTo>
                  <a:lnTo>
                    <a:pt x="16884" y="4683"/>
                  </a:lnTo>
                  <a:lnTo>
                    <a:pt x="16850" y="4820"/>
                  </a:lnTo>
                  <a:lnTo>
                    <a:pt x="16816" y="4923"/>
                  </a:lnTo>
                  <a:lnTo>
                    <a:pt x="16850" y="5059"/>
                  </a:lnTo>
                  <a:lnTo>
                    <a:pt x="16884" y="5162"/>
                  </a:lnTo>
                  <a:lnTo>
                    <a:pt x="16919" y="5264"/>
                  </a:lnTo>
                  <a:lnTo>
                    <a:pt x="17021" y="5367"/>
                  </a:lnTo>
                  <a:lnTo>
                    <a:pt x="17089" y="5435"/>
                  </a:lnTo>
                  <a:lnTo>
                    <a:pt x="17192" y="5504"/>
                  </a:lnTo>
                  <a:lnTo>
                    <a:pt x="17329" y="5538"/>
                  </a:lnTo>
                  <a:lnTo>
                    <a:pt x="17568" y="5538"/>
                  </a:lnTo>
                  <a:lnTo>
                    <a:pt x="17705" y="5504"/>
                  </a:lnTo>
                  <a:lnTo>
                    <a:pt x="17807" y="5435"/>
                  </a:lnTo>
                  <a:lnTo>
                    <a:pt x="17876" y="5367"/>
                  </a:lnTo>
                  <a:lnTo>
                    <a:pt x="17978" y="5264"/>
                  </a:lnTo>
                  <a:lnTo>
                    <a:pt x="18012" y="5162"/>
                  </a:lnTo>
                  <a:lnTo>
                    <a:pt x="18046" y="5059"/>
                  </a:lnTo>
                  <a:lnTo>
                    <a:pt x="18081" y="4923"/>
                  </a:lnTo>
                  <a:lnTo>
                    <a:pt x="18046" y="4820"/>
                  </a:lnTo>
                  <a:lnTo>
                    <a:pt x="18012" y="4683"/>
                  </a:lnTo>
                  <a:lnTo>
                    <a:pt x="17978" y="4581"/>
                  </a:lnTo>
                  <a:lnTo>
                    <a:pt x="17876" y="4478"/>
                  </a:lnTo>
                  <a:lnTo>
                    <a:pt x="17807" y="4410"/>
                  </a:lnTo>
                  <a:lnTo>
                    <a:pt x="17705" y="4341"/>
                  </a:lnTo>
                  <a:lnTo>
                    <a:pt x="17568" y="4307"/>
                  </a:lnTo>
                  <a:close/>
                  <a:moveTo>
                    <a:pt x="14697" y="8751"/>
                  </a:moveTo>
                  <a:lnTo>
                    <a:pt x="14834" y="8819"/>
                  </a:lnTo>
                  <a:lnTo>
                    <a:pt x="14936" y="8887"/>
                  </a:lnTo>
                  <a:lnTo>
                    <a:pt x="15039" y="8990"/>
                  </a:lnTo>
                  <a:lnTo>
                    <a:pt x="15073" y="9127"/>
                  </a:lnTo>
                  <a:lnTo>
                    <a:pt x="15039" y="9297"/>
                  </a:lnTo>
                  <a:lnTo>
                    <a:pt x="14936" y="9434"/>
                  </a:lnTo>
                  <a:lnTo>
                    <a:pt x="14800" y="9537"/>
                  </a:lnTo>
                  <a:lnTo>
                    <a:pt x="14663" y="9571"/>
                  </a:lnTo>
                  <a:lnTo>
                    <a:pt x="14492" y="9537"/>
                  </a:lnTo>
                  <a:lnTo>
                    <a:pt x="14355" y="9434"/>
                  </a:lnTo>
                  <a:lnTo>
                    <a:pt x="14253" y="9297"/>
                  </a:lnTo>
                  <a:lnTo>
                    <a:pt x="14218" y="9127"/>
                  </a:lnTo>
                  <a:lnTo>
                    <a:pt x="14253" y="8990"/>
                  </a:lnTo>
                  <a:lnTo>
                    <a:pt x="14355" y="8853"/>
                  </a:lnTo>
                  <a:lnTo>
                    <a:pt x="14492" y="8785"/>
                  </a:lnTo>
                  <a:lnTo>
                    <a:pt x="14663" y="8751"/>
                  </a:lnTo>
                  <a:close/>
                  <a:moveTo>
                    <a:pt x="20234" y="8716"/>
                  </a:moveTo>
                  <a:lnTo>
                    <a:pt x="20405" y="8751"/>
                  </a:lnTo>
                  <a:lnTo>
                    <a:pt x="20542" y="8853"/>
                  </a:lnTo>
                  <a:lnTo>
                    <a:pt x="20644" y="8990"/>
                  </a:lnTo>
                  <a:lnTo>
                    <a:pt x="20678" y="9127"/>
                  </a:lnTo>
                  <a:lnTo>
                    <a:pt x="20644" y="9297"/>
                  </a:lnTo>
                  <a:lnTo>
                    <a:pt x="20542" y="9434"/>
                  </a:lnTo>
                  <a:lnTo>
                    <a:pt x="20405" y="9537"/>
                  </a:lnTo>
                  <a:lnTo>
                    <a:pt x="20234" y="9571"/>
                  </a:lnTo>
                  <a:lnTo>
                    <a:pt x="20097" y="9537"/>
                  </a:lnTo>
                  <a:lnTo>
                    <a:pt x="19960" y="9434"/>
                  </a:lnTo>
                  <a:lnTo>
                    <a:pt x="19858" y="9297"/>
                  </a:lnTo>
                  <a:lnTo>
                    <a:pt x="19824" y="9127"/>
                  </a:lnTo>
                  <a:lnTo>
                    <a:pt x="19858" y="8990"/>
                  </a:lnTo>
                  <a:lnTo>
                    <a:pt x="19960" y="8853"/>
                  </a:lnTo>
                  <a:lnTo>
                    <a:pt x="20097" y="8751"/>
                  </a:lnTo>
                  <a:lnTo>
                    <a:pt x="20234" y="8716"/>
                  </a:lnTo>
                  <a:close/>
                  <a:moveTo>
                    <a:pt x="14629" y="8511"/>
                  </a:moveTo>
                  <a:lnTo>
                    <a:pt x="14526" y="8545"/>
                  </a:lnTo>
                  <a:lnTo>
                    <a:pt x="14389" y="8580"/>
                  </a:lnTo>
                  <a:lnTo>
                    <a:pt x="14287" y="8614"/>
                  </a:lnTo>
                  <a:lnTo>
                    <a:pt x="14218" y="8716"/>
                  </a:lnTo>
                  <a:lnTo>
                    <a:pt x="14116" y="8785"/>
                  </a:lnTo>
                  <a:lnTo>
                    <a:pt x="14082" y="8887"/>
                  </a:lnTo>
                  <a:lnTo>
                    <a:pt x="14048" y="9024"/>
                  </a:lnTo>
                  <a:lnTo>
                    <a:pt x="14013" y="9127"/>
                  </a:lnTo>
                  <a:lnTo>
                    <a:pt x="14048" y="9263"/>
                  </a:lnTo>
                  <a:lnTo>
                    <a:pt x="14082" y="9366"/>
                  </a:lnTo>
                  <a:lnTo>
                    <a:pt x="14116" y="9502"/>
                  </a:lnTo>
                  <a:lnTo>
                    <a:pt x="14218" y="9571"/>
                  </a:lnTo>
                  <a:lnTo>
                    <a:pt x="14287" y="9639"/>
                  </a:lnTo>
                  <a:lnTo>
                    <a:pt x="14389" y="9708"/>
                  </a:lnTo>
                  <a:lnTo>
                    <a:pt x="14526" y="9742"/>
                  </a:lnTo>
                  <a:lnTo>
                    <a:pt x="14663" y="9776"/>
                  </a:lnTo>
                  <a:lnTo>
                    <a:pt x="14765" y="9742"/>
                  </a:lnTo>
                  <a:lnTo>
                    <a:pt x="14902" y="9708"/>
                  </a:lnTo>
                  <a:lnTo>
                    <a:pt x="15005" y="9639"/>
                  </a:lnTo>
                  <a:lnTo>
                    <a:pt x="15073" y="9571"/>
                  </a:lnTo>
                  <a:lnTo>
                    <a:pt x="15175" y="9502"/>
                  </a:lnTo>
                  <a:lnTo>
                    <a:pt x="15210" y="9400"/>
                  </a:lnTo>
                  <a:lnTo>
                    <a:pt x="15244" y="9263"/>
                  </a:lnTo>
                  <a:lnTo>
                    <a:pt x="15278" y="9127"/>
                  </a:lnTo>
                  <a:lnTo>
                    <a:pt x="15244" y="9024"/>
                  </a:lnTo>
                  <a:lnTo>
                    <a:pt x="15210" y="8887"/>
                  </a:lnTo>
                  <a:lnTo>
                    <a:pt x="15175" y="8785"/>
                  </a:lnTo>
                  <a:lnTo>
                    <a:pt x="15073" y="8716"/>
                  </a:lnTo>
                  <a:lnTo>
                    <a:pt x="15005" y="8614"/>
                  </a:lnTo>
                  <a:lnTo>
                    <a:pt x="14902" y="8580"/>
                  </a:lnTo>
                  <a:lnTo>
                    <a:pt x="14765" y="8545"/>
                  </a:lnTo>
                  <a:lnTo>
                    <a:pt x="14629" y="8511"/>
                  </a:lnTo>
                  <a:close/>
                  <a:moveTo>
                    <a:pt x="20234" y="8511"/>
                  </a:moveTo>
                  <a:lnTo>
                    <a:pt x="20131" y="8545"/>
                  </a:lnTo>
                  <a:lnTo>
                    <a:pt x="19995" y="8580"/>
                  </a:lnTo>
                  <a:lnTo>
                    <a:pt x="19892" y="8614"/>
                  </a:lnTo>
                  <a:lnTo>
                    <a:pt x="19824" y="8716"/>
                  </a:lnTo>
                  <a:lnTo>
                    <a:pt x="19721" y="8785"/>
                  </a:lnTo>
                  <a:lnTo>
                    <a:pt x="19687" y="8887"/>
                  </a:lnTo>
                  <a:lnTo>
                    <a:pt x="19653" y="9024"/>
                  </a:lnTo>
                  <a:lnTo>
                    <a:pt x="19619" y="9127"/>
                  </a:lnTo>
                  <a:lnTo>
                    <a:pt x="19653" y="9263"/>
                  </a:lnTo>
                  <a:lnTo>
                    <a:pt x="19687" y="9400"/>
                  </a:lnTo>
                  <a:lnTo>
                    <a:pt x="19755" y="9502"/>
                  </a:lnTo>
                  <a:lnTo>
                    <a:pt x="19824" y="9571"/>
                  </a:lnTo>
                  <a:lnTo>
                    <a:pt x="19926" y="9639"/>
                  </a:lnTo>
                  <a:lnTo>
                    <a:pt x="20029" y="9708"/>
                  </a:lnTo>
                  <a:lnTo>
                    <a:pt x="20131" y="9742"/>
                  </a:lnTo>
                  <a:lnTo>
                    <a:pt x="20268" y="9776"/>
                  </a:lnTo>
                  <a:lnTo>
                    <a:pt x="20371" y="9742"/>
                  </a:lnTo>
                  <a:lnTo>
                    <a:pt x="20507" y="9708"/>
                  </a:lnTo>
                  <a:lnTo>
                    <a:pt x="20610" y="9639"/>
                  </a:lnTo>
                  <a:lnTo>
                    <a:pt x="20678" y="9571"/>
                  </a:lnTo>
                  <a:lnTo>
                    <a:pt x="20781" y="9502"/>
                  </a:lnTo>
                  <a:lnTo>
                    <a:pt x="20815" y="9366"/>
                  </a:lnTo>
                  <a:lnTo>
                    <a:pt x="20849" y="9263"/>
                  </a:lnTo>
                  <a:lnTo>
                    <a:pt x="20883" y="9127"/>
                  </a:lnTo>
                  <a:lnTo>
                    <a:pt x="20849" y="9024"/>
                  </a:lnTo>
                  <a:lnTo>
                    <a:pt x="20815" y="8887"/>
                  </a:lnTo>
                  <a:lnTo>
                    <a:pt x="20781" y="8785"/>
                  </a:lnTo>
                  <a:lnTo>
                    <a:pt x="20712" y="8716"/>
                  </a:lnTo>
                  <a:lnTo>
                    <a:pt x="20610" y="8614"/>
                  </a:lnTo>
                  <a:lnTo>
                    <a:pt x="20507" y="8580"/>
                  </a:lnTo>
                  <a:lnTo>
                    <a:pt x="20371" y="8545"/>
                  </a:lnTo>
                  <a:lnTo>
                    <a:pt x="20268" y="8511"/>
                  </a:lnTo>
                  <a:close/>
                  <a:moveTo>
                    <a:pt x="11860" y="13023"/>
                  </a:moveTo>
                  <a:lnTo>
                    <a:pt x="11997" y="13057"/>
                  </a:lnTo>
                  <a:lnTo>
                    <a:pt x="12134" y="13160"/>
                  </a:lnTo>
                  <a:lnTo>
                    <a:pt x="12202" y="13331"/>
                  </a:lnTo>
                  <a:lnTo>
                    <a:pt x="12236" y="13501"/>
                  </a:lnTo>
                  <a:lnTo>
                    <a:pt x="12168" y="13638"/>
                  </a:lnTo>
                  <a:lnTo>
                    <a:pt x="12099" y="13741"/>
                  </a:lnTo>
                  <a:lnTo>
                    <a:pt x="11997" y="13843"/>
                  </a:lnTo>
                  <a:lnTo>
                    <a:pt x="11860" y="13877"/>
                  </a:lnTo>
                  <a:lnTo>
                    <a:pt x="11792" y="13877"/>
                  </a:lnTo>
                  <a:lnTo>
                    <a:pt x="11655" y="13843"/>
                  </a:lnTo>
                  <a:lnTo>
                    <a:pt x="11518" y="13775"/>
                  </a:lnTo>
                  <a:lnTo>
                    <a:pt x="11416" y="13638"/>
                  </a:lnTo>
                  <a:lnTo>
                    <a:pt x="11382" y="13501"/>
                  </a:lnTo>
                  <a:lnTo>
                    <a:pt x="11382" y="13331"/>
                  </a:lnTo>
                  <a:lnTo>
                    <a:pt x="11450" y="13160"/>
                  </a:lnTo>
                  <a:lnTo>
                    <a:pt x="11587" y="13057"/>
                  </a:lnTo>
                  <a:lnTo>
                    <a:pt x="11758" y="13023"/>
                  </a:lnTo>
                  <a:close/>
                  <a:moveTo>
                    <a:pt x="17431" y="13023"/>
                  </a:moveTo>
                  <a:lnTo>
                    <a:pt x="17602" y="13057"/>
                  </a:lnTo>
                  <a:lnTo>
                    <a:pt x="17739" y="13125"/>
                  </a:lnTo>
                  <a:lnTo>
                    <a:pt x="17841" y="13262"/>
                  </a:lnTo>
                  <a:lnTo>
                    <a:pt x="17876" y="13433"/>
                  </a:lnTo>
                  <a:lnTo>
                    <a:pt x="17841" y="13604"/>
                  </a:lnTo>
                  <a:lnTo>
                    <a:pt x="17739" y="13741"/>
                  </a:lnTo>
                  <a:lnTo>
                    <a:pt x="17602" y="13843"/>
                  </a:lnTo>
                  <a:lnTo>
                    <a:pt x="17465" y="13877"/>
                  </a:lnTo>
                  <a:lnTo>
                    <a:pt x="17431" y="13877"/>
                  </a:lnTo>
                  <a:lnTo>
                    <a:pt x="17260" y="13843"/>
                  </a:lnTo>
                  <a:lnTo>
                    <a:pt x="17124" y="13741"/>
                  </a:lnTo>
                  <a:lnTo>
                    <a:pt x="17055" y="13604"/>
                  </a:lnTo>
                  <a:lnTo>
                    <a:pt x="17021" y="13433"/>
                  </a:lnTo>
                  <a:lnTo>
                    <a:pt x="17055" y="13262"/>
                  </a:lnTo>
                  <a:lnTo>
                    <a:pt x="17124" y="13125"/>
                  </a:lnTo>
                  <a:lnTo>
                    <a:pt x="17260" y="13057"/>
                  </a:lnTo>
                  <a:lnTo>
                    <a:pt x="17431" y="13023"/>
                  </a:lnTo>
                  <a:close/>
                  <a:moveTo>
                    <a:pt x="23071" y="13023"/>
                  </a:moveTo>
                  <a:lnTo>
                    <a:pt x="23207" y="13057"/>
                  </a:lnTo>
                  <a:lnTo>
                    <a:pt x="23344" y="13160"/>
                  </a:lnTo>
                  <a:lnTo>
                    <a:pt x="23413" y="13331"/>
                  </a:lnTo>
                  <a:lnTo>
                    <a:pt x="23447" y="13501"/>
                  </a:lnTo>
                  <a:lnTo>
                    <a:pt x="23413" y="13638"/>
                  </a:lnTo>
                  <a:lnTo>
                    <a:pt x="23310" y="13741"/>
                  </a:lnTo>
                  <a:lnTo>
                    <a:pt x="23207" y="13843"/>
                  </a:lnTo>
                  <a:lnTo>
                    <a:pt x="23071" y="13877"/>
                  </a:lnTo>
                  <a:lnTo>
                    <a:pt x="23002" y="13877"/>
                  </a:lnTo>
                  <a:lnTo>
                    <a:pt x="22866" y="13843"/>
                  </a:lnTo>
                  <a:lnTo>
                    <a:pt x="22729" y="13775"/>
                  </a:lnTo>
                  <a:lnTo>
                    <a:pt x="22626" y="13638"/>
                  </a:lnTo>
                  <a:lnTo>
                    <a:pt x="22592" y="13501"/>
                  </a:lnTo>
                  <a:lnTo>
                    <a:pt x="22592" y="13331"/>
                  </a:lnTo>
                  <a:lnTo>
                    <a:pt x="22695" y="13160"/>
                  </a:lnTo>
                  <a:lnTo>
                    <a:pt x="22797" y="13057"/>
                  </a:lnTo>
                  <a:lnTo>
                    <a:pt x="22968" y="13023"/>
                  </a:lnTo>
                  <a:close/>
                  <a:moveTo>
                    <a:pt x="11723" y="12818"/>
                  </a:moveTo>
                  <a:lnTo>
                    <a:pt x="11587" y="12852"/>
                  </a:lnTo>
                  <a:lnTo>
                    <a:pt x="11484" y="12920"/>
                  </a:lnTo>
                  <a:lnTo>
                    <a:pt x="11382" y="12989"/>
                  </a:lnTo>
                  <a:lnTo>
                    <a:pt x="11313" y="13091"/>
                  </a:lnTo>
                  <a:lnTo>
                    <a:pt x="11279" y="13194"/>
                  </a:lnTo>
                  <a:lnTo>
                    <a:pt x="11211" y="13296"/>
                  </a:lnTo>
                  <a:lnTo>
                    <a:pt x="11211" y="13433"/>
                  </a:lnTo>
                  <a:lnTo>
                    <a:pt x="11211" y="13570"/>
                  </a:lnTo>
                  <a:lnTo>
                    <a:pt x="11245" y="13672"/>
                  </a:lnTo>
                  <a:lnTo>
                    <a:pt x="11313" y="13775"/>
                  </a:lnTo>
                  <a:lnTo>
                    <a:pt x="11382" y="13877"/>
                  </a:lnTo>
                  <a:lnTo>
                    <a:pt x="11484" y="13946"/>
                  </a:lnTo>
                  <a:lnTo>
                    <a:pt x="11587" y="14014"/>
                  </a:lnTo>
                  <a:lnTo>
                    <a:pt x="11723" y="14048"/>
                  </a:lnTo>
                  <a:lnTo>
                    <a:pt x="11826" y="14082"/>
                  </a:lnTo>
                  <a:lnTo>
                    <a:pt x="11963" y="14048"/>
                  </a:lnTo>
                  <a:lnTo>
                    <a:pt x="12065" y="14014"/>
                  </a:lnTo>
                  <a:lnTo>
                    <a:pt x="12202" y="13980"/>
                  </a:lnTo>
                  <a:lnTo>
                    <a:pt x="12270" y="13877"/>
                  </a:lnTo>
                  <a:lnTo>
                    <a:pt x="12373" y="13809"/>
                  </a:lnTo>
                  <a:lnTo>
                    <a:pt x="12407" y="13706"/>
                  </a:lnTo>
                  <a:lnTo>
                    <a:pt x="12441" y="13570"/>
                  </a:lnTo>
                  <a:lnTo>
                    <a:pt x="12475" y="13433"/>
                  </a:lnTo>
                  <a:lnTo>
                    <a:pt x="12441" y="13331"/>
                  </a:lnTo>
                  <a:lnTo>
                    <a:pt x="12407" y="13194"/>
                  </a:lnTo>
                  <a:lnTo>
                    <a:pt x="12373" y="13091"/>
                  </a:lnTo>
                  <a:lnTo>
                    <a:pt x="12270" y="12989"/>
                  </a:lnTo>
                  <a:lnTo>
                    <a:pt x="12202" y="12920"/>
                  </a:lnTo>
                  <a:lnTo>
                    <a:pt x="12065" y="12852"/>
                  </a:lnTo>
                  <a:lnTo>
                    <a:pt x="11963" y="12818"/>
                  </a:lnTo>
                  <a:close/>
                  <a:moveTo>
                    <a:pt x="17329" y="12818"/>
                  </a:moveTo>
                  <a:lnTo>
                    <a:pt x="17192" y="12852"/>
                  </a:lnTo>
                  <a:lnTo>
                    <a:pt x="17089" y="12920"/>
                  </a:lnTo>
                  <a:lnTo>
                    <a:pt x="16987" y="12989"/>
                  </a:lnTo>
                  <a:lnTo>
                    <a:pt x="16919" y="13091"/>
                  </a:lnTo>
                  <a:lnTo>
                    <a:pt x="16850" y="13194"/>
                  </a:lnTo>
                  <a:lnTo>
                    <a:pt x="16816" y="13331"/>
                  </a:lnTo>
                  <a:lnTo>
                    <a:pt x="16816" y="13433"/>
                  </a:lnTo>
                  <a:lnTo>
                    <a:pt x="16816" y="13570"/>
                  </a:lnTo>
                  <a:lnTo>
                    <a:pt x="16850" y="13672"/>
                  </a:lnTo>
                  <a:lnTo>
                    <a:pt x="16919" y="13809"/>
                  </a:lnTo>
                  <a:lnTo>
                    <a:pt x="16987" y="13877"/>
                  </a:lnTo>
                  <a:lnTo>
                    <a:pt x="17089" y="13946"/>
                  </a:lnTo>
                  <a:lnTo>
                    <a:pt x="17192" y="14014"/>
                  </a:lnTo>
                  <a:lnTo>
                    <a:pt x="17329" y="14048"/>
                  </a:lnTo>
                  <a:lnTo>
                    <a:pt x="17431" y="14082"/>
                  </a:lnTo>
                  <a:lnTo>
                    <a:pt x="17568" y="14048"/>
                  </a:lnTo>
                  <a:lnTo>
                    <a:pt x="17671" y="14014"/>
                  </a:lnTo>
                  <a:lnTo>
                    <a:pt x="17807" y="13946"/>
                  </a:lnTo>
                  <a:lnTo>
                    <a:pt x="17876" y="13877"/>
                  </a:lnTo>
                  <a:lnTo>
                    <a:pt x="17978" y="13809"/>
                  </a:lnTo>
                  <a:lnTo>
                    <a:pt x="18012" y="13672"/>
                  </a:lnTo>
                  <a:lnTo>
                    <a:pt x="18046" y="13570"/>
                  </a:lnTo>
                  <a:lnTo>
                    <a:pt x="18081" y="13433"/>
                  </a:lnTo>
                  <a:lnTo>
                    <a:pt x="18046" y="13331"/>
                  </a:lnTo>
                  <a:lnTo>
                    <a:pt x="18012" y="13194"/>
                  </a:lnTo>
                  <a:lnTo>
                    <a:pt x="17978" y="13091"/>
                  </a:lnTo>
                  <a:lnTo>
                    <a:pt x="17876" y="12989"/>
                  </a:lnTo>
                  <a:lnTo>
                    <a:pt x="17807" y="12920"/>
                  </a:lnTo>
                  <a:lnTo>
                    <a:pt x="17705" y="12852"/>
                  </a:lnTo>
                  <a:lnTo>
                    <a:pt x="17568" y="12818"/>
                  </a:lnTo>
                  <a:close/>
                  <a:moveTo>
                    <a:pt x="22934" y="12818"/>
                  </a:moveTo>
                  <a:lnTo>
                    <a:pt x="22797" y="12852"/>
                  </a:lnTo>
                  <a:lnTo>
                    <a:pt x="22695" y="12920"/>
                  </a:lnTo>
                  <a:lnTo>
                    <a:pt x="22626" y="12989"/>
                  </a:lnTo>
                  <a:lnTo>
                    <a:pt x="22524" y="13091"/>
                  </a:lnTo>
                  <a:lnTo>
                    <a:pt x="22490" y="13194"/>
                  </a:lnTo>
                  <a:lnTo>
                    <a:pt x="22456" y="13296"/>
                  </a:lnTo>
                  <a:lnTo>
                    <a:pt x="22421" y="13433"/>
                  </a:lnTo>
                  <a:lnTo>
                    <a:pt x="22456" y="13570"/>
                  </a:lnTo>
                  <a:lnTo>
                    <a:pt x="22490" y="13672"/>
                  </a:lnTo>
                  <a:lnTo>
                    <a:pt x="22524" y="13775"/>
                  </a:lnTo>
                  <a:lnTo>
                    <a:pt x="22592" y="13877"/>
                  </a:lnTo>
                  <a:lnTo>
                    <a:pt x="22695" y="13946"/>
                  </a:lnTo>
                  <a:lnTo>
                    <a:pt x="22797" y="14014"/>
                  </a:lnTo>
                  <a:lnTo>
                    <a:pt x="22934" y="14048"/>
                  </a:lnTo>
                  <a:lnTo>
                    <a:pt x="23037" y="14082"/>
                  </a:lnTo>
                  <a:lnTo>
                    <a:pt x="23173" y="14048"/>
                  </a:lnTo>
                  <a:lnTo>
                    <a:pt x="23310" y="14014"/>
                  </a:lnTo>
                  <a:lnTo>
                    <a:pt x="23413" y="13980"/>
                  </a:lnTo>
                  <a:lnTo>
                    <a:pt x="23481" y="13877"/>
                  </a:lnTo>
                  <a:lnTo>
                    <a:pt x="23583" y="13809"/>
                  </a:lnTo>
                  <a:lnTo>
                    <a:pt x="23618" y="13706"/>
                  </a:lnTo>
                  <a:lnTo>
                    <a:pt x="23652" y="13570"/>
                  </a:lnTo>
                  <a:lnTo>
                    <a:pt x="23686" y="13433"/>
                  </a:lnTo>
                  <a:lnTo>
                    <a:pt x="23652" y="13331"/>
                  </a:lnTo>
                  <a:lnTo>
                    <a:pt x="23618" y="13194"/>
                  </a:lnTo>
                  <a:lnTo>
                    <a:pt x="23583" y="13091"/>
                  </a:lnTo>
                  <a:lnTo>
                    <a:pt x="23481" y="12989"/>
                  </a:lnTo>
                  <a:lnTo>
                    <a:pt x="23413" y="12920"/>
                  </a:lnTo>
                  <a:lnTo>
                    <a:pt x="23310" y="12852"/>
                  </a:lnTo>
                  <a:lnTo>
                    <a:pt x="23173" y="12818"/>
                  </a:lnTo>
                  <a:close/>
                  <a:moveTo>
                    <a:pt x="14629" y="17022"/>
                  </a:moveTo>
                  <a:lnTo>
                    <a:pt x="14646" y="17026"/>
                  </a:lnTo>
                  <a:lnTo>
                    <a:pt x="14646" y="17026"/>
                  </a:lnTo>
                  <a:lnTo>
                    <a:pt x="14663" y="17022"/>
                  </a:lnTo>
                  <a:close/>
                  <a:moveTo>
                    <a:pt x="9023" y="17227"/>
                  </a:moveTo>
                  <a:lnTo>
                    <a:pt x="9194" y="17295"/>
                  </a:lnTo>
                  <a:lnTo>
                    <a:pt x="9331" y="17398"/>
                  </a:lnTo>
                  <a:lnTo>
                    <a:pt x="9399" y="17534"/>
                  </a:lnTo>
                  <a:lnTo>
                    <a:pt x="9433" y="17705"/>
                  </a:lnTo>
                  <a:lnTo>
                    <a:pt x="9365" y="17842"/>
                  </a:lnTo>
                  <a:lnTo>
                    <a:pt x="9297" y="17945"/>
                  </a:lnTo>
                  <a:lnTo>
                    <a:pt x="9194" y="18047"/>
                  </a:lnTo>
                  <a:lnTo>
                    <a:pt x="9023" y="18081"/>
                  </a:lnTo>
                  <a:lnTo>
                    <a:pt x="8887" y="18047"/>
                  </a:lnTo>
                  <a:lnTo>
                    <a:pt x="8750" y="17945"/>
                  </a:lnTo>
                  <a:lnTo>
                    <a:pt x="8682" y="17774"/>
                  </a:lnTo>
                  <a:lnTo>
                    <a:pt x="8647" y="17603"/>
                  </a:lnTo>
                  <a:lnTo>
                    <a:pt x="8682" y="17466"/>
                  </a:lnTo>
                  <a:lnTo>
                    <a:pt x="8784" y="17364"/>
                  </a:lnTo>
                  <a:lnTo>
                    <a:pt x="8887" y="17261"/>
                  </a:lnTo>
                  <a:lnTo>
                    <a:pt x="9023" y="17227"/>
                  </a:lnTo>
                  <a:close/>
                  <a:moveTo>
                    <a:pt x="14663" y="17227"/>
                  </a:moveTo>
                  <a:lnTo>
                    <a:pt x="14800" y="17261"/>
                  </a:lnTo>
                  <a:lnTo>
                    <a:pt x="14936" y="17364"/>
                  </a:lnTo>
                  <a:lnTo>
                    <a:pt x="15039" y="17500"/>
                  </a:lnTo>
                  <a:lnTo>
                    <a:pt x="15073" y="17671"/>
                  </a:lnTo>
                  <a:lnTo>
                    <a:pt x="15039" y="17808"/>
                  </a:lnTo>
                  <a:lnTo>
                    <a:pt x="14936" y="17945"/>
                  </a:lnTo>
                  <a:lnTo>
                    <a:pt x="14800" y="18047"/>
                  </a:lnTo>
                  <a:lnTo>
                    <a:pt x="14663" y="18081"/>
                  </a:lnTo>
                  <a:lnTo>
                    <a:pt x="14492" y="18047"/>
                  </a:lnTo>
                  <a:lnTo>
                    <a:pt x="14355" y="17945"/>
                  </a:lnTo>
                  <a:lnTo>
                    <a:pt x="14253" y="17808"/>
                  </a:lnTo>
                  <a:lnTo>
                    <a:pt x="14218" y="17671"/>
                  </a:lnTo>
                  <a:lnTo>
                    <a:pt x="14253" y="17500"/>
                  </a:lnTo>
                  <a:lnTo>
                    <a:pt x="14355" y="17364"/>
                  </a:lnTo>
                  <a:lnTo>
                    <a:pt x="14492" y="17261"/>
                  </a:lnTo>
                  <a:lnTo>
                    <a:pt x="14663" y="17227"/>
                  </a:lnTo>
                  <a:close/>
                  <a:moveTo>
                    <a:pt x="20234" y="17227"/>
                  </a:moveTo>
                  <a:lnTo>
                    <a:pt x="20405" y="17261"/>
                  </a:lnTo>
                  <a:lnTo>
                    <a:pt x="20542" y="17364"/>
                  </a:lnTo>
                  <a:lnTo>
                    <a:pt x="20644" y="17500"/>
                  </a:lnTo>
                  <a:lnTo>
                    <a:pt x="20678" y="17637"/>
                  </a:lnTo>
                  <a:lnTo>
                    <a:pt x="20678" y="17671"/>
                  </a:lnTo>
                  <a:lnTo>
                    <a:pt x="20644" y="17808"/>
                  </a:lnTo>
                  <a:lnTo>
                    <a:pt x="20542" y="17945"/>
                  </a:lnTo>
                  <a:lnTo>
                    <a:pt x="20405" y="18047"/>
                  </a:lnTo>
                  <a:lnTo>
                    <a:pt x="20234" y="18081"/>
                  </a:lnTo>
                  <a:lnTo>
                    <a:pt x="20063" y="18047"/>
                  </a:lnTo>
                  <a:lnTo>
                    <a:pt x="19960" y="17945"/>
                  </a:lnTo>
                  <a:lnTo>
                    <a:pt x="19858" y="17842"/>
                  </a:lnTo>
                  <a:lnTo>
                    <a:pt x="19824" y="17671"/>
                  </a:lnTo>
                  <a:lnTo>
                    <a:pt x="19858" y="17500"/>
                  </a:lnTo>
                  <a:lnTo>
                    <a:pt x="19926" y="17364"/>
                  </a:lnTo>
                  <a:lnTo>
                    <a:pt x="20063" y="17261"/>
                  </a:lnTo>
                  <a:lnTo>
                    <a:pt x="20234" y="17227"/>
                  </a:lnTo>
                  <a:close/>
                  <a:moveTo>
                    <a:pt x="9023" y="17022"/>
                  </a:moveTo>
                  <a:lnTo>
                    <a:pt x="8921" y="17056"/>
                  </a:lnTo>
                  <a:lnTo>
                    <a:pt x="8784" y="17090"/>
                  </a:lnTo>
                  <a:lnTo>
                    <a:pt x="8682" y="17159"/>
                  </a:lnTo>
                  <a:lnTo>
                    <a:pt x="8613" y="17227"/>
                  </a:lnTo>
                  <a:lnTo>
                    <a:pt x="8511" y="17329"/>
                  </a:lnTo>
                  <a:lnTo>
                    <a:pt x="8476" y="17432"/>
                  </a:lnTo>
                  <a:lnTo>
                    <a:pt x="8442" y="17534"/>
                  </a:lnTo>
                  <a:lnTo>
                    <a:pt x="8408" y="17671"/>
                  </a:lnTo>
                  <a:lnTo>
                    <a:pt x="8442" y="17774"/>
                  </a:lnTo>
                  <a:lnTo>
                    <a:pt x="8476" y="17910"/>
                  </a:lnTo>
                  <a:lnTo>
                    <a:pt x="8511" y="18013"/>
                  </a:lnTo>
                  <a:lnTo>
                    <a:pt x="8613" y="18081"/>
                  </a:lnTo>
                  <a:lnTo>
                    <a:pt x="8682" y="18184"/>
                  </a:lnTo>
                  <a:lnTo>
                    <a:pt x="8784" y="18218"/>
                  </a:lnTo>
                  <a:lnTo>
                    <a:pt x="8921" y="18252"/>
                  </a:lnTo>
                  <a:lnTo>
                    <a:pt x="9058" y="18286"/>
                  </a:lnTo>
                  <a:lnTo>
                    <a:pt x="9160" y="18252"/>
                  </a:lnTo>
                  <a:lnTo>
                    <a:pt x="9297" y="18218"/>
                  </a:lnTo>
                  <a:lnTo>
                    <a:pt x="9399" y="18184"/>
                  </a:lnTo>
                  <a:lnTo>
                    <a:pt x="9468" y="18081"/>
                  </a:lnTo>
                  <a:lnTo>
                    <a:pt x="9570" y="18013"/>
                  </a:lnTo>
                  <a:lnTo>
                    <a:pt x="9604" y="17910"/>
                  </a:lnTo>
                  <a:lnTo>
                    <a:pt x="9639" y="17774"/>
                  </a:lnTo>
                  <a:lnTo>
                    <a:pt x="9673" y="17671"/>
                  </a:lnTo>
                  <a:lnTo>
                    <a:pt x="9639" y="17534"/>
                  </a:lnTo>
                  <a:lnTo>
                    <a:pt x="9604" y="17398"/>
                  </a:lnTo>
                  <a:lnTo>
                    <a:pt x="9570" y="17295"/>
                  </a:lnTo>
                  <a:lnTo>
                    <a:pt x="9468" y="17227"/>
                  </a:lnTo>
                  <a:lnTo>
                    <a:pt x="9399" y="17124"/>
                  </a:lnTo>
                  <a:lnTo>
                    <a:pt x="9297" y="17090"/>
                  </a:lnTo>
                  <a:lnTo>
                    <a:pt x="9160" y="17056"/>
                  </a:lnTo>
                  <a:lnTo>
                    <a:pt x="9058" y="17022"/>
                  </a:lnTo>
                  <a:close/>
                  <a:moveTo>
                    <a:pt x="14646" y="17026"/>
                  </a:moveTo>
                  <a:lnTo>
                    <a:pt x="14526" y="17056"/>
                  </a:lnTo>
                  <a:lnTo>
                    <a:pt x="14389" y="17090"/>
                  </a:lnTo>
                  <a:lnTo>
                    <a:pt x="14287" y="17124"/>
                  </a:lnTo>
                  <a:lnTo>
                    <a:pt x="14218" y="17227"/>
                  </a:lnTo>
                  <a:lnTo>
                    <a:pt x="14116" y="17295"/>
                  </a:lnTo>
                  <a:lnTo>
                    <a:pt x="14082" y="17398"/>
                  </a:lnTo>
                  <a:lnTo>
                    <a:pt x="14048" y="17534"/>
                  </a:lnTo>
                  <a:lnTo>
                    <a:pt x="14013" y="17671"/>
                  </a:lnTo>
                  <a:lnTo>
                    <a:pt x="14048" y="17774"/>
                  </a:lnTo>
                  <a:lnTo>
                    <a:pt x="14082" y="17910"/>
                  </a:lnTo>
                  <a:lnTo>
                    <a:pt x="14116" y="18013"/>
                  </a:lnTo>
                  <a:lnTo>
                    <a:pt x="14218" y="18081"/>
                  </a:lnTo>
                  <a:lnTo>
                    <a:pt x="14287" y="18184"/>
                  </a:lnTo>
                  <a:lnTo>
                    <a:pt x="14389" y="18218"/>
                  </a:lnTo>
                  <a:lnTo>
                    <a:pt x="14526" y="18252"/>
                  </a:lnTo>
                  <a:lnTo>
                    <a:pt x="14663" y="18286"/>
                  </a:lnTo>
                  <a:lnTo>
                    <a:pt x="14765" y="18252"/>
                  </a:lnTo>
                  <a:lnTo>
                    <a:pt x="14902" y="18218"/>
                  </a:lnTo>
                  <a:lnTo>
                    <a:pt x="15005" y="18184"/>
                  </a:lnTo>
                  <a:lnTo>
                    <a:pt x="15073" y="18081"/>
                  </a:lnTo>
                  <a:lnTo>
                    <a:pt x="15175" y="18013"/>
                  </a:lnTo>
                  <a:lnTo>
                    <a:pt x="15210" y="17910"/>
                  </a:lnTo>
                  <a:lnTo>
                    <a:pt x="15244" y="17774"/>
                  </a:lnTo>
                  <a:lnTo>
                    <a:pt x="15278" y="17671"/>
                  </a:lnTo>
                  <a:lnTo>
                    <a:pt x="15244" y="17534"/>
                  </a:lnTo>
                  <a:lnTo>
                    <a:pt x="15210" y="17398"/>
                  </a:lnTo>
                  <a:lnTo>
                    <a:pt x="15141" y="17295"/>
                  </a:lnTo>
                  <a:lnTo>
                    <a:pt x="15073" y="17227"/>
                  </a:lnTo>
                  <a:lnTo>
                    <a:pt x="15005" y="17124"/>
                  </a:lnTo>
                  <a:lnTo>
                    <a:pt x="14868" y="17090"/>
                  </a:lnTo>
                  <a:lnTo>
                    <a:pt x="14765" y="17056"/>
                  </a:lnTo>
                  <a:lnTo>
                    <a:pt x="14646" y="17026"/>
                  </a:lnTo>
                  <a:close/>
                  <a:moveTo>
                    <a:pt x="20234" y="17022"/>
                  </a:moveTo>
                  <a:lnTo>
                    <a:pt x="20131" y="17056"/>
                  </a:lnTo>
                  <a:lnTo>
                    <a:pt x="19995" y="17090"/>
                  </a:lnTo>
                  <a:lnTo>
                    <a:pt x="19892" y="17159"/>
                  </a:lnTo>
                  <a:lnTo>
                    <a:pt x="19824" y="17227"/>
                  </a:lnTo>
                  <a:lnTo>
                    <a:pt x="19721" y="17329"/>
                  </a:lnTo>
                  <a:lnTo>
                    <a:pt x="19687" y="17432"/>
                  </a:lnTo>
                  <a:lnTo>
                    <a:pt x="19653" y="17534"/>
                  </a:lnTo>
                  <a:lnTo>
                    <a:pt x="19619" y="17671"/>
                  </a:lnTo>
                  <a:lnTo>
                    <a:pt x="19653" y="17774"/>
                  </a:lnTo>
                  <a:lnTo>
                    <a:pt x="19687" y="17910"/>
                  </a:lnTo>
                  <a:lnTo>
                    <a:pt x="19755" y="18013"/>
                  </a:lnTo>
                  <a:lnTo>
                    <a:pt x="19824" y="18081"/>
                  </a:lnTo>
                  <a:lnTo>
                    <a:pt x="19926" y="18184"/>
                  </a:lnTo>
                  <a:lnTo>
                    <a:pt x="20029" y="18218"/>
                  </a:lnTo>
                  <a:lnTo>
                    <a:pt x="20131" y="18252"/>
                  </a:lnTo>
                  <a:lnTo>
                    <a:pt x="20268" y="18286"/>
                  </a:lnTo>
                  <a:lnTo>
                    <a:pt x="20371" y="18252"/>
                  </a:lnTo>
                  <a:lnTo>
                    <a:pt x="20507" y="18218"/>
                  </a:lnTo>
                  <a:lnTo>
                    <a:pt x="20610" y="18184"/>
                  </a:lnTo>
                  <a:lnTo>
                    <a:pt x="20712" y="18081"/>
                  </a:lnTo>
                  <a:lnTo>
                    <a:pt x="20781" y="18013"/>
                  </a:lnTo>
                  <a:lnTo>
                    <a:pt x="20815" y="17910"/>
                  </a:lnTo>
                  <a:lnTo>
                    <a:pt x="20849" y="17774"/>
                  </a:lnTo>
                  <a:lnTo>
                    <a:pt x="20883" y="17671"/>
                  </a:lnTo>
                  <a:lnTo>
                    <a:pt x="20849" y="17534"/>
                  </a:lnTo>
                  <a:lnTo>
                    <a:pt x="20815" y="17398"/>
                  </a:lnTo>
                  <a:lnTo>
                    <a:pt x="20781" y="17295"/>
                  </a:lnTo>
                  <a:lnTo>
                    <a:pt x="20678" y="17227"/>
                  </a:lnTo>
                  <a:lnTo>
                    <a:pt x="20610" y="17124"/>
                  </a:lnTo>
                  <a:lnTo>
                    <a:pt x="20507" y="17090"/>
                  </a:lnTo>
                  <a:lnTo>
                    <a:pt x="20371" y="17056"/>
                  </a:lnTo>
                  <a:lnTo>
                    <a:pt x="20268" y="17022"/>
                  </a:lnTo>
                  <a:close/>
                  <a:moveTo>
                    <a:pt x="6255" y="21533"/>
                  </a:moveTo>
                  <a:lnTo>
                    <a:pt x="6392" y="21568"/>
                  </a:lnTo>
                  <a:lnTo>
                    <a:pt x="6528" y="21636"/>
                  </a:lnTo>
                  <a:lnTo>
                    <a:pt x="6631" y="21773"/>
                  </a:lnTo>
                  <a:lnTo>
                    <a:pt x="6665" y="21944"/>
                  </a:lnTo>
                  <a:lnTo>
                    <a:pt x="6665" y="21978"/>
                  </a:lnTo>
                  <a:lnTo>
                    <a:pt x="6631" y="22114"/>
                  </a:lnTo>
                  <a:lnTo>
                    <a:pt x="6562" y="22251"/>
                  </a:lnTo>
                  <a:lnTo>
                    <a:pt x="6426" y="22354"/>
                  </a:lnTo>
                  <a:lnTo>
                    <a:pt x="6255" y="22388"/>
                  </a:lnTo>
                  <a:lnTo>
                    <a:pt x="6221" y="22388"/>
                  </a:lnTo>
                  <a:lnTo>
                    <a:pt x="6084" y="22354"/>
                  </a:lnTo>
                  <a:lnTo>
                    <a:pt x="5947" y="22251"/>
                  </a:lnTo>
                  <a:lnTo>
                    <a:pt x="5845" y="22114"/>
                  </a:lnTo>
                  <a:lnTo>
                    <a:pt x="5811" y="21978"/>
                  </a:lnTo>
                  <a:lnTo>
                    <a:pt x="5845" y="21807"/>
                  </a:lnTo>
                  <a:lnTo>
                    <a:pt x="5913" y="21670"/>
                  </a:lnTo>
                  <a:lnTo>
                    <a:pt x="6050" y="21568"/>
                  </a:lnTo>
                  <a:lnTo>
                    <a:pt x="6221" y="21533"/>
                  </a:lnTo>
                  <a:close/>
                  <a:moveTo>
                    <a:pt x="11860" y="21533"/>
                  </a:moveTo>
                  <a:lnTo>
                    <a:pt x="11997" y="21568"/>
                  </a:lnTo>
                  <a:lnTo>
                    <a:pt x="12134" y="21636"/>
                  </a:lnTo>
                  <a:lnTo>
                    <a:pt x="12236" y="21773"/>
                  </a:lnTo>
                  <a:lnTo>
                    <a:pt x="12270" y="21944"/>
                  </a:lnTo>
                  <a:lnTo>
                    <a:pt x="12270" y="21978"/>
                  </a:lnTo>
                  <a:lnTo>
                    <a:pt x="12236" y="22114"/>
                  </a:lnTo>
                  <a:lnTo>
                    <a:pt x="12134" y="22251"/>
                  </a:lnTo>
                  <a:lnTo>
                    <a:pt x="11997" y="22354"/>
                  </a:lnTo>
                  <a:lnTo>
                    <a:pt x="11860" y="22388"/>
                  </a:lnTo>
                  <a:lnTo>
                    <a:pt x="11689" y="22354"/>
                  </a:lnTo>
                  <a:lnTo>
                    <a:pt x="11553" y="22251"/>
                  </a:lnTo>
                  <a:lnTo>
                    <a:pt x="11450" y="22114"/>
                  </a:lnTo>
                  <a:lnTo>
                    <a:pt x="11416" y="21978"/>
                  </a:lnTo>
                  <a:lnTo>
                    <a:pt x="11450" y="21807"/>
                  </a:lnTo>
                  <a:lnTo>
                    <a:pt x="11553" y="21670"/>
                  </a:lnTo>
                  <a:lnTo>
                    <a:pt x="11689" y="21568"/>
                  </a:lnTo>
                  <a:lnTo>
                    <a:pt x="11860" y="21533"/>
                  </a:lnTo>
                  <a:close/>
                  <a:moveTo>
                    <a:pt x="17465" y="21533"/>
                  </a:moveTo>
                  <a:lnTo>
                    <a:pt x="17636" y="21568"/>
                  </a:lnTo>
                  <a:lnTo>
                    <a:pt x="17739" y="21636"/>
                  </a:lnTo>
                  <a:lnTo>
                    <a:pt x="17841" y="21773"/>
                  </a:lnTo>
                  <a:lnTo>
                    <a:pt x="17876" y="21944"/>
                  </a:lnTo>
                  <a:lnTo>
                    <a:pt x="17876" y="21978"/>
                  </a:lnTo>
                  <a:lnTo>
                    <a:pt x="17841" y="22114"/>
                  </a:lnTo>
                  <a:lnTo>
                    <a:pt x="17773" y="22251"/>
                  </a:lnTo>
                  <a:lnTo>
                    <a:pt x="17636" y="22354"/>
                  </a:lnTo>
                  <a:lnTo>
                    <a:pt x="17465" y="22388"/>
                  </a:lnTo>
                  <a:lnTo>
                    <a:pt x="17295" y="22354"/>
                  </a:lnTo>
                  <a:lnTo>
                    <a:pt x="17158" y="22251"/>
                  </a:lnTo>
                  <a:lnTo>
                    <a:pt x="17055" y="22114"/>
                  </a:lnTo>
                  <a:lnTo>
                    <a:pt x="17021" y="21944"/>
                  </a:lnTo>
                  <a:lnTo>
                    <a:pt x="17055" y="21773"/>
                  </a:lnTo>
                  <a:lnTo>
                    <a:pt x="17158" y="21636"/>
                  </a:lnTo>
                  <a:lnTo>
                    <a:pt x="17295" y="21568"/>
                  </a:lnTo>
                  <a:lnTo>
                    <a:pt x="17465" y="21533"/>
                  </a:lnTo>
                  <a:close/>
                  <a:moveTo>
                    <a:pt x="23071" y="21533"/>
                  </a:moveTo>
                  <a:lnTo>
                    <a:pt x="23242" y="21568"/>
                  </a:lnTo>
                  <a:lnTo>
                    <a:pt x="23378" y="21636"/>
                  </a:lnTo>
                  <a:lnTo>
                    <a:pt x="23447" y="21773"/>
                  </a:lnTo>
                  <a:lnTo>
                    <a:pt x="23481" y="21944"/>
                  </a:lnTo>
                  <a:lnTo>
                    <a:pt x="23481" y="21978"/>
                  </a:lnTo>
                  <a:lnTo>
                    <a:pt x="23447" y="22114"/>
                  </a:lnTo>
                  <a:lnTo>
                    <a:pt x="23378" y="22251"/>
                  </a:lnTo>
                  <a:lnTo>
                    <a:pt x="23242" y="22354"/>
                  </a:lnTo>
                  <a:lnTo>
                    <a:pt x="23071" y="22388"/>
                  </a:lnTo>
                  <a:lnTo>
                    <a:pt x="22900" y="22354"/>
                  </a:lnTo>
                  <a:lnTo>
                    <a:pt x="22763" y="22251"/>
                  </a:lnTo>
                  <a:lnTo>
                    <a:pt x="22661" y="22114"/>
                  </a:lnTo>
                  <a:lnTo>
                    <a:pt x="22626" y="21978"/>
                  </a:lnTo>
                  <a:lnTo>
                    <a:pt x="22661" y="21807"/>
                  </a:lnTo>
                  <a:lnTo>
                    <a:pt x="22763" y="21670"/>
                  </a:lnTo>
                  <a:lnTo>
                    <a:pt x="22900" y="21568"/>
                  </a:lnTo>
                  <a:lnTo>
                    <a:pt x="23071" y="21533"/>
                  </a:lnTo>
                  <a:close/>
                  <a:moveTo>
                    <a:pt x="6255" y="21328"/>
                  </a:moveTo>
                  <a:lnTo>
                    <a:pt x="6118" y="21363"/>
                  </a:lnTo>
                  <a:lnTo>
                    <a:pt x="6016" y="21397"/>
                  </a:lnTo>
                  <a:lnTo>
                    <a:pt x="5879" y="21431"/>
                  </a:lnTo>
                  <a:lnTo>
                    <a:pt x="5811" y="21533"/>
                  </a:lnTo>
                  <a:lnTo>
                    <a:pt x="5742" y="21602"/>
                  </a:lnTo>
                  <a:lnTo>
                    <a:pt x="5674" y="21704"/>
                  </a:lnTo>
                  <a:lnTo>
                    <a:pt x="5640" y="21841"/>
                  </a:lnTo>
                  <a:lnTo>
                    <a:pt x="5605" y="21944"/>
                  </a:lnTo>
                  <a:lnTo>
                    <a:pt x="5640" y="22080"/>
                  </a:lnTo>
                  <a:lnTo>
                    <a:pt x="5674" y="22183"/>
                  </a:lnTo>
                  <a:lnTo>
                    <a:pt x="5742" y="22285"/>
                  </a:lnTo>
                  <a:lnTo>
                    <a:pt x="5811" y="22388"/>
                  </a:lnTo>
                  <a:lnTo>
                    <a:pt x="5879" y="22456"/>
                  </a:lnTo>
                  <a:lnTo>
                    <a:pt x="5981" y="22525"/>
                  </a:lnTo>
                  <a:lnTo>
                    <a:pt x="6118" y="22559"/>
                  </a:lnTo>
                  <a:lnTo>
                    <a:pt x="6255" y="22593"/>
                  </a:lnTo>
                  <a:lnTo>
                    <a:pt x="6357" y="22559"/>
                  </a:lnTo>
                  <a:lnTo>
                    <a:pt x="6494" y="22525"/>
                  </a:lnTo>
                  <a:lnTo>
                    <a:pt x="6597" y="22456"/>
                  </a:lnTo>
                  <a:lnTo>
                    <a:pt x="6665" y="22388"/>
                  </a:lnTo>
                  <a:lnTo>
                    <a:pt x="6768" y="22320"/>
                  </a:lnTo>
                  <a:lnTo>
                    <a:pt x="6802" y="22217"/>
                  </a:lnTo>
                  <a:lnTo>
                    <a:pt x="6836" y="22080"/>
                  </a:lnTo>
                  <a:lnTo>
                    <a:pt x="6870" y="21978"/>
                  </a:lnTo>
                  <a:lnTo>
                    <a:pt x="6836" y="21841"/>
                  </a:lnTo>
                  <a:lnTo>
                    <a:pt x="6802" y="21704"/>
                  </a:lnTo>
                  <a:lnTo>
                    <a:pt x="6768" y="21602"/>
                  </a:lnTo>
                  <a:lnTo>
                    <a:pt x="6665" y="21533"/>
                  </a:lnTo>
                  <a:lnTo>
                    <a:pt x="6597" y="21431"/>
                  </a:lnTo>
                  <a:lnTo>
                    <a:pt x="6494" y="21397"/>
                  </a:lnTo>
                  <a:lnTo>
                    <a:pt x="6357" y="21363"/>
                  </a:lnTo>
                  <a:lnTo>
                    <a:pt x="6255" y="21328"/>
                  </a:lnTo>
                  <a:close/>
                  <a:moveTo>
                    <a:pt x="11860" y="21328"/>
                  </a:moveTo>
                  <a:lnTo>
                    <a:pt x="11723" y="21363"/>
                  </a:lnTo>
                  <a:lnTo>
                    <a:pt x="11621" y="21397"/>
                  </a:lnTo>
                  <a:lnTo>
                    <a:pt x="11518" y="21431"/>
                  </a:lnTo>
                  <a:lnTo>
                    <a:pt x="11416" y="21533"/>
                  </a:lnTo>
                  <a:lnTo>
                    <a:pt x="11347" y="21602"/>
                  </a:lnTo>
                  <a:lnTo>
                    <a:pt x="11279" y="21704"/>
                  </a:lnTo>
                  <a:lnTo>
                    <a:pt x="11245" y="21841"/>
                  </a:lnTo>
                  <a:lnTo>
                    <a:pt x="11245" y="21944"/>
                  </a:lnTo>
                  <a:lnTo>
                    <a:pt x="11245" y="22080"/>
                  </a:lnTo>
                  <a:lnTo>
                    <a:pt x="11279" y="22183"/>
                  </a:lnTo>
                  <a:lnTo>
                    <a:pt x="11347" y="22320"/>
                  </a:lnTo>
                  <a:lnTo>
                    <a:pt x="11416" y="22388"/>
                  </a:lnTo>
                  <a:lnTo>
                    <a:pt x="11518" y="22456"/>
                  </a:lnTo>
                  <a:lnTo>
                    <a:pt x="11621" y="22525"/>
                  </a:lnTo>
                  <a:lnTo>
                    <a:pt x="11723" y="22559"/>
                  </a:lnTo>
                  <a:lnTo>
                    <a:pt x="11860" y="22593"/>
                  </a:lnTo>
                  <a:lnTo>
                    <a:pt x="11963" y="22559"/>
                  </a:lnTo>
                  <a:lnTo>
                    <a:pt x="12099" y="22525"/>
                  </a:lnTo>
                  <a:lnTo>
                    <a:pt x="12202" y="22456"/>
                  </a:lnTo>
                  <a:lnTo>
                    <a:pt x="12304" y="22388"/>
                  </a:lnTo>
                  <a:lnTo>
                    <a:pt x="12373" y="22320"/>
                  </a:lnTo>
                  <a:lnTo>
                    <a:pt x="12407" y="22217"/>
                  </a:lnTo>
                  <a:lnTo>
                    <a:pt x="12475" y="22080"/>
                  </a:lnTo>
                  <a:lnTo>
                    <a:pt x="12475" y="21978"/>
                  </a:lnTo>
                  <a:lnTo>
                    <a:pt x="12475" y="21841"/>
                  </a:lnTo>
                  <a:lnTo>
                    <a:pt x="12441" y="21704"/>
                  </a:lnTo>
                  <a:lnTo>
                    <a:pt x="12373" y="21602"/>
                  </a:lnTo>
                  <a:lnTo>
                    <a:pt x="12304" y="21533"/>
                  </a:lnTo>
                  <a:lnTo>
                    <a:pt x="12202" y="21431"/>
                  </a:lnTo>
                  <a:lnTo>
                    <a:pt x="12099" y="21397"/>
                  </a:lnTo>
                  <a:lnTo>
                    <a:pt x="11963" y="21363"/>
                  </a:lnTo>
                  <a:lnTo>
                    <a:pt x="11860" y="21328"/>
                  </a:lnTo>
                  <a:close/>
                  <a:moveTo>
                    <a:pt x="17465" y="21328"/>
                  </a:moveTo>
                  <a:lnTo>
                    <a:pt x="17329" y="21363"/>
                  </a:lnTo>
                  <a:lnTo>
                    <a:pt x="17226" y="21397"/>
                  </a:lnTo>
                  <a:lnTo>
                    <a:pt x="17089" y="21431"/>
                  </a:lnTo>
                  <a:lnTo>
                    <a:pt x="17021" y="21533"/>
                  </a:lnTo>
                  <a:lnTo>
                    <a:pt x="16953" y="21602"/>
                  </a:lnTo>
                  <a:lnTo>
                    <a:pt x="16884" y="21704"/>
                  </a:lnTo>
                  <a:lnTo>
                    <a:pt x="16850" y="21841"/>
                  </a:lnTo>
                  <a:lnTo>
                    <a:pt x="16850" y="21978"/>
                  </a:lnTo>
                  <a:lnTo>
                    <a:pt x="16850" y="22080"/>
                  </a:lnTo>
                  <a:lnTo>
                    <a:pt x="16884" y="22217"/>
                  </a:lnTo>
                  <a:lnTo>
                    <a:pt x="16953" y="22320"/>
                  </a:lnTo>
                  <a:lnTo>
                    <a:pt x="17021" y="22388"/>
                  </a:lnTo>
                  <a:lnTo>
                    <a:pt x="17124" y="22456"/>
                  </a:lnTo>
                  <a:lnTo>
                    <a:pt x="17226" y="22525"/>
                  </a:lnTo>
                  <a:lnTo>
                    <a:pt x="17329" y="22559"/>
                  </a:lnTo>
                  <a:lnTo>
                    <a:pt x="17465" y="22593"/>
                  </a:lnTo>
                  <a:lnTo>
                    <a:pt x="17602" y="22559"/>
                  </a:lnTo>
                  <a:lnTo>
                    <a:pt x="17705" y="22525"/>
                  </a:lnTo>
                  <a:lnTo>
                    <a:pt x="17807" y="22456"/>
                  </a:lnTo>
                  <a:lnTo>
                    <a:pt x="17910" y="22388"/>
                  </a:lnTo>
                  <a:lnTo>
                    <a:pt x="17978" y="22320"/>
                  </a:lnTo>
                  <a:lnTo>
                    <a:pt x="18012" y="22183"/>
                  </a:lnTo>
                  <a:lnTo>
                    <a:pt x="18081" y="22080"/>
                  </a:lnTo>
                  <a:lnTo>
                    <a:pt x="18081" y="21978"/>
                  </a:lnTo>
                  <a:lnTo>
                    <a:pt x="18081" y="21841"/>
                  </a:lnTo>
                  <a:lnTo>
                    <a:pt x="18046" y="21704"/>
                  </a:lnTo>
                  <a:lnTo>
                    <a:pt x="17978" y="21602"/>
                  </a:lnTo>
                  <a:lnTo>
                    <a:pt x="17910" y="21533"/>
                  </a:lnTo>
                  <a:lnTo>
                    <a:pt x="17807" y="21431"/>
                  </a:lnTo>
                  <a:lnTo>
                    <a:pt x="17705" y="21397"/>
                  </a:lnTo>
                  <a:lnTo>
                    <a:pt x="17602" y="21363"/>
                  </a:lnTo>
                  <a:lnTo>
                    <a:pt x="17465" y="21328"/>
                  </a:lnTo>
                  <a:close/>
                  <a:moveTo>
                    <a:pt x="23071" y="21328"/>
                  </a:moveTo>
                  <a:lnTo>
                    <a:pt x="22934" y="21363"/>
                  </a:lnTo>
                  <a:lnTo>
                    <a:pt x="22832" y="21397"/>
                  </a:lnTo>
                  <a:lnTo>
                    <a:pt x="22729" y="21431"/>
                  </a:lnTo>
                  <a:lnTo>
                    <a:pt x="22626" y="21533"/>
                  </a:lnTo>
                  <a:lnTo>
                    <a:pt x="22558" y="21602"/>
                  </a:lnTo>
                  <a:lnTo>
                    <a:pt x="22490" y="21704"/>
                  </a:lnTo>
                  <a:lnTo>
                    <a:pt x="22456" y="21841"/>
                  </a:lnTo>
                  <a:lnTo>
                    <a:pt x="22456" y="21944"/>
                  </a:lnTo>
                  <a:lnTo>
                    <a:pt x="22456" y="22080"/>
                  </a:lnTo>
                  <a:lnTo>
                    <a:pt x="22490" y="22183"/>
                  </a:lnTo>
                  <a:lnTo>
                    <a:pt x="22558" y="22320"/>
                  </a:lnTo>
                  <a:lnTo>
                    <a:pt x="22626" y="22388"/>
                  </a:lnTo>
                  <a:lnTo>
                    <a:pt x="22729" y="22456"/>
                  </a:lnTo>
                  <a:lnTo>
                    <a:pt x="22832" y="22525"/>
                  </a:lnTo>
                  <a:lnTo>
                    <a:pt x="22934" y="22559"/>
                  </a:lnTo>
                  <a:lnTo>
                    <a:pt x="23071" y="22593"/>
                  </a:lnTo>
                  <a:lnTo>
                    <a:pt x="23207" y="22559"/>
                  </a:lnTo>
                  <a:lnTo>
                    <a:pt x="23310" y="22525"/>
                  </a:lnTo>
                  <a:lnTo>
                    <a:pt x="23413" y="22456"/>
                  </a:lnTo>
                  <a:lnTo>
                    <a:pt x="23515" y="22388"/>
                  </a:lnTo>
                  <a:lnTo>
                    <a:pt x="23583" y="22320"/>
                  </a:lnTo>
                  <a:lnTo>
                    <a:pt x="23652" y="22217"/>
                  </a:lnTo>
                  <a:lnTo>
                    <a:pt x="23686" y="22080"/>
                  </a:lnTo>
                  <a:lnTo>
                    <a:pt x="23686" y="21978"/>
                  </a:lnTo>
                  <a:lnTo>
                    <a:pt x="23686" y="21841"/>
                  </a:lnTo>
                  <a:lnTo>
                    <a:pt x="23652" y="21704"/>
                  </a:lnTo>
                  <a:lnTo>
                    <a:pt x="23583" y="21602"/>
                  </a:lnTo>
                  <a:lnTo>
                    <a:pt x="23515" y="21533"/>
                  </a:lnTo>
                  <a:lnTo>
                    <a:pt x="23413" y="21431"/>
                  </a:lnTo>
                  <a:lnTo>
                    <a:pt x="23310" y="21397"/>
                  </a:lnTo>
                  <a:lnTo>
                    <a:pt x="23173" y="21363"/>
                  </a:lnTo>
                  <a:lnTo>
                    <a:pt x="23071" y="21328"/>
                  </a:lnTo>
                  <a:close/>
                  <a:moveTo>
                    <a:pt x="20234" y="25532"/>
                  </a:moveTo>
                  <a:lnTo>
                    <a:pt x="20131" y="25567"/>
                  </a:lnTo>
                  <a:lnTo>
                    <a:pt x="19995" y="25601"/>
                  </a:lnTo>
                  <a:lnTo>
                    <a:pt x="19892" y="25669"/>
                  </a:lnTo>
                  <a:lnTo>
                    <a:pt x="19824" y="25737"/>
                  </a:lnTo>
                  <a:lnTo>
                    <a:pt x="19721" y="25840"/>
                  </a:lnTo>
                  <a:lnTo>
                    <a:pt x="19687" y="25942"/>
                  </a:lnTo>
                  <a:lnTo>
                    <a:pt x="19653" y="26045"/>
                  </a:lnTo>
                  <a:lnTo>
                    <a:pt x="19619" y="26182"/>
                  </a:lnTo>
                  <a:lnTo>
                    <a:pt x="19653" y="26353"/>
                  </a:lnTo>
                  <a:lnTo>
                    <a:pt x="19824" y="26216"/>
                  </a:lnTo>
                  <a:lnTo>
                    <a:pt x="19824" y="26182"/>
                  </a:lnTo>
                  <a:lnTo>
                    <a:pt x="19858" y="26011"/>
                  </a:lnTo>
                  <a:lnTo>
                    <a:pt x="19960" y="25874"/>
                  </a:lnTo>
                  <a:lnTo>
                    <a:pt x="20097" y="25772"/>
                  </a:lnTo>
                  <a:lnTo>
                    <a:pt x="20234" y="25737"/>
                  </a:lnTo>
                  <a:lnTo>
                    <a:pt x="20268" y="25737"/>
                  </a:lnTo>
                  <a:lnTo>
                    <a:pt x="20405" y="25772"/>
                  </a:lnTo>
                  <a:lnTo>
                    <a:pt x="20576" y="25669"/>
                  </a:lnTo>
                  <a:lnTo>
                    <a:pt x="20576" y="25635"/>
                  </a:lnTo>
                  <a:lnTo>
                    <a:pt x="20439" y="25567"/>
                  </a:lnTo>
                  <a:lnTo>
                    <a:pt x="20268" y="25532"/>
                  </a:lnTo>
                  <a:close/>
                  <a:moveTo>
                    <a:pt x="3486" y="25806"/>
                  </a:moveTo>
                  <a:lnTo>
                    <a:pt x="3623" y="25840"/>
                  </a:lnTo>
                  <a:lnTo>
                    <a:pt x="3726" y="25908"/>
                  </a:lnTo>
                  <a:lnTo>
                    <a:pt x="3794" y="26045"/>
                  </a:lnTo>
                  <a:lnTo>
                    <a:pt x="3862" y="26182"/>
                  </a:lnTo>
                  <a:lnTo>
                    <a:pt x="3828" y="26353"/>
                  </a:lnTo>
                  <a:lnTo>
                    <a:pt x="3726" y="26489"/>
                  </a:lnTo>
                  <a:lnTo>
                    <a:pt x="3589" y="26558"/>
                  </a:lnTo>
                  <a:lnTo>
                    <a:pt x="3418" y="26592"/>
                  </a:lnTo>
                  <a:lnTo>
                    <a:pt x="3247" y="26558"/>
                  </a:lnTo>
                  <a:lnTo>
                    <a:pt x="3110" y="26455"/>
                  </a:lnTo>
                  <a:lnTo>
                    <a:pt x="3042" y="26353"/>
                  </a:lnTo>
                  <a:lnTo>
                    <a:pt x="3008" y="26182"/>
                  </a:lnTo>
                  <a:lnTo>
                    <a:pt x="3042" y="26011"/>
                  </a:lnTo>
                  <a:lnTo>
                    <a:pt x="3145" y="25908"/>
                  </a:lnTo>
                  <a:lnTo>
                    <a:pt x="3281" y="25806"/>
                  </a:lnTo>
                  <a:close/>
                  <a:moveTo>
                    <a:pt x="9058" y="25737"/>
                  </a:moveTo>
                  <a:lnTo>
                    <a:pt x="9194" y="25772"/>
                  </a:lnTo>
                  <a:lnTo>
                    <a:pt x="9331" y="25874"/>
                  </a:lnTo>
                  <a:lnTo>
                    <a:pt x="9433" y="26011"/>
                  </a:lnTo>
                  <a:lnTo>
                    <a:pt x="9468" y="26148"/>
                  </a:lnTo>
                  <a:lnTo>
                    <a:pt x="9468" y="26182"/>
                  </a:lnTo>
                  <a:lnTo>
                    <a:pt x="9433" y="26353"/>
                  </a:lnTo>
                  <a:lnTo>
                    <a:pt x="9331" y="26455"/>
                  </a:lnTo>
                  <a:lnTo>
                    <a:pt x="9194" y="26558"/>
                  </a:lnTo>
                  <a:lnTo>
                    <a:pt x="9058" y="26592"/>
                  </a:lnTo>
                  <a:lnTo>
                    <a:pt x="9023" y="26592"/>
                  </a:lnTo>
                  <a:lnTo>
                    <a:pt x="8887" y="26558"/>
                  </a:lnTo>
                  <a:lnTo>
                    <a:pt x="8750" y="26455"/>
                  </a:lnTo>
                  <a:lnTo>
                    <a:pt x="8647" y="26353"/>
                  </a:lnTo>
                  <a:lnTo>
                    <a:pt x="8613" y="26182"/>
                  </a:lnTo>
                  <a:lnTo>
                    <a:pt x="8647" y="26011"/>
                  </a:lnTo>
                  <a:lnTo>
                    <a:pt x="8716" y="25874"/>
                  </a:lnTo>
                  <a:lnTo>
                    <a:pt x="8852" y="25772"/>
                  </a:lnTo>
                  <a:lnTo>
                    <a:pt x="9023" y="25737"/>
                  </a:lnTo>
                  <a:close/>
                  <a:moveTo>
                    <a:pt x="14697" y="25806"/>
                  </a:moveTo>
                  <a:lnTo>
                    <a:pt x="14834" y="25840"/>
                  </a:lnTo>
                  <a:lnTo>
                    <a:pt x="14936" y="25908"/>
                  </a:lnTo>
                  <a:lnTo>
                    <a:pt x="15039" y="26045"/>
                  </a:lnTo>
                  <a:lnTo>
                    <a:pt x="15073" y="26182"/>
                  </a:lnTo>
                  <a:lnTo>
                    <a:pt x="15039" y="26353"/>
                  </a:lnTo>
                  <a:lnTo>
                    <a:pt x="14936" y="26489"/>
                  </a:lnTo>
                  <a:lnTo>
                    <a:pt x="14800" y="26558"/>
                  </a:lnTo>
                  <a:lnTo>
                    <a:pt x="14663" y="26592"/>
                  </a:lnTo>
                  <a:lnTo>
                    <a:pt x="14492" y="26558"/>
                  </a:lnTo>
                  <a:lnTo>
                    <a:pt x="14355" y="26455"/>
                  </a:lnTo>
                  <a:lnTo>
                    <a:pt x="14253" y="26353"/>
                  </a:lnTo>
                  <a:lnTo>
                    <a:pt x="14218" y="26182"/>
                  </a:lnTo>
                  <a:lnTo>
                    <a:pt x="14253" y="26011"/>
                  </a:lnTo>
                  <a:lnTo>
                    <a:pt x="14355" y="25908"/>
                  </a:lnTo>
                  <a:lnTo>
                    <a:pt x="14492" y="25806"/>
                  </a:lnTo>
                  <a:close/>
                  <a:moveTo>
                    <a:pt x="3418" y="25532"/>
                  </a:moveTo>
                  <a:lnTo>
                    <a:pt x="3281" y="25567"/>
                  </a:lnTo>
                  <a:lnTo>
                    <a:pt x="3179" y="25601"/>
                  </a:lnTo>
                  <a:lnTo>
                    <a:pt x="3076" y="25669"/>
                  </a:lnTo>
                  <a:lnTo>
                    <a:pt x="2974" y="25737"/>
                  </a:lnTo>
                  <a:lnTo>
                    <a:pt x="2905" y="25806"/>
                  </a:lnTo>
                  <a:lnTo>
                    <a:pt x="2837" y="25942"/>
                  </a:lnTo>
                  <a:lnTo>
                    <a:pt x="2803" y="26045"/>
                  </a:lnTo>
                  <a:lnTo>
                    <a:pt x="2803" y="26182"/>
                  </a:lnTo>
                  <a:lnTo>
                    <a:pt x="2803" y="26284"/>
                  </a:lnTo>
                  <a:lnTo>
                    <a:pt x="2837" y="26421"/>
                  </a:lnTo>
                  <a:lnTo>
                    <a:pt x="2905" y="26524"/>
                  </a:lnTo>
                  <a:lnTo>
                    <a:pt x="2974" y="26592"/>
                  </a:lnTo>
                  <a:lnTo>
                    <a:pt x="3076" y="26694"/>
                  </a:lnTo>
                  <a:lnTo>
                    <a:pt x="3179" y="26729"/>
                  </a:lnTo>
                  <a:lnTo>
                    <a:pt x="3281" y="26763"/>
                  </a:lnTo>
                  <a:lnTo>
                    <a:pt x="3418" y="26797"/>
                  </a:lnTo>
                  <a:lnTo>
                    <a:pt x="3555" y="26763"/>
                  </a:lnTo>
                  <a:lnTo>
                    <a:pt x="3657" y="26729"/>
                  </a:lnTo>
                  <a:lnTo>
                    <a:pt x="3760" y="26694"/>
                  </a:lnTo>
                  <a:lnTo>
                    <a:pt x="3862" y="26626"/>
                  </a:lnTo>
                  <a:lnTo>
                    <a:pt x="3931" y="26524"/>
                  </a:lnTo>
                  <a:lnTo>
                    <a:pt x="3999" y="26421"/>
                  </a:lnTo>
                  <a:lnTo>
                    <a:pt x="4033" y="26284"/>
                  </a:lnTo>
                  <a:lnTo>
                    <a:pt x="4033" y="26182"/>
                  </a:lnTo>
                  <a:lnTo>
                    <a:pt x="4033" y="26045"/>
                  </a:lnTo>
                  <a:lnTo>
                    <a:pt x="3999" y="25942"/>
                  </a:lnTo>
                  <a:lnTo>
                    <a:pt x="3931" y="25840"/>
                  </a:lnTo>
                  <a:lnTo>
                    <a:pt x="3862" y="25737"/>
                  </a:lnTo>
                  <a:lnTo>
                    <a:pt x="3760" y="25669"/>
                  </a:lnTo>
                  <a:lnTo>
                    <a:pt x="3657" y="25601"/>
                  </a:lnTo>
                  <a:lnTo>
                    <a:pt x="3555" y="25567"/>
                  </a:lnTo>
                  <a:lnTo>
                    <a:pt x="3418" y="25532"/>
                  </a:lnTo>
                  <a:close/>
                  <a:moveTo>
                    <a:pt x="9023" y="25532"/>
                  </a:moveTo>
                  <a:lnTo>
                    <a:pt x="8921" y="25567"/>
                  </a:lnTo>
                  <a:lnTo>
                    <a:pt x="8784" y="25601"/>
                  </a:lnTo>
                  <a:lnTo>
                    <a:pt x="8682" y="25669"/>
                  </a:lnTo>
                  <a:lnTo>
                    <a:pt x="8613" y="25737"/>
                  </a:lnTo>
                  <a:lnTo>
                    <a:pt x="8511" y="25840"/>
                  </a:lnTo>
                  <a:lnTo>
                    <a:pt x="8476" y="25942"/>
                  </a:lnTo>
                  <a:lnTo>
                    <a:pt x="8442" y="26045"/>
                  </a:lnTo>
                  <a:lnTo>
                    <a:pt x="8408" y="26182"/>
                  </a:lnTo>
                  <a:lnTo>
                    <a:pt x="8442" y="26284"/>
                  </a:lnTo>
                  <a:lnTo>
                    <a:pt x="8476" y="26421"/>
                  </a:lnTo>
                  <a:lnTo>
                    <a:pt x="8545" y="26524"/>
                  </a:lnTo>
                  <a:lnTo>
                    <a:pt x="8613" y="26626"/>
                  </a:lnTo>
                  <a:lnTo>
                    <a:pt x="8682" y="26694"/>
                  </a:lnTo>
                  <a:lnTo>
                    <a:pt x="8784" y="26729"/>
                  </a:lnTo>
                  <a:lnTo>
                    <a:pt x="8921" y="26763"/>
                  </a:lnTo>
                  <a:lnTo>
                    <a:pt x="9058" y="26797"/>
                  </a:lnTo>
                  <a:lnTo>
                    <a:pt x="9160" y="26763"/>
                  </a:lnTo>
                  <a:lnTo>
                    <a:pt x="9297" y="26729"/>
                  </a:lnTo>
                  <a:lnTo>
                    <a:pt x="9399" y="26694"/>
                  </a:lnTo>
                  <a:lnTo>
                    <a:pt x="9468" y="26592"/>
                  </a:lnTo>
                  <a:lnTo>
                    <a:pt x="9570" y="26524"/>
                  </a:lnTo>
                  <a:lnTo>
                    <a:pt x="9604" y="26421"/>
                  </a:lnTo>
                  <a:lnTo>
                    <a:pt x="9639" y="26284"/>
                  </a:lnTo>
                  <a:lnTo>
                    <a:pt x="9673" y="26182"/>
                  </a:lnTo>
                  <a:lnTo>
                    <a:pt x="9639" y="26045"/>
                  </a:lnTo>
                  <a:lnTo>
                    <a:pt x="9604" y="25942"/>
                  </a:lnTo>
                  <a:lnTo>
                    <a:pt x="9570" y="25840"/>
                  </a:lnTo>
                  <a:lnTo>
                    <a:pt x="9468" y="25737"/>
                  </a:lnTo>
                  <a:lnTo>
                    <a:pt x="9399" y="25669"/>
                  </a:lnTo>
                  <a:lnTo>
                    <a:pt x="9297" y="25601"/>
                  </a:lnTo>
                  <a:lnTo>
                    <a:pt x="9160" y="25567"/>
                  </a:lnTo>
                  <a:lnTo>
                    <a:pt x="9058" y="25532"/>
                  </a:lnTo>
                  <a:close/>
                  <a:moveTo>
                    <a:pt x="14629" y="25532"/>
                  </a:moveTo>
                  <a:lnTo>
                    <a:pt x="14526" y="25567"/>
                  </a:lnTo>
                  <a:lnTo>
                    <a:pt x="14389" y="25601"/>
                  </a:lnTo>
                  <a:lnTo>
                    <a:pt x="14287" y="25669"/>
                  </a:lnTo>
                  <a:lnTo>
                    <a:pt x="14218" y="25737"/>
                  </a:lnTo>
                  <a:lnTo>
                    <a:pt x="14116" y="25806"/>
                  </a:lnTo>
                  <a:lnTo>
                    <a:pt x="14082" y="25942"/>
                  </a:lnTo>
                  <a:lnTo>
                    <a:pt x="14048" y="26045"/>
                  </a:lnTo>
                  <a:lnTo>
                    <a:pt x="14013" y="26182"/>
                  </a:lnTo>
                  <a:lnTo>
                    <a:pt x="14048" y="26284"/>
                  </a:lnTo>
                  <a:lnTo>
                    <a:pt x="14082" y="26421"/>
                  </a:lnTo>
                  <a:lnTo>
                    <a:pt x="14116" y="26524"/>
                  </a:lnTo>
                  <a:lnTo>
                    <a:pt x="14218" y="26592"/>
                  </a:lnTo>
                  <a:lnTo>
                    <a:pt x="14287" y="26694"/>
                  </a:lnTo>
                  <a:lnTo>
                    <a:pt x="14389" y="26729"/>
                  </a:lnTo>
                  <a:lnTo>
                    <a:pt x="14526" y="26763"/>
                  </a:lnTo>
                  <a:lnTo>
                    <a:pt x="14663" y="26797"/>
                  </a:lnTo>
                  <a:lnTo>
                    <a:pt x="14765" y="26763"/>
                  </a:lnTo>
                  <a:lnTo>
                    <a:pt x="14902" y="26729"/>
                  </a:lnTo>
                  <a:lnTo>
                    <a:pt x="15005" y="26694"/>
                  </a:lnTo>
                  <a:lnTo>
                    <a:pt x="15073" y="26626"/>
                  </a:lnTo>
                  <a:lnTo>
                    <a:pt x="15175" y="26524"/>
                  </a:lnTo>
                  <a:lnTo>
                    <a:pt x="15210" y="26421"/>
                  </a:lnTo>
                  <a:lnTo>
                    <a:pt x="15244" y="26284"/>
                  </a:lnTo>
                  <a:lnTo>
                    <a:pt x="15278" y="26182"/>
                  </a:lnTo>
                  <a:lnTo>
                    <a:pt x="15244" y="26045"/>
                  </a:lnTo>
                  <a:lnTo>
                    <a:pt x="15210" y="25942"/>
                  </a:lnTo>
                  <a:lnTo>
                    <a:pt x="15175" y="25840"/>
                  </a:lnTo>
                  <a:lnTo>
                    <a:pt x="15073" y="25737"/>
                  </a:lnTo>
                  <a:lnTo>
                    <a:pt x="15005" y="25669"/>
                  </a:lnTo>
                  <a:lnTo>
                    <a:pt x="14902" y="25601"/>
                  </a:lnTo>
                  <a:lnTo>
                    <a:pt x="14765" y="25567"/>
                  </a:lnTo>
                  <a:lnTo>
                    <a:pt x="14629" y="25532"/>
                  </a:lnTo>
                  <a:close/>
                  <a:moveTo>
                    <a:pt x="11826" y="29839"/>
                  </a:moveTo>
                  <a:lnTo>
                    <a:pt x="11843" y="29843"/>
                  </a:lnTo>
                  <a:lnTo>
                    <a:pt x="11843" y="29843"/>
                  </a:lnTo>
                  <a:lnTo>
                    <a:pt x="11860" y="29839"/>
                  </a:lnTo>
                  <a:close/>
                  <a:moveTo>
                    <a:pt x="11860" y="30044"/>
                  </a:moveTo>
                  <a:lnTo>
                    <a:pt x="11997" y="30078"/>
                  </a:lnTo>
                  <a:lnTo>
                    <a:pt x="12134" y="30181"/>
                  </a:lnTo>
                  <a:lnTo>
                    <a:pt x="12236" y="30317"/>
                  </a:lnTo>
                  <a:lnTo>
                    <a:pt x="12270" y="30488"/>
                  </a:lnTo>
                  <a:lnTo>
                    <a:pt x="12236" y="30625"/>
                  </a:lnTo>
                  <a:lnTo>
                    <a:pt x="12134" y="30762"/>
                  </a:lnTo>
                  <a:lnTo>
                    <a:pt x="11997" y="30864"/>
                  </a:lnTo>
                  <a:lnTo>
                    <a:pt x="11843" y="30895"/>
                  </a:lnTo>
                  <a:lnTo>
                    <a:pt x="11843" y="30895"/>
                  </a:lnTo>
                  <a:lnTo>
                    <a:pt x="11689" y="30864"/>
                  </a:lnTo>
                  <a:lnTo>
                    <a:pt x="11553" y="30762"/>
                  </a:lnTo>
                  <a:lnTo>
                    <a:pt x="11450" y="30625"/>
                  </a:lnTo>
                  <a:lnTo>
                    <a:pt x="11416" y="30488"/>
                  </a:lnTo>
                  <a:lnTo>
                    <a:pt x="11450" y="30317"/>
                  </a:lnTo>
                  <a:lnTo>
                    <a:pt x="11553" y="30181"/>
                  </a:lnTo>
                  <a:lnTo>
                    <a:pt x="11689" y="30078"/>
                  </a:lnTo>
                  <a:lnTo>
                    <a:pt x="11860" y="30044"/>
                  </a:lnTo>
                  <a:close/>
                  <a:moveTo>
                    <a:pt x="6221" y="30044"/>
                  </a:moveTo>
                  <a:lnTo>
                    <a:pt x="6392" y="30078"/>
                  </a:lnTo>
                  <a:lnTo>
                    <a:pt x="6528" y="30181"/>
                  </a:lnTo>
                  <a:lnTo>
                    <a:pt x="6631" y="30317"/>
                  </a:lnTo>
                  <a:lnTo>
                    <a:pt x="6665" y="30454"/>
                  </a:lnTo>
                  <a:lnTo>
                    <a:pt x="6665" y="30488"/>
                  </a:lnTo>
                  <a:lnTo>
                    <a:pt x="6631" y="30625"/>
                  </a:lnTo>
                  <a:lnTo>
                    <a:pt x="6528" y="30762"/>
                  </a:lnTo>
                  <a:lnTo>
                    <a:pt x="6392" y="30864"/>
                  </a:lnTo>
                  <a:lnTo>
                    <a:pt x="6255" y="30898"/>
                  </a:lnTo>
                  <a:lnTo>
                    <a:pt x="6221" y="30898"/>
                  </a:lnTo>
                  <a:lnTo>
                    <a:pt x="6084" y="30864"/>
                  </a:lnTo>
                  <a:lnTo>
                    <a:pt x="5947" y="30762"/>
                  </a:lnTo>
                  <a:lnTo>
                    <a:pt x="5845" y="30659"/>
                  </a:lnTo>
                  <a:lnTo>
                    <a:pt x="5811" y="30488"/>
                  </a:lnTo>
                  <a:lnTo>
                    <a:pt x="5845" y="30317"/>
                  </a:lnTo>
                  <a:lnTo>
                    <a:pt x="5947" y="30181"/>
                  </a:lnTo>
                  <a:lnTo>
                    <a:pt x="6050" y="30078"/>
                  </a:lnTo>
                  <a:lnTo>
                    <a:pt x="6221" y="30044"/>
                  </a:lnTo>
                  <a:close/>
                  <a:moveTo>
                    <a:pt x="1094" y="30044"/>
                  </a:moveTo>
                  <a:lnTo>
                    <a:pt x="991" y="30283"/>
                  </a:lnTo>
                  <a:lnTo>
                    <a:pt x="1026" y="30386"/>
                  </a:lnTo>
                  <a:lnTo>
                    <a:pt x="1060" y="30488"/>
                  </a:lnTo>
                  <a:lnTo>
                    <a:pt x="1026" y="30591"/>
                  </a:lnTo>
                  <a:lnTo>
                    <a:pt x="991" y="30693"/>
                  </a:lnTo>
                  <a:lnTo>
                    <a:pt x="889" y="30796"/>
                  </a:lnTo>
                  <a:lnTo>
                    <a:pt x="786" y="30864"/>
                  </a:lnTo>
                  <a:lnTo>
                    <a:pt x="718" y="31069"/>
                  </a:lnTo>
                  <a:lnTo>
                    <a:pt x="820" y="31069"/>
                  </a:lnTo>
                  <a:lnTo>
                    <a:pt x="923" y="31001"/>
                  </a:lnTo>
                  <a:lnTo>
                    <a:pt x="1094" y="30898"/>
                  </a:lnTo>
                  <a:lnTo>
                    <a:pt x="1196" y="30693"/>
                  </a:lnTo>
                  <a:lnTo>
                    <a:pt x="1231" y="30591"/>
                  </a:lnTo>
                  <a:lnTo>
                    <a:pt x="1265" y="30454"/>
                  </a:lnTo>
                  <a:lnTo>
                    <a:pt x="1231" y="30352"/>
                  </a:lnTo>
                  <a:lnTo>
                    <a:pt x="1196" y="30249"/>
                  </a:lnTo>
                  <a:lnTo>
                    <a:pt x="1094" y="30044"/>
                  </a:lnTo>
                  <a:close/>
                  <a:moveTo>
                    <a:pt x="6221" y="29839"/>
                  </a:moveTo>
                  <a:lnTo>
                    <a:pt x="6118" y="29873"/>
                  </a:lnTo>
                  <a:lnTo>
                    <a:pt x="5981" y="29907"/>
                  </a:lnTo>
                  <a:lnTo>
                    <a:pt x="5879" y="29941"/>
                  </a:lnTo>
                  <a:lnTo>
                    <a:pt x="5811" y="30044"/>
                  </a:lnTo>
                  <a:lnTo>
                    <a:pt x="5708" y="30112"/>
                  </a:lnTo>
                  <a:lnTo>
                    <a:pt x="5674" y="30215"/>
                  </a:lnTo>
                  <a:lnTo>
                    <a:pt x="5640" y="30352"/>
                  </a:lnTo>
                  <a:lnTo>
                    <a:pt x="5605" y="30454"/>
                  </a:lnTo>
                  <a:lnTo>
                    <a:pt x="5640" y="30591"/>
                  </a:lnTo>
                  <a:lnTo>
                    <a:pt x="5674" y="30693"/>
                  </a:lnTo>
                  <a:lnTo>
                    <a:pt x="5708" y="30796"/>
                  </a:lnTo>
                  <a:lnTo>
                    <a:pt x="5776" y="30898"/>
                  </a:lnTo>
                  <a:lnTo>
                    <a:pt x="5879" y="30967"/>
                  </a:lnTo>
                  <a:lnTo>
                    <a:pt x="5981" y="31035"/>
                  </a:lnTo>
                  <a:lnTo>
                    <a:pt x="6118" y="31069"/>
                  </a:lnTo>
                  <a:lnTo>
                    <a:pt x="6221" y="31103"/>
                  </a:lnTo>
                  <a:lnTo>
                    <a:pt x="6357" y="31069"/>
                  </a:lnTo>
                  <a:lnTo>
                    <a:pt x="6460" y="31035"/>
                  </a:lnTo>
                  <a:lnTo>
                    <a:pt x="6597" y="31001"/>
                  </a:lnTo>
                  <a:lnTo>
                    <a:pt x="6665" y="30898"/>
                  </a:lnTo>
                  <a:lnTo>
                    <a:pt x="6733" y="30830"/>
                  </a:lnTo>
                  <a:lnTo>
                    <a:pt x="6802" y="30728"/>
                  </a:lnTo>
                  <a:lnTo>
                    <a:pt x="6836" y="30591"/>
                  </a:lnTo>
                  <a:lnTo>
                    <a:pt x="6870" y="30488"/>
                  </a:lnTo>
                  <a:lnTo>
                    <a:pt x="6836" y="30352"/>
                  </a:lnTo>
                  <a:lnTo>
                    <a:pt x="6802" y="30215"/>
                  </a:lnTo>
                  <a:lnTo>
                    <a:pt x="6733" y="30112"/>
                  </a:lnTo>
                  <a:lnTo>
                    <a:pt x="6665" y="30044"/>
                  </a:lnTo>
                  <a:lnTo>
                    <a:pt x="6562" y="29941"/>
                  </a:lnTo>
                  <a:lnTo>
                    <a:pt x="6460" y="29907"/>
                  </a:lnTo>
                  <a:lnTo>
                    <a:pt x="6357" y="29873"/>
                  </a:lnTo>
                  <a:lnTo>
                    <a:pt x="6221" y="29839"/>
                  </a:lnTo>
                  <a:close/>
                  <a:moveTo>
                    <a:pt x="11843" y="29843"/>
                  </a:moveTo>
                  <a:lnTo>
                    <a:pt x="11723" y="29873"/>
                  </a:lnTo>
                  <a:lnTo>
                    <a:pt x="11587" y="29907"/>
                  </a:lnTo>
                  <a:lnTo>
                    <a:pt x="11484" y="29941"/>
                  </a:lnTo>
                  <a:lnTo>
                    <a:pt x="11416" y="30044"/>
                  </a:lnTo>
                  <a:lnTo>
                    <a:pt x="11313" y="30112"/>
                  </a:lnTo>
                  <a:lnTo>
                    <a:pt x="11279" y="30215"/>
                  </a:lnTo>
                  <a:lnTo>
                    <a:pt x="11245" y="30352"/>
                  </a:lnTo>
                  <a:lnTo>
                    <a:pt x="11211" y="30454"/>
                  </a:lnTo>
                  <a:lnTo>
                    <a:pt x="11245" y="30591"/>
                  </a:lnTo>
                  <a:lnTo>
                    <a:pt x="11279" y="30728"/>
                  </a:lnTo>
                  <a:lnTo>
                    <a:pt x="11313" y="30830"/>
                  </a:lnTo>
                  <a:lnTo>
                    <a:pt x="11416" y="30898"/>
                  </a:lnTo>
                  <a:lnTo>
                    <a:pt x="11484" y="31001"/>
                  </a:lnTo>
                  <a:lnTo>
                    <a:pt x="11587" y="31035"/>
                  </a:lnTo>
                  <a:lnTo>
                    <a:pt x="11723" y="31069"/>
                  </a:lnTo>
                  <a:lnTo>
                    <a:pt x="11860" y="31103"/>
                  </a:lnTo>
                  <a:lnTo>
                    <a:pt x="11963" y="31069"/>
                  </a:lnTo>
                  <a:lnTo>
                    <a:pt x="12099" y="31035"/>
                  </a:lnTo>
                  <a:lnTo>
                    <a:pt x="12202" y="31001"/>
                  </a:lnTo>
                  <a:lnTo>
                    <a:pt x="12270" y="30898"/>
                  </a:lnTo>
                  <a:lnTo>
                    <a:pt x="12373" y="30830"/>
                  </a:lnTo>
                  <a:lnTo>
                    <a:pt x="12407" y="30728"/>
                  </a:lnTo>
                  <a:lnTo>
                    <a:pt x="12441" y="30591"/>
                  </a:lnTo>
                  <a:lnTo>
                    <a:pt x="12475" y="30488"/>
                  </a:lnTo>
                  <a:lnTo>
                    <a:pt x="12441" y="30352"/>
                  </a:lnTo>
                  <a:lnTo>
                    <a:pt x="12407" y="30215"/>
                  </a:lnTo>
                  <a:lnTo>
                    <a:pt x="12373" y="30112"/>
                  </a:lnTo>
                  <a:lnTo>
                    <a:pt x="12270" y="30044"/>
                  </a:lnTo>
                  <a:lnTo>
                    <a:pt x="12202" y="29941"/>
                  </a:lnTo>
                  <a:lnTo>
                    <a:pt x="12065" y="29907"/>
                  </a:lnTo>
                  <a:lnTo>
                    <a:pt x="11963" y="29873"/>
                  </a:lnTo>
                  <a:lnTo>
                    <a:pt x="11843" y="29843"/>
                  </a:lnTo>
                  <a:close/>
                  <a:moveTo>
                    <a:pt x="8921" y="34077"/>
                  </a:moveTo>
                  <a:lnTo>
                    <a:pt x="8818" y="34111"/>
                  </a:lnTo>
                  <a:lnTo>
                    <a:pt x="8716" y="34180"/>
                  </a:lnTo>
                  <a:lnTo>
                    <a:pt x="8613" y="34248"/>
                  </a:lnTo>
                  <a:lnTo>
                    <a:pt x="8545" y="34316"/>
                  </a:lnTo>
                  <a:lnTo>
                    <a:pt x="8476" y="34419"/>
                  </a:lnTo>
                  <a:lnTo>
                    <a:pt x="8442" y="34521"/>
                  </a:lnTo>
                  <a:lnTo>
                    <a:pt x="8408" y="34658"/>
                  </a:lnTo>
                  <a:lnTo>
                    <a:pt x="8682" y="34453"/>
                  </a:lnTo>
                  <a:lnTo>
                    <a:pt x="8784" y="34350"/>
                  </a:lnTo>
                  <a:lnTo>
                    <a:pt x="8955" y="34282"/>
                  </a:lnTo>
                  <a:lnTo>
                    <a:pt x="9194" y="34077"/>
                  </a:lnTo>
                  <a:close/>
                  <a:moveTo>
                    <a:pt x="3452" y="34248"/>
                  </a:moveTo>
                  <a:lnTo>
                    <a:pt x="3623" y="34282"/>
                  </a:lnTo>
                  <a:lnTo>
                    <a:pt x="3760" y="34385"/>
                  </a:lnTo>
                  <a:lnTo>
                    <a:pt x="3828" y="34521"/>
                  </a:lnTo>
                  <a:lnTo>
                    <a:pt x="3862" y="34692"/>
                  </a:lnTo>
                  <a:lnTo>
                    <a:pt x="3828" y="34863"/>
                  </a:lnTo>
                  <a:lnTo>
                    <a:pt x="3760" y="35000"/>
                  </a:lnTo>
                  <a:lnTo>
                    <a:pt x="3623" y="35068"/>
                  </a:lnTo>
                  <a:lnTo>
                    <a:pt x="3452" y="35102"/>
                  </a:lnTo>
                  <a:lnTo>
                    <a:pt x="3281" y="35068"/>
                  </a:lnTo>
                  <a:lnTo>
                    <a:pt x="3145" y="35000"/>
                  </a:lnTo>
                  <a:lnTo>
                    <a:pt x="3042" y="34863"/>
                  </a:lnTo>
                  <a:lnTo>
                    <a:pt x="3008" y="34692"/>
                  </a:lnTo>
                  <a:lnTo>
                    <a:pt x="3042" y="34521"/>
                  </a:lnTo>
                  <a:lnTo>
                    <a:pt x="3145" y="34385"/>
                  </a:lnTo>
                  <a:lnTo>
                    <a:pt x="3281" y="34282"/>
                  </a:lnTo>
                  <a:lnTo>
                    <a:pt x="3452" y="34248"/>
                  </a:lnTo>
                  <a:close/>
                  <a:moveTo>
                    <a:pt x="3315" y="34077"/>
                  </a:moveTo>
                  <a:lnTo>
                    <a:pt x="3213" y="34111"/>
                  </a:lnTo>
                  <a:lnTo>
                    <a:pt x="3110" y="34180"/>
                  </a:lnTo>
                  <a:lnTo>
                    <a:pt x="3008" y="34248"/>
                  </a:lnTo>
                  <a:lnTo>
                    <a:pt x="2940" y="34350"/>
                  </a:lnTo>
                  <a:lnTo>
                    <a:pt x="2871" y="34453"/>
                  </a:lnTo>
                  <a:lnTo>
                    <a:pt x="2837" y="34556"/>
                  </a:lnTo>
                  <a:lnTo>
                    <a:pt x="2837" y="34692"/>
                  </a:lnTo>
                  <a:lnTo>
                    <a:pt x="2837" y="34829"/>
                  </a:lnTo>
                  <a:lnTo>
                    <a:pt x="2871" y="34931"/>
                  </a:lnTo>
                  <a:lnTo>
                    <a:pt x="2940" y="35034"/>
                  </a:lnTo>
                  <a:lnTo>
                    <a:pt x="3008" y="35137"/>
                  </a:lnTo>
                  <a:lnTo>
                    <a:pt x="3110" y="35205"/>
                  </a:lnTo>
                  <a:lnTo>
                    <a:pt x="3213" y="35273"/>
                  </a:lnTo>
                  <a:lnTo>
                    <a:pt x="3315" y="35307"/>
                  </a:lnTo>
                  <a:lnTo>
                    <a:pt x="3555" y="35307"/>
                  </a:lnTo>
                  <a:lnTo>
                    <a:pt x="3691" y="35273"/>
                  </a:lnTo>
                  <a:lnTo>
                    <a:pt x="3794" y="35205"/>
                  </a:lnTo>
                  <a:lnTo>
                    <a:pt x="3897" y="35137"/>
                  </a:lnTo>
                  <a:lnTo>
                    <a:pt x="3965" y="35034"/>
                  </a:lnTo>
                  <a:lnTo>
                    <a:pt x="3999" y="34931"/>
                  </a:lnTo>
                  <a:lnTo>
                    <a:pt x="4033" y="34829"/>
                  </a:lnTo>
                  <a:lnTo>
                    <a:pt x="4067" y="34692"/>
                  </a:lnTo>
                  <a:lnTo>
                    <a:pt x="4033" y="34556"/>
                  </a:lnTo>
                  <a:lnTo>
                    <a:pt x="3999" y="34453"/>
                  </a:lnTo>
                  <a:lnTo>
                    <a:pt x="3965" y="34350"/>
                  </a:lnTo>
                  <a:lnTo>
                    <a:pt x="3897" y="34248"/>
                  </a:lnTo>
                  <a:lnTo>
                    <a:pt x="3794" y="34180"/>
                  </a:lnTo>
                  <a:lnTo>
                    <a:pt x="3691" y="34111"/>
                  </a:lnTo>
                  <a:lnTo>
                    <a:pt x="3555" y="34077"/>
                  </a:lnTo>
                  <a:close/>
                  <a:moveTo>
                    <a:pt x="615" y="38554"/>
                  </a:moveTo>
                  <a:lnTo>
                    <a:pt x="786" y="38589"/>
                  </a:lnTo>
                  <a:lnTo>
                    <a:pt x="923" y="38691"/>
                  </a:lnTo>
                  <a:lnTo>
                    <a:pt x="1026" y="38828"/>
                  </a:lnTo>
                  <a:lnTo>
                    <a:pt x="1060" y="38999"/>
                  </a:lnTo>
                  <a:lnTo>
                    <a:pt x="1026" y="39170"/>
                  </a:lnTo>
                  <a:lnTo>
                    <a:pt x="923" y="39306"/>
                  </a:lnTo>
                  <a:lnTo>
                    <a:pt x="786" y="39375"/>
                  </a:lnTo>
                  <a:lnTo>
                    <a:pt x="615" y="39409"/>
                  </a:lnTo>
                  <a:lnTo>
                    <a:pt x="444" y="39375"/>
                  </a:lnTo>
                  <a:lnTo>
                    <a:pt x="308" y="39306"/>
                  </a:lnTo>
                  <a:lnTo>
                    <a:pt x="239" y="39170"/>
                  </a:lnTo>
                  <a:lnTo>
                    <a:pt x="205" y="38999"/>
                  </a:lnTo>
                  <a:lnTo>
                    <a:pt x="239" y="38828"/>
                  </a:lnTo>
                  <a:lnTo>
                    <a:pt x="308" y="38691"/>
                  </a:lnTo>
                  <a:lnTo>
                    <a:pt x="444" y="38589"/>
                  </a:lnTo>
                  <a:lnTo>
                    <a:pt x="615" y="38554"/>
                  </a:lnTo>
                  <a:close/>
                  <a:moveTo>
                    <a:pt x="615" y="38349"/>
                  </a:moveTo>
                  <a:lnTo>
                    <a:pt x="513" y="38384"/>
                  </a:lnTo>
                  <a:lnTo>
                    <a:pt x="376" y="38418"/>
                  </a:lnTo>
                  <a:lnTo>
                    <a:pt x="274" y="38486"/>
                  </a:lnTo>
                  <a:lnTo>
                    <a:pt x="205" y="38554"/>
                  </a:lnTo>
                  <a:lnTo>
                    <a:pt x="103" y="38623"/>
                  </a:lnTo>
                  <a:lnTo>
                    <a:pt x="69" y="38760"/>
                  </a:lnTo>
                  <a:lnTo>
                    <a:pt x="34" y="38862"/>
                  </a:lnTo>
                  <a:lnTo>
                    <a:pt x="0" y="38999"/>
                  </a:lnTo>
                  <a:lnTo>
                    <a:pt x="34" y="39101"/>
                  </a:lnTo>
                  <a:lnTo>
                    <a:pt x="69" y="39238"/>
                  </a:lnTo>
                  <a:lnTo>
                    <a:pt x="103" y="39341"/>
                  </a:lnTo>
                  <a:lnTo>
                    <a:pt x="171" y="39409"/>
                  </a:lnTo>
                  <a:lnTo>
                    <a:pt x="274" y="39511"/>
                  </a:lnTo>
                  <a:lnTo>
                    <a:pt x="376" y="39546"/>
                  </a:lnTo>
                  <a:lnTo>
                    <a:pt x="513" y="39580"/>
                  </a:lnTo>
                  <a:lnTo>
                    <a:pt x="615" y="39614"/>
                  </a:lnTo>
                  <a:lnTo>
                    <a:pt x="752" y="39580"/>
                  </a:lnTo>
                  <a:lnTo>
                    <a:pt x="855" y="39546"/>
                  </a:lnTo>
                  <a:lnTo>
                    <a:pt x="991" y="39511"/>
                  </a:lnTo>
                  <a:lnTo>
                    <a:pt x="1060" y="39409"/>
                  </a:lnTo>
                  <a:lnTo>
                    <a:pt x="1128" y="39341"/>
                  </a:lnTo>
                  <a:lnTo>
                    <a:pt x="1196" y="39238"/>
                  </a:lnTo>
                  <a:lnTo>
                    <a:pt x="1231" y="39101"/>
                  </a:lnTo>
                  <a:lnTo>
                    <a:pt x="1265" y="38999"/>
                  </a:lnTo>
                  <a:lnTo>
                    <a:pt x="1231" y="38862"/>
                  </a:lnTo>
                  <a:lnTo>
                    <a:pt x="1196" y="38760"/>
                  </a:lnTo>
                  <a:lnTo>
                    <a:pt x="1128" y="38623"/>
                  </a:lnTo>
                  <a:lnTo>
                    <a:pt x="1060" y="38554"/>
                  </a:lnTo>
                  <a:lnTo>
                    <a:pt x="991" y="38486"/>
                  </a:lnTo>
                  <a:lnTo>
                    <a:pt x="855" y="38418"/>
                  </a:lnTo>
                  <a:lnTo>
                    <a:pt x="752" y="38384"/>
                  </a:lnTo>
                  <a:lnTo>
                    <a:pt x="615" y="38349"/>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7"/>
            <p:cNvSpPr/>
            <p:nvPr/>
          </p:nvSpPr>
          <p:spPr>
            <a:xfrm>
              <a:off x="2082675" y="4869325"/>
              <a:ext cx="25" cy="25"/>
            </a:xfrm>
            <a:custGeom>
              <a:rect b="b" l="l" r="r" t="t"/>
              <a:pathLst>
                <a:path extrusionOk="0" fill="none" h="1" w="1">
                  <a:moveTo>
                    <a:pt x="0" y="1"/>
                  </a:move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7"/>
            <p:cNvSpPr/>
            <p:nvPr/>
          </p:nvSpPr>
          <p:spPr>
            <a:xfrm>
              <a:off x="2072425" y="4847975"/>
              <a:ext cx="21375" cy="21375"/>
            </a:xfrm>
            <a:custGeom>
              <a:rect b="b" l="l" r="r" t="t"/>
              <a:pathLst>
                <a:path extrusionOk="0" fill="none" h="855" w="855">
                  <a:moveTo>
                    <a:pt x="410" y="855"/>
                  </a:moveTo>
                  <a:lnTo>
                    <a:pt x="410" y="855"/>
                  </a:lnTo>
                  <a:lnTo>
                    <a:pt x="239" y="821"/>
                  </a:lnTo>
                  <a:lnTo>
                    <a:pt x="103" y="752"/>
                  </a:lnTo>
                  <a:lnTo>
                    <a:pt x="34" y="616"/>
                  </a:lnTo>
                  <a:lnTo>
                    <a:pt x="0" y="445"/>
                  </a:lnTo>
                  <a:lnTo>
                    <a:pt x="0" y="445"/>
                  </a:lnTo>
                  <a:lnTo>
                    <a:pt x="34" y="274"/>
                  </a:lnTo>
                  <a:lnTo>
                    <a:pt x="103" y="137"/>
                  </a:lnTo>
                  <a:lnTo>
                    <a:pt x="239" y="35"/>
                  </a:lnTo>
                  <a:lnTo>
                    <a:pt x="410" y="0"/>
                  </a:lnTo>
                  <a:lnTo>
                    <a:pt x="410" y="0"/>
                  </a:lnTo>
                  <a:lnTo>
                    <a:pt x="410" y="0"/>
                  </a:lnTo>
                  <a:lnTo>
                    <a:pt x="410" y="0"/>
                  </a:lnTo>
                  <a:lnTo>
                    <a:pt x="581" y="35"/>
                  </a:lnTo>
                  <a:lnTo>
                    <a:pt x="718" y="137"/>
                  </a:lnTo>
                  <a:lnTo>
                    <a:pt x="821" y="274"/>
                  </a:lnTo>
                  <a:lnTo>
                    <a:pt x="855" y="445"/>
                  </a:lnTo>
                  <a:lnTo>
                    <a:pt x="855" y="445"/>
                  </a:lnTo>
                  <a:lnTo>
                    <a:pt x="855" y="445"/>
                  </a:lnTo>
                  <a:lnTo>
                    <a:pt x="821" y="616"/>
                  </a:lnTo>
                  <a:lnTo>
                    <a:pt x="718" y="752"/>
                  </a:lnTo>
                  <a:lnTo>
                    <a:pt x="581" y="821"/>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lnTo>
                    <a:pt x="410"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7"/>
            <p:cNvSpPr/>
            <p:nvPr/>
          </p:nvSpPr>
          <p:spPr>
            <a:xfrm>
              <a:off x="2067300" y="4842850"/>
              <a:ext cx="31625" cy="31625"/>
            </a:xfrm>
            <a:custGeom>
              <a:rect b="b" l="l" r="r" t="t"/>
              <a:pathLst>
                <a:path extrusionOk="0" fill="none" h="1265" w="1265">
                  <a:moveTo>
                    <a:pt x="615" y="0"/>
                  </a:moveTo>
                  <a:lnTo>
                    <a:pt x="615" y="0"/>
                  </a:lnTo>
                  <a:lnTo>
                    <a:pt x="513" y="35"/>
                  </a:lnTo>
                  <a:lnTo>
                    <a:pt x="376" y="69"/>
                  </a:lnTo>
                  <a:lnTo>
                    <a:pt x="274" y="137"/>
                  </a:lnTo>
                  <a:lnTo>
                    <a:pt x="205" y="205"/>
                  </a:lnTo>
                  <a:lnTo>
                    <a:pt x="103" y="274"/>
                  </a:lnTo>
                  <a:lnTo>
                    <a:pt x="69" y="411"/>
                  </a:lnTo>
                  <a:lnTo>
                    <a:pt x="34" y="513"/>
                  </a:lnTo>
                  <a:lnTo>
                    <a:pt x="0" y="650"/>
                  </a:lnTo>
                  <a:lnTo>
                    <a:pt x="0" y="650"/>
                  </a:lnTo>
                  <a:lnTo>
                    <a:pt x="34" y="752"/>
                  </a:lnTo>
                  <a:lnTo>
                    <a:pt x="69" y="889"/>
                  </a:lnTo>
                  <a:lnTo>
                    <a:pt x="103" y="992"/>
                  </a:lnTo>
                  <a:lnTo>
                    <a:pt x="171" y="1060"/>
                  </a:lnTo>
                  <a:lnTo>
                    <a:pt x="274" y="1162"/>
                  </a:lnTo>
                  <a:lnTo>
                    <a:pt x="376" y="1197"/>
                  </a:lnTo>
                  <a:lnTo>
                    <a:pt x="513" y="1231"/>
                  </a:lnTo>
                  <a:lnTo>
                    <a:pt x="615" y="1265"/>
                  </a:lnTo>
                  <a:lnTo>
                    <a:pt x="615" y="1265"/>
                  </a:lnTo>
                  <a:lnTo>
                    <a:pt x="615" y="1265"/>
                  </a:lnTo>
                  <a:lnTo>
                    <a:pt x="752" y="1231"/>
                  </a:lnTo>
                  <a:lnTo>
                    <a:pt x="855" y="1197"/>
                  </a:lnTo>
                  <a:lnTo>
                    <a:pt x="991" y="1162"/>
                  </a:lnTo>
                  <a:lnTo>
                    <a:pt x="1060" y="1060"/>
                  </a:lnTo>
                  <a:lnTo>
                    <a:pt x="1128" y="992"/>
                  </a:lnTo>
                  <a:lnTo>
                    <a:pt x="1196" y="889"/>
                  </a:lnTo>
                  <a:lnTo>
                    <a:pt x="1231" y="752"/>
                  </a:lnTo>
                  <a:lnTo>
                    <a:pt x="1265" y="650"/>
                  </a:lnTo>
                  <a:lnTo>
                    <a:pt x="1265" y="650"/>
                  </a:lnTo>
                  <a:lnTo>
                    <a:pt x="1231" y="513"/>
                  </a:lnTo>
                  <a:lnTo>
                    <a:pt x="1196" y="411"/>
                  </a:lnTo>
                  <a:lnTo>
                    <a:pt x="1128" y="274"/>
                  </a:lnTo>
                  <a:lnTo>
                    <a:pt x="1060" y="205"/>
                  </a:lnTo>
                  <a:lnTo>
                    <a:pt x="991" y="137"/>
                  </a:lnTo>
                  <a:lnTo>
                    <a:pt x="855" y="69"/>
                  </a:lnTo>
                  <a:lnTo>
                    <a:pt x="752" y="35"/>
                  </a:lnTo>
                  <a:lnTo>
                    <a:pt x="615" y="0"/>
                  </a:lnTo>
                  <a:lnTo>
                    <a:pt x="615" y="0"/>
                  </a:lnTo>
                  <a:lnTo>
                    <a:pt x="61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7"/>
            <p:cNvSpPr/>
            <p:nvPr/>
          </p:nvSpPr>
          <p:spPr>
            <a:xfrm>
              <a:off x="2277500" y="4736050"/>
              <a:ext cx="19675" cy="14550"/>
            </a:xfrm>
            <a:custGeom>
              <a:rect b="b" l="l" r="r" t="t"/>
              <a:pathLst>
                <a:path extrusionOk="0" fill="none" h="582" w="787">
                  <a:moveTo>
                    <a:pt x="615" y="0"/>
                  </a:moveTo>
                  <a:lnTo>
                    <a:pt x="615" y="0"/>
                  </a:lnTo>
                  <a:lnTo>
                    <a:pt x="513" y="0"/>
                  </a:lnTo>
                  <a:lnTo>
                    <a:pt x="410" y="34"/>
                  </a:lnTo>
                  <a:lnTo>
                    <a:pt x="308" y="103"/>
                  </a:lnTo>
                  <a:lnTo>
                    <a:pt x="205" y="171"/>
                  </a:lnTo>
                  <a:lnTo>
                    <a:pt x="137" y="239"/>
                  </a:lnTo>
                  <a:lnTo>
                    <a:pt x="68" y="342"/>
                  </a:lnTo>
                  <a:lnTo>
                    <a:pt x="34" y="444"/>
                  </a:lnTo>
                  <a:lnTo>
                    <a:pt x="0" y="581"/>
                  </a:lnTo>
                  <a:lnTo>
                    <a:pt x="0" y="581"/>
                  </a:lnTo>
                  <a:lnTo>
                    <a:pt x="274" y="376"/>
                  </a:lnTo>
                  <a:lnTo>
                    <a:pt x="274" y="376"/>
                  </a:lnTo>
                  <a:lnTo>
                    <a:pt x="376" y="273"/>
                  </a:lnTo>
                  <a:lnTo>
                    <a:pt x="547" y="205"/>
                  </a:lnTo>
                  <a:lnTo>
                    <a:pt x="547" y="205"/>
                  </a:lnTo>
                  <a:lnTo>
                    <a:pt x="786" y="0"/>
                  </a:lnTo>
                  <a:lnTo>
                    <a:pt x="786" y="0"/>
                  </a:lnTo>
                  <a:lnTo>
                    <a:pt x="61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7"/>
            <p:cNvSpPr/>
            <p:nvPr/>
          </p:nvSpPr>
          <p:spPr>
            <a:xfrm>
              <a:off x="2142475" y="4740300"/>
              <a:ext cx="21400" cy="21400"/>
            </a:xfrm>
            <a:custGeom>
              <a:rect b="b" l="l" r="r" t="t"/>
              <a:pathLst>
                <a:path extrusionOk="0" fill="none" h="856" w="856">
                  <a:moveTo>
                    <a:pt x="445" y="855"/>
                  </a:moveTo>
                  <a:lnTo>
                    <a:pt x="411" y="855"/>
                  </a:lnTo>
                  <a:lnTo>
                    <a:pt x="445" y="855"/>
                  </a:lnTo>
                  <a:lnTo>
                    <a:pt x="445" y="855"/>
                  </a:lnTo>
                  <a:lnTo>
                    <a:pt x="274" y="821"/>
                  </a:lnTo>
                  <a:lnTo>
                    <a:pt x="138" y="753"/>
                  </a:lnTo>
                  <a:lnTo>
                    <a:pt x="35" y="616"/>
                  </a:lnTo>
                  <a:lnTo>
                    <a:pt x="1" y="445"/>
                  </a:lnTo>
                  <a:lnTo>
                    <a:pt x="1" y="445"/>
                  </a:lnTo>
                  <a:lnTo>
                    <a:pt x="35" y="274"/>
                  </a:lnTo>
                  <a:lnTo>
                    <a:pt x="138" y="138"/>
                  </a:lnTo>
                  <a:lnTo>
                    <a:pt x="274" y="35"/>
                  </a:lnTo>
                  <a:lnTo>
                    <a:pt x="445" y="1"/>
                  </a:lnTo>
                  <a:lnTo>
                    <a:pt x="445" y="1"/>
                  </a:lnTo>
                  <a:lnTo>
                    <a:pt x="616" y="35"/>
                  </a:lnTo>
                  <a:lnTo>
                    <a:pt x="753" y="138"/>
                  </a:lnTo>
                  <a:lnTo>
                    <a:pt x="821" y="274"/>
                  </a:lnTo>
                  <a:lnTo>
                    <a:pt x="855" y="445"/>
                  </a:lnTo>
                  <a:lnTo>
                    <a:pt x="855" y="445"/>
                  </a:lnTo>
                  <a:lnTo>
                    <a:pt x="821" y="616"/>
                  </a:lnTo>
                  <a:lnTo>
                    <a:pt x="753" y="753"/>
                  </a:lnTo>
                  <a:lnTo>
                    <a:pt x="616" y="821"/>
                  </a:lnTo>
                  <a:lnTo>
                    <a:pt x="445"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7"/>
            <p:cNvSpPr/>
            <p:nvPr/>
          </p:nvSpPr>
          <p:spPr>
            <a:xfrm>
              <a:off x="2138200" y="4736050"/>
              <a:ext cx="30800" cy="30775"/>
            </a:xfrm>
            <a:custGeom>
              <a:rect b="b" l="l" r="r" t="t"/>
              <a:pathLst>
                <a:path extrusionOk="0" fill="none" h="1231" w="1232">
                  <a:moveTo>
                    <a:pt x="616" y="0"/>
                  </a:moveTo>
                  <a:lnTo>
                    <a:pt x="582" y="0"/>
                  </a:lnTo>
                  <a:lnTo>
                    <a:pt x="616" y="0"/>
                  </a:lnTo>
                  <a:lnTo>
                    <a:pt x="616" y="0"/>
                  </a:lnTo>
                  <a:lnTo>
                    <a:pt x="479" y="0"/>
                  </a:lnTo>
                  <a:lnTo>
                    <a:pt x="377" y="34"/>
                  </a:lnTo>
                  <a:lnTo>
                    <a:pt x="274" y="103"/>
                  </a:lnTo>
                  <a:lnTo>
                    <a:pt x="172" y="171"/>
                  </a:lnTo>
                  <a:lnTo>
                    <a:pt x="104" y="273"/>
                  </a:lnTo>
                  <a:lnTo>
                    <a:pt x="35" y="376"/>
                  </a:lnTo>
                  <a:lnTo>
                    <a:pt x="1" y="479"/>
                  </a:lnTo>
                  <a:lnTo>
                    <a:pt x="1" y="615"/>
                  </a:lnTo>
                  <a:lnTo>
                    <a:pt x="1" y="615"/>
                  </a:lnTo>
                  <a:lnTo>
                    <a:pt x="1" y="752"/>
                  </a:lnTo>
                  <a:lnTo>
                    <a:pt x="35" y="854"/>
                  </a:lnTo>
                  <a:lnTo>
                    <a:pt x="104" y="957"/>
                  </a:lnTo>
                  <a:lnTo>
                    <a:pt x="172" y="1060"/>
                  </a:lnTo>
                  <a:lnTo>
                    <a:pt x="274" y="1128"/>
                  </a:lnTo>
                  <a:lnTo>
                    <a:pt x="377" y="1196"/>
                  </a:lnTo>
                  <a:lnTo>
                    <a:pt x="479" y="1230"/>
                  </a:lnTo>
                  <a:lnTo>
                    <a:pt x="616" y="1230"/>
                  </a:lnTo>
                  <a:lnTo>
                    <a:pt x="616" y="1230"/>
                  </a:lnTo>
                  <a:lnTo>
                    <a:pt x="719" y="1230"/>
                  </a:lnTo>
                  <a:lnTo>
                    <a:pt x="855" y="1196"/>
                  </a:lnTo>
                  <a:lnTo>
                    <a:pt x="958" y="1128"/>
                  </a:lnTo>
                  <a:lnTo>
                    <a:pt x="1061" y="1060"/>
                  </a:lnTo>
                  <a:lnTo>
                    <a:pt x="1129" y="957"/>
                  </a:lnTo>
                  <a:lnTo>
                    <a:pt x="1163" y="854"/>
                  </a:lnTo>
                  <a:lnTo>
                    <a:pt x="1197" y="752"/>
                  </a:lnTo>
                  <a:lnTo>
                    <a:pt x="1231" y="615"/>
                  </a:lnTo>
                  <a:lnTo>
                    <a:pt x="1231" y="615"/>
                  </a:lnTo>
                  <a:lnTo>
                    <a:pt x="1197" y="479"/>
                  </a:lnTo>
                  <a:lnTo>
                    <a:pt x="1163" y="376"/>
                  </a:lnTo>
                  <a:lnTo>
                    <a:pt x="1129" y="273"/>
                  </a:lnTo>
                  <a:lnTo>
                    <a:pt x="1061" y="171"/>
                  </a:lnTo>
                  <a:lnTo>
                    <a:pt x="958" y="103"/>
                  </a:lnTo>
                  <a:lnTo>
                    <a:pt x="855" y="34"/>
                  </a:lnTo>
                  <a:lnTo>
                    <a:pt x="719" y="0"/>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7"/>
            <p:cNvSpPr/>
            <p:nvPr/>
          </p:nvSpPr>
          <p:spPr>
            <a:xfrm>
              <a:off x="2085225" y="4635200"/>
              <a:ext cx="13700" cy="25675"/>
            </a:xfrm>
            <a:custGeom>
              <a:rect b="b" l="l" r="r" t="t"/>
              <a:pathLst>
                <a:path extrusionOk="0" fill="none" h="1027" w="548">
                  <a:moveTo>
                    <a:pt x="377" y="1"/>
                  </a:moveTo>
                  <a:lnTo>
                    <a:pt x="377" y="1"/>
                  </a:lnTo>
                  <a:lnTo>
                    <a:pt x="274" y="240"/>
                  </a:lnTo>
                  <a:lnTo>
                    <a:pt x="274" y="240"/>
                  </a:lnTo>
                  <a:lnTo>
                    <a:pt x="309" y="343"/>
                  </a:lnTo>
                  <a:lnTo>
                    <a:pt x="343" y="445"/>
                  </a:lnTo>
                  <a:lnTo>
                    <a:pt x="343" y="445"/>
                  </a:lnTo>
                  <a:lnTo>
                    <a:pt x="309" y="548"/>
                  </a:lnTo>
                  <a:lnTo>
                    <a:pt x="274" y="650"/>
                  </a:lnTo>
                  <a:lnTo>
                    <a:pt x="172" y="753"/>
                  </a:lnTo>
                  <a:lnTo>
                    <a:pt x="69" y="821"/>
                  </a:lnTo>
                  <a:lnTo>
                    <a:pt x="69" y="821"/>
                  </a:lnTo>
                  <a:lnTo>
                    <a:pt x="1" y="1026"/>
                  </a:lnTo>
                  <a:lnTo>
                    <a:pt x="1" y="1026"/>
                  </a:lnTo>
                  <a:lnTo>
                    <a:pt x="103" y="1026"/>
                  </a:lnTo>
                  <a:lnTo>
                    <a:pt x="206" y="958"/>
                  </a:lnTo>
                  <a:lnTo>
                    <a:pt x="377" y="855"/>
                  </a:lnTo>
                  <a:lnTo>
                    <a:pt x="479" y="650"/>
                  </a:lnTo>
                  <a:lnTo>
                    <a:pt x="514" y="548"/>
                  </a:lnTo>
                  <a:lnTo>
                    <a:pt x="548" y="411"/>
                  </a:lnTo>
                  <a:lnTo>
                    <a:pt x="548" y="411"/>
                  </a:lnTo>
                  <a:lnTo>
                    <a:pt x="514" y="309"/>
                  </a:lnTo>
                  <a:lnTo>
                    <a:pt x="479" y="206"/>
                  </a:lnTo>
                  <a:lnTo>
                    <a:pt x="37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7"/>
            <p:cNvSpPr/>
            <p:nvPr/>
          </p:nvSpPr>
          <p:spPr>
            <a:xfrm>
              <a:off x="2212550" y="4635200"/>
              <a:ext cx="21375" cy="21400"/>
            </a:xfrm>
            <a:custGeom>
              <a:rect b="b" l="l" r="r" t="t"/>
              <a:pathLst>
                <a:path extrusionOk="0" fill="none" h="856" w="855">
                  <a:moveTo>
                    <a:pt x="411" y="855"/>
                  </a:moveTo>
                  <a:lnTo>
                    <a:pt x="411" y="855"/>
                  </a:lnTo>
                  <a:lnTo>
                    <a:pt x="274" y="821"/>
                  </a:lnTo>
                  <a:lnTo>
                    <a:pt x="137" y="719"/>
                  </a:lnTo>
                  <a:lnTo>
                    <a:pt x="35" y="616"/>
                  </a:lnTo>
                  <a:lnTo>
                    <a:pt x="1" y="445"/>
                  </a:lnTo>
                  <a:lnTo>
                    <a:pt x="1" y="445"/>
                  </a:lnTo>
                  <a:lnTo>
                    <a:pt x="35" y="274"/>
                  </a:lnTo>
                  <a:lnTo>
                    <a:pt x="137" y="138"/>
                  </a:lnTo>
                  <a:lnTo>
                    <a:pt x="240" y="35"/>
                  </a:lnTo>
                  <a:lnTo>
                    <a:pt x="411" y="1"/>
                  </a:lnTo>
                  <a:lnTo>
                    <a:pt x="411" y="1"/>
                  </a:lnTo>
                  <a:lnTo>
                    <a:pt x="411" y="1"/>
                  </a:lnTo>
                  <a:lnTo>
                    <a:pt x="411" y="1"/>
                  </a:lnTo>
                  <a:lnTo>
                    <a:pt x="582" y="35"/>
                  </a:lnTo>
                  <a:lnTo>
                    <a:pt x="718" y="138"/>
                  </a:lnTo>
                  <a:lnTo>
                    <a:pt x="821" y="274"/>
                  </a:lnTo>
                  <a:lnTo>
                    <a:pt x="855" y="411"/>
                  </a:lnTo>
                  <a:lnTo>
                    <a:pt x="855" y="445"/>
                  </a:lnTo>
                  <a:lnTo>
                    <a:pt x="855" y="445"/>
                  </a:lnTo>
                  <a:lnTo>
                    <a:pt x="821" y="582"/>
                  </a:lnTo>
                  <a:lnTo>
                    <a:pt x="718" y="719"/>
                  </a:lnTo>
                  <a:lnTo>
                    <a:pt x="582" y="821"/>
                  </a:lnTo>
                  <a:lnTo>
                    <a:pt x="445" y="855"/>
                  </a:lnTo>
                  <a:lnTo>
                    <a:pt x="411" y="855"/>
                  </a:lnTo>
                  <a:lnTo>
                    <a:pt x="445" y="855"/>
                  </a:lnTo>
                  <a:lnTo>
                    <a:pt x="445" y="855"/>
                  </a:lnTo>
                  <a:lnTo>
                    <a:pt x="411"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7"/>
            <p:cNvSpPr/>
            <p:nvPr/>
          </p:nvSpPr>
          <p:spPr>
            <a:xfrm>
              <a:off x="2207425" y="4630075"/>
              <a:ext cx="31650" cy="31650"/>
            </a:xfrm>
            <a:custGeom>
              <a:rect b="b" l="l" r="r" t="t"/>
              <a:pathLst>
                <a:path extrusionOk="0" fill="none" h="1266" w="1266">
                  <a:moveTo>
                    <a:pt x="616" y="1"/>
                  </a:moveTo>
                  <a:lnTo>
                    <a:pt x="616" y="1"/>
                  </a:lnTo>
                  <a:lnTo>
                    <a:pt x="513" y="35"/>
                  </a:lnTo>
                  <a:lnTo>
                    <a:pt x="376" y="69"/>
                  </a:lnTo>
                  <a:lnTo>
                    <a:pt x="274" y="103"/>
                  </a:lnTo>
                  <a:lnTo>
                    <a:pt x="206" y="206"/>
                  </a:lnTo>
                  <a:lnTo>
                    <a:pt x="103" y="274"/>
                  </a:lnTo>
                  <a:lnTo>
                    <a:pt x="69" y="377"/>
                  </a:lnTo>
                  <a:lnTo>
                    <a:pt x="35" y="514"/>
                  </a:lnTo>
                  <a:lnTo>
                    <a:pt x="0" y="616"/>
                  </a:lnTo>
                  <a:lnTo>
                    <a:pt x="0" y="616"/>
                  </a:lnTo>
                  <a:lnTo>
                    <a:pt x="35" y="753"/>
                  </a:lnTo>
                  <a:lnTo>
                    <a:pt x="69" y="855"/>
                  </a:lnTo>
                  <a:lnTo>
                    <a:pt x="103" y="958"/>
                  </a:lnTo>
                  <a:lnTo>
                    <a:pt x="171" y="1060"/>
                  </a:lnTo>
                  <a:lnTo>
                    <a:pt x="274" y="1129"/>
                  </a:lnTo>
                  <a:lnTo>
                    <a:pt x="376" y="1197"/>
                  </a:lnTo>
                  <a:lnTo>
                    <a:pt x="513" y="1231"/>
                  </a:lnTo>
                  <a:lnTo>
                    <a:pt x="616" y="1265"/>
                  </a:lnTo>
                  <a:lnTo>
                    <a:pt x="616" y="1265"/>
                  </a:lnTo>
                  <a:lnTo>
                    <a:pt x="616" y="1265"/>
                  </a:lnTo>
                  <a:lnTo>
                    <a:pt x="616" y="1265"/>
                  </a:lnTo>
                  <a:lnTo>
                    <a:pt x="752" y="1231"/>
                  </a:lnTo>
                  <a:lnTo>
                    <a:pt x="855" y="1197"/>
                  </a:lnTo>
                  <a:lnTo>
                    <a:pt x="992" y="1163"/>
                  </a:lnTo>
                  <a:lnTo>
                    <a:pt x="1060" y="1060"/>
                  </a:lnTo>
                  <a:lnTo>
                    <a:pt x="1128" y="992"/>
                  </a:lnTo>
                  <a:lnTo>
                    <a:pt x="1197" y="890"/>
                  </a:lnTo>
                  <a:lnTo>
                    <a:pt x="1231" y="753"/>
                  </a:lnTo>
                  <a:lnTo>
                    <a:pt x="1265" y="650"/>
                  </a:lnTo>
                  <a:lnTo>
                    <a:pt x="1265" y="650"/>
                  </a:lnTo>
                  <a:lnTo>
                    <a:pt x="1231" y="514"/>
                  </a:lnTo>
                  <a:lnTo>
                    <a:pt x="1197" y="377"/>
                  </a:lnTo>
                  <a:lnTo>
                    <a:pt x="1128" y="274"/>
                  </a:lnTo>
                  <a:lnTo>
                    <a:pt x="1060" y="206"/>
                  </a:lnTo>
                  <a:lnTo>
                    <a:pt x="957" y="103"/>
                  </a:lnTo>
                  <a:lnTo>
                    <a:pt x="855" y="69"/>
                  </a:lnTo>
                  <a:lnTo>
                    <a:pt x="752" y="35"/>
                  </a:lnTo>
                  <a:lnTo>
                    <a:pt x="616" y="1"/>
                  </a:lnTo>
                  <a:lnTo>
                    <a:pt x="650" y="1"/>
                  </a:lnTo>
                  <a:lnTo>
                    <a:pt x="650" y="1"/>
                  </a:lnTo>
                  <a:lnTo>
                    <a:pt x="6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7"/>
            <p:cNvSpPr/>
            <p:nvPr/>
          </p:nvSpPr>
          <p:spPr>
            <a:xfrm>
              <a:off x="2352675" y="4635200"/>
              <a:ext cx="21400" cy="21400"/>
            </a:xfrm>
            <a:custGeom>
              <a:rect b="b" l="l" r="r" t="t"/>
              <a:pathLst>
                <a:path extrusionOk="0" fill="none" h="856" w="856">
                  <a:moveTo>
                    <a:pt x="445" y="855"/>
                  </a:moveTo>
                  <a:lnTo>
                    <a:pt x="445" y="855"/>
                  </a:lnTo>
                  <a:lnTo>
                    <a:pt x="274" y="821"/>
                  </a:lnTo>
                  <a:lnTo>
                    <a:pt x="138" y="719"/>
                  </a:lnTo>
                  <a:lnTo>
                    <a:pt x="35" y="582"/>
                  </a:lnTo>
                  <a:lnTo>
                    <a:pt x="1" y="445"/>
                  </a:lnTo>
                  <a:lnTo>
                    <a:pt x="1" y="445"/>
                  </a:lnTo>
                  <a:lnTo>
                    <a:pt x="35" y="274"/>
                  </a:lnTo>
                  <a:lnTo>
                    <a:pt x="138" y="138"/>
                  </a:lnTo>
                  <a:lnTo>
                    <a:pt x="274" y="35"/>
                  </a:lnTo>
                  <a:lnTo>
                    <a:pt x="445" y="1"/>
                  </a:lnTo>
                  <a:lnTo>
                    <a:pt x="445" y="1"/>
                  </a:lnTo>
                  <a:lnTo>
                    <a:pt x="582" y="35"/>
                  </a:lnTo>
                  <a:lnTo>
                    <a:pt x="719" y="138"/>
                  </a:lnTo>
                  <a:lnTo>
                    <a:pt x="821" y="274"/>
                  </a:lnTo>
                  <a:lnTo>
                    <a:pt x="855" y="445"/>
                  </a:lnTo>
                  <a:lnTo>
                    <a:pt x="855" y="445"/>
                  </a:lnTo>
                  <a:lnTo>
                    <a:pt x="821" y="582"/>
                  </a:lnTo>
                  <a:lnTo>
                    <a:pt x="719" y="719"/>
                  </a:lnTo>
                  <a:lnTo>
                    <a:pt x="582" y="821"/>
                  </a:lnTo>
                  <a:lnTo>
                    <a:pt x="411" y="855"/>
                  </a:lnTo>
                  <a:lnTo>
                    <a:pt x="411" y="855"/>
                  </a:lnTo>
                  <a:lnTo>
                    <a:pt x="411" y="855"/>
                  </a:lnTo>
                  <a:lnTo>
                    <a:pt x="445"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7"/>
            <p:cNvSpPr/>
            <p:nvPr/>
          </p:nvSpPr>
          <p:spPr>
            <a:xfrm>
              <a:off x="2347550" y="4630075"/>
              <a:ext cx="31650" cy="31650"/>
            </a:xfrm>
            <a:custGeom>
              <a:rect b="b" l="l" r="r" t="t"/>
              <a:pathLst>
                <a:path extrusionOk="0" fill="none" h="1266" w="1266">
                  <a:moveTo>
                    <a:pt x="616" y="1"/>
                  </a:moveTo>
                  <a:lnTo>
                    <a:pt x="616" y="1"/>
                  </a:lnTo>
                  <a:lnTo>
                    <a:pt x="650" y="1"/>
                  </a:lnTo>
                  <a:lnTo>
                    <a:pt x="650" y="1"/>
                  </a:lnTo>
                  <a:lnTo>
                    <a:pt x="513" y="35"/>
                  </a:lnTo>
                  <a:lnTo>
                    <a:pt x="377" y="69"/>
                  </a:lnTo>
                  <a:lnTo>
                    <a:pt x="274" y="103"/>
                  </a:lnTo>
                  <a:lnTo>
                    <a:pt x="206" y="206"/>
                  </a:lnTo>
                  <a:lnTo>
                    <a:pt x="103" y="274"/>
                  </a:lnTo>
                  <a:lnTo>
                    <a:pt x="69" y="377"/>
                  </a:lnTo>
                  <a:lnTo>
                    <a:pt x="35" y="514"/>
                  </a:lnTo>
                  <a:lnTo>
                    <a:pt x="1" y="616"/>
                  </a:lnTo>
                  <a:lnTo>
                    <a:pt x="1" y="616"/>
                  </a:lnTo>
                  <a:lnTo>
                    <a:pt x="35" y="753"/>
                  </a:lnTo>
                  <a:lnTo>
                    <a:pt x="69" y="890"/>
                  </a:lnTo>
                  <a:lnTo>
                    <a:pt x="103" y="992"/>
                  </a:lnTo>
                  <a:lnTo>
                    <a:pt x="206" y="1060"/>
                  </a:lnTo>
                  <a:lnTo>
                    <a:pt x="274" y="1163"/>
                  </a:lnTo>
                  <a:lnTo>
                    <a:pt x="377" y="1197"/>
                  </a:lnTo>
                  <a:lnTo>
                    <a:pt x="513" y="1231"/>
                  </a:lnTo>
                  <a:lnTo>
                    <a:pt x="650" y="1265"/>
                  </a:lnTo>
                  <a:lnTo>
                    <a:pt x="650" y="1265"/>
                  </a:lnTo>
                  <a:lnTo>
                    <a:pt x="753" y="1231"/>
                  </a:lnTo>
                  <a:lnTo>
                    <a:pt x="889" y="1197"/>
                  </a:lnTo>
                  <a:lnTo>
                    <a:pt x="992" y="1163"/>
                  </a:lnTo>
                  <a:lnTo>
                    <a:pt x="1060" y="1060"/>
                  </a:lnTo>
                  <a:lnTo>
                    <a:pt x="1163" y="992"/>
                  </a:lnTo>
                  <a:lnTo>
                    <a:pt x="1197" y="890"/>
                  </a:lnTo>
                  <a:lnTo>
                    <a:pt x="1231" y="753"/>
                  </a:lnTo>
                  <a:lnTo>
                    <a:pt x="1265" y="650"/>
                  </a:lnTo>
                  <a:lnTo>
                    <a:pt x="1265" y="650"/>
                  </a:lnTo>
                  <a:lnTo>
                    <a:pt x="1231" y="514"/>
                  </a:lnTo>
                  <a:lnTo>
                    <a:pt x="1197" y="377"/>
                  </a:lnTo>
                  <a:lnTo>
                    <a:pt x="1163" y="274"/>
                  </a:lnTo>
                  <a:lnTo>
                    <a:pt x="1060" y="206"/>
                  </a:lnTo>
                  <a:lnTo>
                    <a:pt x="992" y="103"/>
                  </a:lnTo>
                  <a:lnTo>
                    <a:pt x="855" y="69"/>
                  </a:lnTo>
                  <a:lnTo>
                    <a:pt x="753" y="35"/>
                  </a:lnTo>
                  <a:lnTo>
                    <a:pt x="6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7"/>
            <p:cNvSpPr/>
            <p:nvPr/>
          </p:nvSpPr>
          <p:spPr>
            <a:xfrm>
              <a:off x="2422750" y="4529250"/>
              <a:ext cx="21375" cy="19675"/>
            </a:xfrm>
            <a:custGeom>
              <a:rect b="b" l="l" r="r" t="t"/>
              <a:pathLst>
                <a:path extrusionOk="0" fill="none" h="787" w="855">
                  <a:moveTo>
                    <a:pt x="445" y="787"/>
                  </a:moveTo>
                  <a:lnTo>
                    <a:pt x="445" y="787"/>
                  </a:lnTo>
                  <a:lnTo>
                    <a:pt x="411" y="787"/>
                  </a:lnTo>
                  <a:lnTo>
                    <a:pt x="411" y="787"/>
                  </a:lnTo>
                  <a:lnTo>
                    <a:pt x="445" y="787"/>
                  </a:lnTo>
                  <a:lnTo>
                    <a:pt x="445" y="787"/>
                  </a:lnTo>
                  <a:lnTo>
                    <a:pt x="274" y="753"/>
                  </a:lnTo>
                  <a:lnTo>
                    <a:pt x="137" y="650"/>
                  </a:lnTo>
                  <a:lnTo>
                    <a:pt x="35" y="548"/>
                  </a:lnTo>
                  <a:lnTo>
                    <a:pt x="0" y="377"/>
                  </a:lnTo>
                  <a:lnTo>
                    <a:pt x="0" y="377"/>
                  </a:lnTo>
                  <a:lnTo>
                    <a:pt x="35" y="206"/>
                  </a:lnTo>
                  <a:lnTo>
                    <a:pt x="137" y="103"/>
                  </a:lnTo>
                  <a:lnTo>
                    <a:pt x="274" y="1"/>
                  </a:lnTo>
                  <a:lnTo>
                    <a:pt x="445" y="1"/>
                  </a:lnTo>
                  <a:lnTo>
                    <a:pt x="445" y="1"/>
                  </a:lnTo>
                  <a:lnTo>
                    <a:pt x="479" y="1"/>
                  </a:lnTo>
                  <a:lnTo>
                    <a:pt x="479" y="1"/>
                  </a:lnTo>
                  <a:lnTo>
                    <a:pt x="616" y="35"/>
                  </a:lnTo>
                  <a:lnTo>
                    <a:pt x="718" y="103"/>
                  </a:lnTo>
                  <a:lnTo>
                    <a:pt x="821" y="240"/>
                  </a:lnTo>
                  <a:lnTo>
                    <a:pt x="855" y="377"/>
                  </a:lnTo>
                  <a:lnTo>
                    <a:pt x="855" y="377"/>
                  </a:lnTo>
                  <a:lnTo>
                    <a:pt x="821" y="548"/>
                  </a:lnTo>
                  <a:lnTo>
                    <a:pt x="718" y="684"/>
                  </a:lnTo>
                  <a:lnTo>
                    <a:pt x="582" y="753"/>
                  </a:lnTo>
                  <a:lnTo>
                    <a:pt x="445" y="78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7"/>
            <p:cNvSpPr/>
            <p:nvPr/>
          </p:nvSpPr>
          <p:spPr>
            <a:xfrm>
              <a:off x="2417625" y="4522425"/>
              <a:ext cx="31650" cy="31625"/>
            </a:xfrm>
            <a:custGeom>
              <a:rect b="b" l="l" r="r" t="t"/>
              <a:pathLst>
                <a:path extrusionOk="0" fill="none" h="1265" w="1266">
                  <a:moveTo>
                    <a:pt x="616" y="0"/>
                  </a:moveTo>
                  <a:lnTo>
                    <a:pt x="616" y="0"/>
                  </a:lnTo>
                  <a:lnTo>
                    <a:pt x="513" y="35"/>
                  </a:lnTo>
                  <a:lnTo>
                    <a:pt x="376" y="69"/>
                  </a:lnTo>
                  <a:lnTo>
                    <a:pt x="274" y="137"/>
                  </a:lnTo>
                  <a:lnTo>
                    <a:pt x="205" y="205"/>
                  </a:lnTo>
                  <a:lnTo>
                    <a:pt x="103" y="274"/>
                  </a:lnTo>
                  <a:lnTo>
                    <a:pt x="69" y="410"/>
                  </a:lnTo>
                  <a:lnTo>
                    <a:pt x="35" y="513"/>
                  </a:lnTo>
                  <a:lnTo>
                    <a:pt x="0" y="650"/>
                  </a:lnTo>
                  <a:lnTo>
                    <a:pt x="0" y="650"/>
                  </a:lnTo>
                  <a:lnTo>
                    <a:pt x="35" y="752"/>
                  </a:lnTo>
                  <a:lnTo>
                    <a:pt x="69" y="889"/>
                  </a:lnTo>
                  <a:lnTo>
                    <a:pt x="103" y="992"/>
                  </a:lnTo>
                  <a:lnTo>
                    <a:pt x="205" y="1060"/>
                  </a:lnTo>
                  <a:lnTo>
                    <a:pt x="274" y="1162"/>
                  </a:lnTo>
                  <a:lnTo>
                    <a:pt x="376" y="1197"/>
                  </a:lnTo>
                  <a:lnTo>
                    <a:pt x="513" y="1231"/>
                  </a:lnTo>
                  <a:lnTo>
                    <a:pt x="650" y="1265"/>
                  </a:lnTo>
                  <a:lnTo>
                    <a:pt x="650" y="1265"/>
                  </a:lnTo>
                  <a:lnTo>
                    <a:pt x="752" y="1231"/>
                  </a:lnTo>
                  <a:lnTo>
                    <a:pt x="889" y="1197"/>
                  </a:lnTo>
                  <a:lnTo>
                    <a:pt x="992" y="1162"/>
                  </a:lnTo>
                  <a:lnTo>
                    <a:pt x="1060" y="1094"/>
                  </a:lnTo>
                  <a:lnTo>
                    <a:pt x="1162" y="992"/>
                  </a:lnTo>
                  <a:lnTo>
                    <a:pt x="1197" y="889"/>
                  </a:lnTo>
                  <a:lnTo>
                    <a:pt x="1231" y="752"/>
                  </a:lnTo>
                  <a:lnTo>
                    <a:pt x="1265" y="650"/>
                  </a:lnTo>
                  <a:lnTo>
                    <a:pt x="1265" y="650"/>
                  </a:lnTo>
                  <a:lnTo>
                    <a:pt x="1231" y="513"/>
                  </a:lnTo>
                  <a:lnTo>
                    <a:pt x="1197" y="410"/>
                  </a:lnTo>
                  <a:lnTo>
                    <a:pt x="1162" y="308"/>
                  </a:lnTo>
                  <a:lnTo>
                    <a:pt x="1060" y="205"/>
                  </a:lnTo>
                  <a:lnTo>
                    <a:pt x="992" y="137"/>
                  </a:lnTo>
                  <a:lnTo>
                    <a:pt x="889" y="69"/>
                  </a:lnTo>
                  <a:lnTo>
                    <a:pt x="752" y="35"/>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7"/>
            <p:cNvSpPr/>
            <p:nvPr/>
          </p:nvSpPr>
          <p:spPr>
            <a:xfrm>
              <a:off x="2142475" y="4529250"/>
              <a:ext cx="21400" cy="19675"/>
            </a:xfrm>
            <a:custGeom>
              <a:rect b="b" l="l" r="r" t="t"/>
              <a:pathLst>
                <a:path extrusionOk="0" fill="none" h="787" w="856">
                  <a:moveTo>
                    <a:pt x="411" y="787"/>
                  </a:moveTo>
                  <a:lnTo>
                    <a:pt x="411" y="787"/>
                  </a:lnTo>
                  <a:lnTo>
                    <a:pt x="240" y="753"/>
                  </a:lnTo>
                  <a:lnTo>
                    <a:pt x="103" y="650"/>
                  </a:lnTo>
                  <a:lnTo>
                    <a:pt x="35" y="548"/>
                  </a:lnTo>
                  <a:lnTo>
                    <a:pt x="1" y="377"/>
                  </a:lnTo>
                  <a:lnTo>
                    <a:pt x="1" y="377"/>
                  </a:lnTo>
                  <a:lnTo>
                    <a:pt x="35" y="206"/>
                  </a:lnTo>
                  <a:lnTo>
                    <a:pt x="138" y="103"/>
                  </a:lnTo>
                  <a:lnTo>
                    <a:pt x="274" y="1"/>
                  </a:lnTo>
                  <a:lnTo>
                    <a:pt x="411" y="1"/>
                  </a:lnTo>
                  <a:lnTo>
                    <a:pt x="411" y="1"/>
                  </a:lnTo>
                  <a:lnTo>
                    <a:pt x="479" y="1"/>
                  </a:lnTo>
                  <a:lnTo>
                    <a:pt x="479" y="1"/>
                  </a:lnTo>
                  <a:lnTo>
                    <a:pt x="616" y="35"/>
                  </a:lnTo>
                  <a:lnTo>
                    <a:pt x="719" y="103"/>
                  </a:lnTo>
                  <a:lnTo>
                    <a:pt x="787" y="240"/>
                  </a:lnTo>
                  <a:lnTo>
                    <a:pt x="855" y="377"/>
                  </a:lnTo>
                  <a:lnTo>
                    <a:pt x="855" y="377"/>
                  </a:lnTo>
                  <a:lnTo>
                    <a:pt x="821" y="548"/>
                  </a:lnTo>
                  <a:lnTo>
                    <a:pt x="719" y="684"/>
                  </a:lnTo>
                  <a:lnTo>
                    <a:pt x="582" y="753"/>
                  </a:lnTo>
                  <a:lnTo>
                    <a:pt x="411" y="78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7"/>
            <p:cNvSpPr/>
            <p:nvPr/>
          </p:nvSpPr>
          <p:spPr>
            <a:xfrm>
              <a:off x="2137350" y="4522425"/>
              <a:ext cx="30800" cy="31625"/>
            </a:xfrm>
            <a:custGeom>
              <a:rect b="b" l="l" r="r" t="t"/>
              <a:pathLst>
                <a:path extrusionOk="0" fill="none" h="1265" w="1232">
                  <a:moveTo>
                    <a:pt x="616" y="0"/>
                  </a:moveTo>
                  <a:lnTo>
                    <a:pt x="616" y="0"/>
                  </a:lnTo>
                  <a:lnTo>
                    <a:pt x="479" y="35"/>
                  </a:lnTo>
                  <a:lnTo>
                    <a:pt x="377" y="69"/>
                  </a:lnTo>
                  <a:lnTo>
                    <a:pt x="274" y="137"/>
                  </a:lnTo>
                  <a:lnTo>
                    <a:pt x="172" y="205"/>
                  </a:lnTo>
                  <a:lnTo>
                    <a:pt x="103" y="274"/>
                  </a:lnTo>
                  <a:lnTo>
                    <a:pt x="35" y="410"/>
                  </a:lnTo>
                  <a:lnTo>
                    <a:pt x="1" y="513"/>
                  </a:lnTo>
                  <a:lnTo>
                    <a:pt x="1" y="650"/>
                  </a:lnTo>
                  <a:lnTo>
                    <a:pt x="1" y="650"/>
                  </a:lnTo>
                  <a:lnTo>
                    <a:pt x="1" y="752"/>
                  </a:lnTo>
                  <a:lnTo>
                    <a:pt x="35" y="889"/>
                  </a:lnTo>
                  <a:lnTo>
                    <a:pt x="103" y="992"/>
                  </a:lnTo>
                  <a:lnTo>
                    <a:pt x="172" y="1060"/>
                  </a:lnTo>
                  <a:lnTo>
                    <a:pt x="274" y="1162"/>
                  </a:lnTo>
                  <a:lnTo>
                    <a:pt x="377" y="1197"/>
                  </a:lnTo>
                  <a:lnTo>
                    <a:pt x="479" y="1231"/>
                  </a:lnTo>
                  <a:lnTo>
                    <a:pt x="616" y="1265"/>
                  </a:lnTo>
                  <a:lnTo>
                    <a:pt x="616" y="1265"/>
                  </a:lnTo>
                  <a:lnTo>
                    <a:pt x="753" y="1231"/>
                  </a:lnTo>
                  <a:lnTo>
                    <a:pt x="855" y="1197"/>
                  </a:lnTo>
                  <a:lnTo>
                    <a:pt x="958" y="1162"/>
                  </a:lnTo>
                  <a:lnTo>
                    <a:pt x="1060" y="1094"/>
                  </a:lnTo>
                  <a:lnTo>
                    <a:pt x="1129" y="992"/>
                  </a:lnTo>
                  <a:lnTo>
                    <a:pt x="1197" y="889"/>
                  </a:lnTo>
                  <a:lnTo>
                    <a:pt x="1231" y="752"/>
                  </a:lnTo>
                  <a:lnTo>
                    <a:pt x="1231" y="650"/>
                  </a:lnTo>
                  <a:lnTo>
                    <a:pt x="1231" y="650"/>
                  </a:lnTo>
                  <a:lnTo>
                    <a:pt x="1231" y="513"/>
                  </a:lnTo>
                  <a:lnTo>
                    <a:pt x="1197" y="410"/>
                  </a:lnTo>
                  <a:lnTo>
                    <a:pt x="1129" y="308"/>
                  </a:lnTo>
                  <a:lnTo>
                    <a:pt x="1060" y="205"/>
                  </a:lnTo>
                  <a:lnTo>
                    <a:pt x="958" y="137"/>
                  </a:lnTo>
                  <a:lnTo>
                    <a:pt x="855" y="69"/>
                  </a:lnTo>
                  <a:lnTo>
                    <a:pt x="753" y="35"/>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7"/>
            <p:cNvSpPr/>
            <p:nvPr/>
          </p:nvSpPr>
          <p:spPr>
            <a:xfrm>
              <a:off x="2282625" y="4527550"/>
              <a:ext cx="21375" cy="21375"/>
            </a:xfrm>
            <a:custGeom>
              <a:rect b="b" l="l" r="r" t="t"/>
              <a:pathLst>
                <a:path extrusionOk="0" fill="none" h="855" w="855">
                  <a:moveTo>
                    <a:pt x="410" y="855"/>
                  </a:moveTo>
                  <a:lnTo>
                    <a:pt x="410" y="855"/>
                  </a:lnTo>
                  <a:lnTo>
                    <a:pt x="274" y="821"/>
                  </a:lnTo>
                  <a:lnTo>
                    <a:pt x="137" y="718"/>
                  </a:lnTo>
                  <a:lnTo>
                    <a:pt x="34" y="616"/>
                  </a:lnTo>
                  <a:lnTo>
                    <a:pt x="0" y="445"/>
                  </a:lnTo>
                  <a:lnTo>
                    <a:pt x="0" y="445"/>
                  </a:lnTo>
                  <a:lnTo>
                    <a:pt x="34" y="274"/>
                  </a:lnTo>
                  <a:lnTo>
                    <a:pt x="103" y="137"/>
                  </a:lnTo>
                  <a:lnTo>
                    <a:pt x="239" y="35"/>
                  </a:lnTo>
                  <a:lnTo>
                    <a:pt x="410" y="0"/>
                  </a:lnTo>
                  <a:lnTo>
                    <a:pt x="410" y="0"/>
                  </a:lnTo>
                  <a:lnTo>
                    <a:pt x="410" y="0"/>
                  </a:lnTo>
                  <a:lnTo>
                    <a:pt x="445" y="0"/>
                  </a:lnTo>
                  <a:lnTo>
                    <a:pt x="445" y="0"/>
                  </a:lnTo>
                  <a:lnTo>
                    <a:pt x="581" y="35"/>
                  </a:lnTo>
                  <a:lnTo>
                    <a:pt x="718" y="137"/>
                  </a:lnTo>
                  <a:lnTo>
                    <a:pt x="820" y="274"/>
                  </a:lnTo>
                  <a:lnTo>
                    <a:pt x="855" y="411"/>
                  </a:lnTo>
                  <a:lnTo>
                    <a:pt x="855" y="445"/>
                  </a:lnTo>
                  <a:lnTo>
                    <a:pt x="855" y="445"/>
                  </a:lnTo>
                  <a:lnTo>
                    <a:pt x="820" y="616"/>
                  </a:lnTo>
                  <a:lnTo>
                    <a:pt x="718" y="718"/>
                  </a:lnTo>
                  <a:lnTo>
                    <a:pt x="581" y="821"/>
                  </a:lnTo>
                  <a:lnTo>
                    <a:pt x="445" y="855"/>
                  </a:lnTo>
                  <a:lnTo>
                    <a:pt x="410"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7"/>
            <p:cNvSpPr/>
            <p:nvPr/>
          </p:nvSpPr>
          <p:spPr>
            <a:xfrm>
              <a:off x="2277500" y="4522425"/>
              <a:ext cx="31625" cy="31625"/>
            </a:xfrm>
            <a:custGeom>
              <a:rect b="b" l="l" r="r" t="t"/>
              <a:pathLst>
                <a:path extrusionOk="0" fill="none" h="1265" w="1265">
                  <a:moveTo>
                    <a:pt x="650" y="0"/>
                  </a:moveTo>
                  <a:lnTo>
                    <a:pt x="615" y="0"/>
                  </a:lnTo>
                  <a:lnTo>
                    <a:pt x="615" y="0"/>
                  </a:lnTo>
                  <a:lnTo>
                    <a:pt x="513" y="35"/>
                  </a:lnTo>
                  <a:lnTo>
                    <a:pt x="376" y="69"/>
                  </a:lnTo>
                  <a:lnTo>
                    <a:pt x="274" y="137"/>
                  </a:lnTo>
                  <a:lnTo>
                    <a:pt x="205" y="205"/>
                  </a:lnTo>
                  <a:lnTo>
                    <a:pt x="103" y="308"/>
                  </a:lnTo>
                  <a:lnTo>
                    <a:pt x="68" y="410"/>
                  </a:lnTo>
                  <a:lnTo>
                    <a:pt x="34" y="513"/>
                  </a:lnTo>
                  <a:lnTo>
                    <a:pt x="0" y="650"/>
                  </a:lnTo>
                  <a:lnTo>
                    <a:pt x="0" y="650"/>
                  </a:lnTo>
                  <a:lnTo>
                    <a:pt x="34" y="752"/>
                  </a:lnTo>
                  <a:lnTo>
                    <a:pt x="68" y="889"/>
                  </a:lnTo>
                  <a:lnTo>
                    <a:pt x="137" y="992"/>
                  </a:lnTo>
                  <a:lnTo>
                    <a:pt x="205" y="1094"/>
                  </a:lnTo>
                  <a:lnTo>
                    <a:pt x="274" y="1162"/>
                  </a:lnTo>
                  <a:lnTo>
                    <a:pt x="376" y="1197"/>
                  </a:lnTo>
                  <a:lnTo>
                    <a:pt x="513" y="1231"/>
                  </a:lnTo>
                  <a:lnTo>
                    <a:pt x="650" y="1265"/>
                  </a:lnTo>
                  <a:lnTo>
                    <a:pt x="650" y="1265"/>
                  </a:lnTo>
                  <a:lnTo>
                    <a:pt x="650" y="1265"/>
                  </a:lnTo>
                  <a:lnTo>
                    <a:pt x="650" y="1265"/>
                  </a:lnTo>
                  <a:lnTo>
                    <a:pt x="752" y="1231"/>
                  </a:lnTo>
                  <a:lnTo>
                    <a:pt x="889" y="1197"/>
                  </a:lnTo>
                  <a:lnTo>
                    <a:pt x="991" y="1162"/>
                  </a:lnTo>
                  <a:lnTo>
                    <a:pt x="1060" y="1060"/>
                  </a:lnTo>
                  <a:lnTo>
                    <a:pt x="1162" y="992"/>
                  </a:lnTo>
                  <a:lnTo>
                    <a:pt x="1196" y="889"/>
                  </a:lnTo>
                  <a:lnTo>
                    <a:pt x="1231" y="752"/>
                  </a:lnTo>
                  <a:lnTo>
                    <a:pt x="1265" y="650"/>
                  </a:lnTo>
                  <a:lnTo>
                    <a:pt x="1265" y="650"/>
                  </a:lnTo>
                  <a:lnTo>
                    <a:pt x="1231" y="513"/>
                  </a:lnTo>
                  <a:lnTo>
                    <a:pt x="1196" y="410"/>
                  </a:lnTo>
                  <a:lnTo>
                    <a:pt x="1162" y="308"/>
                  </a:lnTo>
                  <a:lnTo>
                    <a:pt x="1060" y="205"/>
                  </a:lnTo>
                  <a:lnTo>
                    <a:pt x="991" y="137"/>
                  </a:lnTo>
                  <a:lnTo>
                    <a:pt x="889" y="69"/>
                  </a:lnTo>
                  <a:lnTo>
                    <a:pt x="752" y="35"/>
                  </a:lnTo>
                  <a:lnTo>
                    <a:pt x="65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7"/>
            <p:cNvSpPr/>
            <p:nvPr/>
          </p:nvSpPr>
          <p:spPr>
            <a:xfrm>
              <a:off x="2433000" y="4522425"/>
              <a:ext cx="875" cy="25"/>
            </a:xfrm>
            <a:custGeom>
              <a:rect b="b" l="l" r="r" t="t"/>
              <a:pathLst>
                <a:path extrusionOk="0" fill="none" h="1" w="35">
                  <a:moveTo>
                    <a:pt x="35" y="0"/>
                  </a:moveTo>
                  <a:lnTo>
                    <a:pt x="1" y="0"/>
                  </a:lnTo>
                  <a:lnTo>
                    <a:pt x="1" y="0"/>
                  </a:lnTo>
                  <a:lnTo>
                    <a:pt x="1" y="0"/>
                  </a:lnTo>
                  <a:lnTo>
                    <a:pt x="1" y="0"/>
                  </a:lnTo>
                  <a:lnTo>
                    <a:pt x="1" y="0"/>
                  </a:lnTo>
                  <a:lnTo>
                    <a:pt x="3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7"/>
            <p:cNvSpPr/>
            <p:nvPr/>
          </p:nvSpPr>
          <p:spPr>
            <a:xfrm>
              <a:off x="2557750" y="4522425"/>
              <a:ext cx="23950" cy="20525"/>
            </a:xfrm>
            <a:custGeom>
              <a:rect b="b" l="l" r="r" t="t"/>
              <a:pathLst>
                <a:path extrusionOk="0" fill="none" h="821" w="958">
                  <a:moveTo>
                    <a:pt x="650" y="0"/>
                  </a:moveTo>
                  <a:lnTo>
                    <a:pt x="650" y="0"/>
                  </a:lnTo>
                  <a:lnTo>
                    <a:pt x="616" y="0"/>
                  </a:lnTo>
                  <a:lnTo>
                    <a:pt x="616" y="0"/>
                  </a:lnTo>
                  <a:lnTo>
                    <a:pt x="616" y="0"/>
                  </a:lnTo>
                  <a:lnTo>
                    <a:pt x="513" y="35"/>
                  </a:lnTo>
                  <a:lnTo>
                    <a:pt x="377" y="69"/>
                  </a:lnTo>
                  <a:lnTo>
                    <a:pt x="274" y="137"/>
                  </a:lnTo>
                  <a:lnTo>
                    <a:pt x="206" y="205"/>
                  </a:lnTo>
                  <a:lnTo>
                    <a:pt x="103" y="308"/>
                  </a:lnTo>
                  <a:lnTo>
                    <a:pt x="69" y="410"/>
                  </a:lnTo>
                  <a:lnTo>
                    <a:pt x="35" y="513"/>
                  </a:lnTo>
                  <a:lnTo>
                    <a:pt x="1" y="650"/>
                  </a:lnTo>
                  <a:lnTo>
                    <a:pt x="1" y="650"/>
                  </a:lnTo>
                  <a:lnTo>
                    <a:pt x="35" y="821"/>
                  </a:lnTo>
                  <a:lnTo>
                    <a:pt x="35" y="821"/>
                  </a:lnTo>
                  <a:lnTo>
                    <a:pt x="206" y="684"/>
                  </a:lnTo>
                  <a:lnTo>
                    <a:pt x="206" y="684"/>
                  </a:lnTo>
                  <a:lnTo>
                    <a:pt x="206" y="650"/>
                  </a:lnTo>
                  <a:lnTo>
                    <a:pt x="206" y="650"/>
                  </a:lnTo>
                  <a:lnTo>
                    <a:pt x="240" y="479"/>
                  </a:lnTo>
                  <a:lnTo>
                    <a:pt x="342" y="342"/>
                  </a:lnTo>
                  <a:lnTo>
                    <a:pt x="479" y="240"/>
                  </a:lnTo>
                  <a:lnTo>
                    <a:pt x="616" y="205"/>
                  </a:lnTo>
                  <a:lnTo>
                    <a:pt x="650" y="205"/>
                  </a:lnTo>
                  <a:lnTo>
                    <a:pt x="650" y="205"/>
                  </a:lnTo>
                  <a:lnTo>
                    <a:pt x="787" y="240"/>
                  </a:lnTo>
                  <a:lnTo>
                    <a:pt x="787" y="240"/>
                  </a:lnTo>
                  <a:lnTo>
                    <a:pt x="958" y="137"/>
                  </a:lnTo>
                  <a:lnTo>
                    <a:pt x="958" y="137"/>
                  </a:lnTo>
                  <a:lnTo>
                    <a:pt x="958" y="103"/>
                  </a:lnTo>
                  <a:lnTo>
                    <a:pt x="958" y="103"/>
                  </a:lnTo>
                  <a:lnTo>
                    <a:pt x="821" y="35"/>
                  </a:lnTo>
                  <a:lnTo>
                    <a:pt x="65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7"/>
            <p:cNvSpPr/>
            <p:nvPr/>
          </p:nvSpPr>
          <p:spPr>
            <a:xfrm>
              <a:off x="2222800" y="4443800"/>
              <a:ext cx="875" cy="25"/>
            </a:xfrm>
            <a:custGeom>
              <a:rect b="b" l="l" r="r" t="t"/>
              <a:pathLst>
                <a:path extrusionOk="0" fill="none" h="1" w="35">
                  <a:moveTo>
                    <a:pt x="35" y="1"/>
                  </a:moveTo>
                  <a:lnTo>
                    <a:pt x="1" y="1"/>
                  </a:lnTo>
                  <a:lnTo>
                    <a:pt x="1" y="1"/>
                  </a:lnTo>
                  <a:lnTo>
                    <a:pt x="1" y="1"/>
                  </a:lnTo>
                  <a:lnTo>
                    <a:pt x="1" y="1"/>
                  </a:lnTo>
                  <a:lnTo>
                    <a:pt x="1" y="1"/>
                  </a:lnTo>
                  <a:lnTo>
                    <a:pt x="35" y="1"/>
                  </a:lnTo>
                  <a:lnTo>
                    <a:pt x="35" y="1"/>
                  </a:lnTo>
                  <a:lnTo>
                    <a:pt x="3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7"/>
            <p:cNvSpPr/>
            <p:nvPr/>
          </p:nvSpPr>
          <p:spPr>
            <a:xfrm>
              <a:off x="2363800" y="4443800"/>
              <a:ext cx="25" cy="25"/>
            </a:xfrm>
            <a:custGeom>
              <a:rect b="b" l="l" r="r" t="t"/>
              <a:pathLst>
                <a:path extrusionOk="0" fill="none" h="1" w="1">
                  <a:moveTo>
                    <a:pt x="0" y="1"/>
                  </a:moveTo>
                  <a:lnTo>
                    <a:pt x="0" y="1"/>
                  </a:lnTo>
                  <a:lnTo>
                    <a:pt x="0" y="1"/>
                  </a:ln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7"/>
            <p:cNvSpPr/>
            <p:nvPr/>
          </p:nvSpPr>
          <p:spPr>
            <a:xfrm>
              <a:off x="2644050" y="4443800"/>
              <a:ext cx="25" cy="25"/>
            </a:xfrm>
            <a:custGeom>
              <a:rect b="b" l="l" r="r" t="t"/>
              <a:pathLst>
                <a:path extrusionOk="0" fill="none" h="1" w="1">
                  <a:moveTo>
                    <a:pt x="1" y="1"/>
                  </a:moveTo>
                  <a:lnTo>
                    <a:pt x="1" y="1"/>
                  </a:ln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7"/>
            <p:cNvSpPr/>
            <p:nvPr/>
          </p:nvSpPr>
          <p:spPr>
            <a:xfrm>
              <a:off x="2212550" y="4422450"/>
              <a:ext cx="21375" cy="21375"/>
            </a:xfrm>
            <a:custGeom>
              <a:rect b="b" l="l" r="r" t="t"/>
              <a:pathLst>
                <a:path extrusionOk="0" fill="none" h="855" w="855">
                  <a:moveTo>
                    <a:pt x="411" y="855"/>
                  </a:moveTo>
                  <a:lnTo>
                    <a:pt x="411" y="855"/>
                  </a:lnTo>
                  <a:lnTo>
                    <a:pt x="274" y="821"/>
                  </a:lnTo>
                  <a:lnTo>
                    <a:pt x="137" y="718"/>
                  </a:lnTo>
                  <a:lnTo>
                    <a:pt x="35" y="581"/>
                  </a:lnTo>
                  <a:lnTo>
                    <a:pt x="1" y="445"/>
                  </a:lnTo>
                  <a:lnTo>
                    <a:pt x="1" y="445"/>
                  </a:lnTo>
                  <a:lnTo>
                    <a:pt x="35" y="274"/>
                  </a:lnTo>
                  <a:lnTo>
                    <a:pt x="103" y="137"/>
                  </a:lnTo>
                  <a:lnTo>
                    <a:pt x="240" y="35"/>
                  </a:lnTo>
                  <a:lnTo>
                    <a:pt x="411" y="0"/>
                  </a:lnTo>
                  <a:lnTo>
                    <a:pt x="411" y="0"/>
                  </a:lnTo>
                  <a:lnTo>
                    <a:pt x="445" y="0"/>
                  </a:lnTo>
                  <a:lnTo>
                    <a:pt x="445" y="0"/>
                  </a:lnTo>
                  <a:lnTo>
                    <a:pt x="582" y="35"/>
                  </a:lnTo>
                  <a:lnTo>
                    <a:pt x="718" y="103"/>
                  </a:lnTo>
                  <a:lnTo>
                    <a:pt x="821" y="240"/>
                  </a:lnTo>
                  <a:lnTo>
                    <a:pt x="855" y="411"/>
                  </a:lnTo>
                  <a:lnTo>
                    <a:pt x="855" y="445"/>
                  </a:lnTo>
                  <a:lnTo>
                    <a:pt x="855" y="445"/>
                  </a:lnTo>
                  <a:lnTo>
                    <a:pt x="821" y="581"/>
                  </a:lnTo>
                  <a:lnTo>
                    <a:pt x="752" y="718"/>
                  </a:lnTo>
                  <a:lnTo>
                    <a:pt x="616" y="821"/>
                  </a:lnTo>
                  <a:lnTo>
                    <a:pt x="445" y="855"/>
                  </a:lnTo>
                  <a:lnTo>
                    <a:pt x="411" y="855"/>
                  </a:lnTo>
                  <a:lnTo>
                    <a:pt x="411" y="855"/>
                  </a:lnTo>
                  <a:lnTo>
                    <a:pt x="411" y="855"/>
                  </a:lnTo>
                  <a:lnTo>
                    <a:pt x="411" y="855"/>
                  </a:lnTo>
                  <a:lnTo>
                    <a:pt x="411"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7"/>
            <p:cNvSpPr/>
            <p:nvPr/>
          </p:nvSpPr>
          <p:spPr>
            <a:xfrm>
              <a:off x="2207425" y="4417325"/>
              <a:ext cx="31650" cy="31625"/>
            </a:xfrm>
            <a:custGeom>
              <a:rect b="b" l="l" r="r" t="t"/>
              <a:pathLst>
                <a:path extrusionOk="0" fill="none" h="1265" w="1266">
                  <a:moveTo>
                    <a:pt x="650" y="0"/>
                  </a:moveTo>
                  <a:lnTo>
                    <a:pt x="616" y="0"/>
                  </a:lnTo>
                  <a:lnTo>
                    <a:pt x="650" y="0"/>
                  </a:lnTo>
                  <a:lnTo>
                    <a:pt x="650" y="0"/>
                  </a:lnTo>
                  <a:lnTo>
                    <a:pt x="513" y="35"/>
                  </a:lnTo>
                  <a:lnTo>
                    <a:pt x="411" y="69"/>
                  </a:lnTo>
                  <a:lnTo>
                    <a:pt x="274" y="103"/>
                  </a:lnTo>
                  <a:lnTo>
                    <a:pt x="206" y="205"/>
                  </a:lnTo>
                  <a:lnTo>
                    <a:pt x="137" y="274"/>
                  </a:lnTo>
                  <a:lnTo>
                    <a:pt x="69" y="376"/>
                  </a:lnTo>
                  <a:lnTo>
                    <a:pt x="35" y="513"/>
                  </a:lnTo>
                  <a:lnTo>
                    <a:pt x="0" y="616"/>
                  </a:lnTo>
                  <a:lnTo>
                    <a:pt x="0" y="616"/>
                  </a:lnTo>
                  <a:lnTo>
                    <a:pt x="35" y="752"/>
                  </a:lnTo>
                  <a:lnTo>
                    <a:pt x="69" y="855"/>
                  </a:lnTo>
                  <a:lnTo>
                    <a:pt x="137" y="957"/>
                  </a:lnTo>
                  <a:lnTo>
                    <a:pt x="206" y="1060"/>
                  </a:lnTo>
                  <a:lnTo>
                    <a:pt x="274" y="1128"/>
                  </a:lnTo>
                  <a:lnTo>
                    <a:pt x="376" y="1197"/>
                  </a:lnTo>
                  <a:lnTo>
                    <a:pt x="513" y="1231"/>
                  </a:lnTo>
                  <a:lnTo>
                    <a:pt x="650" y="1265"/>
                  </a:lnTo>
                  <a:lnTo>
                    <a:pt x="650" y="1265"/>
                  </a:lnTo>
                  <a:lnTo>
                    <a:pt x="650" y="1265"/>
                  </a:lnTo>
                  <a:lnTo>
                    <a:pt x="650" y="1265"/>
                  </a:lnTo>
                  <a:lnTo>
                    <a:pt x="752" y="1231"/>
                  </a:lnTo>
                  <a:lnTo>
                    <a:pt x="889" y="1197"/>
                  </a:lnTo>
                  <a:lnTo>
                    <a:pt x="992" y="1128"/>
                  </a:lnTo>
                  <a:lnTo>
                    <a:pt x="1060" y="1060"/>
                  </a:lnTo>
                  <a:lnTo>
                    <a:pt x="1163" y="992"/>
                  </a:lnTo>
                  <a:lnTo>
                    <a:pt x="1197" y="889"/>
                  </a:lnTo>
                  <a:lnTo>
                    <a:pt x="1231" y="752"/>
                  </a:lnTo>
                  <a:lnTo>
                    <a:pt x="1265" y="650"/>
                  </a:lnTo>
                  <a:lnTo>
                    <a:pt x="1265" y="650"/>
                  </a:lnTo>
                  <a:lnTo>
                    <a:pt x="1231" y="513"/>
                  </a:lnTo>
                  <a:lnTo>
                    <a:pt x="1197" y="376"/>
                  </a:lnTo>
                  <a:lnTo>
                    <a:pt x="1163" y="274"/>
                  </a:lnTo>
                  <a:lnTo>
                    <a:pt x="1060" y="205"/>
                  </a:lnTo>
                  <a:lnTo>
                    <a:pt x="992" y="103"/>
                  </a:lnTo>
                  <a:lnTo>
                    <a:pt x="889" y="69"/>
                  </a:lnTo>
                  <a:lnTo>
                    <a:pt x="752" y="35"/>
                  </a:lnTo>
                  <a:lnTo>
                    <a:pt x="65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7"/>
            <p:cNvSpPr/>
            <p:nvPr/>
          </p:nvSpPr>
          <p:spPr>
            <a:xfrm>
              <a:off x="2352675" y="4422450"/>
              <a:ext cx="21400" cy="21375"/>
            </a:xfrm>
            <a:custGeom>
              <a:rect b="b" l="l" r="r" t="t"/>
              <a:pathLst>
                <a:path extrusionOk="0" fill="none" h="855" w="856">
                  <a:moveTo>
                    <a:pt x="445" y="855"/>
                  </a:moveTo>
                  <a:lnTo>
                    <a:pt x="445" y="855"/>
                  </a:lnTo>
                  <a:lnTo>
                    <a:pt x="274" y="821"/>
                  </a:lnTo>
                  <a:lnTo>
                    <a:pt x="138" y="718"/>
                  </a:lnTo>
                  <a:lnTo>
                    <a:pt x="35" y="581"/>
                  </a:lnTo>
                  <a:lnTo>
                    <a:pt x="1" y="445"/>
                  </a:lnTo>
                  <a:lnTo>
                    <a:pt x="1" y="445"/>
                  </a:lnTo>
                  <a:lnTo>
                    <a:pt x="35" y="274"/>
                  </a:lnTo>
                  <a:lnTo>
                    <a:pt x="138" y="137"/>
                  </a:lnTo>
                  <a:lnTo>
                    <a:pt x="274" y="35"/>
                  </a:lnTo>
                  <a:lnTo>
                    <a:pt x="445" y="0"/>
                  </a:lnTo>
                  <a:lnTo>
                    <a:pt x="445" y="0"/>
                  </a:lnTo>
                  <a:lnTo>
                    <a:pt x="445" y="0"/>
                  </a:lnTo>
                  <a:lnTo>
                    <a:pt x="445" y="0"/>
                  </a:lnTo>
                  <a:lnTo>
                    <a:pt x="582" y="35"/>
                  </a:lnTo>
                  <a:lnTo>
                    <a:pt x="719" y="103"/>
                  </a:lnTo>
                  <a:lnTo>
                    <a:pt x="821" y="240"/>
                  </a:lnTo>
                  <a:lnTo>
                    <a:pt x="855" y="411"/>
                  </a:lnTo>
                  <a:lnTo>
                    <a:pt x="855" y="445"/>
                  </a:lnTo>
                  <a:lnTo>
                    <a:pt x="855" y="445"/>
                  </a:lnTo>
                  <a:lnTo>
                    <a:pt x="821" y="581"/>
                  </a:lnTo>
                  <a:lnTo>
                    <a:pt x="719" y="718"/>
                  </a:lnTo>
                  <a:lnTo>
                    <a:pt x="582" y="821"/>
                  </a:lnTo>
                  <a:lnTo>
                    <a:pt x="445" y="855"/>
                  </a:lnTo>
                  <a:lnTo>
                    <a:pt x="445" y="855"/>
                  </a:lnTo>
                  <a:lnTo>
                    <a:pt x="445" y="855"/>
                  </a:lnTo>
                  <a:lnTo>
                    <a:pt x="411" y="855"/>
                  </a:lnTo>
                  <a:lnTo>
                    <a:pt x="445"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7"/>
            <p:cNvSpPr/>
            <p:nvPr/>
          </p:nvSpPr>
          <p:spPr>
            <a:xfrm>
              <a:off x="2348400" y="4417325"/>
              <a:ext cx="30800" cy="31625"/>
            </a:xfrm>
            <a:custGeom>
              <a:rect b="b" l="l" r="r" t="t"/>
              <a:pathLst>
                <a:path extrusionOk="0" fill="none" h="1265" w="1232">
                  <a:moveTo>
                    <a:pt x="616" y="0"/>
                  </a:moveTo>
                  <a:lnTo>
                    <a:pt x="582" y="0"/>
                  </a:lnTo>
                  <a:lnTo>
                    <a:pt x="616" y="0"/>
                  </a:lnTo>
                  <a:lnTo>
                    <a:pt x="616" y="0"/>
                  </a:lnTo>
                  <a:lnTo>
                    <a:pt x="479" y="35"/>
                  </a:lnTo>
                  <a:lnTo>
                    <a:pt x="377" y="69"/>
                  </a:lnTo>
                  <a:lnTo>
                    <a:pt x="274" y="103"/>
                  </a:lnTo>
                  <a:lnTo>
                    <a:pt x="172" y="205"/>
                  </a:lnTo>
                  <a:lnTo>
                    <a:pt x="103" y="274"/>
                  </a:lnTo>
                  <a:lnTo>
                    <a:pt x="35" y="376"/>
                  </a:lnTo>
                  <a:lnTo>
                    <a:pt x="1" y="513"/>
                  </a:lnTo>
                  <a:lnTo>
                    <a:pt x="1" y="616"/>
                  </a:lnTo>
                  <a:lnTo>
                    <a:pt x="1" y="616"/>
                  </a:lnTo>
                  <a:lnTo>
                    <a:pt x="1" y="752"/>
                  </a:lnTo>
                  <a:lnTo>
                    <a:pt x="35" y="855"/>
                  </a:lnTo>
                  <a:lnTo>
                    <a:pt x="103" y="992"/>
                  </a:lnTo>
                  <a:lnTo>
                    <a:pt x="172" y="1060"/>
                  </a:lnTo>
                  <a:lnTo>
                    <a:pt x="274" y="1128"/>
                  </a:lnTo>
                  <a:lnTo>
                    <a:pt x="377" y="1197"/>
                  </a:lnTo>
                  <a:lnTo>
                    <a:pt x="479" y="1231"/>
                  </a:lnTo>
                  <a:lnTo>
                    <a:pt x="616" y="1265"/>
                  </a:lnTo>
                  <a:lnTo>
                    <a:pt x="616" y="1265"/>
                  </a:lnTo>
                  <a:lnTo>
                    <a:pt x="719" y="1231"/>
                  </a:lnTo>
                  <a:lnTo>
                    <a:pt x="855" y="1197"/>
                  </a:lnTo>
                  <a:lnTo>
                    <a:pt x="958" y="1128"/>
                  </a:lnTo>
                  <a:lnTo>
                    <a:pt x="1060" y="1060"/>
                  </a:lnTo>
                  <a:lnTo>
                    <a:pt x="1129" y="992"/>
                  </a:lnTo>
                  <a:lnTo>
                    <a:pt x="1163" y="889"/>
                  </a:lnTo>
                  <a:lnTo>
                    <a:pt x="1231" y="752"/>
                  </a:lnTo>
                  <a:lnTo>
                    <a:pt x="1231" y="650"/>
                  </a:lnTo>
                  <a:lnTo>
                    <a:pt x="1231" y="650"/>
                  </a:lnTo>
                  <a:lnTo>
                    <a:pt x="1231" y="513"/>
                  </a:lnTo>
                  <a:lnTo>
                    <a:pt x="1197" y="376"/>
                  </a:lnTo>
                  <a:lnTo>
                    <a:pt x="1129" y="274"/>
                  </a:lnTo>
                  <a:lnTo>
                    <a:pt x="1060" y="205"/>
                  </a:lnTo>
                  <a:lnTo>
                    <a:pt x="958" y="103"/>
                  </a:lnTo>
                  <a:lnTo>
                    <a:pt x="855" y="69"/>
                  </a:lnTo>
                  <a:lnTo>
                    <a:pt x="719" y="35"/>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7"/>
            <p:cNvSpPr/>
            <p:nvPr/>
          </p:nvSpPr>
          <p:spPr>
            <a:xfrm>
              <a:off x="2632950" y="4422450"/>
              <a:ext cx="21375" cy="21375"/>
            </a:xfrm>
            <a:custGeom>
              <a:rect b="b" l="l" r="r" t="t"/>
              <a:pathLst>
                <a:path extrusionOk="0" fill="none" h="855" w="855">
                  <a:moveTo>
                    <a:pt x="445" y="855"/>
                  </a:moveTo>
                  <a:lnTo>
                    <a:pt x="445" y="855"/>
                  </a:lnTo>
                  <a:lnTo>
                    <a:pt x="274" y="821"/>
                  </a:lnTo>
                  <a:lnTo>
                    <a:pt x="137" y="718"/>
                  </a:lnTo>
                  <a:lnTo>
                    <a:pt x="35" y="581"/>
                  </a:lnTo>
                  <a:lnTo>
                    <a:pt x="0" y="445"/>
                  </a:lnTo>
                  <a:lnTo>
                    <a:pt x="0" y="445"/>
                  </a:lnTo>
                  <a:lnTo>
                    <a:pt x="35" y="274"/>
                  </a:lnTo>
                  <a:lnTo>
                    <a:pt x="137" y="137"/>
                  </a:lnTo>
                  <a:lnTo>
                    <a:pt x="274" y="35"/>
                  </a:lnTo>
                  <a:lnTo>
                    <a:pt x="445" y="0"/>
                  </a:lnTo>
                  <a:lnTo>
                    <a:pt x="445" y="0"/>
                  </a:lnTo>
                  <a:lnTo>
                    <a:pt x="445" y="0"/>
                  </a:lnTo>
                  <a:lnTo>
                    <a:pt x="445" y="0"/>
                  </a:lnTo>
                  <a:lnTo>
                    <a:pt x="616" y="35"/>
                  </a:lnTo>
                  <a:lnTo>
                    <a:pt x="752" y="103"/>
                  </a:lnTo>
                  <a:lnTo>
                    <a:pt x="821" y="240"/>
                  </a:lnTo>
                  <a:lnTo>
                    <a:pt x="855" y="411"/>
                  </a:lnTo>
                  <a:lnTo>
                    <a:pt x="855" y="445"/>
                  </a:lnTo>
                  <a:lnTo>
                    <a:pt x="855" y="445"/>
                  </a:lnTo>
                  <a:lnTo>
                    <a:pt x="821" y="581"/>
                  </a:lnTo>
                  <a:lnTo>
                    <a:pt x="752" y="718"/>
                  </a:lnTo>
                  <a:lnTo>
                    <a:pt x="616" y="821"/>
                  </a:lnTo>
                  <a:lnTo>
                    <a:pt x="445" y="855"/>
                  </a:lnTo>
                  <a:lnTo>
                    <a:pt x="445" y="855"/>
                  </a:lnTo>
                  <a:lnTo>
                    <a:pt x="445" y="855"/>
                  </a:lnTo>
                  <a:lnTo>
                    <a:pt x="411" y="855"/>
                  </a:lnTo>
                  <a:lnTo>
                    <a:pt x="445"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7"/>
            <p:cNvSpPr/>
            <p:nvPr/>
          </p:nvSpPr>
          <p:spPr>
            <a:xfrm>
              <a:off x="2628675" y="4417325"/>
              <a:ext cx="30775" cy="31625"/>
            </a:xfrm>
            <a:custGeom>
              <a:rect b="b" l="l" r="r" t="t"/>
              <a:pathLst>
                <a:path extrusionOk="0" fill="none" h="1265" w="1231">
                  <a:moveTo>
                    <a:pt x="616" y="0"/>
                  </a:moveTo>
                  <a:lnTo>
                    <a:pt x="582" y="0"/>
                  </a:lnTo>
                  <a:lnTo>
                    <a:pt x="616" y="0"/>
                  </a:lnTo>
                  <a:lnTo>
                    <a:pt x="616" y="0"/>
                  </a:lnTo>
                  <a:lnTo>
                    <a:pt x="479" y="35"/>
                  </a:lnTo>
                  <a:lnTo>
                    <a:pt x="377" y="69"/>
                  </a:lnTo>
                  <a:lnTo>
                    <a:pt x="274" y="103"/>
                  </a:lnTo>
                  <a:lnTo>
                    <a:pt x="171" y="205"/>
                  </a:lnTo>
                  <a:lnTo>
                    <a:pt x="103" y="274"/>
                  </a:lnTo>
                  <a:lnTo>
                    <a:pt x="35" y="376"/>
                  </a:lnTo>
                  <a:lnTo>
                    <a:pt x="1" y="513"/>
                  </a:lnTo>
                  <a:lnTo>
                    <a:pt x="1" y="616"/>
                  </a:lnTo>
                  <a:lnTo>
                    <a:pt x="1" y="616"/>
                  </a:lnTo>
                  <a:lnTo>
                    <a:pt x="1" y="752"/>
                  </a:lnTo>
                  <a:lnTo>
                    <a:pt x="35" y="855"/>
                  </a:lnTo>
                  <a:lnTo>
                    <a:pt x="103" y="992"/>
                  </a:lnTo>
                  <a:lnTo>
                    <a:pt x="171" y="1060"/>
                  </a:lnTo>
                  <a:lnTo>
                    <a:pt x="274" y="1128"/>
                  </a:lnTo>
                  <a:lnTo>
                    <a:pt x="377" y="1197"/>
                  </a:lnTo>
                  <a:lnTo>
                    <a:pt x="479" y="1231"/>
                  </a:lnTo>
                  <a:lnTo>
                    <a:pt x="616" y="1265"/>
                  </a:lnTo>
                  <a:lnTo>
                    <a:pt x="616" y="1265"/>
                  </a:lnTo>
                  <a:lnTo>
                    <a:pt x="752" y="1231"/>
                  </a:lnTo>
                  <a:lnTo>
                    <a:pt x="855" y="1197"/>
                  </a:lnTo>
                  <a:lnTo>
                    <a:pt x="958" y="1128"/>
                  </a:lnTo>
                  <a:lnTo>
                    <a:pt x="1060" y="1060"/>
                  </a:lnTo>
                  <a:lnTo>
                    <a:pt x="1128" y="992"/>
                  </a:lnTo>
                  <a:lnTo>
                    <a:pt x="1197" y="889"/>
                  </a:lnTo>
                  <a:lnTo>
                    <a:pt x="1231" y="752"/>
                  </a:lnTo>
                  <a:lnTo>
                    <a:pt x="1231" y="650"/>
                  </a:lnTo>
                  <a:lnTo>
                    <a:pt x="1231" y="650"/>
                  </a:lnTo>
                  <a:lnTo>
                    <a:pt x="1231" y="513"/>
                  </a:lnTo>
                  <a:lnTo>
                    <a:pt x="1197" y="376"/>
                  </a:lnTo>
                  <a:lnTo>
                    <a:pt x="1128" y="274"/>
                  </a:lnTo>
                  <a:lnTo>
                    <a:pt x="1060" y="205"/>
                  </a:lnTo>
                  <a:lnTo>
                    <a:pt x="958" y="103"/>
                  </a:lnTo>
                  <a:lnTo>
                    <a:pt x="855" y="69"/>
                  </a:lnTo>
                  <a:lnTo>
                    <a:pt x="718" y="35"/>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7"/>
            <p:cNvSpPr/>
            <p:nvPr/>
          </p:nvSpPr>
          <p:spPr>
            <a:xfrm>
              <a:off x="2492825" y="4422450"/>
              <a:ext cx="21375" cy="21375"/>
            </a:xfrm>
            <a:custGeom>
              <a:rect b="b" l="l" r="r" t="t"/>
              <a:pathLst>
                <a:path extrusionOk="0" fill="none" h="855" w="855">
                  <a:moveTo>
                    <a:pt x="444" y="855"/>
                  </a:moveTo>
                  <a:lnTo>
                    <a:pt x="410" y="855"/>
                  </a:lnTo>
                  <a:lnTo>
                    <a:pt x="444" y="855"/>
                  </a:lnTo>
                  <a:lnTo>
                    <a:pt x="444" y="855"/>
                  </a:lnTo>
                  <a:lnTo>
                    <a:pt x="274" y="821"/>
                  </a:lnTo>
                  <a:lnTo>
                    <a:pt x="137" y="718"/>
                  </a:lnTo>
                  <a:lnTo>
                    <a:pt x="34" y="581"/>
                  </a:lnTo>
                  <a:lnTo>
                    <a:pt x="0" y="411"/>
                  </a:lnTo>
                  <a:lnTo>
                    <a:pt x="0" y="411"/>
                  </a:lnTo>
                  <a:lnTo>
                    <a:pt x="34" y="240"/>
                  </a:lnTo>
                  <a:lnTo>
                    <a:pt x="137" y="103"/>
                  </a:lnTo>
                  <a:lnTo>
                    <a:pt x="274" y="35"/>
                  </a:lnTo>
                  <a:lnTo>
                    <a:pt x="444" y="0"/>
                  </a:lnTo>
                  <a:lnTo>
                    <a:pt x="444" y="0"/>
                  </a:lnTo>
                  <a:lnTo>
                    <a:pt x="615" y="35"/>
                  </a:lnTo>
                  <a:lnTo>
                    <a:pt x="718" y="103"/>
                  </a:lnTo>
                  <a:lnTo>
                    <a:pt x="820" y="240"/>
                  </a:lnTo>
                  <a:lnTo>
                    <a:pt x="855" y="411"/>
                  </a:lnTo>
                  <a:lnTo>
                    <a:pt x="855" y="445"/>
                  </a:lnTo>
                  <a:lnTo>
                    <a:pt x="855" y="445"/>
                  </a:lnTo>
                  <a:lnTo>
                    <a:pt x="820" y="581"/>
                  </a:lnTo>
                  <a:lnTo>
                    <a:pt x="752" y="718"/>
                  </a:lnTo>
                  <a:lnTo>
                    <a:pt x="615" y="821"/>
                  </a:lnTo>
                  <a:lnTo>
                    <a:pt x="444"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7"/>
            <p:cNvSpPr/>
            <p:nvPr/>
          </p:nvSpPr>
          <p:spPr>
            <a:xfrm>
              <a:off x="2488550" y="4417325"/>
              <a:ext cx="30775" cy="31625"/>
            </a:xfrm>
            <a:custGeom>
              <a:rect b="b" l="l" r="r" t="t"/>
              <a:pathLst>
                <a:path extrusionOk="0" fill="none" h="1265" w="1231">
                  <a:moveTo>
                    <a:pt x="615" y="0"/>
                  </a:moveTo>
                  <a:lnTo>
                    <a:pt x="581" y="0"/>
                  </a:lnTo>
                  <a:lnTo>
                    <a:pt x="615" y="0"/>
                  </a:lnTo>
                  <a:lnTo>
                    <a:pt x="615" y="0"/>
                  </a:lnTo>
                  <a:lnTo>
                    <a:pt x="479" y="35"/>
                  </a:lnTo>
                  <a:lnTo>
                    <a:pt x="376" y="69"/>
                  </a:lnTo>
                  <a:lnTo>
                    <a:pt x="239" y="103"/>
                  </a:lnTo>
                  <a:lnTo>
                    <a:pt x="171" y="205"/>
                  </a:lnTo>
                  <a:lnTo>
                    <a:pt x="103" y="274"/>
                  </a:lnTo>
                  <a:lnTo>
                    <a:pt x="34" y="376"/>
                  </a:lnTo>
                  <a:lnTo>
                    <a:pt x="0" y="513"/>
                  </a:lnTo>
                  <a:lnTo>
                    <a:pt x="0" y="650"/>
                  </a:lnTo>
                  <a:lnTo>
                    <a:pt x="0" y="650"/>
                  </a:lnTo>
                  <a:lnTo>
                    <a:pt x="0" y="752"/>
                  </a:lnTo>
                  <a:lnTo>
                    <a:pt x="34" y="889"/>
                  </a:lnTo>
                  <a:lnTo>
                    <a:pt x="103" y="992"/>
                  </a:lnTo>
                  <a:lnTo>
                    <a:pt x="171" y="1060"/>
                  </a:lnTo>
                  <a:lnTo>
                    <a:pt x="274" y="1128"/>
                  </a:lnTo>
                  <a:lnTo>
                    <a:pt x="376" y="1197"/>
                  </a:lnTo>
                  <a:lnTo>
                    <a:pt x="479" y="1231"/>
                  </a:lnTo>
                  <a:lnTo>
                    <a:pt x="615" y="1265"/>
                  </a:lnTo>
                  <a:lnTo>
                    <a:pt x="615" y="1265"/>
                  </a:lnTo>
                  <a:lnTo>
                    <a:pt x="615" y="1265"/>
                  </a:lnTo>
                  <a:lnTo>
                    <a:pt x="615" y="1265"/>
                  </a:lnTo>
                  <a:lnTo>
                    <a:pt x="752" y="1231"/>
                  </a:lnTo>
                  <a:lnTo>
                    <a:pt x="855" y="1197"/>
                  </a:lnTo>
                  <a:lnTo>
                    <a:pt x="957" y="1128"/>
                  </a:lnTo>
                  <a:lnTo>
                    <a:pt x="1060" y="1060"/>
                  </a:lnTo>
                  <a:lnTo>
                    <a:pt x="1128" y="992"/>
                  </a:lnTo>
                  <a:lnTo>
                    <a:pt x="1162" y="855"/>
                  </a:lnTo>
                  <a:lnTo>
                    <a:pt x="1231" y="752"/>
                  </a:lnTo>
                  <a:lnTo>
                    <a:pt x="1231" y="650"/>
                  </a:lnTo>
                  <a:lnTo>
                    <a:pt x="1231" y="650"/>
                  </a:lnTo>
                  <a:lnTo>
                    <a:pt x="1231" y="513"/>
                  </a:lnTo>
                  <a:lnTo>
                    <a:pt x="1196" y="376"/>
                  </a:lnTo>
                  <a:lnTo>
                    <a:pt x="1128" y="274"/>
                  </a:lnTo>
                  <a:lnTo>
                    <a:pt x="1060" y="205"/>
                  </a:lnTo>
                  <a:lnTo>
                    <a:pt x="957" y="103"/>
                  </a:lnTo>
                  <a:lnTo>
                    <a:pt x="855" y="69"/>
                  </a:lnTo>
                  <a:lnTo>
                    <a:pt x="752" y="35"/>
                  </a:lnTo>
                  <a:lnTo>
                    <a:pt x="61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7"/>
            <p:cNvSpPr/>
            <p:nvPr/>
          </p:nvSpPr>
          <p:spPr>
            <a:xfrm>
              <a:off x="2573125" y="4336150"/>
              <a:ext cx="25" cy="25"/>
            </a:xfrm>
            <a:custGeom>
              <a:rect b="b" l="l" r="r" t="t"/>
              <a:pathLst>
                <a:path extrusionOk="0" fill="none" h="1" w="1">
                  <a:moveTo>
                    <a:pt x="1" y="0"/>
                  </a:move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7"/>
            <p:cNvSpPr/>
            <p:nvPr/>
          </p:nvSpPr>
          <p:spPr>
            <a:xfrm>
              <a:off x="2283475" y="4314775"/>
              <a:ext cx="19675" cy="21400"/>
            </a:xfrm>
            <a:custGeom>
              <a:rect b="b" l="l" r="r" t="t"/>
              <a:pathLst>
                <a:path extrusionOk="0" fill="none" h="856" w="787">
                  <a:moveTo>
                    <a:pt x="376" y="855"/>
                  </a:moveTo>
                  <a:lnTo>
                    <a:pt x="376" y="855"/>
                  </a:lnTo>
                  <a:lnTo>
                    <a:pt x="240" y="821"/>
                  </a:lnTo>
                  <a:lnTo>
                    <a:pt x="103" y="719"/>
                  </a:lnTo>
                  <a:lnTo>
                    <a:pt x="35" y="548"/>
                  </a:lnTo>
                  <a:lnTo>
                    <a:pt x="0" y="377"/>
                  </a:lnTo>
                  <a:lnTo>
                    <a:pt x="0" y="377"/>
                  </a:lnTo>
                  <a:lnTo>
                    <a:pt x="35" y="240"/>
                  </a:lnTo>
                  <a:lnTo>
                    <a:pt x="137" y="138"/>
                  </a:lnTo>
                  <a:lnTo>
                    <a:pt x="240" y="35"/>
                  </a:lnTo>
                  <a:lnTo>
                    <a:pt x="376" y="1"/>
                  </a:lnTo>
                  <a:lnTo>
                    <a:pt x="376" y="1"/>
                  </a:lnTo>
                  <a:lnTo>
                    <a:pt x="547" y="69"/>
                  </a:lnTo>
                  <a:lnTo>
                    <a:pt x="684" y="172"/>
                  </a:lnTo>
                  <a:lnTo>
                    <a:pt x="752" y="308"/>
                  </a:lnTo>
                  <a:lnTo>
                    <a:pt x="786" y="479"/>
                  </a:lnTo>
                  <a:lnTo>
                    <a:pt x="786" y="479"/>
                  </a:lnTo>
                  <a:lnTo>
                    <a:pt x="718" y="616"/>
                  </a:lnTo>
                  <a:lnTo>
                    <a:pt x="650" y="719"/>
                  </a:lnTo>
                  <a:lnTo>
                    <a:pt x="547" y="821"/>
                  </a:lnTo>
                  <a:lnTo>
                    <a:pt x="376"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7"/>
            <p:cNvSpPr/>
            <p:nvPr/>
          </p:nvSpPr>
          <p:spPr>
            <a:xfrm>
              <a:off x="2277500" y="4309650"/>
              <a:ext cx="31625" cy="31650"/>
            </a:xfrm>
            <a:custGeom>
              <a:rect b="b" l="l" r="r" t="t"/>
              <a:pathLst>
                <a:path extrusionOk="0" fill="none" h="1266" w="1265">
                  <a:moveTo>
                    <a:pt x="650" y="1"/>
                  </a:moveTo>
                  <a:lnTo>
                    <a:pt x="615" y="1"/>
                  </a:lnTo>
                  <a:lnTo>
                    <a:pt x="615" y="1"/>
                  </a:lnTo>
                  <a:lnTo>
                    <a:pt x="513" y="35"/>
                  </a:lnTo>
                  <a:lnTo>
                    <a:pt x="376" y="69"/>
                  </a:lnTo>
                  <a:lnTo>
                    <a:pt x="274" y="138"/>
                  </a:lnTo>
                  <a:lnTo>
                    <a:pt x="205" y="206"/>
                  </a:lnTo>
                  <a:lnTo>
                    <a:pt x="103" y="308"/>
                  </a:lnTo>
                  <a:lnTo>
                    <a:pt x="68" y="411"/>
                  </a:lnTo>
                  <a:lnTo>
                    <a:pt x="34" y="513"/>
                  </a:lnTo>
                  <a:lnTo>
                    <a:pt x="0" y="650"/>
                  </a:lnTo>
                  <a:lnTo>
                    <a:pt x="0" y="650"/>
                  </a:lnTo>
                  <a:lnTo>
                    <a:pt x="34" y="753"/>
                  </a:lnTo>
                  <a:lnTo>
                    <a:pt x="68" y="889"/>
                  </a:lnTo>
                  <a:lnTo>
                    <a:pt x="103" y="992"/>
                  </a:lnTo>
                  <a:lnTo>
                    <a:pt x="205" y="1060"/>
                  </a:lnTo>
                  <a:lnTo>
                    <a:pt x="274" y="1163"/>
                  </a:lnTo>
                  <a:lnTo>
                    <a:pt x="376" y="1197"/>
                  </a:lnTo>
                  <a:lnTo>
                    <a:pt x="513" y="1231"/>
                  </a:lnTo>
                  <a:lnTo>
                    <a:pt x="650" y="1265"/>
                  </a:lnTo>
                  <a:lnTo>
                    <a:pt x="650" y="1265"/>
                  </a:lnTo>
                  <a:lnTo>
                    <a:pt x="650" y="1265"/>
                  </a:lnTo>
                  <a:lnTo>
                    <a:pt x="650" y="1265"/>
                  </a:lnTo>
                  <a:lnTo>
                    <a:pt x="752" y="1231"/>
                  </a:lnTo>
                  <a:lnTo>
                    <a:pt x="889" y="1197"/>
                  </a:lnTo>
                  <a:lnTo>
                    <a:pt x="991" y="1163"/>
                  </a:lnTo>
                  <a:lnTo>
                    <a:pt x="1060" y="1060"/>
                  </a:lnTo>
                  <a:lnTo>
                    <a:pt x="1162" y="992"/>
                  </a:lnTo>
                  <a:lnTo>
                    <a:pt x="1196" y="889"/>
                  </a:lnTo>
                  <a:lnTo>
                    <a:pt x="1231" y="753"/>
                  </a:lnTo>
                  <a:lnTo>
                    <a:pt x="1265" y="650"/>
                  </a:lnTo>
                  <a:lnTo>
                    <a:pt x="1265" y="650"/>
                  </a:lnTo>
                  <a:lnTo>
                    <a:pt x="1231" y="513"/>
                  </a:lnTo>
                  <a:lnTo>
                    <a:pt x="1196" y="377"/>
                  </a:lnTo>
                  <a:lnTo>
                    <a:pt x="1162" y="274"/>
                  </a:lnTo>
                  <a:lnTo>
                    <a:pt x="1060" y="206"/>
                  </a:lnTo>
                  <a:lnTo>
                    <a:pt x="991" y="103"/>
                  </a:lnTo>
                  <a:lnTo>
                    <a:pt x="889" y="69"/>
                  </a:lnTo>
                  <a:lnTo>
                    <a:pt x="752" y="35"/>
                  </a:lnTo>
                  <a:lnTo>
                    <a:pt x="65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7"/>
            <p:cNvSpPr/>
            <p:nvPr/>
          </p:nvSpPr>
          <p:spPr>
            <a:xfrm>
              <a:off x="2433000" y="4309650"/>
              <a:ext cx="25" cy="25"/>
            </a:xfrm>
            <a:custGeom>
              <a:rect b="b" l="l" r="r" t="t"/>
              <a:pathLst>
                <a:path extrusionOk="0" fill="none" h="1" w="1">
                  <a:moveTo>
                    <a:pt x="1" y="1"/>
                  </a:move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7"/>
            <p:cNvSpPr/>
            <p:nvPr/>
          </p:nvSpPr>
          <p:spPr>
            <a:xfrm>
              <a:off x="2422750" y="4314775"/>
              <a:ext cx="21375" cy="21400"/>
            </a:xfrm>
            <a:custGeom>
              <a:rect b="b" l="l" r="r" t="t"/>
              <a:pathLst>
                <a:path extrusionOk="0" fill="none" h="856" w="855">
                  <a:moveTo>
                    <a:pt x="445" y="855"/>
                  </a:moveTo>
                  <a:lnTo>
                    <a:pt x="411" y="855"/>
                  </a:lnTo>
                  <a:lnTo>
                    <a:pt x="445" y="855"/>
                  </a:lnTo>
                  <a:lnTo>
                    <a:pt x="445" y="855"/>
                  </a:lnTo>
                  <a:lnTo>
                    <a:pt x="274" y="821"/>
                  </a:lnTo>
                  <a:lnTo>
                    <a:pt x="137" y="719"/>
                  </a:lnTo>
                  <a:lnTo>
                    <a:pt x="35" y="582"/>
                  </a:lnTo>
                  <a:lnTo>
                    <a:pt x="0" y="445"/>
                  </a:lnTo>
                  <a:lnTo>
                    <a:pt x="0" y="445"/>
                  </a:lnTo>
                  <a:lnTo>
                    <a:pt x="35" y="274"/>
                  </a:lnTo>
                  <a:lnTo>
                    <a:pt x="137" y="138"/>
                  </a:lnTo>
                  <a:lnTo>
                    <a:pt x="274" y="35"/>
                  </a:lnTo>
                  <a:lnTo>
                    <a:pt x="445" y="1"/>
                  </a:lnTo>
                  <a:lnTo>
                    <a:pt x="445" y="1"/>
                  </a:lnTo>
                  <a:lnTo>
                    <a:pt x="582" y="35"/>
                  </a:lnTo>
                  <a:lnTo>
                    <a:pt x="718" y="138"/>
                  </a:lnTo>
                  <a:lnTo>
                    <a:pt x="821" y="274"/>
                  </a:lnTo>
                  <a:lnTo>
                    <a:pt x="855" y="445"/>
                  </a:lnTo>
                  <a:lnTo>
                    <a:pt x="855" y="445"/>
                  </a:lnTo>
                  <a:lnTo>
                    <a:pt x="821" y="582"/>
                  </a:lnTo>
                  <a:lnTo>
                    <a:pt x="718" y="719"/>
                  </a:lnTo>
                  <a:lnTo>
                    <a:pt x="582" y="821"/>
                  </a:lnTo>
                  <a:lnTo>
                    <a:pt x="445"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7"/>
            <p:cNvSpPr/>
            <p:nvPr/>
          </p:nvSpPr>
          <p:spPr>
            <a:xfrm>
              <a:off x="2417625" y="4309650"/>
              <a:ext cx="31650" cy="31650"/>
            </a:xfrm>
            <a:custGeom>
              <a:rect b="b" l="l" r="r" t="t"/>
              <a:pathLst>
                <a:path extrusionOk="0" fill="none" h="1266" w="1266">
                  <a:moveTo>
                    <a:pt x="616" y="1"/>
                  </a:moveTo>
                  <a:lnTo>
                    <a:pt x="616" y="1"/>
                  </a:lnTo>
                  <a:lnTo>
                    <a:pt x="616" y="1"/>
                  </a:lnTo>
                  <a:lnTo>
                    <a:pt x="650" y="1"/>
                  </a:lnTo>
                  <a:lnTo>
                    <a:pt x="650" y="1"/>
                  </a:lnTo>
                  <a:lnTo>
                    <a:pt x="513" y="35"/>
                  </a:lnTo>
                  <a:lnTo>
                    <a:pt x="376" y="69"/>
                  </a:lnTo>
                  <a:lnTo>
                    <a:pt x="274" y="103"/>
                  </a:lnTo>
                  <a:lnTo>
                    <a:pt x="205" y="206"/>
                  </a:lnTo>
                  <a:lnTo>
                    <a:pt x="103" y="274"/>
                  </a:lnTo>
                  <a:lnTo>
                    <a:pt x="69" y="377"/>
                  </a:lnTo>
                  <a:lnTo>
                    <a:pt x="35" y="513"/>
                  </a:lnTo>
                  <a:lnTo>
                    <a:pt x="0" y="650"/>
                  </a:lnTo>
                  <a:lnTo>
                    <a:pt x="0" y="650"/>
                  </a:lnTo>
                  <a:lnTo>
                    <a:pt x="35" y="753"/>
                  </a:lnTo>
                  <a:lnTo>
                    <a:pt x="69" y="889"/>
                  </a:lnTo>
                  <a:lnTo>
                    <a:pt x="103" y="992"/>
                  </a:lnTo>
                  <a:lnTo>
                    <a:pt x="205" y="1060"/>
                  </a:lnTo>
                  <a:lnTo>
                    <a:pt x="274" y="1163"/>
                  </a:lnTo>
                  <a:lnTo>
                    <a:pt x="376" y="1197"/>
                  </a:lnTo>
                  <a:lnTo>
                    <a:pt x="513" y="1231"/>
                  </a:lnTo>
                  <a:lnTo>
                    <a:pt x="650" y="1265"/>
                  </a:lnTo>
                  <a:lnTo>
                    <a:pt x="650" y="1265"/>
                  </a:lnTo>
                  <a:lnTo>
                    <a:pt x="752" y="1231"/>
                  </a:lnTo>
                  <a:lnTo>
                    <a:pt x="889" y="1197"/>
                  </a:lnTo>
                  <a:lnTo>
                    <a:pt x="992" y="1163"/>
                  </a:lnTo>
                  <a:lnTo>
                    <a:pt x="1060" y="1060"/>
                  </a:lnTo>
                  <a:lnTo>
                    <a:pt x="1162" y="992"/>
                  </a:lnTo>
                  <a:lnTo>
                    <a:pt x="1197" y="889"/>
                  </a:lnTo>
                  <a:lnTo>
                    <a:pt x="1231" y="753"/>
                  </a:lnTo>
                  <a:lnTo>
                    <a:pt x="1265" y="650"/>
                  </a:lnTo>
                  <a:lnTo>
                    <a:pt x="1265" y="650"/>
                  </a:lnTo>
                  <a:lnTo>
                    <a:pt x="1231" y="513"/>
                  </a:lnTo>
                  <a:lnTo>
                    <a:pt x="1197" y="377"/>
                  </a:lnTo>
                  <a:lnTo>
                    <a:pt x="1128" y="274"/>
                  </a:lnTo>
                  <a:lnTo>
                    <a:pt x="1060" y="206"/>
                  </a:lnTo>
                  <a:lnTo>
                    <a:pt x="992" y="103"/>
                  </a:lnTo>
                  <a:lnTo>
                    <a:pt x="855" y="69"/>
                  </a:lnTo>
                  <a:lnTo>
                    <a:pt x="752" y="35"/>
                  </a:lnTo>
                  <a:lnTo>
                    <a:pt x="6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7"/>
            <p:cNvSpPr/>
            <p:nvPr/>
          </p:nvSpPr>
          <p:spPr>
            <a:xfrm>
              <a:off x="2562875" y="4314775"/>
              <a:ext cx="21400" cy="21400"/>
            </a:xfrm>
            <a:custGeom>
              <a:rect b="b" l="l" r="r" t="t"/>
              <a:pathLst>
                <a:path extrusionOk="0" fill="none" h="856" w="856">
                  <a:moveTo>
                    <a:pt x="411" y="855"/>
                  </a:moveTo>
                  <a:lnTo>
                    <a:pt x="411" y="855"/>
                  </a:lnTo>
                  <a:lnTo>
                    <a:pt x="240" y="821"/>
                  </a:lnTo>
                  <a:lnTo>
                    <a:pt x="137" y="719"/>
                  </a:lnTo>
                  <a:lnTo>
                    <a:pt x="35" y="616"/>
                  </a:lnTo>
                  <a:lnTo>
                    <a:pt x="1" y="445"/>
                  </a:lnTo>
                  <a:lnTo>
                    <a:pt x="1" y="445"/>
                  </a:lnTo>
                  <a:lnTo>
                    <a:pt x="35" y="274"/>
                  </a:lnTo>
                  <a:lnTo>
                    <a:pt x="103" y="138"/>
                  </a:lnTo>
                  <a:lnTo>
                    <a:pt x="240" y="35"/>
                  </a:lnTo>
                  <a:lnTo>
                    <a:pt x="411" y="1"/>
                  </a:lnTo>
                  <a:lnTo>
                    <a:pt x="411" y="1"/>
                  </a:lnTo>
                  <a:lnTo>
                    <a:pt x="411" y="1"/>
                  </a:lnTo>
                  <a:lnTo>
                    <a:pt x="411" y="1"/>
                  </a:lnTo>
                  <a:lnTo>
                    <a:pt x="582" y="35"/>
                  </a:lnTo>
                  <a:lnTo>
                    <a:pt x="719" y="138"/>
                  </a:lnTo>
                  <a:lnTo>
                    <a:pt x="821" y="274"/>
                  </a:lnTo>
                  <a:lnTo>
                    <a:pt x="855" y="411"/>
                  </a:lnTo>
                  <a:lnTo>
                    <a:pt x="855" y="445"/>
                  </a:lnTo>
                  <a:lnTo>
                    <a:pt x="855" y="445"/>
                  </a:lnTo>
                  <a:lnTo>
                    <a:pt x="821" y="582"/>
                  </a:lnTo>
                  <a:lnTo>
                    <a:pt x="719" y="719"/>
                  </a:lnTo>
                  <a:lnTo>
                    <a:pt x="582" y="821"/>
                  </a:lnTo>
                  <a:lnTo>
                    <a:pt x="411" y="855"/>
                  </a:lnTo>
                  <a:lnTo>
                    <a:pt x="411" y="855"/>
                  </a:lnTo>
                  <a:lnTo>
                    <a:pt x="411" y="855"/>
                  </a:lnTo>
                  <a:lnTo>
                    <a:pt x="411"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7"/>
            <p:cNvSpPr/>
            <p:nvPr/>
          </p:nvSpPr>
          <p:spPr>
            <a:xfrm>
              <a:off x="2557750" y="4309650"/>
              <a:ext cx="31650" cy="31650"/>
            </a:xfrm>
            <a:custGeom>
              <a:rect b="b" l="l" r="r" t="t"/>
              <a:pathLst>
                <a:path extrusionOk="0" fill="none" h="1266" w="1266">
                  <a:moveTo>
                    <a:pt x="650" y="1"/>
                  </a:moveTo>
                  <a:lnTo>
                    <a:pt x="616" y="1"/>
                  </a:lnTo>
                  <a:lnTo>
                    <a:pt x="616" y="1"/>
                  </a:lnTo>
                  <a:lnTo>
                    <a:pt x="616" y="1"/>
                  </a:lnTo>
                  <a:lnTo>
                    <a:pt x="513" y="35"/>
                  </a:lnTo>
                  <a:lnTo>
                    <a:pt x="377" y="69"/>
                  </a:lnTo>
                  <a:lnTo>
                    <a:pt x="274" y="138"/>
                  </a:lnTo>
                  <a:lnTo>
                    <a:pt x="206" y="206"/>
                  </a:lnTo>
                  <a:lnTo>
                    <a:pt x="103" y="308"/>
                  </a:lnTo>
                  <a:lnTo>
                    <a:pt x="69" y="411"/>
                  </a:lnTo>
                  <a:lnTo>
                    <a:pt x="35" y="513"/>
                  </a:lnTo>
                  <a:lnTo>
                    <a:pt x="1" y="650"/>
                  </a:lnTo>
                  <a:lnTo>
                    <a:pt x="1" y="650"/>
                  </a:lnTo>
                  <a:lnTo>
                    <a:pt x="35" y="753"/>
                  </a:lnTo>
                  <a:lnTo>
                    <a:pt x="69" y="889"/>
                  </a:lnTo>
                  <a:lnTo>
                    <a:pt x="137" y="992"/>
                  </a:lnTo>
                  <a:lnTo>
                    <a:pt x="206" y="1060"/>
                  </a:lnTo>
                  <a:lnTo>
                    <a:pt x="308" y="1163"/>
                  </a:lnTo>
                  <a:lnTo>
                    <a:pt x="411" y="1197"/>
                  </a:lnTo>
                  <a:lnTo>
                    <a:pt x="513" y="1231"/>
                  </a:lnTo>
                  <a:lnTo>
                    <a:pt x="650" y="1265"/>
                  </a:lnTo>
                  <a:lnTo>
                    <a:pt x="650" y="1265"/>
                  </a:lnTo>
                  <a:lnTo>
                    <a:pt x="650" y="1265"/>
                  </a:lnTo>
                  <a:lnTo>
                    <a:pt x="650" y="1265"/>
                  </a:lnTo>
                  <a:lnTo>
                    <a:pt x="753" y="1231"/>
                  </a:lnTo>
                  <a:lnTo>
                    <a:pt x="889" y="1197"/>
                  </a:lnTo>
                  <a:lnTo>
                    <a:pt x="992" y="1163"/>
                  </a:lnTo>
                  <a:lnTo>
                    <a:pt x="1094" y="1060"/>
                  </a:lnTo>
                  <a:lnTo>
                    <a:pt x="1163" y="992"/>
                  </a:lnTo>
                  <a:lnTo>
                    <a:pt x="1197" y="889"/>
                  </a:lnTo>
                  <a:lnTo>
                    <a:pt x="1231" y="753"/>
                  </a:lnTo>
                  <a:lnTo>
                    <a:pt x="1265" y="650"/>
                  </a:lnTo>
                  <a:lnTo>
                    <a:pt x="1265" y="650"/>
                  </a:lnTo>
                  <a:lnTo>
                    <a:pt x="1231" y="513"/>
                  </a:lnTo>
                  <a:lnTo>
                    <a:pt x="1197" y="377"/>
                  </a:lnTo>
                  <a:lnTo>
                    <a:pt x="1163" y="274"/>
                  </a:lnTo>
                  <a:lnTo>
                    <a:pt x="1060" y="206"/>
                  </a:lnTo>
                  <a:lnTo>
                    <a:pt x="992" y="103"/>
                  </a:lnTo>
                  <a:lnTo>
                    <a:pt x="889" y="69"/>
                  </a:lnTo>
                  <a:lnTo>
                    <a:pt x="753" y="35"/>
                  </a:lnTo>
                  <a:lnTo>
                    <a:pt x="65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7"/>
            <p:cNvSpPr/>
            <p:nvPr/>
          </p:nvSpPr>
          <p:spPr>
            <a:xfrm>
              <a:off x="2362925" y="4204550"/>
              <a:ext cx="25" cy="25"/>
            </a:xfrm>
            <a:custGeom>
              <a:rect b="b" l="l" r="r" t="t"/>
              <a:pathLst>
                <a:path extrusionOk="0" fill="none" h="1" w="1">
                  <a:moveTo>
                    <a:pt x="1" y="1"/>
                  </a:move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7"/>
            <p:cNvSpPr/>
            <p:nvPr/>
          </p:nvSpPr>
          <p:spPr>
            <a:xfrm>
              <a:off x="2351825" y="4209675"/>
              <a:ext cx="21400" cy="21400"/>
            </a:xfrm>
            <a:custGeom>
              <a:rect b="b" l="l" r="r" t="t"/>
              <a:pathLst>
                <a:path extrusionOk="0" fill="none" h="856" w="856">
                  <a:moveTo>
                    <a:pt x="411" y="855"/>
                  </a:moveTo>
                  <a:lnTo>
                    <a:pt x="411" y="855"/>
                  </a:lnTo>
                  <a:lnTo>
                    <a:pt x="274" y="821"/>
                  </a:lnTo>
                  <a:lnTo>
                    <a:pt x="137" y="753"/>
                  </a:lnTo>
                  <a:lnTo>
                    <a:pt x="35" y="616"/>
                  </a:lnTo>
                  <a:lnTo>
                    <a:pt x="1" y="479"/>
                  </a:lnTo>
                  <a:lnTo>
                    <a:pt x="1" y="479"/>
                  </a:lnTo>
                  <a:lnTo>
                    <a:pt x="1" y="309"/>
                  </a:lnTo>
                  <a:lnTo>
                    <a:pt x="69" y="138"/>
                  </a:lnTo>
                  <a:lnTo>
                    <a:pt x="206" y="35"/>
                  </a:lnTo>
                  <a:lnTo>
                    <a:pt x="377" y="1"/>
                  </a:lnTo>
                  <a:lnTo>
                    <a:pt x="377" y="1"/>
                  </a:lnTo>
                  <a:lnTo>
                    <a:pt x="411" y="1"/>
                  </a:lnTo>
                  <a:lnTo>
                    <a:pt x="411" y="1"/>
                  </a:lnTo>
                  <a:lnTo>
                    <a:pt x="479" y="1"/>
                  </a:lnTo>
                  <a:lnTo>
                    <a:pt x="479" y="1"/>
                  </a:lnTo>
                  <a:lnTo>
                    <a:pt x="616" y="35"/>
                  </a:lnTo>
                  <a:lnTo>
                    <a:pt x="753" y="138"/>
                  </a:lnTo>
                  <a:lnTo>
                    <a:pt x="821" y="309"/>
                  </a:lnTo>
                  <a:lnTo>
                    <a:pt x="855" y="479"/>
                  </a:lnTo>
                  <a:lnTo>
                    <a:pt x="855" y="479"/>
                  </a:lnTo>
                  <a:lnTo>
                    <a:pt x="787" y="616"/>
                  </a:lnTo>
                  <a:lnTo>
                    <a:pt x="718" y="719"/>
                  </a:lnTo>
                  <a:lnTo>
                    <a:pt x="616" y="821"/>
                  </a:lnTo>
                  <a:lnTo>
                    <a:pt x="479" y="855"/>
                  </a:lnTo>
                  <a:lnTo>
                    <a:pt x="479" y="855"/>
                  </a:lnTo>
                  <a:lnTo>
                    <a:pt x="411"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7"/>
            <p:cNvSpPr/>
            <p:nvPr/>
          </p:nvSpPr>
          <p:spPr>
            <a:xfrm>
              <a:off x="2347550" y="4204550"/>
              <a:ext cx="31650" cy="31650"/>
            </a:xfrm>
            <a:custGeom>
              <a:rect b="b" l="l" r="r" t="t"/>
              <a:pathLst>
                <a:path extrusionOk="0" fill="none" h="1266" w="1266">
                  <a:moveTo>
                    <a:pt x="616" y="1"/>
                  </a:moveTo>
                  <a:lnTo>
                    <a:pt x="616" y="1"/>
                  </a:lnTo>
                  <a:lnTo>
                    <a:pt x="616" y="1"/>
                  </a:lnTo>
                  <a:lnTo>
                    <a:pt x="513" y="1"/>
                  </a:lnTo>
                  <a:lnTo>
                    <a:pt x="377" y="35"/>
                  </a:lnTo>
                  <a:lnTo>
                    <a:pt x="274" y="103"/>
                  </a:lnTo>
                  <a:lnTo>
                    <a:pt x="172" y="172"/>
                  </a:lnTo>
                  <a:lnTo>
                    <a:pt x="103" y="274"/>
                  </a:lnTo>
                  <a:lnTo>
                    <a:pt x="69" y="377"/>
                  </a:lnTo>
                  <a:lnTo>
                    <a:pt x="1" y="479"/>
                  </a:lnTo>
                  <a:lnTo>
                    <a:pt x="1" y="616"/>
                  </a:lnTo>
                  <a:lnTo>
                    <a:pt x="1" y="616"/>
                  </a:lnTo>
                  <a:lnTo>
                    <a:pt x="1" y="753"/>
                  </a:lnTo>
                  <a:lnTo>
                    <a:pt x="35" y="855"/>
                  </a:lnTo>
                  <a:lnTo>
                    <a:pt x="103" y="958"/>
                  </a:lnTo>
                  <a:lnTo>
                    <a:pt x="172" y="1060"/>
                  </a:lnTo>
                  <a:lnTo>
                    <a:pt x="274" y="1129"/>
                  </a:lnTo>
                  <a:lnTo>
                    <a:pt x="377" y="1197"/>
                  </a:lnTo>
                  <a:lnTo>
                    <a:pt x="513" y="1231"/>
                  </a:lnTo>
                  <a:lnTo>
                    <a:pt x="616" y="1265"/>
                  </a:lnTo>
                  <a:lnTo>
                    <a:pt x="616" y="1265"/>
                  </a:lnTo>
                  <a:lnTo>
                    <a:pt x="616" y="1265"/>
                  </a:lnTo>
                  <a:lnTo>
                    <a:pt x="616" y="1265"/>
                  </a:lnTo>
                  <a:lnTo>
                    <a:pt x="753" y="1231"/>
                  </a:lnTo>
                  <a:lnTo>
                    <a:pt x="855" y="1197"/>
                  </a:lnTo>
                  <a:lnTo>
                    <a:pt x="992" y="1163"/>
                  </a:lnTo>
                  <a:lnTo>
                    <a:pt x="1060" y="1060"/>
                  </a:lnTo>
                  <a:lnTo>
                    <a:pt x="1163" y="992"/>
                  </a:lnTo>
                  <a:lnTo>
                    <a:pt x="1197" y="889"/>
                  </a:lnTo>
                  <a:lnTo>
                    <a:pt x="1231" y="753"/>
                  </a:lnTo>
                  <a:lnTo>
                    <a:pt x="1265" y="616"/>
                  </a:lnTo>
                  <a:lnTo>
                    <a:pt x="1265" y="616"/>
                  </a:lnTo>
                  <a:lnTo>
                    <a:pt x="1265" y="616"/>
                  </a:lnTo>
                  <a:lnTo>
                    <a:pt x="1231" y="514"/>
                  </a:lnTo>
                  <a:lnTo>
                    <a:pt x="1197" y="377"/>
                  </a:lnTo>
                  <a:lnTo>
                    <a:pt x="1163" y="274"/>
                  </a:lnTo>
                  <a:lnTo>
                    <a:pt x="1060" y="172"/>
                  </a:lnTo>
                  <a:lnTo>
                    <a:pt x="992" y="103"/>
                  </a:lnTo>
                  <a:lnTo>
                    <a:pt x="855" y="35"/>
                  </a:lnTo>
                  <a:lnTo>
                    <a:pt x="753" y="1"/>
                  </a:lnTo>
                  <a:lnTo>
                    <a:pt x="6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7"/>
            <p:cNvSpPr/>
            <p:nvPr/>
          </p:nvSpPr>
          <p:spPr>
            <a:xfrm>
              <a:off x="2643200" y="4204550"/>
              <a:ext cx="25" cy="25"/>
            </a:xfrm>
            <a:custGeom>
              <a:rect b="b" l="l" r="r" t="t"/>
              <a:pathLst>
                <a:path extrusionOk="0" fill="none" h="1" w="1">
                  <a:moveTo>
                    <a:pt x="1" y="1"/>
                  </a:move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7"/>
            <p:cNvSpPr/>
            <p:nvPr/>
          </p:nvSpPr>
          <p:spPr>
            <a:xfrm>
              <a:off x="2632100" y="4209675"/>
              <a:ext cx="21375" cy="21400"/>
            </a:xfrm>
            <a:custGeom>
              <a:rect b="b" l="l" r="r" t="t"/>
              <a:pathLst>
                <a:path extrusionOk="0" fill="none" h="856" w="855">
                  <a:moveTo>
                    <a:pt x="410" y="855"/>
                  </a:moveTo>
                  <a:lnTo>
                    <a:pt x="410" y="855"/>
                  </a:lnTo>
                  <a:lnTo>
                    <a:pt x="274" y="821"/>
                  </a:lnTo>
                  <a:lnTo>
                    <a:pt x="137" y="753"/>
                  </a:lnTo>
                  <a:lnTo>
                    <a:pt x="34" y="616"/>
                  </a:lnTo>
                  <a:lnTo>
                    <a:pt x="0" y="479"/>
                  </a:lnTo>
                  <a:lnTo>
                    <a:pt x="0" y="479"/>
                  </a:lnTo>
                  <a:lnTo>
                    <a:pt x="0" y="309"/>
                  </a:lnTo>
                  <a:lnTo>
                    <a:pt x="103" y="138"/>
                  </a:lnTo>
                  <a:lnTo>
                    <a:pt x="205" y="35"/>
                  </a:lnTo>
                  <a:lnTo>
                    <a:pt x="376" y="1"/>
                  </a:lnTo>
                  <a:lnTo>
                    <a:pt x="376" y="1"/>
                  </a:lnTo>
                  <a:lnTo>
                    <a:pt x="410" y="1"/>
                  </a:lnTo>
                  <a:lnTo>
                    <a:pt x="410" y="1"/>
                  </a:lnTo>
                  <a:lnTo>
                    <a:pt x="479" y="1"/>
                  </a:lnTo>
                  <a:lnTo>
                    <a:pt x="479" y="1"/>
                  </a:lnTo>
                  <a:lnTo>
                    <a:pt x="615" y="35"/>
                  </a:lnTo>
                  <a:lnTo>
                    <a:pt x="752" y="138"/>
                  </a:lnTo>
                  <a:lnTo>
                    <a:pt x="821" y="309"/>
                  </a:lnTo>
                  <a:lnTo>
                    <a:pt x="855" y="479"/>
                  </a:lnTo>
                  <a:lnTo>
                    <a:pt x="855" y="479"/>
                  </a:lnTo>
                  <a:lnTo>
                    <a:pt x="821" y="616"/>
                  </a:lnTo>
                  <a:lnTo>
                    <a:pt x="718" y="719"/>
                  </a:lnTo>
                  <a:lnTo>
                    <a:pt x="615" y="821"/>
                  </a:lnTo>
                  <a:lnTo>
                    <a:pt x="479" y="855"/>
                  </a:lnTo>
                  <a:lnTo>
                    <a:pt x="479" y="855"/>
                  </a:lnTo>
                  <a:lnTo>
                    <a:pt x="410"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7"/>
            <p:cNvSpPr/>
            <p:nvPr/>
          </p:nvSpPr>
          <p:spPr>
            <a:xfrm>
              <a:off x="2627825" y="4204550"/>
              <a:ext cx="31625" cy="31650"/>
            </a:xfrm>
            <a:custGeom>
              <a:rect b="b" l="l" r="r" t="t"/>
              <a:pathLst>
                <a:path extrusionOk="0" fill="none" h="1266" w="1265">
                  <a:moveTo>
                    <a:pt x="616" y="1"/>
                  </a:moveTo>
                  <a:lnTo>
                    <a:pt x="616" y="1"/>
                  </a:lnTo>
                  <a:lnTo>
                    <a:pt x="616" y="1"/>
                  </a:lnTo>
                  <a:lnTo>
                    <a:pt x="513" y="1"/>
                  </a:lnTo>
                  <a:lnTo>
                    <a:pt x="376" y="35"/>
                  </a:lnTo>
                  <a:lnTo>
                    <a:pt x="274" y="103"/>
                  </a:lnTo>
                  <a:lnTo>
                    <a:pt x="205" y="172"/>
                  </a:lnTo>
                  <a:lnTo>
                    <a:pt x="103" y="274"/>
                  </a:lnTo>
                  <a:lnTo>
                    <a:pt x="69" y="377"/>
                  </a:lnTo>
                  <a:lnTo>
                    <a:pt x="35" y="479"/>
                  </a:lnTo>
                  <a:lnTo>
                    <a:pt x="0" y="616"/>
                  </a:lnTo>
                  <a:lnTo>
                    <a:pt x="0" y="616"/>
                  </a:lnTo>
                  <a:lnTo>
                    <a:pt x="35" y="753"/>
                  </a:lnTo>
                  <a:lnTo>
                    <a:pt x="69" y="855"/>
                  </a:lnTo>
                  <a:lnTo>
                    <a:pt x="103" y="958"/>
                  </a:lnTo>
                  <a:lnTo>
                    <a:pt x="171" y="1060"/>
                  </a:lnTo>
                  <a:lnTo>
                    <a:pt x="274" y="1129"/>
                  </a:lnTo>
                  <a:lnTo>
                    <a:pt x="376" y="1197"/>
                  </a:lnTo>
                  <a:lnTo>
                    <a:pt x="513" y="1231"/>
                  </a:lnTo>
                  <a:lnTo>
                    <a:pt x="616" y="1265"/>
                  </a:lnTo>
                  <a:lnTo>
                    <a:pt x="616" y="1265"/>
                  </a:lnTo>
                  <a:lnTo>
                    <a:pt x="616" y="1265"/>
                  </a:lnTo>
                  <a:lnTo>
                    <a:pt x="616" y="1265"/>
                  </a:lnTo>
                  <a:lnTo>
                    <a:pt x="752" y="1231"/>
                  </a:lnTo>
                  <a:lnTo>
                    <a:pt x="889" y="1197"/>
                  </a:lnTo>
                  <a:lnTo>
                    <a:pt x="992" y="1163"/>
                  </a:lnTo>
                  <a:lnTo>
                    <a:pt x="1060" y="1060"/>
                  </a:lnTo>
                  <a:lnTo>
                    <a:pt x="1162" y="992"/>
                  </a:lnTo>
                  <a:lnTo>
                    <a:pt x="1197" y="889"/>
                  </a:lnTo>
                  <a:lnTo>
                    <a:pt x="1231" y="753"/>
                  </a:lnTo>
                  <a:lnTo>
                    <a:pt x="1265" y="616"/>
                  </a:lnTo>
                  <a:lnTo>
                    <a:pt x="1265" y="616"/>
                  </a:lnTo>
                  <a:lnTo>
                    <a:pt x="1265" y="616"/>
                  </a:lnTo>
                  <a:lnTo>
                    <a:pt x="1231" y="514"/>
                  </a:lnTo>
                  <a:lnTo>
                    <a:pt x="1197" y="377"/>
                  </a:lnTo>
                  <a:lnTo>
                    <a:pt x="1162" y="274"/>
                  </a:lnTo>
                  <a:lnTo>
                    <a:pt x="1060" y="172"/>
                  </a:lnTo>
                  <a:lnTo>
                    <a:pt x="992" y="103"/>
                  </a:lnTo>
                  <a:lnTo>
                    <a:pt x="889" y="35"/>
                  </a:lnTo>
                  <a:lnTo>
                    <a:pt x="752" y="1"/>
                  </a:lnTo>
                  <a:lnTo>
                    <a:pt x="6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7"/>
            <p:cNvSpPr/>
            <p:nvPr/>
          </p:nvSpPr>
          <p:spPr>
            <a:xfrm>
              <a:off x="2362925" y="4204550"/>
              <a:ext cx="900" cy="25"/>
            </a:xfrm>
            <a:custGeom>
              <a:rect b="b" l="l" r="r" t="t"/>
              <a:pathLst>
                <a:path extrusionOk="0" fill="none" h="1" w="36">
                  <a:moveTo>
                    <a:pt x="1" y="1"/>
                  </a:moveTo>
                  <a:lnTo>
                    <a:pt x="1" y="1"/>
                  </a:lnTo>
                  <a:lnTo>
                    <a:pt x="1" y="1"/>
                  </a:lnTo>
                  <a:lnTo>
                    <a:pt x="35" y="1"/>
                  </a:lnTo>
                  <a:lnTo>
                    <a:pt x="35"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7"/>
            <p:cNvSpPr/>
            <p:nvPr/>
          </p:nvSpPr>
          <p:spPr>
            <a:xfrm>
              <a:off x="2643200" y="4204550"/>
              <a:ext cx="875" cy="25"/>
            </a:xfrm>
            <a:custGeom>
              <a:rect b="b" l="l" r="r" t="t"/>
              <a:pathLst>
                <a:path extrusionOk="0" fill="none" h="1" w="35">
                  <a:moveTo>
                    <a:pt x="1" y="1"/>
                  </a:moveTo>
                  <a:lnTo>
                    <a:pt x="1" y="1"/>
                  </a:lnTo>
                  <a:lnTo>
                    <a:pt x="1" y="1"/>
                  </a:lnTo>
                  <a:lnTo>
                    <a:pt x="35" y="1"/>
                  </a:lnTo>
                  <a:lnTo>
                    <a:pt x="35"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7"/>
            <p:cNvSpPr/>
            <p:nvPr/>
          </p:nvSpPr>
          <p:spPr>
            <a:xfrm>
              <a:off x="2492825" y="4209675"/>
              <a:ext cx="21375" cy="21400"/>
            </a:xfrm>
            <a:custGeom>
              <a:rect b="b" l="l" r="r" t="t"/>
              <a:pathLst>
                <a:path extrusionOk="0" fill="none" h="856" w="855">
                  <a:moveTo>
                    <a:pt x="444" y="855"/>
                  </a:moveTo>
                  <a:lnTo>
                    <a:pt x="410" y="855"/>
                  </a:lnTo>
                  <a:lnTo>
                    <a:pt x="410" y="855"/>
                  </a:lnTo>
                  <a:lnTo>
                    <a:pt x="410" y="855"/>
                  </a:lnTo>
                  <a:lnTo>
                    <a:pt x="239" y="821"/>
                  </a:lnTo>
                  <a:lnTo>
                    <a:pt x="103" y="719"/>
                  </a:lnTo>
                  <a:lnTo>
                    <a:pt x="34" y="582"/>
                  </a:lnTo>
                  <a:lnTo>
                    <a:pt x="0" y="411"/>
                  </a:lnTo>
                  <a:lnTo>
                    <a:pt x="0" y="411"/>
                  </a:lnTo>
                  <a:lnTo>
                    <a:pt x="34" y="240"/>
                  </a:lnTo>
                  <a:lnTo>
                    <a:pt x="103" y="103"/>
                  </a:lnTo>
                  <a:lnTo>
                    <a:pt x="239" y="35"/>
                  </a:lnTo>
                  <a:lnTo>
                    <a:pt x="410" y="1"/>
                  </a:lnTo>
                  <a:lnTo>
                    <a:pt x="410" y="1"/>
                  </a:lnTo>
                  <a:lnTo>
                    <a:pt x="581" y="35"/>
                  </a:lnTo>
                  <a:lnTo>
                    <a:pt x="718" y="103"/>
                  </a:lnTo>
                  <a:lnTo>
                    <a:pt x="820" y="240"/>
                  </a:lnTo>
                  <a:lnTo>
                    <a:pt x="855" y="411"/>
                  </a:lnTo>
                  <a:lnTo>
                    <a:pt x="855" y="411"/>
                  </a:lnTo>
                  <a:lnTo>
                    <a:pt x="820" y="582"/>
                  </a:lnTo>
                  <a:lnTo>
                    <a:pt x="718" y="719"/>
                  </a:lnTo>
                  <a:lnTo>
                    <a:pt x="581" y="821"/>
                  </a:lnTo>
                  <a:lnTo>
                    <a:pt x="444"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7"/>
            <p:cNvSpPr/>
            <p:nvPr/>
          </p:nvSpPr>
          <p:spPr>
            <a:xfrm>
              <a:off x="2487700" y="4204550"/>
              <a:ext cx="31625" cy="31650"/>
            </a:xfrm>
            <a:custGeom>
              <a:rect b="b" l="l" r="r" t="t"/>
              <a:pathLst>
                <a:path extrusionOk="0" fill="none" h="1266" w="1265">
                  <a:moveTo>
                    <a:pt x="649" y="1"/>
                  </a:moveTo>
                  <a:lnTo>
                    <a:pt x="615" y="1"/>
                  </a:lnTo>
                  <a:lnTo>
                    <a:pt x="615" y="1"/>
                  </a:lnTo>
                  <a:lnTo>
                    <a:pt x="615" y="1"/>
                  </a:lnTo>
                  <a:lnTo>
                    <a:pt x="513" y="1"/>
                  </a:lnTo>
                  <a:lnTo>
                    <a:pt x="376" y="35"/>
                  </a:lnTo>
                  <a:lnTo>
                    <a:pt x="273" y="103"/>
                  </a:lnTo>
                  <a:lnTo>
                    <a:pt x="171" y="172"/>
                  </a:lnTo>
                  <a:lnTo>
                    <a:pt x="103" y="274"/>
                  </a:lnTo>
                  <a:lnTo>
                    <a:pt x="34" y="377"/>
                  </a:lnTo>
                  <a:lnTo>
                    <a:pt x="0" y="514"/>
                  </a:lnTo>
                  <a:lnTo>
                    <a:pt x="0" y="616"/>
                  </a:lnTo>
                  <a:lnTo>
                    <a:pt x="0" y="616"/>
                  </a:lnTo>
                  <a:lnTo>
                    <a:pt x="0" y="753"/>
                  </a:lnTo>
                  <a:lnTo>
                    <a:pt x="34" y="855"/>
                  </a:lnTo>
                  <a:lnTo>
                    <a:pt x="103" y="992"/>
                  </a:lnTo>
                  <a:lnTo>
                    <a:pt x="171" y="1060"/>
                  </a:lnTo>
                  <a:lnTo>
                    <a:pt x="273" y="1129"/>
                  </a:lnTo>
                  <a:lnTo>
                    <a:pt x="376" y="1197"/>
                  </a:lnTo>
                  <a:lnTo>
                    <a:pt x="513" y="1231"/>
                  </a:lnTo>
                  <a:lnTo>
                    <a:pt x="615" y="1265"/>
                  </a:lnTo>
                  <a:lnTo>
                    <a:pt x="615" y="1265"/>
                  </a:lnTo>
                  <a:lnTo>
                    <a:pt x="752" y="1231"/>
                  </a:lnTo>
                  <a:lnTo>
                    <a:pt x="855" y="1197"/>
                  </a:lnTo>
                  <a:lnTo>
                    <a:pt x="991" y="1129"/>
                  </a:lnTo>
                  <a:lnTo>
                    <a:pt x="1060" y="1060"/>
                  </a:lnTo>
                  <a:lnTo>
                    <a:pt x="1162" y="992"/>
                  </a:lnTo>
                  <a:lnTo>
                    <a:pt x="1196" y="855"/>
                  </a:lnTo>
                  <a:lnTo>
                    <a:pt x="1230" y="753"/>
                  </a:lnTo>
                  <a:lnTo>
                    <a:pt x="1265" y="616"/>
                  </a:lnTo>
                  <a:lnTo>
                    <a:pt x="1265" y="616"/>
                  </a:lnTo>
                  <a:lnTo>
                    <a:pt x="1230" y="514"/>
                  </a:lnTo>
                  <a:lnTo>
                    <a:pt x="1196" y="377"/>
                  </a:lnTo>
                  <a:lnTo>
                    <a:pt x="1162" y="274"/>
                  </a:lnTo>
                  <a:lnTo>
                    <a:pt x="1060" y="172"/>
                  </a:lnTo>
                  <a:lnTo>
                    <a:pt x="991" y="103"/>
                  </a:lnTo>
                  <a:lnTo>
                    <a:pt x="889" y="35"/>
                  </a:lnTo>
                  <a:lnTo>
                    <a:pt x="752" y="1"/>
                  </a:lnTo>
                  <a:lnTo>
                    <a:pt x="64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7"/>
            <p:cNvSpPr/>
            <p:nvPr/>
          </p:nvSpPr>
          <p:spPr>
            <a:xfrm>
              <a:off x="2422750" y="4102875"/>
              <a:ext cx="21375" cy="20525"/>
            </a:xfrm>
            <a:custGeom>
              <a:rect b="b" l="l" r="r" t="t"/>
              <a:pathLst>
                <a:path extrusionOk="0" fill="none" h="821" w="855">
                  <a:moveTo>
                    <a:pt x="445" y="821"/>
                  </a:moveTo>
                  <a:lnTo>
                    <a:pt x="445" y="821"/>
                  </a:lnTo>
                  <a:lnTo>
                    <a:pt x="411" y="821"/>
                  </a:lnTo>
                  <a:lnTo>
                    <a:pt x="411" y="821"/>
                  </a:lnTo>
                  <a:lnTo>
                    <a:pt x="445" y="821"/>
                  </a:lnTo>
                  <a:lnTo>
                    <a:pt x="445" y="821"/>
                  </a:lnTo>
                  <a:lnTo>
                    <a:pt x="274" y="787"/>
                  </a:lnTo>
                  <a:lnTo>
                    <a:pt x="137" y="684"/>
                  </a:lnTo>
                  <a:lnTo>
                    <a:pt x="35" y="547"/>
                  </a:lnTo>
                  <a:lnTo>
                    <a:pt x="0" y="377"/>
                  </a:lnTo>
                  <a:lnTo>
                    <a:pt x="0" y="377"/>
                  </a:lnTo>
                  <a:lnTo>
                    <a:pt x="35" y="240"/>
                  </a:lnTo>
                  <a:lnTo>
                    <a:pt x="137" y="103"/>
                  </a:lnTo>
                  <a:lnTo>
                    <a:pt x="274" y="35"/>
                  </a:lnTo>
                  <a:lnTo>
                    <a:pt x="445" y="1"/>
                  </a:lnTo>
                  <a:lnTo>
                    <a:pt x="445" y="1"/>
                  </a:lnTo>
                  <a:lnTo>
                    <a:pt x="479" y="1"/>
                  </a:lnTo>
                  <a:lnTo>
                    <a:pt x="479" y="1"/>
                  </a:lnTo>
                  <a:lnTo>
                    <a:pt x="616" y="69"/>
                  </a:lnTo>
                  <a:lnTo>
                    <a:pt x="718" y="137"/>
                  </a:lnTo>
                  <a:lnTo>
                    <a:pt x="821" y="240"/>
                  </a:lnTo>
                  <a:lnTo>
                    <a:pt x="855" y="377"/>
                  </a:lnTo>
                  <a:lnTo>
                    <a:pt x="855" y="377"/>
                  </a:lnTo>
                  <a:lnTo>
                    <a:pt x="821" y="547"/>
                  </a:lnTo>
                  <a:lnTo>
                    <a:pt x="718" y="684"/>
                  </a:lnTo>
                  <a:lnTo>
                    <a:pt x="582" y="787"/>
                  </a:lnTo>
                  <a:lnTo>
                    <a:pt x="445" y="8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7"/>
            <p:cNvSpPr/>
            <p:nvPr/>
          </p:nvSpPr>
          <p:spPr>
            <a:xfrm>
              <a:off x="2417625" y="4096900"/>
              <a:ext cx="31650" cy="31625"/>
            </a:xfrm>
            <a:custGeom>
              <a:rect b="b" l="l" r="r" t="t"/>
              <a:pathLst>
                <a:path extrusionOk="0" fill="none" h="1265" w="1266">
                  <a:moveTo>
                    <a:pt x="616" y="0"/>
                  </a:moveTo>
                  <a:lnTo>
                    <a:pt x="616" y="0"/>
                  </a:lnTo>
                  <a:lnTo>
                    <a:pt x="513" y="34"/>
                  </a:lnTo>
                  <a:lnTo>
                    <a:pt x="376" y="69"/>
                  </a:lnTo>
                  <a:lnTo>
                    <a:pt x="274" y="103"/>
                  </a:lnTo>
                  <a:lnTo>
                    <a:pt x="205" y="205"/>
                  </a:lnTo>
                  <a:lnTo>
                    <a:pt x="103" y="274"/>
                  </a:lnTo>
                  <a:lnTo>
                    <a:pt x="69" y="376"/>
                  </a:lnTo>
                  <a:lnTo>
                    <a:pt x="35" y="513"/>
                  </a:lnTo>
                  <a:lnTo>
                    <a:pt x="0" y="616"/>
                  </a:lnTo>
                  <a:lnTo>
                    <a:pt x="0" y="616"/>
                  </a:lnTo>
                  <a:lnTo>
                    <a:pt x="35" y="752"/>
                  </a:lnTo>
                  <a:lnTo>
                    <a:pt x="69" y="855"/>
                  </a:lnTo>
                  <a:lnTo>
                    <a:pt x="103" y="991"/>
                  </a:lnTo>
                  <a:lnTo>
                    <a:pt x="205" y="1060"/>
                  </a:lnTo>
                  <a:lnTo>
                    <a:pt x="274" y="1128"/>
                  </a:lnTo>
                  <a:lnTo>
                    <a:pt x="376" y="1197"/>
                  </a:lnTo>
                  <a:lnTo>
                    <a:pt x="513" y="1231"/>
                  </a:lnTo>
                  <a:lnTo>
                    <a:pt x="650" y="1265"/>
                  </a:lnTo>
                  <a:lnTo>
                    <a:pt x="650" y="1265"/>
                  </a:lnTo>
                  <a:lnTo>
                    <a:pt x="752" y="1231"/>
                  </a:lnTo>
                  <a:lnTo>
                    <a:pt x="889" y="1197"/>
                  </a:lnTo>
                  <a:lnTo>
                    <a:pt x="992" y="1128"/>
                  </a:lnTo>
                  <a:lnTo>
                    <a:pt x="1060" y="1060"/>
                  </a:lnTo>
                  <a:lnTo>
                    <a:pt x="1162" y="991"/>
                  </a:lnTo>
                  <a:lnTo>
                    <a:pt x="1197" y="889"/>
                  </a:lnTo>
                  <a:lnTo>
                    <a:pt x="1231" y="752"/>
                  </a:lnTo>
                  <a:lnTo>
                    <a:pt x="1265" y="616"/>
                  </a:lnTo>
                  <a:lnTo>
                    <a:pt x="1265" y="616"/>
                  </a:lnTo>
                  <a:lnTo>
                    <a:pt x="1231" y="513"/>
                  </a:lnTo>
                  <a:lnTo>
                    <a:pt x="1197" y="376"/>
                  </a:lnTo>
                  <a:lnTo>
                    <a:pt x="1162" y="274"/>
                  </a:lnTo>
                  <a:lnTo>
                    <a:pt x="1060" y="205"/>
                  </a:lnTo>
                  <a:lnTo>
                    <a:pt x="992" y="103"/>
                  </a:lnTo>
                  <a:lnTo>
                    <a:pt x="889" y="69"/>
                  </a:lnTo>
                  <a:lnTo>
                    <a:pt x="752" y="34"/>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7"/>
            <p:cNvSpPr/>
            <p:nvPr/>
          </p:nvSpPr>
          <p:spPr>
            <a:xfrm>
              <a:off x="2433000" y="4096900"/>
              <a:ext cx="875" cy="25"/>
            </a:xfrm>
            <a:custGeom>
              <a:rect b="b" l="l" r="r" t="t"/>
              <a:pathLst>
                <a:path extrusionOk="0" fill="none" h="1" w="35">
                  <a:moveTo>
                    <a:pt x="35" y="0"/>
                  </a:moveTo>
                  <a:lnTo>
                    <a:pt x="1" y="0"/>
                  </a:lnTo>
                  <a:lnTo>
                    <a:pt x="1" y="0"/>
                  </a:lnTo>
                  <a:lnTo>
                    <a:pt x="1" y="0"/>
                  </a:lnTo>
                  <a:lnTo>
                    <a:pt x="1" y="0"/>
                  </a:lnTo>
                  <a:lnTo>
                    <a:pt x="1" y="0"/>
                  </a:lnTo>
                  <a:lnTo>
                    <a:pt x="3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7"/>
            <p:cNvSpPr/>
            <p:nvPr/>
          </p:nvSpPr>
          <p:spPr>
            <a:xfrm>
              <a:off x="2562875" y="4102025"/>
              <a:ext cx="21400" cy="21375"/>
            </a:xfrm>
            <a:custGeom>
              <a:rect b="b" l="l" r="r" t="t"/>
              <a:pathLst>
                <a:path extrusionOk="0" fill="none" h="855" w="856">
                  <a:moveTo>
                    <a:pt x="411" y="855"/>
                  </a:moveTo>
                  <a:lnTo>
                    <a:pt x="411" y="855"/>
                  </a:lnTo>
                  <a:lnTo>
                    <a:pt x="411" y="855"/>
                  </a:lnTo>
                  <a:lnTo>
                    <a:pt x="411" y="855"/>
                  </a:lnTo>
                  <a:lnTo>
                    <a:pt x="411" y="855"/>
                  </a:lnTo>
                  <a:lnTo>
                    <a:pt x="274" y="821"/>
                  </a:lnTo>
                  <a:lnTo>
                    <a:pt x="137" y="718"/>
                  </a:lnTo>
                  <a:lnTo>
                    <a:pt x="35" y="581"/>
                  </a:lnTo>
                  <a:lnTo>
                    <a:pt x="1" y="411"/>
                  </a:lnTo>
                  <a:lnTo>
                    <a:pt x="1" y="411"/>
                  </a:lnTo>
                  <a:lnTo>
                    <a:pt x="35" y="274"/>
                  </a:lnTo>
                  <a:lnTo>
                    <a:pt x="137" y="137"/>
                  </a:lnTo>
                  <a:lnTo>
                    <a:pt x="274" y="35"/>
                  </a:lnTo>
                  <a:lnTo>
                    <a:pt x="411" y="0"/>
                  </a:lnTo>
                  <a:lnTo>
                    <a:pt x="411" y="0"/>
                  </a:lnTo>
                  <a:lnTo>
                    <a:pt x="411" y="0"/>
                  </a:lnTo>
                  <a:lnTo>
                    <a:pt x="411" y="0"/>
                  </a:lnTo>
                  <a:lnTo>
                    <a:pt x="582" y="35"/>
                  </a:lnTo>
                  <a:lnTo>
                    <a:pt x="719" y="137"/>
                  </a:lnTo>
                  <a:lnTo>
                    <a:pt x="821" y="274"/>
                  </a:lnTo>
                  <a:lnTo>
                    <a:pt x="855" y="411"/>
                  </a:lnTo>
                  <a:lnTo>
                    <a:pt x="855" y="411"/>
                  </a:lnTo>
                  <a:lnTo>
                    <a:pt x="855" y="411"/>
                  </a:lnTo>
                  <a:lnTo>
                    <a:pt x="821" y="581"/>
                  </a:lnTo>
                  <a:lnTo>
                    <a:pt x="719" y="718"/>
                  </a:lnTo>
                  <a:lnTo>
                    <a:pt x="582" y="821"/>
                  </a:lnTo>
                  <a:lnTo>
                    <a:pt x="411"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7"/>
            <p:cNvSpPr/>
            <p:nvPr/>
          </p:nvSpPr>
          <p:spPr>
            <a:xfrm>
              <a:off x="2557750" y="4096900"/>
              <a:ext cx="31650" cy="31625"/>
            </a:xfrm>
            <a:custGeom>
              <a:rect b="b" l="l" r="r" t="t"/>
              <a:pathLst>
                <a:path extrusionOk="0" fill="none" h="1265" w="1266">
                  <a:moveTo>
                    <a:pt x="650" y="0"/>
                  </a:moveTo>
                  <a:lnTo>
                    <a:pt x="616" y="0"/>
                  </a:lnTo>
                  <a:lnTo>
                    <a:pt x="616" y="0"/>
                  </a:lnTo>
                  <a:lnTo>
                    <a:pt x="616" y="0"/>
                  </a:lnTo>
                  <a:lnTo>
                    <a:pt x="513" y="34"/>
                  </a:lnTo>
                  <a:lnTo>
                    <a:pt x="377" y="69"/>
                  </a:lnTo>
                  <a:lnTo>
                    <a:pt x="274" y="103"/>
                  </a:lnTo>
                  <a:lnTo>
                    <a:pt x="206" y="205"/>
                  </a:lnTo>
                  <a:lnTo>
                    <a:pt x="103" y="274"/>
                  </a:lnTo>
                  <a:lnTo>
                    <a:pt x="69" y="376"/>
                  </a:lnTo>
                  <a:lnTo>
                    <a:pt x="35" y="513"/>
                  </a:lnTo>
                  <a:lnTo>
                    <a:pt x="1" y="616"/>
                  </a:lnTo>
                  <a:lnTo>
                    <a:pt x="1" y="616"/>
                  </a:lnTo>
                  <a:lnTo>
                    <a:pt x="35" y="752"/>
                  </a:lnTo>
                  <a:lnTo>
                    <a:pt x="69" y="889"/>
                  </a:lnTo>
                  <a:lnTo>
                    <a:pt x="137" y="991"/>
                  </a:lnTo>
                  <a:lnTo>
                    <a:pt x="206" y="1060"/>
                  </a:lnTo>
                  <a:lnTo>
                    <a:pt x="308" y="1128"/>
                  </a:lnTo>
                  <a:lnTo>
                    <a:pt x="411" y="1197"/>
                  </a:lnTo>
                  <a:lnTo>
                    <a:pt x="513" y="1231"/>
                  </a:lnTo>
                  <a:lnTo>
                    <a:pt x="650" y="1265"/>
                  </a:lnTo>
                  <a:lnTo>
                    <a:pt x="650" y="1265"/>
                  </a:lnTo>
                  <a:lnTo>
                    <a:pt x="650" y="1265"/>
                  </a:lnTo>
                  <a:lnTo>
                    <a:pt x="650" y="1265"/>
                  </a:lnTo>
                  <a:lnTo>
                    <a:pt x="753" y="1231"/>
                  </a:lnTo>
                  <a:lnTo>
                    <a:pt x="889" y="1197"/>
                  </a:lnTo>
                  <a:lnTo>
                    <a:pt x="992" y="1128"/>
                  </a:lnTo>
                  <a:lnTo>
                    <a:pt x="1060" y="1060"/>
                  </a:lnTo>
                  <a:lnTo>
                    <a:pt x="1163" y="991"/>
                  </a:lnTo>
                  <a:lnTo>
                    <a:pt x="1197" y="855"/>
                  </a:lnTo>
                  <a:lnTo>
                    <a:pt x="1231" y="752"/>
                  </a:lnTo>
                  <a:lnTo>
                    <a:pt x="1265" y="616"/>
                  </a:lnTo>
                  <a:lnTo>
                    <a:pt x="1265" y="616"/>
                  </a:lnTo>
                  <a:lnTo>
                    <a:pt x="1231" y="513"/>
                  </a:lnTo>
                  <a:lnTo>
                    <a:pt x="1197" y="376"/>
                  </a:lnTo>
                  <a:lnTo>
                    <a:pt x="1163" y="274"/>
                  </a:lnTo>
                  <a:lnTo>
                    <a:pt x="1094" y="205"/>
                  </a:lnTo>
                  <a:lnTo>
                    <a:pt x="992" y="103"/>
                  </a:lnTo>
                  <a:lnTo>
                    <a:pt x="889" y="69"/>
                  </a:lnTo>
                  <a:lnTo>
                    <a:pt x="753" y="34"/>
                  </a:lnTo>
                  <a:lnTo>
                    <a:pt x="65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7"/>
            <p:cNvSpPr/>
            <p:nvPr/>
          </p:nvSpPr>
          <p:spPr>
            <a:xfrm>
              <a:off x="2628675" y="4012300"/>
              <a:ext cx="5150" cy="6875"/>
            </a:xfrm>
            <a:custGeom>
              <a:rect b="b" l="l" r="r" t="t"/>
              <a:pathLst>
                <a:path extrusionOk="0" fill="none" h="275" w="206">
                  <a:moveTo>
                    <a:pt x="1" y="1"/>
                  </a:moveTo>
                  <a:lnTo>
                    <a:pt x="1" y="1"/>
                  </a:lnTo>
                  <a:lnTo>
                    <a:pt x="103" y="137"/>
                  </a:lnTo>
                  <a:lnTo>
                    <a:pt x="206" y="274"/>
                  </a:lnTo>
                  <a:lnTo>
                    <a:pt x="206" y="274"/>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7"/>
            <p:cNvSpPr/>
            <p:nvPr/>
          </p:nvSpPr>
          <p:spPr>
            <a:xfrm>
              <a:off x="2352675" y="3996925"/>
              <a:ext cx="21400" cy="21375"/>
            </a:xfrm>
            <a:custGeom>
              <a:rect b="b" l="l" r="r" t="t"/>
              <a:pathLst>
                <a:path extrusionOk="0" fill="none" h="855" w="856">
                  <a:moveTo>
                    <a:pt x="411" y="855"/>
                  </a:moveTo>
                  <a:lnTo>
                    <a:pt x="411" y="855"/>
                  </a:lnTo>
                  <a:lnTo>
                    <a:pt x="274" y="821"/>
                  </a:lnTo>
                  <a:lnTo>
                    <a:pt x="138" y="718"/>
                  </a:lnTo>
                  <a:lnTo>
                    <a:pt x="35" y="581"/>
                  </a:lnTo>
                  <a:lnTo>
                    <a:pt x="1" y="411"/>
                  </a:lnTo>
                  <a:lnTo>
                    <a:pt x="1" y="411"/>
                  </a:lnTo>
                  <a:lnTo>
                    <a:pt x="35" y="240"/>
                  </a:lnTo>
                  <a:lnTo>
                    <a:pt x="103" y="103"/>
                  </a:lnTo>
                  <a:lnTo>
                    <a:pt x="240" y="35"/>
                  </a:lnTo>
                  <a:lnTo>
                    <a:pt x="411" y="0"/>
                  </a:lnTo>
                  <a:lnTo>
                    <a:pt x="411" y="0"/>
                  </a:lnTo>
                  <a:lnTo>
                    <a:pt x="411" y="0"/>
                  </a:lnTo>
                  <a:lnTo>
                    <a:pt x="411" y="0"/>
                  </a:lnTo>
                  <a:lnTo>
                    <a:pt x="582" y="35"/>
                  </a:lnTo>
                  <a:lnTo>
                    <a:pt x="719" y="103"/>
                  </a:lnTo>
                  <a:lnTo>
                    <a:pt x="821" y="240"/>
                  </a:lnTo>
                  <a:lnTo>
                    <a:pt x="855" y="411"/>
                  </a:lnTo>
                  <a:lnTo>
                    <a:pt x="855" y="411"/>
                  </a:lnTo>
                  <a:lnTo>
                    <a:pt x="855" y="411"/>
                  </a:lnTo>
                  <a:lnTo>
                    <a:pt x="821" y="581"/>
                  </a:lnTo>
                  <a:lnTo>
                    <a:pt x="753" y="718"/>
                  </a:lnTo>
                  <a:lnTo>
                    <a:pt x="616" y="821"/>
                  </a:lnTo>
                  <a:lnTo>
                    <a:pt x="445" y="855"/>
                  </a:lnTo>
                  <a:lnTo>
                    <a:pt x="411" y="855"/>
                  </a:lnTo>
                  <a:lnTo>
                    <a:pt x="445" y="855"/>
                  </a:lnTo>
                  <a:lnTo>
                    <a:pt x="445" y="855"/>
                  </a:lnTo>
                  <a:lnTo>
                    <a:pt x="411"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7"/>
            <p:cNvSpPr/>
            <p:nvPr/>
          </p:nvSpPr>
          <p:spPr>
            <a:xfrm>
              <a:off x="2347550" y="3991800"/>
              <a:ext cx="31650" cy="30775"/>
            </a:xfrm>
            <a:custGeom>
              <a:rect b="b" l="l" r="r" t="t"/>
              <a:pathLst>
                <a:path extrusionOk="0" fill="none" h="1231" w="1266">
                  <a:moveTo>
                    <a:pt x="616" y="0"/>
                  </a:moveTo>
                  <a:lnTo>
                    <a:pt x="616" y="0"/>
                  </a:lnTo>
                  <a:lnTo>
                    <a:pt x="513" y="0"/>
                  </a:lnTo>
                  <a:lnTo>
                    <a:pt x="377" y="34"/>
                  </a:lnTo>
                  <a:lnTo>
                    <a:pt x="274" y="103"/>
                  </a:lnTo>
                  <a:lnTo>
                    <a:pt x="206" y="171"/>
                  </a:lnTo>
                  <a:lnTo>
                    <a:pt x="103" y="274"/>
                  </a:lnTo>
                  <a:lnTo>
                    <a:pt x="69" y="376"/>
                  </a:lnTo>
                  <a:lnTo>
                    <a:pt x="35" y="479"/>
                  </a:lnTo>
                  <a:lnTo>
                    <a:pt x="1" y="616"/>
                  </a:lnTo>
                  <a:lnTo>
                    <a:pt x="1" y="616"/>
                  </a:lnTo>
                  <a:lnTo>
                    <a:pt x="35" y="752"/>
                  </a:lnTo>
                  <a:lnTo>
                    <a:pt x="69" y="855"/>
                  </a:lnTo>
                  <a:lnTo>
                    <a:pt x="103" y="957"/>
                  </a:lnTo>
                  <a:lnTo>
                    <a:pt x="206" y="1060"/>
                  </a:lnTo>
                  <a:lnTo>
                    <a:pt x="274" y="1128"/>
                  </a:lnTo>
                  <a:lnTo>
                    <a:pt x="377" y="1197"/>
                  </a:lnTo>
                  <a:lnTo>
                    <a:pt x="513" y="1231"/>
                  </a:lnTo>
                  <a:lnTo>
                    <a:pt x="650" y="1231"/>
                  </a:lnTo>
                  <a:lnTo>
                    <a:pt x="650" y="1231"/>
                  </a:lnTo>
                  <a:lnTo>
                    <a:pt x="753" y="1231"/>
                  </a:lnTo>
                  <a:lnTo>
                    <a:pt x="889" y="1197"/>
                  </a:lnTo>
                  <a:lnTo>
                    <a:pt x="992" y="1128"/>
                  </a:lnTo>
                  <a:lnTo>
                    <a:pt x="1060" y="1060"/>
                  </a:lnTo>
                  <a:lnTo>
                    <a:pt x="1163" y="957"/>
                  </a:lnTo>
                  <a:lnTo>
                    <a:pt x="1197" y="855"/>
                  </a:lnTo>
                  <a:lnTo>
                    <a:pt x="1231" y="752"/>
                  </a:lnTo>
                  <a:lnTo>
                    <a:pt x="1265" y="616"/>
                  </a:lnTo>
                  <a:lnTo>
                    <a:pt x="1265" y="616"/>
                  </a:lnTo>
                  <a:lnTo>
                    <a:pt x="1231" y="513"/>
                  </a:lnTo>
                  <a:lnTo>
                    <a:pt x="1197" y="376"/>
                  </a:lnTo>
                  <a:lnTo>
                    <a:pt x="1163" y="274"/>
                  </a:lnTo>
                  <a:lnTo>
                    <a:pt x="1060" y="171"/>
                  </a:lnTo>
                  <a:lnTo>
                    <a:pt x="992" y="103"/>
                  </a:lnTo>
                  <a:lnTo>
                    <a:pt x="889" y="34"/>
                  </a:lnTo>
                  <a:lnTo>
                    <a:pt x="753" y="0"/>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7"/>
            <p:cNvSpPr/>
            <p:nvPr/>
          </p:nvSpPr>
          <p:spPr>
            <a:xfrm>
              <a:off x="2362925" y="3991800"/>
              <a:ext cx="900" cy="25"/>
            </a:xfrm>
            <a:custGeom>
              <a:rect b="b" l="l" r="r" t="t"/>
              <a:pathLst>
                <a:path extrusionOk="0" fill="none" h="1" w="36">
                  <a:moveTo>
                    <a:pt x="35" y="0"/>
                  </a:moveTo>
                  <a:lnTo>
                    <a:pt x="1" y="0"/>
                  </a:lnTo>
                  <a:lnTo>
                    <a:pt x="1" y="0"/>
                  </a:lnTo>
                  <a:lnTo>
                    <a:pt x="1" y="0"/>
                  </a:lnTo>
                  <a:lnTo>
                    <a:pt x="1" y="0"/>
                  </a:lnTo>
                  <a:lnTo>
                    <a:pt x="1" y="0"/>
                  </a:lnTo>
                  <a:lnTo>
                    <a:pt x="3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7"/>
            <p:cNvSpPr/>
            <p:nvPr/>
          </p:nvSpPr>
          <p:spPr>
            <a:xfrm>
              <a:off x="2492825" y="3996925"/>
              <a:ext cx="21375" cy="21375"/>
            </a:xfrm>
            <a:custGeom>
              <a:rect b="b" l="l" r="r" t="t"/>
              <a:pathLst>
                <a:path extrusionOk="0" fill="none" h="855" w="855">
                  <a:moveTo>
                    <a:pt x="410" y="855"/>
                  </a:moveTo>
                  <a:lnTo>
                    <a:pt x="410" y="855"/>
                  </a:lnTo>
                  <a:lnTo>
                    <a:pt x="410" y="855"/>
                  </a:lnTo>
                  <a:lnTo>
                    <a:pt x="239" y="821"/>
                  </a:lnTo>
                  <a:lnTo>
                    <a:pt x="103" y="718"/>
                  </a:lnTo>
                  <a:lnTo>
                    <a:pt x="34" y="581"/>
                  </a:lnTo>
                  <a:lnTo>
                    <a:pt x="0" y="411"/>
                  </a:lnTo>
                  <a:lnTo>
                    <a:pt x="0" y="411"/>
                  </a:lnTo>
                  <a:lnTo>
                    <a:pt x="34" y="240"/>
                  </a:lnTo>
                  <a:lnTo>
                    <a:pt x="103" y="103"/>
                  </a:lnTo>
                  <a:lnTo>
                    <a:pt x="239" y="35"/>
                  </a:lnTo>
                  <a:lnTo>
                    <a:pt x="410" y="0"/>
                  </a:lnTo>
                  <a:lnTo>
                    <a:pt x="410" y="0"/>
                  </a:lnTo>
                  <a:lnTo>
                    <a:pt x="581" y="35"/>
                  </a:lnTo>
                  <a:lnTo>
                    <a:pt x="718" y="103"/>
                  </a:lnTo>
                  <a:lnTo>
                    <a:pt x="820" y="240"/>
                  </a:lnTo>
                  <a:lnTo>
                    <a:pt x="855" y="411"/>
                  </a:lnTo>
                  <a:lnTo>
                    <a:pt x="855" y="411"/>
                  </a:lnTo>
                  <a:lnTo>
                    <a:pt x="855" y="411"/>
                  </a:lnTo>
                  <a:lnTo>
                    <a:pt x="820" y="581"/>
                  </a:lnTo>
                  <a:lnTo>
                    <a:pt x="752" y="718"/>
                  </a:lnTo>
                  <a:lnTo>
                    <a:pt x="615" y="821"/>
                  </a:lnTo>
                  <a:lnTo>
                    <a:pt x="444" y="855"/>
                  </a:lnTo>
                  <a:lnTo>
                    <a:pt x="410"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7"/>
            <p:cNvSpPr/>
            <p:nvPr/>
          </p:nvSpPr>
          <p:spPr>
            <a:xfrm>
              <a:off x="2487700" y="3991800"/>
              <a:ext cx="31625" cy="30775"/>
            </a:xfrm>
            <a:custGeom>
              <a:rect b="b" l="l" r="r" t="t"/>
              <a:pathLst>
                <a:path extrusionOk="0" fill="none" h="1231" w="1265">
                  <a:moveTo>
                    <a:pt x="649" y="0"/>
                  </a:moveTo>
                  <a:lnTo>
                    <a:pt x="615" y="0"/>
                  </a:lnTo>
                  <a:lnTo>
                    <a:pt x="615" y="0"/>
                  </a:lnTo>
                  <a:lnTo>
                    <a:pt x="615" y="0"/>
                  </a:lnTo>
                  <a:lnTo>
                    <a:pt x="513" y="0"/>
                  </a:lnTo>
                  <a:lnTo>
                    <a:pt x="376" y="34"/>
                  </a:lnTo>
                  <a:lnTo>
                    <a:pt x="273" y="103"/>
                  </a:lnTo>
                  <a:lnTo>
                    <a:pt x="205" y="171"/>
                  </a:lnTo>
                  <a:lnTo>
                    <a:pt x="103" y="274"/>
                  </a:lnTo>
                  <a:lnTo>
                    <a:pt x="68" y="376"/>
                  </a:lnTo>
                  <a:lnTo>
                    <a:pt x="34" y="513"/>
                  </a:lnTo>
                  <a:lnTo>
                    <a:pt x="0" y="616"/>
                  </a:lnTo>
                  <a:lnTo>
                    <a:pt x="0" y="616"/>
                  </a:lnTo>
                  <a:lnTo>
                    <a:pt x="34" y="752"/>
                  </a:lnTo>
                  <a:lnTo>
                    <a:pt x="68" y="855"/>
                  </a:lnTo>
                  <a:lnTo>
                    <a:pt x="103" y="957"/>
                  </a:lnTo>
                  <a:lnTo>
                    <a:pt x="205" y="1060"/>
                  </a:lnTo>
                  <a:lnTo>
                    <a:pt x="273" y="1128"/>
                  </a:lnTo>
                  <a:lnTo>
                    <a:pt x="376" y="1197"/>
                  </a:lnTo>
                  <a:lnTo>
                    <a:pt x="513" y="1231"/>
                  </a:lnTo>
                  <a:lnTo>
                    <a:pt x="615" y="1231"/>
                  </a:lnTo>
                  <a:lnTo>
                    <a:pt x="615" y="1231"/>
                  </a:lnTo>
                  <a:lnTo>
                    <a:pt x="649" y="1231"/>
                  </a:lnTo>
                  <a:lnTo>
                    <a:pt x="649" y="1231"/>
                  </a:lnTo>
                  <a:lnTo>
                    <a:pt x="752" y="1231"/>
                  </a:lnTo>
                  <a:lnTo>
                    <a:pt x="889" y="1197"/>
                  </a:lnTo>
                  <a:lnTo>
                    <a:pt x="991" y="1128"/>
                  </a:lnTo>
                  <a:lnTo>
                    <a:pt x="1060" y="1060"/>
                  </a:lnTo>
                  <a:lnTo>
                    <a:pt x="1162" y="957"/>
                  </a:lnTo>
                  <a:lnTo>
                    <a:pt x="1196" y="855"/>
                  </a:lnTo>
                  <a:lnTo>
                    <a:pt x="1230" y="752"/>
                  </a:lnTo>
                  <a:lnTo>
                    <a:pt x="1265" y="616"/>
                  </a:lnTo>
                  <a:lnTo>
                    <a:pt x="1265" y="616"/>
                  </a:lnTo>
                  <a:lnTo>
                    <a:pt x="1230" y="513"/>
                  </a:lnTo>
                  <a:lnTo>
                    <a:pt x="1196" y="376"/>
                  </a:lnTo>
                  <a:lnTo>
                    <a:pt x="1162" y="274"/>
                  </a:lnTo>
                  <a:lnTo>
                    <a:pt x="1060" y="171"/>
                  </a:lnTo>
                  <a:lnTo>
                    <a:pt x="991" y="103"/>
                  </a:lnTo>
                  <a:lnTo>
                    <a:pt x="889" y="34"/>
                  </a:lnTo>
                  <a:lnTo>
                    <a:pt x="752" y="0"/>
                  </a:lnTo>
                  <a:lnTo>
                    <a:pt x="64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7"/>
            <p:cNvSpPr/>
            <p:nvPr/>
          </p:nvSpPr>
          <p:spPr>
            <a:xfrm>
              <a:off x="2422750" y="3889250"/>
              <a:ext cx="21375" cy="21400"/>
            </a:xfrm>
            <a:custGeom>
              <a:rect b="b" l="l" r="r" t="t"/>
              <a:pathLst>
                <a:path extrusionOk="0" fill="none" h="856" w="855">
                  <a:moveTo>
                    <a:pt x="445" y="855"/>
                  </a:moveTo>
                  <a:lnTo>
                    <a:pt x="445" y="855"/>
                  </a:lnTo>
                  <a:lnTo>
                    <a:pt x="274" y="821"/>
                  </a:lnTo>
                  <a:lnTo>
                    <a:pt x="137" y="719"/>
                  </a:lnTo>
                  <a:lnTo>
                    <a:pt x="35" y="582"/>
                  </a:lnTo>
                  <a:lnTo>
                    <a:pt x="0" y="411"/>
                  </a:lnTo>
                  <a:lnTo>
                    <a:pt x="0" y="411"/>
                  </a:lnTo>
                  <a:lnTo>
                    <a:pt x="35" y="240"/>
                  </a:lnTo>
                  <a:lnTo>
                    <a:pt x="137" y="103"/>
                  </a:lnTo>
                  <a:lnTo>
                    <a:pt x="274" y="35"/>
                  </a:lnTo>
                  <a:lnTo>
                    <a:pt x="445" y="1"/>
                  </a:lnTo>
                  <a:lnTo>
                    <a:pt x="445" y="1"/>
                  </a:lnTo>
                  <a:lnTo>
                    <a:pt x="582" y="35"/>
                  </a:lnTo>
                  <a:lnTo>
                    <a:pt x="718" y="103"/>
                  </a:lnTo>
                  <a:lnTo>
                    <a:pt x="821" y="240"/>
                  </a:lnTo>
                  <a:lnTo>
                    <a:pt x="855" y="411"/>
                  </a:lnTo>
                  <a:lnTo>
                    <a:pt x="855" y="411"/>
                  </a:lnTo>
                  <a:lnTo>
                    <a:pt x="855" y="411"/>
                  </a:lnTo>
                  <a:lnTo>
                    <a:pt x="821" y="582"/>
                  </a:lnTo>
                  <a:lnTo>
                    <a:pt x="718" y="719"/>
                  </a:lnTo>
                  <a:lnTo>
                    <a:pt x="582" y="787"/>
                  </a:lnTo>
                  <a:lnTo>
                    <a:pt x="445" y="821"/>
                  </a:lnTo>
                  <a:lnTo>
                    <a:pt x="445" y="821"/>
                  </a:lnTo>
                  <a:lnTo>
                    <a:pt x="411" y="821"/>
                  </a:lnTo>
                  <a:lnTo>
                    <a:pt x="445"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7"/>
            <p:cNvSpPr/>
            <p:nvPr/>
          </p:nvSpPr>
          <p:spPr>
            <a:xfrm>
              <a:off x="2417625" y="3884125"/>
              <a:ext cx="31650" cy="30800"/>
            </a:xfrm>
            <a:custGeom>
              <a:rect b="b" l="l" r="r" t="t"/>
              <a:pathLst>
                <a:path extrusionOk="0" fill="none" h="1232" w="1266">
                  <a:moveTo>
                    <a:pt x="616" y="1"/>
                  </a:moveTo>
                  <a:lnTo>
                    <a:pt x="616" y="1"/>
                  </a:lnTo>
                  <a:lnTo>
                    <a:pt x="513" y="1"/>
                  </a:lnTo>
                  <a:lnTo>
                    <a:pt x="376" y="69"/>
                  </a:lnTo>
                  <a:lnTo>
                    <a:pt x="274" y="103"/>
                  </a:lnTo>
                  <a:lnTo>
                    <a:pt x="205" y="172"/>
                  </a:lnTo>
                  <a:lnTo>
                    <a:pt x="103" y="274"/>
                  </a:lnTo>
                  <a:lnTo>
                    <a:pt x="69" y="377"/>
                  </a:lnTo>
                  <a:lnTo>
                    <a:pt x="35" y="513"/>
                  </a:lnTo>
                  <a:lnTo>
                    <a:pt x="0" y="616"/>
                  </a:lnTo>
                  <a:lnTo>
                    <a:pt x="0" y="616"/>
                  </a:lnTo>
                  <a:lnTo>
                    <a:pt x="35" y="753"/>
                  </a:lnTo>
                  <a:lnTo>
                    <a:pt x="69" y="855"/>
                  </a:lnTo>
                  <a:lnTo>
                    <a:pt x="103" y="958"/>
                  </a:lnTo>
                  <a:lnTo>
                    <a:pt x="205" y="1060"/>
                  </a:lnTo>
                  <a:lnTo>
                    <a:pt x="274" y="1129"/>
                  </a:lnTo>
                  <a:lnTo>
                    <a:pt x="376" y="1197"/>
                  </a:lnTo>
                  <a:lnTo>
                    <a:pt x="513" y="1231"/>
                  </a:lnTo>
                  <a:lnTo>
                    <a:pt x="650" y="1231"/>
                  </a:lnTo>
                  <a:lnTo>
                    <a:pt x="650" y="1231"/>
                  </a:lnTo>
                  <a:lnTo>
                    <a:pt x="752" y="1231"/>
                  </a:lnTo>
                  <a:lnTo>
                    <a:pt x="889" y="1197"/>
                  </a:lnTo>
                  <a:lnTo>
                    <a:pt x="992" y="1129"/>
                  </a:lnTo>
                  <a:lnTo>
                    <a:pt x="1060" y="1060"/>
                  </a:lnTo>
                  <a:lnTo>
                    <a:pt x="1162" y="992"/>
                  </a:lnTo>
                  <a:lnTo>
                    <a:pt x="1197" y="855"/>
                  </a:lnTo>
                  <a:lnTo>
                    <a:pt x="1231" y="753"/>
                  </a:lnTo>
                  <a:lnTo>
                    <a:pt x="1265" y="616"/>
                  </a:lnTo>
                  <a:lnTo>
                    <a:pt x="1265" y="616"/>
                  </a:lnTo>
                  <a:lnTo>
                    <a:pt x="1231" y="513"/>
                  </a:lnTo>
                  <a:lnTo>
                    <a:pt x="1197" y="377"/>
                  </a:lnTo>
                  <a:lnTo>
                    <a:pt x="1162" y="274"/>
                  </a:lnTo>
                  <a:lnTo>
                    <a:pt x="1060" y="172"/>
                  </a:lnTo>
                  <a:lnTo>
                    <a:pt x="992" y="103"/>
                  </a:lnTo>
                  <a:lnTo>
                    <a:pt x="889" y="69"/>
                  </a:lnTo>
                  <a:lnTo>
                    <a:pt x="752" y="1"/>
                  </a:lnTo>
                  <a:lnTo>
                    <a:pt x="6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7"/>
            <p:cNvSpPr/>
            <p:nvPr/>
          </p:nvSpPr>
          <p:spPr>
            <a:xfrm>
              <a:off x="2433000" y="3884125"/>
              <a:ext cx="875" cy="25"/>
            </a:xfrm>
            <a:custGeom>
              <a:rect b="b" l="l" r="r" t="t"/>
              <a:pathLst>
                <a:path extrusionOk="0" fill="none" h="1" w="35">
                  <a:moveTo>
                    <a:pt x="35" y="1"/>
                  </a:moveTo>
                  <a:lnTo>
                    <a:pt x="1" y="1"/>
                  </a:lnTo>
                  <a:lnTo>
                    <a:pt x="1" y="1"/>
                  </a:lnTo>
                  <a:lnTo>
                    <a:pt x="1" y="1"/>
                  </a:lnTo>
                  <a:lnTo>
                    <a:pt x="1" y="1"/>
                  </a:lnTo>
                  <a:lnTo>
                    <a:pt x="1" y="1"/>
                  </a:lnTo>
                  <a:lnTo>
                    <a:pt x="3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7"/>
            <p:cNvSpPr/>
            <p:nvPr/>
          </p:nvSpPr>
          <p:spPr>
            <a:xfrm>
              <a:off x="2627825" y="4007175"/>
              <a:ext cx="10275" cy="14550"/>
            </a:xfrm>
            <a:custGeom>
              <a:rect b="b" l="l" r="r" t="t"/>
              <a:pathLst>
                <a:path extrusionOk="0" h="582" w="411">
                  <a:moveTo>
                    <a:pt x="0" y="1"/>
                  </a:moveTo>
                  <a:lnTo>
                    <a:pt x="35" y="206"/>
                  </a:lnTo>
                  <a:lnTo>
                    <a:pt x="240" y="479"/>
                  </a:lnTo>
                  <a:lnTo>
                    <a:pt x="411" y="582"/>
                  </a:lnTo>
                  <a:lnTo>
                    <a:pt x="411" y="582"/>
                  </a:lnTo>
                  <a:lnTo>
                    <a:pt x="0" y="1"/>
                  </a:lnTo>
                  <a:close/>
                </a:path>
              </a:pathLst>
            </a:custGeom>
            <a:solidFill>
              <a:srgbClr val="1E28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7"/>
            <p:cNvSpPr/>
            <p:nvPr/>
          </p:nvSpPr>
          <p:spPr>
            <a:xfrm>
              <a:off x="2627825" y="4007175"/>
              <a:ext cx="10275" cy="14550"/>
            </a:xfrm>
            <a:custGeom>
              <a:rect b="b" l="l" r="r" t="t"/>
              <a:pathLst>
                <a:path extrusionOk="0" fill="none" h="582" w="411">
                  <a:moveTo>
                    <a:pt x="0" y="1"/>
                  </a:moveTo>
                  <a:lnTo>
                    <a:pt x="0" y="1"/>
                  </a:lnTo>
                  <a:lnTo>
                    <a:pt x="0" y="1"/>
                  </a:lnTo>
                  <a:lnTo>
                    <a:pt x="35" y="206"/>
                  </a:lnTo>
                  <a:lnTo>
                    <a:pt x="35" y="206"/>
                  </a:lnTo>
                  <a:lnTo>
                    <a:pt x="240" y="479"/>
                  </a:lnTo>
                  <a:lnTo>
                    <a:pt x="240" y="479"/>
                  </a:lnTo>
                  <a:lnTo>
                    <a:pt x="411" y="582"/>
                  </a:lnTo>
                  <a:lnTo>
                    <a:pt x="411" y="58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7"/>
            <p:cNvSpPr/>
            <p:nvPr/>
          </p:nvSpPr>
          <p:spPr>
            <a:xfrm>
              <a:off x="2627825" y="4006325"/>
              <a:ext cx="25" cy="875"/>
            </a:xfrm>
            <a:custGeom>
              <a:rect b="b" l="l" r="r" t="t"/>
              <a:pathLst>
                <a:path extrusionOk="0" fill="none" h="35" w="1">
                  <a:moveTo>
                    <a:pt x="0" y="0"/>
                  </a:moveTo>
                  <a:lnTo>
                    <a:pt x="0" y="0"/>
                  </a:lnTo>
                  <a:lnTo>
                    <a:pt x="0" y="35"/>
                  </a:lnTo>
                  <a:lnTo>
                    <a:pt x="0" y="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7"/>
            <p:cNvSpPr/>
            <p:nvPr/>
          </p:nvSpPr>
          <p:spPr>
            <a:xfrm>
              <a:off x="1663125" y="3859350"/>
              <a:ext cx="672500" cy="1140750"/>
            </a:xfrm>
            <a:custGeom>
              <a:rect b="b" l="l" r="r" t="t"/>
              <a:pathLst>
                <a:path extrusionOk="0" h="45630" w="26900">
                  <a:moveTo>
                    <a:pt x="26045" y="1"/>
                  </a:moveTo>
                  <a:lnTo>
                    <a:pt x="25771" y="35"/>
                  </a:lnTo>
                  <a:lnTo>
                    <a:pt x="25464" y="137"/>
                  </a:lnTo>
                  <a:lnTo>
                    <a:pt x="25156" y="342"/>
                  </a:lnTo>
                  <a:lnTo>
                    <a:pt x="24814" y="616"/>
                  </a:lnTo>
                  <a:lnTo>
                    <a:pt x="24473" y="958"/>
                  </a:lnTo>
                  <a:lnTo>
                    <a:pt x="23584" y="1880"/>
                  </a:lnTo>
                  <a:lnTo>
                    <a:pt x="22695" y="2906"/>
                  </a:lnTo>
                  <a:lnTo>
                    <a:pt x="21772" y="4034"/>
                  </a:lnTo>
                  <a:lnTo>
                    <a:pt x="20850" y="5196"/>
                  </a:lnTo>
                  <a:lnTo>
                    <a:pt x="19893" y="6392"/>
                  </a:lnTo>
                  <a:lnTo>
                    <a:pt x="18936" y="7691"/>
                  </a:lnTo>
                  <a:lnTo>
                    <a:pt x="17979" y="9024"/>
                  </a:lnTo>
                  <a:lnTo>
                    <a:pt x="16987" y="10391"/>
                  </a:lnTo>
                  <a:lnTo>
                    <a:pt x="15039" y="13194"/>
                  </a:lnTo>
                  <a:lnTo>
                    <a:pt x="13125" y="16133"/>
                  </a:lnTo>
                  <a:lnTo>
                    <a:pt x="11245" y="19072"/>
                  </a:lnTo>
                  <a:lnTo>
                    <a:pt x="9434" y="21978"/>
                  </a:lnTo>
                  <a:lnTo>
                    <a:pt x="7725" y="24849"/>
                  </a:lnTo>
                  <a:lnTo>
                    <a:pt x="6084" y="27583"/>
                  </a:lnTo>
                  <a:lnTo>
                    <a:pt x="4615" y="30112"/>
                  </a:lnTo>
                  <a:lnTo>
                    <a:pt x="3282" y="32436"/>
                  </a:lnTo>
                  <a:lnTo>
                    <a:pt x="2154" y="34487"/>
                  </a:lnTo>
                  <a:lnTo>
                    <a:pt x="1231" y="36196"/>
                  </a:lnTo>
                  <a:lnTo>
                    <a:pt x="513" y="37529"/>
                  </a:lnTo>
                  <a:lnTo>
                    <a:pt x="69" y="38418"/>
                  </a:lnTo>
                  <a:lnTo>
                    <a:pt x="1" y="38657"/>
                  </a:lnTo>
                  <a:lnTo>
                    <a:pt x="35" y="38930"/>
                  </a:lnTo>
                  <a:lnTo>
                    <a:pt x="103" y="39204"/>
                  </a:lnTo>
                  <a:lnTo>
                    <a:pt x="240" y="39477"/>
                  </a:lnTo>
                  <a:lnTo>
                    <a:pt x="445" y="39785"/>
                  </a:lnTo>
                  <a:lnTo>
                    <a:pt x="718" y="40092"/>
                  </a:lnTo>
                  <a:lnTo>
                    <a:pt x="1026" y="40434"/>
                  </a:lnTo>
                  <a:lnTo>
                    <a:pt x="1368" y="40742"/>
                  </a:lnTo>
                  <a:lnTo>
                    <a:pt x="1778" y="41083"/>
                  </a:lnTo>
                  <a:lnTo>
                    <a:pt x="2222" y="41425"/>
                  </a:lnTo>
                  <a:lnTo>
                    <a:pt x="3179" y="42109"/>
                  </a:lnTo>
                  <a:lnTo>
                    <a:pt x="4239" y="42792"/>
                  </a:lnTo>
                  <a:lnTo>
                    <a:pt x="5367" y="43408"/>
                  </a:lnTo>
                  <a:lnTo>
                    <a:pt x="6495" y="43989"/>
                  </a:lnTo>
                  <a:lnTo>
                    <a:pt x="7623" y="44536"/>
                  </a:lnTo>
                  <a:lnTo>
                    <a:pt x="8682" y="44980"/>
                  </a:lnTo>
                  <a:lnTo>
                    <a:pt x="9639" y="45322"/>
                  </a:lnTo>
                  <a:lnTo>
                    <a:pt x="10083" y="45424"/>
                  </a:lnTo>
                  <a:lnTo>
                    <a:pt x="10494" y="45527"/>
                  </a:lnTo>
                  <a:lnTo>
                    <a:pt x="10869" y="45595"/>
                  </a:lnTo>
                  <a:lnTo>
                    <a:pt x="11177" y="45629"/>
                  </a:lnTo>
                  <a:lnTo>
                    <a:pt x="11451" y="45595"/>
                  </a:lnTo>
                  <a:lnTo>
                    <a:pt x="11656" y="45561"/>
                  </a:lnTo>
                  <a:lnTo>
                    <a:pt x="11792" y="45458"/>
                  </a:lnTo>
                  <a:lnTo>
                    <a:pt x="11895" y="45322"/>
                  </a:lnTo>
                  <a:lnTo>
                    <a:pt x="12134" y="44638"/>
                  </a:lnTo>
                  <a:lnTo>
                    <a:pt x="12578" y="43408"/>
                  </a:lnTo>
                  <a:lnTo>
                    <a:pt x="14014" y="39614"/>
                  </a:lnTo>
                  <a:lnTo>
                    <a:pt x="15962" y="34487"/>
                  </a:lnTo>
                  <a:lnTo>
                    <a:pt x="18218" y="28472"/>
                  </a:lnTo>
                  <a:lnTo>
                    <a:pt x="20610" y="22080"/>
                  </a:lnTo>
                  <a:lnTo>
                    <a:pt x="21772" y="18901"/>
                  </a:lnTo>
                  <a:lnTo>
                    <a:pt x="22866" y="15791"/>
                  </a:lnTo>
                  <a:lnTo>
                    <a:pt x="23892" y="12852"/>
                  </a:lnTo>
                  <a:lnTo>
                    <a:pt x="24814" y="10152"/>
                  </a:lnTo>
                  <a:lnTo>
                    <a:pt x="25600" y="7691"/>
                  </a:lnTo>
                  <a:lnTo>
                    <a:pt x="26216" y="5572"/>
                  </a:lnTo>
                  <a:lnTo>
                    <a:pt x="26489" y="4546"/>
                  </a:lnTo>
                  <a:lnTo>
                    <a:pt x="26694" y="3658"/>
                  </a:lnTo>
                  <a:lnTo>
                    <a:pt x="26797" y="2872"/>
                  </a:lnTo>
                  <a:lnTo>
                    <a:pt x="26899" y="2188"/>
                  </a:lnTo>
                  <a:lnTo>
                    <a:pt x="26899" y="1573"/>
                  </a:lnTo>
                  <a:lnTo>
                    <a:pt x="26865" y="1094"/>
                  </a:lnTo>
                  <a:lnTo>
                    <a:pt x="26797" y="684"/>
                  </a:lnTo>
                  <a:lnTo>
                    <a:pt x="26660" y="377"/>
                  </a:lnTo>
                  <a:lnTo>
                    <a:pt x="26557" y="274"/>
                  </a:lnTo>
                  <a:lnTo>
                    <a:pt x="26489" y="172"/>
                  </a:lnTo>
                  <a:lnTo>
                    <a:pt x="26387" y="103"/>
                  </a:lnTo>
                  <a:lnTo>
                    <a:pt x="26284" y="35"/>
                  </a:lnTo>
                  <a:lnTo>
                    <a:pt x="26147" y="1"/>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7"/>
            <p:cNvSpPr/>
            <p:nvPr/>
          </p:nvSpPr>
          <p:spPr>
            <a:xfrm>
              <a:off x="1663125" y="3859350"/>
              <a:ext cx="672500" cy="1140750"/>
            </a:xfrm>
            <a:custGeom>
              <a:rect b="b" l="l" r="r" t="t"/>
              <a:pathLst>
                <a:path extrusionOk="0" fill="none" h="45630" w="26900">
                  <a:moveTo>
                    <a:pt x="24473" y="958"/>
                  </a:moveTo>
                  <a:lnTo>
                    <a:pt x="24473" y="958"/>
                  </a:lnTo>
                  <a:lnTo>
                    <a:pt x="23584" y="1880"/>
                  </a:lnTo>
                  <a:lnTo>
                    <a:pt x="22695" y="2906"/>
                  </a:lnTo>
                  <a:lnTo>
                    <a:pt x="21772" y="4034"/>
                  </a:lnTo>
                  <a:lnTo>
                    <a:pt x="20850" y="5196"/>
                  </a:lnTo>
                  <a:lnTo>
                    <a:pt x="19893" y="6392"/>
                  </a:lnTo>
                  <a:lnTo>
                    <a:pt x="18936" y="7691"/>
                  </a:lnTo>
                  <a:lnTo>
                    <a:pt x="17979" y="9024"/>
                  </a:lnTo>
                  <a:lnTo>
                    <a:pt x="16987" y="10391"/>
                  </a:lnTo>
                  <a:lnTo>
                    <a:pt x="15039" y="13194"/>
                  </a:lnTo>
                  <a:lnTo>
                    <a:pt x="13125" y="16133"/>
                  </a:lnTo>
                  <a:lnTo>
                    <a:pt x="11245" y="19072"/>
                  </a:lnTo>
                  <a:lnTo>
                    <a:pt x="9434" y="21978"/>
                  </a:lnTo>
                  <a:lnTo>
                    <a:pt x="7725" y="24849"/>
                  </a:lnTo>
                  <a:lnTo>
                    <a:pt x="6084" y="27583"/>
                  </a:lnTo>
                  <a:lnTo>
                    <a:pt x="4615" y="30112"/>
                  </a:lnTo>
                  <a:lnTo>
                    <a:pt x="3282" y="32436"/>
                  </a:lnTo>
                  <a:lnTo>
                    <a:pt x="2154" y="34487"/>
                  </a:lnTo>
                  <a:lnTo>
                    <a:pt x="1231" y="36196"/>
                  </a:lnTo>
                  <a:lnTo>
                    <a:pt x="513" y="37529"/>
                  </a:lnTo>
                  <a:lnTo>
                    <a:pt x="69" y="38418"/>
                  </a:lnTo>
                  <a:lnTo>
                    <a:pt x="69" y="38418"/>
                  </a:lnTo>
                  <a:lnTo>
                    <a:pt x="1" y="38657"/>
                  </a:lnTo>
                  <a:lnTo>
                    <a:pt x="35" y="38930"/>
                  </a:lnTo>
                  <a:lnTo>
                    <a:pt x="103" y="39204"/>
                  </a:lnTo>
                  <a:lnTo>
                    <a:pt x="240" y="39477"/>
                  </a:lnTo>
                  <a:lnTo>
                    <a:pt x="445" y="39785"/>
                  </a:lnTo>
                  <a:lnTo>
                    <a:pt x="718" y="40092"/>
                  </a:lnTo>
                  <a:lnTo>
                    <a:pt x="1026" y="40434"/>
                  </a:lnTo>
                  <a:lnTo>
                    <a:pt x="1368" y="40742"/>
                  </a:lnTo>
                  <a:lnTo>
                    <a:pt x="1778" y="41083"/>
                  </a:lnTo>
                  <a:lnTo>
                    <a:pt x="2222" y="41425"/>
                  </a:lnTo>
                  <a:lnTo>
                    <a:pt x="3179" y="42109"/>
                  </a:lnTo>
                  <a:lnTo>
                    <a:pt x="4239" y="42792"/>
                  </a:lnTo>
                  <a:lnTo>
                    <a:pt x="5367" y="43408"/>
                  </a:lnTo>
                  <a:lnTo>
                    <a:pt x="6495" y="43989"/>
                  </a:lnTo>
                  <a:lnTo>
                    <a:pt x="7623" y="44536"/>
                  </a:lnTo>
                  <a:lnTo>
                    <a:pt x="8682" y="44980"/>
                  </a:lnTo>
                  <a:lnTo>
                    <a:pt x="9639" y="45322"/>
                  </a:lnTo>
                  <a:lnTo>
                    <a:pt x="10083" y="45424"/>
                  </a:lnTo>
                  <a:lnTo>
                    <a:pt x="10494" y="45527"/>
                  </a:lnTo>
                  <a:lnTo>
                    <a:pt x="10869" y="45595"/>
                  </a:lnTo>
                  <a:lnTo>
                    <a:pt x="11177" y="45629"/>
                  </a:lnTo>
                  <a:lnTo>
                    <a:pt x="11451" y="45595"/>
                  </a:lnTo>
                  <a:lnTo>
                    <a:pt x="11656" y="45561"/>
                  </a:lnTo>
                  <a:lnTo>
                    <a:pt x="11792" y="45458"/>
                  </a:lnTo>
                  <a:lnTo>
                    <a:pt x="11895" y="45322"/>
                  </a:lnTo>
                  <a:lnTo>
                    <a:pt x="11895" y="45322"/>
                  </a:lnTo>
                  <a:lnTo>
                    <a:pt x="12134" y="44638"/>
                  </a:lnTo>
                  <a:lnTo>
                    <a:pt x="12578" y="43408"/>
                  </a:lnTo>
                  <a:lnTo>
                    <a:pt x="14014" y="39614"/>
                  </a:lnTo>
                  <a:lnTo>
                    <a:pt x="15962" y="34487"/>
                  </a:lnTo>
                  <a:lnTo>
                    <a:pt x="18218" y="28472"/>
                  </a:lnTo>
                  <a:lnTo>
                    <a:pt x="20610" y="22080"/>
                  </a:lnTo>
                  <a:lnTo>
                    <a:pt x="21772" y="18901"/>
                  </a:lnTo>
                  <a:lnTo>
                    <a:pt x="22866" y="15791"/>
                  </a:lnTo>
                  <a:lnTo>
                    <a:pt x="23892" y="12852"/>
                  </a:lnTo>
                  <a:lnTo>
                    <a:pt x="24814" y="10152"/>
                  </a:lnTo>
                  <a:lnTo>
                    <a:pt x="25600" y="7691"/>
                  </a:lnTo>
                  <a:lnTo>
                    <a:pt x="26216" y="5572"/>
                  </a:lnTo>
                  <a:lnTo>
                    <a:pt x="26216" y="5572"/>
                  </a:lnTo>
                  <a:lnTo>
                    <a:pt x="26489" y="4546"/>
                  </a:lnTo>
                  <a:lnTo>
                    <a:pt x="26694" y="3658"/>
                  </a:lnTo>
                  <a:lnTo>
                    <a:pt x="26797" y="2872"/>
                  </a:lnTo>
                  <a:lnTo>
                    <a:pt x="26899" y="2188"/>
                  </a:lnTo>
                  <a:lnTo>
                    <a:pt x="26899" y="1573"/>
                  </a:lnTo>
                  <a:lnTo>
                    <a:pt x="26865" y="1094"/>
                  </a:lnTo>
                  <a:lnTo>
                    <a:pt x="26797" y="684"/>
                  </a:lnTo>
                  <a:lnTo>
                    <a:pt x="26660" y="377"/>
                  </a:lnTo>
                  <a:lnTo>
                    <a:pt x="26557" y="274"/>
                  </a:lnTo>
                  <a:lnTo>
                    <a:pt x="26489" y="172"/>
                  </a:lnTo>
                  <a:lnTo>
                    <a:pt x="26387" y="103"/>
                  </a:lnTo>
                  <a:lnTo>
                    <a:pt x="26284" y="35"/>
                  </a:lnTo>
                  <a:lnTo>
                    <a:pt x="26147" y="1"/>
                  </a:lnTo>
                  <a:lnTo>
                    <a:pt x="26045" y="1"/>
                  </a:lnTo>
                  <a:lnTo>
                    <a:pt x="25771" y="35"/>
                  </a:lnTo>
                  <a:lnTo>
                    <a:pt x="25464" y="137"/>
                  </a:lnTo>
                  <a:lnTo>
                    <a:pt x="25156" y="342"/>
                  </a:lnTo>
                  <a:lnTo>
                    <a:pt x="24814" y="616"/>
                  </a:lnTo>
                  <a:lnTo>
                    <a:pt x="24473" y="95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7"/>
            <p:cNvSpPr/>
            <p:nvPr/>
          </p:nvSpPr>
          <p:spPr>
            <a:xfrm>
              <a:off x="1291425" y="4784750"/>
              <a:ext cx="683600" cy="360600"/>
            </a:xfrm>
            <a:custGeom>
              <a:rect b="b" l="l" r="r" t="t"/>
              <a:pathLst>
                <a:path extrusionOk="0" h="14424" w="27344">
                  <a:moveTo>
                    <a:pt x="15723" y="0"/>
                  </a:moveTo>
                  <a:lnTo>
                    <a:pt x="15313" y="650"/>
                  </a:lnTo>
                  <a:lnTo>
                    <a:pt x="14869" y="1265"/>
                  </a:lnTo>
                  <a:lnTo>
                    <a:pt x="14356" y="1812"/>
                  </a:lnTo>
                  <a:lnTo>
                    <a:pt x="13809" y="2359"/>
                  </a:lnTo>
                  <a:lnTo>
                    <a:pt x="13672" y="2427"/>
                  </a:lnTo>
                  <a:lnTo>
                    <a:pt x="13467" y="2529"/>
                  </a:lnTo>
                  <a:lnTo>
                    <a:pt x="12920" y="2769"/>
                  </a:lnTo>
                  <a:lnTo>
                    <a:pt x="12203" y="3008"/>
                  </a:lnTo>
                  <a:lnTo>
                    <a:pt x="11348" y="3281"/>
                  </a:lnTo>
                  <a:lnTo>
                    <a:pt x="9332" y="3931"/>
                  </a:lnTo>
                  <a:lnTo>
                    <a:pt x="7110" y="4614"/>
                  </a:lnTo>
                  <a:lnTo>
                    <a:pt x="6016" y="4990"/>
                  </a:lnTo>
                  <a:lnTo>
                    <a:pt x="4957" y="5366"/>
                  </a:lnTo>
                  <a:lnTo>
                    <a:pt x="4000" y="5776"/>
                  </a:lnTo>
                  <a:lnTo>
                    <a:pt x="3145" y="6187"/>
                  </a:lnTo>
                  <a:lnTo>
                    <a:pt x="2769" y="6392"/>
                  </a:lnTo>
                  <a:lnTo>
                    <a:pt x="2428" y="6597"/>
                  </a:lnTo>
                  <a:lnTo>
                    <a:pt x="2154" y="6802"/>
                  </a:lnTo>
                  <a:lnTo>
                    <a:pt x="1881" y="7007"/>
                  </a:lnTo>
                  <a:lnTo>
                    <a:pt x="1710" y="7212"/>
                  </a:lnTo>
                  <a:lnTo>
                    <a:pt x="1573" y="7417"/>
                  </a:lnTo>
                  <a:lnTo>
                    <a:pt x="1505" y="7622"/>
                  </a:lnTo>
                  <a:lnTo>
                    <a:pt x="1471" y="7827"/>
                  </a:lnTo>
                  <a:lnTo>
                    <a:pt x="1505" y="7964"/>
                  </a:lnTo>
                  <a:lnTo>
                    <a:pt x="1556" y="8041"/>
                  </a:lnTo>
                  <a:lnTo>
                    <a:pt x="1556" y="8041"/>
                  </a:lnTo>
                  <a:lnTo>
                    <a:pt x="1095" y="8271"/>
                  </a:lnTo>
                  <a:lnTo>
                    <a:pt x="650" y="8545"/>
                  </a:lnTo>
                  <a:lnTo>
                    <a:pt x="445" y="8682"/>
                  </a:lnTo>
                  <a:lnTo>
                    <a:pt x="309" y="8853"/>
                  </a:lnTo>
                  <a:lnTo>
                    <a:pt x="172" y="9023"/>
                  </a:lnTo>
                  <a:lnTo>
                    <a:pt x="69" y="9160"/>
                  </a:lnTo>
                  <a:lnTo>
                    <a:pt x="1" y="9331"/>
                  </a:lnTo>
                  <a:lnTo>
                    <a:pt x="1" y="9536"/>
                  </a:lnTo>
                  <a:lnTo>
                    <a:pt x="35" y="9673"/>
                  </a:lnTo>
                  <a:lnTo>
                    <a:pt x="69" y="9810"/>
                  </a:lnTo>
                  <a:lnTo>
                    <a:pt x="104" y="9912"/>
                  </a:lnTo>
                  <a:lnTo>
                    <a:pt x="206" y="9980"/>
                  </a:lnTo>
                  <a:lnTo>
                    <a:pt x="377" y="10083"/>
                  </a:lnTo>
                  <a:lnTo>
                    <a:pt x="616" y="10151"/>
                  </a:lnTo>
                  <a:lnTo>
                    <a:pt x="821" y="10185"/>
                  </a:lnTo>
                  <a:lnTo>
                    <a:pt x="992" y="10185"/>
                  </a:lnTo>
                  <a:lnTo>
                    <a:pt x="1197" y="10151"/>
                  </a:lnTo>
                  <a:lnTo>
                    <a:pt x="1197" y="10151"/>
                  </a:lnTo>
                  <a:lnTo>
                    <a:pt x="958" y="10254"/>
                  </a:lnTo>
                  <a:lnTo>
                    <a:pt x="753" y="10391"/>
                  </a:lnTo>
                  <a:lnTo>
                    <a:pt x="479" y="10561"/>
                  </a:lnTo>
                  <a:lnTo>
                    <a:pt x="274" y="10801"/>
                  </a:lnTo>
                  <a:lnTo>
                    <a:pt x="172" y="10937"/>
                  </a:lnTo>
                  <a:lnTo>
                    <a:pt x="69" y="11074"/>
                  </a:lnTo>
                  <a:lnTo>
                    <a:pt x="35" y="11245"/>
                  </a:lnTo>
                  <a:lnTo>
                    <a:pt x="1" y="11416"/>
                  </a:lnTo>
                  <a:lnTo>
                    <a:pt x="1" y="11587"/>
                  </a:lnTo>
                  <a:lnTo>
                    <a:pt x="35" y="11758"/>
                  </a:lnTo>
                  <a:lnTo>
                    <a:pt x="104" y="11929"/>
                  </a:lnTo>
                  <a:lnTo>
                    <a:pt x="206" y="12065"/>
                  </a:lnTo>
                  <a:lnTo>
                    <a:pt x="343" y="12168"/>
                  </a:lnTo>
                  <a:lnTo>
                    <a:pt x="514" y="12236"/>
                  </a:lnTo>
                  <a:lnTo>
                    <a:pt x="685" y="12270"/>
                  </a:lnTo>
                  <a:lnTo>
                    <a:pt x="855" y="12305"/>
                  </a:lnTo>
                  <a:lnTo>
                    <a:pt x="1231" y="12305"/>
                  </a:lnTo>
                  <a:lnTo>
                    <a:pt x="1607" y="12270"/>
                  </a:lnTo>
                  <a:lnTo>
                    <a:pt x="1915" y="12236"/>
                  </a:lnTo>
                  <a:lnTo>
                    <a:pt x="2188" y="12168"/>
                  </a:lnTo>
                  <a:lnTo>
                    <a:pt x="2188" y="12168"/>
                  </a:lnTo>
                  <a:lnTo>
                    <a:pt x="2018" y="12270"/>
                  </a:lnTo>
                  <a:lnTo>
                    <a:pt x="1812" y="12407"/>
                  </a:lnTo>
                  <a:lnTo>
                    <a:pt x="1642" y="12612"/>
                  </a:lnTo>
                  <a:lnTo>
                    <a:pt x="1436" y="12817"/>
                  </a:lnTo>
                  <a:lnTo>
                    <a:pt x="1300" y="13056"/>
                  </a:lnTo>
                  <a:lnTo>
                    <a:pt x="1266" y="13193"/>
                  </a:lnTo>
                  <a:lnTo>
                    <a:pt x="1231" y="13330"/>
                  </a:lnTo>
                  <a:lnTo>
                    <a:pt x="1231" y="13467"/>
                  </a:lnTo>
                  <a:lnTo>
                    <a:pt x="1266" y="13603"/>
                  </a:lnTo>
                  <a:lnTo>
                    <a:pt x="1334" y="13740"/>
                  </a:lnTo>
                  <a:lnTo>
                    <a:pt x="1436" y="13877"/>
                  </a:lnTo>
                  <a:lnTo>
                    <a:pt x="1539" y="13979"/>
                  </a:lnTo>
                  <a:lnTo>
                    <a:pt x="1676" y="14082"/>
                  </a:lnTo>
                  <a:lnTo>
                    <a:pt x="1983" y="14219"/>
                  </a:lnTo>
                  <a:lnTo>
                    <a:pt x="2359" y="14355"/>
                  </a:lnTo>
                  <a:lnTo>
                    <a:pt x="2804" y="14389"/>
                  </a:lnTo>
                  <a:lnTo>
                    <a:pt x="3248" y="14424"/>
                  </a:lnTo>
                  <a:lnTo>
                    <a:pt x="3761" y="14424"/>
                  </a:lnTo>
                  <a:lnTo>
                    <a:pt x="4273" y="14389"/>
                  </a:lnTo>
                  <a:lnTo>
                    <a:pt x="5367" y="14253"/>
                  </a:lnTo>
                  <a:lnTo>
                    <a:pt x="6461" y="14082"/>
                  </a:lnTo>
                  <a:lnTo>
                    <a:pt x="8272" y="13706"/>
                  </a:lnTo>
                  <a:lnTo>
                    <a:pt x="9229" y="13501"/>
                  </a:lnTo>
                  <a:lnTo>
                    <a:pt x="10562" y="13159"/>
                  </a:lnTo>
                  <a:lnTo>
                    <a:pt x="12059" y="12757"/>
                  </a:lnTo>
                  <a:lnTo>
                    <a:pt x="12059" y="12757"/>
                  </a:lnTo>
                  <a:lnTo>
                    <a:pt x="12066" y="12783"/>
                  </a:lnTo>
                  <a:lnTo>
                    <a:pt x="12134" y="12954"/>
                  </a:lnTo>
                  <a:lnTo>
                    <a:pt x="12203" y="13091"/>
                  </a:lnTo>
                  <a:lnTo>
                    <a:pt x="12305" y="13227"/>
                  </a:lnTo>
                  <a:lnTo>
                    <a:pt x="12442" y="13364"/>
                  </a:lnTo>
                  <a:lnTo>
                    <a:pt x="12613" y="13501"/>
                  </a:lnTo>
                  <a:lnTo>
                    <a:pt x="12784" y="13603"/>
                  </a:lnTo>
                  <a:lnTo>
                    <a:pt x="13023" y="13706"/>
                  </a:lnTo>
                  <a:lnTo>
                    <a:pt x="13296" y="13774"/>
                  </a:lnTo>
                  <a:lnTo>
                    <a:pt x="13604" y="13843"/>
                  </a:lnTo>
                  <a:lnTo>
                    <a:pt x="13946" y="13911"/>
                  </a:lnTo>
                  <a:lnTo>
                    <a:pt x="14322" y="13945"/>
                  </a:lnTo>
                  <a:lnTo>
                    <a:pt x="15245" y="13979"/>
                  </a:lnTo>
                  <a:lnTo>
                    <a:pt x="20474" y="13979"/>
                  </a:lnTo>
                  <a:lnTo>
                    <a:pt x="21773" y="13945"/>
                  </a:lnTo>
                  <a:lnTo>
                    <a:pt x="22935" y="13843"/>
                  </a:lnTo>
                  <a:lnTo>
                    <a:pt x="23413" y="13774"/>
                  </a:lnTo>
                  <a:lnTo>
                    <a:pt x="23823" y="13706"/>
                  </a:lnTo>
                  <a:lnTo>
                    <a:pt x="24165" y="13603"/>
                  </a:lnTo>
                  <a:lnTo>
                    <a:pt x="24405" y="13501"/>
                  </a:lnTo>
                  <a:lnTo>
                    <a:pt x="24575" y="13330"/>
                  </a:lnTo>
                  <a:lnTo>
                    <a:pt x="24780" y="13091"/>
                  </a:lnTo>
                  <a:lnTo>
                    <a:pt x="25020" y="12749"/>
                  </a:lnTo>
                  <a:lnTo>
                    <a:pt x="25225" y="12339"/>
                  </a:lnTo>
                  <a:lnTo>
                    <a:pt x="25669" y="11382"/>
                  </a:lnTo>
                  <a:lnTo>
                    <a:pt x="26079" y="10288"/>
                  </a:lnTo>
                  <a:lnTo>
                    <a:pt x="26489" y="9194"/>
                  </a:lnTo>
                  <a:lnTo>
                    <a:pt x="26831" y="8169"/>
                  </a:lnTo>
                  <a:lnTo>
                    <a:pt x="27344" y="6665"/>
                  </a:lnTo>
                  <a:lnTo>
                    <a:pt x="15723" y="0"/>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7"/>
            <p:cNvSpPr/>
            <p:nvPr/>
          </p:nvSpPr>
          <p:spPr>
            <a:xfrm>
              <a:off x="1592200" y="5044500"/>
              <a:ext cx="144450" cy="59850"/>
            </a:xfrm>
            <a:custGeom>
              <a:rect b="b" l="l" r="r" t="t"/>
              <a:pathLst>
                <a:path extrusionOk="0" h="2394" w="5778">
                  <a:moveTo>
                    <a:pt x="4923" y="1"/>
                  </a:moveTo>
                  <a:lnTo>
                    <a:pt x="4102" y="69"/>
                  </a:lnTo>
                  <a:lnTo>
                    <a:pt x="3248" y="206"/>
                  </a:lnTo>
                  <a:lnTo>
                    <a:pt x="2428" y="377"/>
                  </a:lnTo>
                  <a:lnTo>
                    <a:pt x="1983" y="479"/>
                  </a:lnTo>
                  <a:lnTo>
                    <a:pt x="1607" y="616"/>
                  </a:lnTo>
                  <a:lnTo>
                    <a:pt x="1197" y="787"/>
                  </a:lnTo>
                  <a:lnTo>
                    <a:pt x="821" y="992"/>
                  </a:lnTo>
                  <a:lnTo>
                    <a:pt x="616" y="1094"/>
                  </a:lnTo>
                  <a:lnTo>
                    <a:pt x="445" y="1231"/>
                  </a:lnTo>
                  <a:lnTo>
                    <a:pt x="274" y="1402"/>
                  </a:lnTo>
                  <a:lnTo>
                    <a:pt x="138" y="1573"/>
                  </a:lnTo>
                  <a:lnTo>
                    <a:pt x="35" y="1744"/>
                  </a:lnTo>
                  <a:lnTo>
                    <a:pt x="1" y="1949"/>
                  </a:lnTo>
                  <a:lnTo>
                    <a:pt x="1" y="2188"/>
                  </a:lnTo>
                  <a:lnTo>
                    <a:pt x="35" y="2393"/>
                  </a:lnTo>
                  <a:lnTo>
                    <a:pt x="35" y="2188"/>
                  </a:lnTo>
                  <a:lnTo>
                    <a:pt x="69" y="1983"/>
                  </a:lnTo>
                  <a:lnTo>
                    <a:pt x="172" y="1812"/>
                  </a:lnTo>
                  <a:lnTo>
                    <a:pt x="308" y="1641"/>
                  </a:lnTo>
                  <a:lnTo>
                    <a:pt x="616" y="1402"/>
                  </a:lnTo>
                  <a:lnTo>
                    <a:pt x="958" y="1231"/>
                  </a:lnTo>
                  <a:lnTo>
                    <a:pt x="1710" y="958"/>
                  </a:lnTo>
                  <a:lnTo>
                    <a:pt x="2530" y="752"/>
                  </a:lnTo>
                  <a:lnTo>
                    <a:pt x="4136" y="377"/>
                  </a:lnTo>
                  <a:lnTo>
                    <a:pt x="57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7"/>
            <p:cNvSpPr/>
            <p:nvPr/>
          </p:nvSpPr>
          <p:spPr>
            <a:xfrm>
              <a:off x="1346125" y="5019725"/>
              <a:ext cx="230725" cy="69225"/>
            </a:xfrm>
            <a:custGeom>
              <a:rect b="b" l="l" r="r" t="t"/>
              <a:pathLst>
                <a:path extrusionOk="0" h="2769" w="9229">
                  <a:moveTo>
                    <a:pt x="9229" y="0"/>
                  </a:moveTo>
                  <a:lnTo>
                    <a:pt x="8032" y="171"/>
                  </a:lnTo>
                  <a:lnTo>
                    <a:pt x="7417" y="308"/>
                  </a:lnTo>
                  <a:lnTo>
                    <a:pt x="6836" y="445"/>
                  </a:lnTo>
                  <a:lnTo>
                    <a:pt x="5640" y="718"/>
                  </a:lnTo>
                  <a:lnTo>
                    <a:pt x="4512" y="1060"/>
                  </a:lnTo>
                  <a:lnTo>
                    <a:pt x="3350" y="1436"/>
                  </a:lnTo>
                  <a:lnTo>
                    <a:pt x="2188" y="1846"/>
                  </a:lnTo>
                  <a:lnTo>
                    <a:pt x="1094" y="2290"/>
                  </a:lnTo>
                  <a:lnTo>
                    <a:pt x="0" y="2769"/>
                  </a:lnTo>
                  <a:lnTo>
                    <a:pt x="1162" y="2461"/>
                  </a:lnTo>
                  <a:lnTo>
                    <a:pt x="2325" y="2119"/>
                  </a:lnTo>
                  <a:lnTo>
                    <a:pt x="3487" y="1778"/>
                  </a:lnTo>
                  <a:lnTo>
                    <a:pt x="4615" y="1436"/>
                  </a:lnTo>
                  <a:lnTo>
                    <a:pt x="6939" y="718"/>
                  </a:lnTo>
                  <a:lnTo>
                    <a:pt x="922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7"/>
            <p:cNvSpPr/>
            <p:nvPr/>
          </p:nvSpPr>
          <p:spPr>
            <a:xfrm>
              <a:off x="1320500" y="4971875"/>
              <a:ext cx="210200" cy="66675"/>
            </a:xfrm>
            <a:custGeom>
              <a:rect b="b" l="l" r="r" t="t"/>
              <a:pathLst>
                <a:path extrusionOk="0" h="2667" w="8408">
                  <a:moveTo>
                    <a:pt x="8408" y="0"/>
                  </a:moveTo>
                  <a:lnTo>
                    <a:pt x="7314" y="137"/>
                  </a:lnTo>
                  <a:lnTo>
                    <a:pt x="6221" y="308"/>
                  </a:lnTo>
                  <a:lnTo>
                    <a:pt x="5127" y="547"/>
                  </a:lnTo>
                  <a:lnTo>
                    <a:pt x="4067" y="855"/>
                  </a:lnTo>
                  <a:lnTo>
                    <a:pt x="3008" y="1231"/>
                  </a:lnTo>
                  <a:lnTo>
                    <a:pt x="1982" y="1641"/>
                  </a:lnTo>
                  <a:lnTo>
                    <a:pt x="957" y="2119"/>
                  </a:lnTo>
                  <a:lnTo>
                    <a:pt x="0" y="2666"/>
                  </a:lnTo>
                  <a:lnTo>
                    <a:pt x="2085" y="1914"/>
                  </a:lnTo>
                  <a:lnTo>
                    <a:pt x="3110" y="1573"/>
                  </a:lnTo>
                  <a:lnTo>
                    <a:pt x="4170" y="1231"/>
                  </a:lnTo>
                  <a:lnTo>
                    <a:pt x="6289" y="581"/>
                  </a:lnTo>
                  <a:lnTo>
                    <a:pt x="7348" y="308"/>
                  </a:lnTo>
                  <a:lnTo>
                    <a:pt x="840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7"/>
            <p:cNvSpPr/>
            <p:nvPr/>
          </p:nvSpPr>
          <p:spPr>
            <a:xfrm>
              <a:off x="1334150" y="4926575"/>
              <a:ext cx="168375" cy="58150"/>
            </a:xfrm>
            <a:custGeom>
              <a:rect b="b" l="l" r="r" t="t"/>
              <a:pathLst>
                <a:path extrusionOk="0" h="2326" w="6735">
                  <a:moveTo>
                    <a:pt x="6734" y="1"/>
                  </a:moveTo>
                  <a:lnTo>
                    <a:pt x="5845" y="103"/>
                  </a:lnTo>
                  <a:lnTo>
                    <a:pt x="4957" y="274"/>
                  </a:lnTo>
                  <a:lnTo>
                    <a:pt x="4102" y="479"/>
                  </a:lnTo>
                  <a:lnTo>
                    <a:pt x="3248" y="753"/>
                  </a:lnTo>
                  <a:lnTo>
                    <a:pt x="2393" y="1060"/>
                  </a:lnTo>
                  <a:lnTo>
                    <a:pt x="1573" y="1436"/>
                  </a:lnTo>
                  <a:lnTo>
                    <a:pt x="787" y="1847"/>
                  </a:lnTo>
                  <a:lnTo>
                    <a:pt x="1" y="2325"/>
                  </a:lnTo>
                  <a:lnTo>
                    <a:pt x="1710" y="1710"/>
                  </a:lnTo>
                  <a:lnTo>
                    <a:pt x="3385" y="1129"/>
                  </a:lnTo>
                  <a:lnTo>
                    <a:pt x="673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7"/>
            <p:cNvSpPr/>
            <p:nvPr/>
          </p:nvSpPr>
          <p:spPr>
            <a:xfrm>
              <a:off x="2032250" y="3852525"/>
              <a:ext cx="319600" cy="299925"/>
            </a:xfrm>
            <a:custGeom>
              <a:rect b="b" l="l" r="r" t="t"/>
              <a:pathLst>
                <a:path extrusionOk="0" h="11997" w="12784">
                  <a:moveTo>
                    <a:pt x="11348" y="0"/>
                  </a:moveTo>
                  <a:lnTo>
                    <a:pt x="10972" y="69"/>
                  </a:lnTo>
                  <a:lnTo>
                    <a:pt x="10494" y="239"/>
                  </a:lnTo>
                  <a:lnTo>
                    <a:pt x="9981" y="513"/>
                  </a:lnTo>
                  <a:lnTo>
                    <a:pt x="9434" y="855"/>
                  </a:lnTo>
                  <a:lnTo>
                    <a:pt x="8819" y="1299"/>
                  </a:lnTo>
                  <a:lnTo>
                    <a:pt x="8170" y="1880"/>
                  </a:lnTo>
                  <a:lnTo>
                    <a:pt x="7657" y="2324"/>
                  </a:lnTo>
                  <a:lnTo>
                    <a:pt x="7110" y="2905"/>
                  </a:lnTo>
                  <a:lnTo>
                    <a:pt x="6495" y="3555"/>
                  </a:lnTo>
                  <a:lnTo>
                    <a:pt x="5845" y="4307"/>
                  </a:lnTo>
                  <a:lnTo>
                    <a:pt x="4478" y="5913"/>
                  </a:lnTo>
                  <a:lnTo>
                    <a:pt x="3145" y="7554"/>
                  </a:lnTo>
                  <a:lnTo>
                    <a:pt x="1915" y="9092"/>
                  </a:lnTo>
                  <a:lnTo>
                    <a:pt x="924" y="10391"/>
                  </a:lnTo>
                  <a:lnTo>
                    <a:pt x="1" y="11587"/>
                  </a:lnTo>
                  <a:lnTo>
                    <a:pt x="10767" y="11997"/>
                  </a:lnTo>
                  <a:lnTo>
                    <a:pt x="11314" y="9946"/>
                  </a:lnTo>
                  <a:lnTo>
                    <a:pt x="11827" y="7895"/>
                  </a:lnTo>
                  <a:lnTo>
                    <a:pt x="12271" y="5811"/>
                  </a:lnTo>
                  <a:lnTo>
                    <a:pt x="12681" y="3760"/>
                  </a:lnTo>
                  <a:lnTo>
                    <a:pt x="12749" y="3042"/>
                  </a:lnTo>
                  <a:lnTo>
                    <a:pt x="12784" y="2393"/>
                  </a:lnTo>
                  <a:lnTo>
                    <a:pt x="12784" y="1812"/>
                  </a:lnTo>
                  <a:lnTo>
                    <a:pt x="12715" y="1333"/>
                  </a:lnTo>
                  <a:lnTo>
                    <a:pt x="12613" y="889"/>
                  </a:lnTo>
                  <a:lnTo>
                    <a:pt x="12476" y="547"/>
                  </a:lnTo>
                  <a:lnTo>
                    <a:pt x="12374" y="410"/>
                  </a:lnTo>
                  <a:lnTo>
                    <a:pt x="12271" y="274"/>
                  </a:lnTo>
                  <a:lnTo>
                    <a:pt x="12134" y="171"/>
                  </a:lnTo>
                  <a:lnTo>
                    <a:pt x="11998" y="103"/>
                  </a:lnTo>
                  <a:lnTo>
                    <a:pt x="11861" y="34"/>
                  </a:lnTo>
                  <a:lnTo>
                    <a:pt x="11724"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7"/>
            <p:cNvSpPr/>
            <p:nvPr/>
          </p:nvSpPr>
          <p:spPr>
            <a:xfrm>
              <a:off x="2032250" y="3852525"/>
              <a:ext cx="319600" cy="299925"/>
            </a:xfrm>
            <a:custGeom>
              <a:rect b="b" l="l" r="r" t="t"/>
              <a:pathLst>
                <a:path extrusionOk="0" fill="none" h="11997" w="12784">
                  <a:moveTo>
                    <a:pt x="1" y="11587"/>
                  </a:moveTo>
                  <a:lnTo>
                    <a:pt x="10767" y="11997"/>
                  </a:lnTo>
                  <a:lnTo>
                    <a:pt x="10767" y="11997"/>
                  </a:lnTo>
                  <a:lnTo>
                    <a:pt x="11314" y="9946"/>
                  </a:lnTo>
                  <a:lnTo>
                    <a:pt x="11827" y="7895"/>
                  </a:lnTo>
                  <a:lnTo>
                    <a:pt x="12271" y="5811"/>
                  </a:lnTo>
                  <a:lnTo>
                    <a:pt x="12681" y="3760"/>
                  </a:lnTo>
                  <a:lnTo>
                    <a:pt x="12681" y="3760"/>
                  </a:lnTo>
                  <a:lnTo>
                    <a:pt x="12749" y="3042"/>
                  </a:lnTo>
                  <a:lnTo>
                    <a:pt x="12784" y="2393"/>
                  </a:lnTo>
                  <a:lnTo>
                    <a:pt x="12784" y="1812"/>
                  </a:lnTo>
                  <a:lnTo>
                    <a:pt x="12715" y="1333"/>
                  </a:lnTo>
                  <a:lnTo>
                    <a:pt x="12613" y="889"/>
                  </a:lnTo>
                  <a:lnTo>
                    <a:pt x="12476" y="547"/>
                  </a:lnTo>
                  <a:lnTo>
                    <a:pt x="12374" y="410"/>
                  </a:lnTo>
                  <a:lnTo>
                    <a:pt x="12271" y="274"/>
                  </a:lnTo>
                  <a:lnTo>
                    <a:pt x="12134" y="171"/>
                  </a:lnTo>
                  <a:lnTo>
                    <a:pt x="11998" y="103"/>
                  </a:lnTo>
                  <a:lnTo>
                    <a:pt x="11861" y="34"/>
                  </a:lnTo>
                  <a:lnTo>
                    <a:pt x="11724" y="0"/>
                  </a:lnTo>
                  <a:lnTo>
                    <a:pt x="11553" y="0"/>
                  </a:lnTo>
                  <a:lnTo>
                    <a:pt x="11348" y="0"/>
                  </a:lnTo>
                  <a:lnTo>
                    <a:pt x="10972" y="69"/>
                  </a:lnTo>
                  <a:lnTo>
                    <a:pt x="10494" y="239"/>
                  </a:lnTo>
                  <a:lnTo>
                    <a:pt x="9981" y="513"/>
                  </a:lnTo>
                  <a:lnTo>
                    <a:pt x="9434" y="855"/>
                  </a:lnTo>
                  <a:lnTo>
                    <a:pt x="8819" y="1299"/>
                  </a:lnTo>
                  <a:lnTo>
                    <a:pt x="8170" y="1880"/>
                  </a:lnTo>
                  <a:lnTo>
                    <a:pt x="8170" y="1880"/>
                  </a:lnTo>
                  <a:lnTo>
                    <a:pt x="7657" y="2324"/>
                  </a:lnTo>
                  <a:lnTo>
                    <a:pt x="7110" y="2905"/>
                  </a:lnTo>
                  <a:lnTo>
                    <a:pt x="6495" y="3555"/>
                  </a:lnTo>
                  <a:lnTo>
                    <a:pt x="5845" y="4307"/>
                  </a:lnTo>
                  <a:lnTo>
                    <a:pt x="4478" y="5913"/>
                  </a:lnTo>
                  <a:lnTo>
                    <a:pt x="3145" y="7554"/>
                  </a:lnTo>
                  <a:lnTo>
                    <a:pt x="1915" y="9092"/>
                  </a:lnTo>
                  <a:lnTo>
                    <a:pt x="924" y="10391"/>
                  </a:lnTo>
                  <a:lnTo>
                    <a:pt x="1" y="11587"/>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7"/>
            <p:cNvSpPr/>
            <p:nvPr/>
          </p:nvSpPr>
          <p:spPr>
            <a:xfrm>
              <a:off x="2137350" y="3884125"/>
              <a:ext cx="171775" cy="244400"/>
            </a:xfrm>
            <a:custGeom>
              <a:rect b="b" l="l" r="r" t="t"/>
              <a:pathLst>
                <a:path extrusionOk="0" h="9776" w="6871">
                  <a:moveTo>
                    <a:pt x="6221" y="206"/>
                  </a:moveTo>
                  <a:lnTo>
                    <a:pt x="6392" y="240"/>
                  </a:lnTo>
                  <a:lnTo>
                    <a:pt x="6529" y="343"/>
                  </a:lnTo>
                  <a:lnTo>
                    <a:pt x="6597" y="513"/>
                  </a:lnTo>
                  <a:lnTo>
                    <a:pt x="6631" y="684"/>
                  </a:lnTo>
                  <a:lnTo>
                    <a:pt x="6563" y="821"/>
                  </a:lnTo>
                  <a:lnTo>
                    <a:pt x="6495" y="924"/>
                  </a:lnTo>
                  <a:lnTo>
                    <a:pt x="6392" y="1026"/>
                  </a:lnTo>
                  <a:lnTo>
                    <a:pt x="6221" y="1060"/>
                  </a:lnTo>
                  <a:lnTo>
                    <a:pt x="6085" y="992"/>
                  </a:lnTo>
                  <a:lnTo>
                    <a:pt x="5948" y="889"/>
                  </a:lnTo>
                  <a:lnTo>
                    <a:pt x="5880" y="753"/>
                  </a:lnTo>
                  <a:lnTo>
                    <a:pt x="5845" y="582"/>
                  </a:lnTo>
                  <a:lnTo>
                    <a:pt x="5880" y="445"/>
                  </a:lnTo>
                  <a:lnTo>
                    <a:pt x="5982" y="308"/>
                  </a:lnTo>
                  <a:lnTo>
                    <a:pt x="6085" y="240"/>
                  </a:lnTo>
                  <a:lnTo>
                    <a:pt x="6221" y="206"/>
                  </a:lnTo>
                  <a:close/>
                  <a:moveTo>
                    <a:pt x="6221" y="1"/>
                  </a:moveTo>
                  <a:lnTo>
                    <a:pt x="6119" y="35"/>
                  </a:lnTo>
                  <a:lnTo>
                    <a:pt x="5982" y="69"/>
                  </a:lnTo>
                  <a:lnTo>
                    <a:pt x="5880" y="103"/>
                  </a:lnTo>
                  <a:lnTo>
                    <a:pt x="5811" y="206"/>
                  </a:lnTo>
                  <a:lnTo>
                    <a:pt x="5709" y="274"/>
                  </a:lnTo>
                  <a:lnTo>
                    <a:pt x="5674" y="377"/>
                  </a:lnTo>
                  <a:lnTo>
                    <a:pt x="5640" y="513"/>
                  </a:lnTo>
                  <a:lnTo>
                    <a:pt x="5606" y="616"/>
                  </a:lnTo>
                  <a:lnTo>
                    <a:pt x="5640" y="753"/>
                  </a:lnTo>
                  <a:lnTo>
                    <a:pt x="5674" y="855"/>
                  </a:lnTo>
                  <a:lnTo>
                    <a:pt x="5743" y="992"/>
                  </a:lnTo>
                  <a:lnTo>
                    <a:pt x="5811" y="1060"/>
                  </a:lnTo>
                  <a:lnTo>
                    <a:pt x="5880" y="1129"/>
                  </a:lnTo>
                  <a:lnTo>
                    <a:pt x="5982" y="1197"/>
                  </a:lnTo>
                  <a:lnTo>
                    <a:pt x="6119" y="1231"/>
                  </a:lnTo>
                  <a:lnTo>
                    <a:pt x="6358" y="1231"/>
                  </a:lnTo>
                  <a:lnTo>
                    <a:pt x="6495" y="1197"/>
                  </a:lnTo>
                  <a:lnTo>
                    <a:pt x="6597" y="1129"/>
                  </a:lnTo>
                  <a:lnTo>
                    <a:pt x="6666" y="1060"/>
                  </a:lnTo>
                  <a:lnTo>
                    <a:pt x="6768" y="958"/>
                  </a:lnTo>
                  <a:lnTo>
                    <a:pt x="6802" y="855"/>
                  </a:lnTo>
                  <a:lnTo>
                    <a:pt x="6837" y="753"/>
                  </a:lnTo>
                  <a:lnTo>
                    <a:pt x="6871" y="616"/>
                  </a:lnTo>
                  <a:lnTo>
                    <a:pt x="6837" y="513"/>
                  </a:lnTo>
                  <a:lnTo>
                    <a:pt x="6802" y="377"/>
                  </a:lnTo>
                  <a:lnTo>
                    <a:pt x="6768" y="274"/>
                  </a:lnTo>
                  <a:lnTo>
                    <a:pt x="6666" y="206"/>
                  </a:lnTo>
                  <a:lnTo>
                    <a:pt x="6597" y="103"/>
                  </a:lnTo>
                  <a:lnTo>
                    <a:pt x="6495" y="69"/>
                  </a:lnTo>
                  <a:lnTo>
                    <a:pt x="6358" y="35"/>
                  </a:lnTo>
                  <a:lnTo>
                    <a:pt x="6256" y="1"/>
                  </a:lnTo>
                  <a:close/>
                  <a:moveTo>
                    <a:pt x="3419" y="4512"/>
                  </a:moveTo>
                  <a:lnTo>
                    <a:pt x="3590" y="4547"/>
                  </a:lnTo>
                  <a:lnTo>
                    <a:pt x="3726" y="4615"/>
                  </a:lnTo>
                  <a:lnTo>
                    <a:pt x="3795" y="4752"/>
                  </a:lnTo>
                  <a:lnTo>
                    <a:pt x="3829" y="4923"/>
                  </a:lnTo>
                  <a:lnTo>
                    <a:pt x="3863" y="4923"/>
                  </a:lnTo>
                  <a:lnTo>
                    <a:pt x="3829" y="5093"/>
                  </a:lnTo>
                  <a:lnTo>
                    <a:pt x="3726" y="5230"/>
                  </a:lnTo>
                  <a:lnTo>
                    <a:pt x="3624" y="5333"/>
                  </a:lnTo>
                  <a:lnTo>
                    <a:pt x="3453" y="5367"/>
                  </a:lnTo>
                  <a:lnTo>
                    <a:pt x="3419" y="5367"/>
                  </a:lnTo>
                  <a:lnTo>
                    <a:pt x="3248" y="5333"/>
                  </a:lnTo>
                  <a:lnTo>
                    <a:pt x="3111" y="5230"/>
                  </a:lnTo>
                  <a:lnTo>
                    <a:pt x="3009" y="5093"/>
                  </a:lnTo>
                  <a:lnTo>
                    <a:pt x="2974" y="4923"/>
                  </a:lnTo>
                  <a:lnTo>
                    <a:pt x="3009" y="4752"/>
                  </a:lnTo>
                  <a:lnTo>
                    <a:pt x="3111" y="4615"/>
                  </a:lnTo>
                  <a:lnTo>
                    <a:pt x="3248" y="4547"/>
                  </a:lnTo>
                  <a:lnTo>
                    <a:pt x="3419" y="4512"/>
                  </a:lnTo>
                  <a:close/>
                  <a:moveTo>
                    <a:pt x="3282" y="4307"/>
                  </a:moveTo>
                  <a:lnTo>
                    <a:pt x="3179" y="4341"/>
                  </a:lnTo>
                  <a:lnTo>
                    <a:pt x="3077" y="4410"/>
                  </a:lnTo>
                  <a:lnTo>
                    <a:pt x="2974" y="4478"/>
                  </a:lnTo>
                  <a:lnTo>
                    <a:pt x="2906" y="4581"/>
                  </a:lnTo>
                  <a:lnTo>
                    <a:pt x="2838" y="4683"/>
                  </a:lnTo>
                  <a:lnTo>
                    <a:pt x="2803" y="4786"/>
                  </a:lnTo>
                  <a:lnTo>
                    <a:pt x="2803" y="4923"/>
                  </a:lnTo>
                  <a:lnTo>
                    <a:pt x="2803" y="5059"/>
                  </a:lnTo>
                  <a:lnTo>
                    <a:pt x="2838" y="5162"/>
                  </a:lnTo>
                  <a:lnTo>
                    <a:pt x="2906" y="5264"/>
                  </a:lnTo>
                  <a:lnTo>
                    <a:pt x="2974" y="5367"/>
                  </a:lnTo>
                  <a:lnTo>
                    <a:pt x="3077" y="5435"/>
                  </a:lnTo>
                  <a:lnTo>
                    <a:pt x="3179" y="5504"/>
                  </a:lnTo>
                  <a:lnTo>
                    <a:pt x="3282" y="5538"/>
                  </a:lnTo>
                  <a:lnTo>
                    <a:pt x="3555" y="5538"/>
                  </a:lnTo>
                  <a:lnTo>
                    <a:pt x="3658" y="5504"/>
                  </a:lnTo>
                  <a:lnTo>
                    <a:pt x="3760" y="5435"/>
                  </a:lnTo>
                  <a:lnTo>
                    <a:pt x="3863" y="5367"/>
                  </a:lnTo>
                  <a:lnTo>
                    <a:pt x="3931" y="5264"/>
                  </a:lnTo>
                  <a:lnTo>
                    <a:pt x="4000" y="5162"/>
                  </a:lnTo>
                  <a:lnTo>
                    <a:pt x="4034" y="5059"/>
                  </a:lnTo>
                  <a:lnTo>
                    <a:pt x="4034" y="4923"/>
                  </a:lnTo>
                  <a:lnTo>
                    <a:pt x="4034" y="4820"/>
                  </a:lnTo>
                  <a:lnTo>
                    <a:pt x="4000" y="4683"/>
                  </a:lnTo>
                  <a:lnTo>
                    <a:pt x="3931" y="4581"/>
                  </a:lnTo>
                  <a:lnTo>
                    <a:pt x="3863" y="4478"/>
                  </a:lnTo>
                  <a:lnTo>
                    <a:pt x="3760" y="4410"/>
                  </a:lnTo>
                  <a:lnTo>
                    <a:pt x="3658" y="4341"/>
                  </a:lnTo>
                  <a:lnTo>
                    <a:pt x="3555" y="4307"/>
                  </a:lnTo>
                  <a:close/>
                  <a:moveTo>
                    <a:pt x="684" y="8751"/>
                  </a:moveTo>
                  <a:lnTo>
                    <a:pt x="821" y="8819"/>
                  </a:lnTo>
                  <a:lnTo>
                    <a:pt x="924" y="8887"/>
                  </a:lnTo>
                  <a:lnTo>
                    <a:pt x="992" y="8990"/>
                  </a:lnTo>
                  <a:lnTo>
                    <a:pt x="1060" y="9127"/>
                  </a:lnTo>
                  <a:lnTo>
                    <a:pt x="1026" y="9297"/>
                  </a:lnTo>
                  <a:lnTo>
                    <a:pt x="924" y="9434"/>
                  </a:lnTo>
                  <a:lnTo>
                    <a:pt x="787" y="9537"/>
                  </a:lnTo>
                  <a:lnTo>
                    <a:pt x="616" y="9571"/>
                  </a:lnTo>
                  <a:lnTo>
                    <a:pt x="445" y="9537"/>
                  </a:lnTo>
                  <a:lnTo>
                    <a:pt x="308" y="9434"/>
                  </a:lnTo>
                  <a:lnTo>
                    <a:pt x="240" y="9297"/>
                  </a:lnTo>
                  <a:lnTo>
                    <a:pt x="206" y="9127"/>
                  </a:lnTo>
                  <a:lnTo>
                    <a:pt x="240" y="8990"/>
                  </a:lnTo>
                  <a:lnTo>
                    <a:pt x="343" y="8853"/>
                  </a:lnTo>
                  <a:lnTo>
                    <a:pt x="479" y="8785"/>
                  </a:lnTo>
                  <a:lnTo>
                    <a:pt x="616" y="8751"/>
                  </a:lnTo>
                  <a:close/>
                  <a:moveTo>
                    <a:pt x="6256" y="8751"/>
                  </a:moveTo>
                  <a:lnTo>
                    <a:pt x="6392" y="8785"/>
                  </a:lnTo>
                  <a:lnTo>
                    <a:pt x="6529" y="8853"/>
                  </a:lnTo>
                  <a:lnTo>
                    <a:pt x="6631" y="8990"/>
                  </a:lnTo>
                  <a:lnTo>
                    <a:pt x="6666" y="9161"/>
                  </a:lnTo>
                  <a:lnTo>
                    <a:pt x="6631" y="9332"/>
                  </a:lnTo>
                  <a:lnTo>
                    <a:pt x="6529" y="9434"/>
                  </a:lnTo>
                  <a:lnTo>
                    <a:pt x="6392" y="9537"/>
                  </a:lnTo>
                  <a:lnTo>
                    <a:pt x="6256" y="9571"/>
                  </a:lnTo>
                  <a:lnTo>
                    <a:pt x="6221" y="9571"/>
                  </a:lnTo>
                  <a:lnTo>
                    <a:pt x="6050" y="9537"/>
                  </a:lnTo>
                  <a:lnTo>
                    <a:pt x="5914" y="9434"/>
                  </a:lnTo>
                  <a:lnTo>
                    <a:pt x="5845" y="9297"/>
                  </a:lnTo>
                  <a:lnTo>
                    <a:pt x="5811" y="9127"/>
                  </a:lnTo>
                  <a:lnTo>
                    <a:pt x="5845" y="8990"/>
                  </a:lnTo>
                  <a:lnTo>
                    <a:pt x="5914" y="8853"/>
                  </a:lnTo>
                  <a:lnTo>
                    <a:pt x="6050" y="8785"/>
                  </a:lnTo>
                  <a:lnTo>
                    <a:pt x="6221" y="8751"/>
                  </a:lnTo>
                  <a:close/>
                  <a:moveTo>
                    <a:pt x="616" y="8511"/>
                  </a:moveTo>
                  <a:lnTo>
                    <a:pt x="479" y="8545"/>
                  </a:lnTo>
                  <a:lnTo>
                    <a:pt x="377" y="8580"/>
                  </a:lnTo>
                  <a:lnTo>
                    <a:pt x="274" y="8614"/>
                  </a:lnTo>
                  <a:lnTo>
                    <a:pt x="172" y="8716"/>
                  </a:lnTo>
                  <a:lnTo>
                    <a:pt x="103" y="8785"/>
                  </a:lnTo>
                  <a:lnTo>
                    <a:pt x="35" y="8887"/>
                  </a:lnTo>
                  <a:lnTo>
                    <a:pt x="1" y="9024"/>
                  </a:lnTo>
                  <a:lnTo>
                    <a:pt x="1" y="9127"/>
                  </a:lnTo>
                  <a:lnTo>
                    <a:pt x="1" y="9263"/>
                  </a:lnTo>
                  <a:lnTo>
                    <a:pt x="35" y="9366"/>
                  </a:lnTo>
                  <a:lnTo>
                    <a:pt x="103" y="9502"/>
                  </a:lnTo>
                  <a:lnTo>
                    <a:pt x="172" y="9571"/>
                  </a:lnTo>
                  <a:lnTo>
                    <a:pt x="274" y="9639"/>
                  </a:lnTo>
                  <a:lnTo>
                    <a:pt x="377" y="9708"/>
                  </a:lnTo>
                  <a:lnTo>
                    <a:pt x="479" y="9742"/>
                  </a:lnTo>
                  <a:lnTo>
                    <a:pt x="616" y="9776"/>
                  </a:lnTo>
                  <a:lnTo>
                    <a:pt x="753" y="9742"/>
                  </a:lnTo>
                  <a:lnTo>
                    <a:pt x="855" y="9708"/>
                  </a:lnTo>
                  <a:lnTo>
                    <a:pt x="958" y="9639"/>
                  </a:lnTo>
                  <a:lnTo>
                    <a:pt x="1060" y="9571"/>
                  </a:lnTo>
                  <a:lnTo>
                    <a:pt x="1129" y="9502"/>
                  </a:lnTo>
                  <a:lnTo>
                    <a:pt x="1197" y="9400"/>
                  </a:lnTo>
                  <a:lnTo>
                    <a:pt x="1231" y="9263"/>
                  </a:lnTo>
                  <a:lnTo>
                    <a:pt x="1231" y="9127"/>
                  </a:lnTo>
                  <a:lnTo>
                    <a:pt x="1231" y="9024"/>
                  </a:lnTo>
                  <a:lnTo>
                    <a:pt x="1197" y="8887"/>
                  </a:lnTo>
                  <a:lnTo>
                    <a:pt x="1129" y="8785"/>
                  </a:lnTo>
                  <a:lnTo>
                    <a:pt x="1060" y="8716"/>
                  </a:lnTo>
                  <a:lnTo>
                    <a:pt x="958" y="8614"/>
                  </a:lnTo>
                  <a:lnTo>
                    <a:pt x="855" y="8580"/>
                  </a:lnTo>
                  <a:lnTo>
                    <a:pt x="753" y="8545"/>
                  </a:lnTo>
                  <a:lnTo>
                    <a:pt x="616" y="8511"/>
                  </a:lnTo>
                  <a:close/>
                  <a:moveTo>
                    <a:pt x="6221" y="8511"/>
                  </a:moveTo>
                  <a:lnTo>
                    <a:pt x="6085" y="8545"/>
                  </a:lnTo>
                  <a:lnTo>
                    <a:pt x="5982" y="8580"/>
                  </a:lnTo>
                  <a:lnTo>
                    <a:pt x="5880" y="8614"/>
                  </a:lnTo>
                  <a:lnTo>
                    <a:pt x="5777" y="8716"/>
                  </a:lnTo>
                  <a:lnTo>
                    <a:pt x="5709" y="8785"/>
                  </a:lnTo>
                  <a:lnTo>
                    <a:pt x="5640" y="8887"/>
                  </a:lnTo>
                  <a:lnTo>
                    <a:pt x="5606" y="9024"/>
                  </a:lnTo>
                  <a:lnTo>
                    <a:pt x="5606" y="9127"/>
                  </a:lnTo>
                  <a:lnTo>
                    <a:pt x="5606" y="9263"/>
                  </a:lnTo>
                  <a:lnTo>
                    <a:pt x="5674" y="9400"/>
                  </a:lnTo>
                  <a:lnTo>
                    <a:pt x="5709" y="9502"/>
                  </a:lnTo>
                  <a:lnTo>
                    <a:pt x="5777" y="9571"/>
                  </a:lnTo>
                  <a:lnTo>
                    <a:pt x="5880" y="9639"/>
                  </a:lnTo>
                  <a:lnTo>
                    <a:pt x="5982" y="9708"/>
                  </a:lnTo>
                  <a:lnTo>
                    <a:pt x="6119" y="9742"/>
                  </a:lnTo>
                  <a:lnTo>
                    <a:pt x="6221" y="9776"/>
                  </a:lnTo>
                  <a:lnTo>
                    <a:pt x="6358" y="9742"/>
                  </a:lnTo>
                  <a:lnTo>
                    <a:pt x="6461" y="9708"/>
                  </a:lnTo>
                  <a:lnTo>
                    <a:pt x="6563" y="9639"/>
                  </a:lnTo>
                  <a:lnTo>
                    <a:pt x="6666" y="9571"/>
                  </a:lnTo>
                  <a:lnTo>
                    <a:pt x="6734" y="9502"/>
                  </a:lnTo>
                  <a:lnTo>
                    <a:pt x="6802" y="9366"/>
                  </a:lnTo>
                  <a:lnTo>
                    <a:pt x="6837" y="9263"/>
                  </a:lnTo>
                  <a:lnTo>
                    <a:pt x="6837" y="9127"/>
                  </a:lnTo>
                  <a:lnTo>
                    <a:pt x="6837" y="9024"/>
                  </a:lnTo>
                  <a:lnTo>
                    <a:pt x="6802" y="8887"/>
                  </a:lnTo>
                  <a:lnTo>
                    <a:pt x="6734" y="8785"/>
                  </a:lnTo>
                  <a:lnTo>
                    <a:pt x="6666" y="8716"/>
                  </a:lnTo>
                  <a:lnTo>
                    <a:pt x="6597" y="8614"/>
                  </a:lnTo>
                  <a:lnTo>
                    <a:pt x="6461" y="8580"/>
                  </a:lnTo>
                  <a:lnTo>
                    <a:pt x="6358" y="8545"/>
                  </a:lnTo>
                  <a:lnTo>
                    <a:pt x="6221" y="8511"/>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7"/>
            <p:cNvSpPr/>
            <p:nvPr/>
          </p:nvSpPr>
          <p:spPr>
            <a:xfrm>
              <a:off x="2142475" y="4102875"/>
              <a:ext cx="21400" cy="20525"/>
            </a:xfrm>
            <a:custGeom>
              <a:rect b="b" l="l" r="r" t="t"/>
              <a:pathLst>
                <a:path extrusionOk="0" fill="none" h="821" w="856">
                  <a:moveTo>
                    <a:pt x="411" y="821"/>
                  </a:moveTo>
                  <a:lnTo>
                    <a:pt x="411" y="821"/>
                  </a:lnTo>
                  <a:lnTo>
                    <a:pt x="240" y="787"/>
                  </a:lnTo>
                  <a:lnTo>
                    <a:pt x="103" y="684"/>
                  </a:lnTo>
                  <a:lnTo>
                    <a:pt x="35" y="547"/>
                  </a:lnTo>
                  <a:lnTo>
                    <a:pt x="1" y="377"/>
                  </a:lnTo>
                  <a:lnTo>
                    <a:pt x="1" y="377"/>
                  </a:lnTo>
                  <a:lnTo>
                    <a:pt x="35" y="240"/>
                  </a:lnTo>
                  <a:lnTo>
                    <a:pt x="138" y="103"/>
                  </a:lnTo>
                  <a:lnTo>
                    <a:pt x="274" y="35"/>
                  </a:lnTo>
                  <a:lnTo>
                    <a:pt x="411" y="1"/>
                  </a:lnTo>
                  <a:lnTo>
                    <a:pt x="411" y="1"/>
                  </a:lnTo>
                  <a:lnTo>
                    <a:pt x="479" y="1"/>
                  </a:lnTo>
                  <a:lnTo>
                    <a:pt x="479" y="1"/>
                  </a:lnTo>
                  <a:lnTo>
                    <a:pt x="616" y="69"/>
                  </a:lnTo>
                  <a:lnTo>
                    <a:pt x="719" y="137"/>
                  </a:lnTo>
                  <a:lnTo>
                    <a:pt x="787" y="240"/>
                  </a:lnTo>
                  <a:lnTo>
                    <a:pt x="855" y="377"/>
                  </a:lnTo>
                  <a:lnTo>
                    <a:pt x="855" y="377"/>
                  </a:lnTo>
                  <a:lnTo>
                    <a:pt x="821" y="547"/>
                  </a:lnTo>
                  <a:lnTo>
                    <a:pt x="719" y="684"/>
                  </a:lnTo>
                  <a:lnTo>
                    <a:pt x="582" y="787"/>
                  </a:lnTo>
                  <a:lnTo>
                    <a:pt x="411" y="8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7"/>
            <p:cNvSpPr/>
            <p:nvPr/>
          </p:nvSpPr>
          <p:spPr>
            <a:xfrm>
              <a:off x="2137350" y="4096900"/>
              <a:ext cx="30800" cy="31625"/>
            </a:xfrm>
            <a:custGeom>
              <a:rect b="b" l="l" r="r" t="t"/>
              <a:pathLst>
                <a:path extrusionOk="0" fill="none" h="1265" w="1232">
                  <a:moveTo>
                    <a:pt x="616" y="0"/>
                  </a:moveTo>
                  <a:lnTo>
                    <a:pt x="616" y="0"/>
                  </a:lnTo>
                  <a:lnTo>
                    <a:pt x="479" y="34"/>
                  </a:lnTo>
                  <a:lnTo>
                    <a:pt x="377" y="69"/>
                  </a:lnTo>
                  <a:lnTo>
                    <a:pt x="274" y="103"/>
                  </a:lnTo>
                  <a:lnTo>
                    <a:pt x="172" y="205"/>
                  </a:lnTo>
                  <a:lnTo>
                    <a:pt x="103" y="274"/>
                  </a:lnTo>
                  <a:lnTo>
                    <a:pt x="35" y="376"/>
                  </a:lnTo>
                  <a:lnTo>
                    <a:pt x="1" y="513"/>
                  </a:lnTo>
                  <a:lnTo>
                    <a:pt x="1" y="616"/>
                  </a:lnTo>
                  <a:lnTo>
                    <a:pt x="1" y="616"/>
                  </a:lnTo>
                  <a:lnTo>
                    <a:pt x="1" y="752"/>
                  </a:lnTo>
                  <a:lnTo>
                    <a:pt x="35" y="855"/>
                  </a:lnTo>
                  <a:lnTo>
                    <a:pt x="103" y="991"/>
                  </a:lnTo>
                  <a:lnTo>
                    <a:pt x="172" y="1060"/>
                  </a:lnTo>
                  <a:lnTo>
                    <a:pt x="274" y="1128"/>
                  </a:lnTo>
                  <a:lnTo>
                    <a:pt x="377" y="1197"/>
                  </a:lnTo>
                  <a:lnTo>
                    <a:pt x="479" y="1231"/>
                  </a:lnTo>
                  <a:lnTo>
                    <a:pt x="616" y="1265"/>
                  </a:lnTo>
                  <a:lnTo>
                    <a:pt x="616" y="1265"/>
                  </a:lnTo>
                  <a:lnTo>
                    <a:pt x="753" y="1231"/>
                  </a:lnTo>
                  <a:lnTo>
                    <a:pt x="855" y="1197"/>
                  </a:lnTo>
                  <a:lnTo>
                    <a:pt x="958" y="1128"/>
                  </a:lnTo>
                  <a:lnTo>
                    <a:pt x="1060" y="1060"/>
                  </a:lnTo>
                  <a:lnTo>
                    <a:pt x="1129" y="991"/>
                  </a:lnTo>
                  <a:lnTo>
                    <a:pt x="1197" y="889"/>
                  </a:lnTo>
                  <a:lnTo>
                    <a:pt x="1231" y="752"/>
                  </a:lnTo>
                  <a:lnTo>
                    <a:pt x="1231" y="616"/>
                  </a:lnTo>
                  <a:lnTo>
                    <a:pt x="1231" y="616"/>
                  </a:lnTo>
                  <a:lnTo>
                    <a:pt x="1231" y="513"/>
                  </a:lnTo>
                  <a:lnTo>
                    <a:pt x="1197" y="376"/>
                  </a:lnTo>
                  <a:lnTo>
                    <a:pt x="1129" y="274"/>
                  </a:lnTo>
                  <a:lnTo>
                    <a:pt x="1060" y="205"/>
                  </a:lnTo>
                  <a:lnTo>
                    <a:pt x="958" y="103"/>
                  </a:lnTo>
                  <a:lnTo>
                    <a:pt x="855" y="69"/>
                  </a:lnTo>
                  <a:lnTo>
                    <a:pt x="753" y="34"/>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7"/>
            <p:cNvSpPr/>
            <p:nvPr/>
          </p:nvSpPr>
          <p:spPr>
            <a:xfrm>
              <a:off x="2282625" y="4102875"/>
              <a:ext cx="21375" cy="20525"/>
            </a:xfrm>
            <a:custGeom>
              <a:rect b="b" l="l" r="r" t="t"/>
              <a:pathLst>
                <a:path extrusionOk="0" fill="none" h="821" w="855">
                  <a:moveTo>
                    <a:pt x="410" y="821"/>
                  </a:moveTo>
                  <a:lnTo>
                    <a:pt x="410" y="821"/>
                  </a:lnTo>
                  <a:lnTo>
                    <a:pt x="239" y="787"/>
                  </a:lnTo>
                  <a:lnTo>
                    <a:pt x="103" y="684"/>
                  </a:lnTo>
                  <a:lnTo>
                    <a:pt x="34" y="547"/>
                  </a:lnTo>
                  <a:lnTo>
                    <a:pt x="0" y="377"/>
                  </a:lnTo>
                  <a:lnTo>
                    <a:pt x="0" y="377"/>
                  </a:lnTo>
                  <a:lnTo>
                    <a:pt x="34" y="240"/>
                  </a:lnTo>
                  <a:lnTo>
                    <a:pt x="103" y="103"/>
                  </a:lnTo>
                  <a:lnTo>
                    <a:pt x="239" y="35"/>
                  </a:lnTo>
                  <a:lnTo>
                    <a:pt x="410" y="1"/>
                  </a:lnTo>
                  <a:lnTo>
                    <a:pt x="410" y="1"/>
                  </a:lnTo>
                  <a:lnTo>
                    <a:pt x="410" y="1"/>
                  </a:lnTo>
                  <a:lnTo>
                    <a:pt x="410" y="1"/>
                  </a:lnTo>
                  <a:lnTo>
                    <a:pt x="445" y="1"/>
                  </a:lnTo>
                  <a:lnTo>
                    <a:pt x="445" y="1"/>
                  </a:lnTo>
                  <a:lnTo>
                    <a:pt x="581" y="35"/>
                  </a:lnTo>
                  <a:lnTo>
                    <a:pt x="718" y="103"/>
                  </a:lnTo>
                  <a:lnTo>
                    <a:pt x="820" y="240"/>
                  </a:lnTo>
                  <a:lnTo>
                    <a:pt x="855" y="411"/>
                  </a:lnTo>
                  <a:lnTo>
                    <a:pt x="855" y="411"/>
                  </a:lnTo>
                  <a:lnTo>
                    <a:pt x="855" y="411"/>
                  </a:lnTo>
                  <a:lnTo>
                    <a:pt x="820" y="582"/>
                  </a:lnTo>
                  <a:lnTo>
                    <a:pt x="718" y="684"/>
                  </a:lnTo>
                  <a:lnTo>
                    <a:pt x="581" y="787"/>
                  </a:lnTo>
                  <a:lnTo>
                    <a:pt x="445" y="821"/>
                  </a:lnTo>
                  <a:lnTo>
                    <a:pt x="445" y="821"/>
                  </a:lnTo>
                  <a:lnTo>
                    <a:pt x="410" y="821"/>
                  </a:lnTo>
                  <a:lnTo>
                    <a:pt x="410" y="82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7"/>
            <p:cNvSpPr/>
            <p:nvPr/>
          </p:nvSpPr>
          <p:spPr>
            <a:xfrm>
              <a:off x="2277500" y="4096900"/>
              <a:ext cx="30775" cy="31625"/>
            </a:xfrm>
            <a:custGeom>
              <a:rect b="b" l="l" r="r" t="t"/>
              <a:pathLst>
                <a:path extrusionOk="0" fill="none" h="1265" w="1231">
                  <a:moveTo>
                    <a:pt x="615" y="0"/>
                  </a:moveTo>
                  <a:lnTo>
                    <a:pt x="615" y="0"/>
                  </a:lnTo>
                  <a:lnTo>
                    <a:pt x="615" y="0"/>
                  </a:lnTo>
                  <a:lnTo>
                    <a:pt x="615" y="0"/>
                  </a:lnTo>
                  <a:lnTo>
                    <a:pt x="479" y="34"/>
                  </a:lnTo>
                  <a:lnTo>
                    <a:pt x="376" y="69"/>
                  </a:lnTo>
                  <a:lnTo>
                    <a:pt x="274" y="103"/>
                  </a:lnTo>
                  <a:lnTo>
                    <a:pt x="171" y="205"/>
                  </a:lnTo>
                  <a:lnTo>
                    <a:pt x="103" y="274"/>
                  </a:lnTo>
                  <a:lnTo>
                    <a:pt x="34" y="376"/>
                  </a:lnTo>
                  <a:lnTo>
                    <a:pt x="0" y="513"/>
                  </a:lnTo>
                  <a:lnTo>
                    <a:pt x="0" y="616"/>
                  </a:lnTo>
                  <a:lnTo>
                    <a:pt x="0" y="616"/>
                  </a:lnTo>
                  <a:lnTo>
                    <a:pt x="0" y="752"/>
                  </a:lnTo>
                  <a:lnTo>
                    <a:pt x="68" y="889"/>
                  </a:lnTo>
                  <a:lnTo>
                    <a:pt x="103" y="991"/>
                  </a:lnTo>
                  <a:lnTo>
                    <a:pt x="171" y="1060"/>
                  </a:lnTo>
                  <a:lnTo>
                    <a:pt x="274" y="1128"/>
                  </a:lnTo>
                  <a:lnTo>
                    <a:pt x="376" y="1197"/>
                  </a:lnTo>
                  <a:lnTo>
                    <a:pt x="513" y="1231"/>
                  </a:lnTo>
                  <a:lnTo>
                    <a:pt x="615" y="1265"/>
                  </a:lnTo>
                  <a:lnTo>
                    <a:pt x="615" y="1265"/>
                  </a:lnTo>
                  <a:lnTo>
                    <a:pt x="615" y="1265"/>
                  </a:lnTo>
                  <a:lnTo>
                    <a:pt x="615" y="1265"/>
                  </a:lnTo>
                  <a:lnTo>
                    <a:pt x="752" y="1231"/>
                  </a:lnTo>
                  <a:lnTo>
                    <a:pt x="855" y="1197"/>
                  </a:lnTo>
                  <a:lnTo>
                    <a:pt x="957" y="1128"/>
                  </a:lnTo>
                  <a:lnTo>
                    <a:pt x="1060" y="1060"/>
                  </a:lnTo>
                  <a:lnTo>
                    <a:pt x="1128" y="991"/>
                  </a:lnTo>
                  <a:lnTo>
                    <a:pt x="1196" y="855"/>
                  </a:lnTo>
                  <a:lnTo>
                    <a:pt x="1231" y="752"/>
                  </a:lnTo>
                  <a:lnTo>
                    <a:pt x="1231" y="616"/>
                  </a:lnTo>
                  <a:lnTo>
                    <a:pt x="1231" y="616"/>
                  </a:lnTo>
                  <a:lnTo>
                    <a:pt x="1231" y="513"/>
                  </a:lnTo>
                  <a:lnTo>
                    <a:pt x="1196" y="376"/>
                  </a:lnTo>
                  <a:lnTo>
                    <a:pt x="1128" y="274"/>
                  </a:lnTo>
                  <a:lnTo>
                    <a:pt x="1060" y="205"/>
                  </a:lnTo>
                  <a:lnTo>
                    <a:pt x="991" y="103"/>
                  </a:lnTo>
                  <a:lnTo>
                    <a:pt x="855" y="69"/>
                  </a:lnTo>
                  <a:lnTo>
                    <a:pt x="752" y="34"/>
                  </a:lnTo>
                  <a:lnTo>
                    <a:pt x="615"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7"/>
            <p:cNvSpPr/>
            <p:nvPr/>
          </p:nvSpPr>
          <p:spPr>
            <a:xfrm>
              <a:off x="2211700" y="3996925"/>
              <a:ext cx="22225" cy="21375"/>
            </a:xfrm>
            <a:custGeom>
              <a:rect b="b" l="l" r="r" t="t"/>
              <a:pathLst>
                <a:path extrusionOk="0" fill="none" h="855" w="889">
                  <a:moveTo>
                    <a:pt x="445" y="855"/>
                  </a:moveTo>
                  <a:lnTo>
                    <a:pt x="445" y="855"/>
                  </a:lnTo>
                  <a:lnTo>
                    <a:pt x="274" y="821"/>
                  </a:lnTo>
                  <a:lnTo>
                    <a:pt x="137" y="718"/>
                  </a:lnTo>
                  <a:lnTo>
                    <a:pt x="35" y="581"/>
                  </a:lnTo>
                  <a:lnTo>
                    <a:pt x="0" y="411"/>
                  </a:lnTo>
                  <a:lnTo>
                    <a:pt x="0" y="411"/>
                  </a:lnTo>
                  <a:lnTo>
                    <a:pt x="35" y="240"/>
                  </a:lnTo>
                  <a:lnTo>
                    <a:pt x="137" y="103"/>
                  </a:lnTo>
                  <a:lnTo>
                    <a:pt x="274" y="35"/>
                  </a:lnTo>
                  <a:lnTo>
                    <a:pt x="445" y="0"/>
                  </a:lnTo>
                  <a:lnTo>
                    <a:pt x="445" y="0"/>
                  </a:lnTo>
                  <a:lnTo>
                    <a:pt x="445" y="0"/>
                  </a:lnTo>
                  <a:lnTo>
                    <a:pt x="445" y="0"/>
                  </a:lnTo>
                  <a:lnTo>
                    <a:pt x="616" y="35"/>
                  </a:lnTo>
                  <a:lnTo>
                    <a:pt x="752" y="103"/>
                  </a:lnTo>
                  <a:lnTo>
                    <a:pt x="821" y="240"/>
                  </a:lnTo>
                  <a:lnTo>
                    <a:pt x="855" y="411"/>
                  </a:lnTo>
                  <a:lnTo>
                    <a:pt x="889" y="411"/>
                  </a:lnTo>
                  <a:lnTo>
                    <a:pt x="889" y="411"/>
                  </a:lnTo>
                  <a:lnTo>
                    <a:pt x="855" y="581"/>
                  </a:lnTo>
                  <a:lnTo>
                    <a:pt x="752" y="718"/>
                  </a:lnTo>
                  <a:lnTo>
                    <a:pt x="650" y="821"/>
                  </a:lnTo>
                  <a:lnTo>
                    <a:pt x="479" y="855"/>
                  </a:lnTo>
                  <a:lnTo>
                    <a:pt x="445" y="855"/>
                  </a:lnTo>
                  <a:lnTo>
                    <a:pt x="445" y="855"/>
                  </a:lnTo>
                  <a:lnTo>
                    <a:pt x="445" y="855"/>
                  </a:lnTo>
                  <a:lnTo>
                    <a:pt x="445"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7"/>
            <p:cNvSpPr/>
            <p:nvPr/>
          </p:nvSpPr>
          <p:spPr>
            <a:xfrm>
              <a:off x="2207425" y="3991800"/>
              <a:ext cx="30775" cy="30775"/>
            </a:xfrm>
            <a:custGeom>
              <a:rect b="b" l="l" r="r" t="t"/>
              <a:pathLst>
                <a:path extrusionOk="0" fill="none" h="1231" w="1231">
                  <a:moveTo>
                    <a:pt x="616" y="0"/>
                  </a:moveTo>
                  <a:lnTo>
                    <a:pt x="616" y="0"/>
                  </a:lnTo>
                  <a:lnTo>
                    <a:pt x="479" y="0"/>
                  </a:lnTo>
                  <a:lnTo>
                    <a:pt x="376" y="34"/>
                  </a:lnTo>
                  <a:lnTo>
                    <a:pt x="274" y="103"/>
                  </a:lnTo>
                  <a:lnTo>
                    <a:pt x="171" y="171"/>
                  </a:lnTo>
                  <a:lnTo>
                    <a:pt x="103" y="274"/>
                  </a:lnTo>
                  <a:lnTo>
                    <a:pt x="35" y="376"/>
                  </a:lnTo>
                  <a:lnTo>
                    <a:pt x="0" y="479"/>
                  </a:lnTo>
                  <a:lnTo>
                    <a:pt x="0" y="616"/>
                  </a:lnTo>
                  <a:lnTo>
                    <a:pt x="0" y="616"/>
                  </a:lnTo>
                  <a:lnTo>
                    <a:pt x="0" y="752"/>
                  </a:lnTo>
                  <a:lnTo>
                    <a:pt x="35" y="855"/>
                  </a:lnTo>
                  <a:lnTo>
                    <a:pt x="103" y="957"/>
                  </a:lnTo>
                  <a:lnTo>
                    <a:pt x="171" y="1060"/>
                  </a:lnTo>
                  <a:lnTo>
                    <a:pt x="274" y="1128"/>
                  </a:lnTo>
                  <a:lnTo>
                    <a:pt x="376" y="1197"/>
                  </a:lnTo>
                  <a:lnTo>
                    <a:pt x="479" y="1231"/>
                  </a:lnTo>
                  <a:lnTo>
                    <a:pt x="616" y="1231"/>
                  </a:lnTo>
                  <a:lnTo>
                    <a:pt x="616" y="1231"/>
                  </a:lnTo>
                  <a:lnTo>
                    <a:pt x="616" y="1231"/>
                  </a:lnTo>
                  <a:lnTo>
                    <a:pt x="616" y="1231"/>
                  </a:lnTo>
                  <a:lnTo>
                    <a:pt x="752" y="1231"/>
                  </a:lnTo>
                  <a:lnTo>
                    <a:pt x="855" y="1197"/>
                  </a:lnTo>
                  <a:lnTo>
                    <a:pt x="957" y="1128"/>
                  </a:lnTo>
                  <a:lnTo>
                    <a:pt x="1060" y="1060"/>
                  </a:lnTo>
                  <a:lnTo>
                    <a:pt x="1128" y="957"/>
                  </a:lnTo>
                  <a:lnTo>
                    <a:pt x="1197" y="855"/>
                  </a:lnTo>
                  <a:lnTo>
                    <a:pt x="1231" y="752"/>
                  </a:lnTo>
                  <a:lnTo>
                    <a:pt x="1231" y="616"/>
                  </a:lnTo>
                  <a:lnTo>
                    <a:pt x="1231" y="616"/>
                  </a:lnTo>
                  <a:lnTo>
                    <a:pt x="1231" y="513"/>
                  </a:lnTo>
                  <a:lnTo>
                    <a:pt x="1197" y="376"/>
                  </a:lnTo>
                  <a:lnTo>
                    <a:pt x="1128" y="274"/>
                  </a:lnTo>
                  <a:lnTo>
                    <a:pt x="1060" y="171"/>
                  </a:lnTo>
                  <a:lnTo>
                    <a:pt x="957" y="103"/>
                  </a:lnTo>
                  <a:lnTo>
                    <a:pt x="855" y="34"/>
                  </a:lnTo>
                  <a:lnTo>
                    <a:pt x="752" y="0"/>
                  </a:lnTo>
                  <a:lnTo>
                    <a:pt x="616" y="0"/>
                  </a:lnTo>
                  <a:lnTo>
                    <a:pt x="616" y="0"/>
                  </a:lnTo>
                  <a:lnTo>
                    <a:pt x="616"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7"/>
            <p:cNvSpPr/>
            <p:nvPr/>
          </p:nvSpPr>
          <p:spPr>
            <a:xfrm>
              <a:off x="2283475" y="3889250"/>
              <a:ext cx="19675" cy="21400"/>
            </a:xfrm>
            <a:custGeom>
              <a:rect b="b" l="l" r="r" t="t"/>
              <a:pathLst>
                <a:path extrusionOk="0" fill="none" h="856" w="787">
                  <a:moveTo>
                    <a:pt x="376" y="855"/>
                  </a:moveTo>
                  <a:lnTo>
                    <a:pt x="376" y="855"/>
                  </a:lnTo>
                  <a:lnTo>
                    <a:pt x="240" y="787"/>
                  </a:lnTo>
                  <a:lnTo>
                    <a:pt x="103" y="684"/>
                  </a:lnTo>
                  <a:lnTo>
                    <a:pt x="35" y="548"/>
                  </a:lnTo>
                  <a:lnTo>
                    <a:pt x="0" y="377"/>
                  </a:lnTo>
                  <a:lnTo>
                    <a:pt x="0" y="377"/>
                  </a:lnTo>
                  <a:lnTo>
                    <a:pt x="35" y="240"/>
                  </a:lnTo>
                  <a:lnTo>
                    <a:pt x="137" y="103"/>
                  </a:lnTo>
                  <a:lnTo>
                    <a:pt x="240" y="35"/>
                  </a:lnTo>
                  <a:lnTo>
                    <a:pt x="376" y="1"/>
                  </a:lnTo>
                  <a:lnTo>
                    <a:pt x="376" y="1"/>
                  </a:lnTo>
                  <a:lnTo>
                    <a:pt x="547" y="35"/>
                  </a:lnTo>
                  <a:lnTo>
                    <a:pt x="684" y="138"/>
                  </a:lnTo>
                  <a:lnTo>
                    <a:pt x="752" y="308"/>
                  </a:lnTo>
                  <a:lnTo>
                    <a:pt x="786" y="479"/>
                  </a:lnTo>
                  <a:lnTo>
                    <a:pt x="786" y="479"/>
                  </a:lnTo>
                  <a:lnTo>
                    <a:pt x="718" y="616"/>
                  </a:lnTo>
                  <a:lnTo>
                    <a:pt x="650" y="719"/>
                  </a:lnTo>
                  <a:lnTo>
                    <a:pt x="547" y="821"/>
                  </a:lnTo>
                  <a:lnTo>
                    <a:pt x="376" y="85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7"/>
            <p:cNvSpPr/>
            <p:nvPr/>
          </p:nvSpPr>
          <p:spPr>
            <a:xfrm>
              <a:off x="2277500" y="3884125"/>
              <a:ext cx="31625" cy="30800"/>
            </a:xfrm>
            <a:custGeom>
              <a:rect b="b" l="l" r="r" t="t"/>
              <a:pathLst>
                <a:path extrusionOk="0" fill="none" h="1232" w="1265">
                  <a:moveTo>
                    <a:pt x="650" y="1"/>
                  </a:moveTo>
                  <a:lnTo>
                    <a:pt x="615" y="1"/>
                  </a:lnTo>
                  <a:lnTo>
                    <a:pt x="615" y="1"/>
                  </a:lnTo>
                  <a:lnTo>
                    <a:pt x="513" y="35"/>
                  </a:lnTo>
                  <a:lnTo>
                    <a:pt x="376" y="69"/>
                  </a:lnTo>
                  <a:lnTo>
                    <a:pt x="274" y="103"/>
                  </a:lnTo>
                  <a:lnTo>
                    <a:pt x="205" y="206"/>
                  </a:lnTo>
                  <a:lnTo>
                    <a:pt x="103" y="274"/>
                  </a:lnTo>
                  <a:lnTo>
                    <a:pt x="68" y="377"/>
                  </a:lnTo>
                  <a:lnTo>
                    <a:pt x="34" y="513"/>
                  </a:lnTo>
                  <a:lnTo>
                    <a:pt x="0" y="616"/>
                  </a:lnTo>
                  <a:lnTo>
                    <a:pt x="0" y="616"/>
                  </a:lnTo>
                  <a:lnTo>
                    <a:pt x="34" y="753"/>
                  </a:lnTo>
                  <a:lnTo>
                    <a:pt x="68" y="855"/>
                  </a:lnTo>
                  <a:lnTo>
                    <a:pt x="137" y="992"/>
                  </a:lnTo>
                  <a:lnTo>
                    <a:pt x="205" y="1060"/>
                  </a:lnTo>
                  <a:lnTo>
                    <a:pt x="274" y="1129"/>
                  </a:lnTo>
                  <a:lnTo>
                    <a:pt x="376" y="1197"/>
                  </a:lnTo>
                  <a:lnTo>
                    <a:pt x="513" y="1231"/>
                  </a:lnTo>
                  <a:lnTo>
                    <a:pt x="650" y="1231"/>
                  </a:lnTo>
                  <a:lnTo>
                    <a:pt x="650" y="1231"/>
                  </a:lnTo>
                  <a:lnTo>
                    <a:pt x="650" y="1231"/>
                  </a:lnTo>
                  <a:lnTo>
                    <a:pt x="650" y="1231"/>
                  </a:lnTo>
                  <a:lnTo>
                    <a:pt x="752" y="1231"/>
                  </a:lnTo>
                  <a:lnTo>
                    <a:pt x="889" y="1197"/>
                  </a:lnTo>
                  <a:lnTo>
                    <a:pt x="991" y="1129"/>
                  </a:lnTo>
                  <a:lnTo>
                    <a:pt x="1060" y="1060"/>
                  </a:lnTo>
                  <a:lnTo>
                    <a:pt x="1162" y="958"/>
                  </a:lnTo>
                  <a:lnTo>
                    <a:pt x="1196" y="855"/>
                  </a:lnTo>
                  <a:lnTo>
                    <a:pt x="1231" y="753"/>
                  </a:lnTo>
                  <a:lnTo>
                    <a:pt x="1265" y="616"/>
                  </a:lnTo>
                  <a:lnTo>
                    <a:pt x="1265" y="616"/>
                  </a:lnTo>
                  <a:lnTo>
                    <a:pt x="1231" y="513"/>
                  </a:lnTo>
                  <a:lnTo>
                    <a:pt x="1196" y="377"/>
                  </a:lnTo>
                  <a:lnTo>
                    <a:pt x="1162" y="274"/>
                  </a:lnTo>
                  <a:lnTo>
                    <a:pt x="1060" y="206"/>
                  </a:lnTo>
                  <a:lnTo>
                    <a:pt x="991" y="103"/>
                  </a:lnTo>
                  <a:lnTo>
                    <a:pt x="889" y="69"/>
                  </a:lnTo>
                  <a:lnTo>
                    <a:pt x="752" y="35"/>
                  </a:lnTo>
                  <a:lnTo>
                    <a:pt x="65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7"/>
            <p:cNvSpPr/>
            <p:nvPr/>
          </p:nvSpPr>
          <p:spPr>
            <a:xfrm>
              <a:off x="2268950" y="4055025"/>
              <a:ext cx="60700" cy="99150"/>
            </a:xfrm>
            <a:custGeom>
              <a:rect b="b" l="l" r="r" t="t"/>
              <a:pathLst>
                <a:path extrusionOk="0" h="3966" w="2428">
                  <a:moveTo>
                    <a:pt x="2393" y="1"/>
                  </a:moveTo>
                  <a:lnTo>
                    <a:pt x="2359" y="35"/>
                  </a:lnTo>
                  <a:lnTo>
                    <a:pt x="2051" y="1060"/>
                  </a:lnTo>
                  <a:lnTo>
                    <a:pt x="1778" y="1983"/>
                  </a:lnTo>
                  <a:lnTo>
                    <a:pt x="1299" y="3829"/>
                  </a:lnTo>
                  <a:lnTo>
                    <a:pt x="0" y="3829"/>
                  </a:lnTo>
                  <a:lnTo>
                    <a:pt x="69" y="3863"/>
                  </a:lnTo>
                  <a:lnTo>
                    <a:pt x="786" y="3931"/>
                  </a:lnTo>
                  <a:lnTo>
                    <a:pt x="1504" y="3965"/>
                  </a:lnTo>
                  <a:lnTo>
                    <a:pt x="1743" y="2974"/>
                  </a:lnTo>
                  <a:lnTo>
                    <a:pt x="1983" y="1983"/>
                  </a:lnTo>
                  <a:lnTo>
                    <a:pt x="2188" y="1060"/>
                  </a:lnTo>
                  <a:lnTo>
                    <a:pt x="2427" y="35"/>
                  </a:lnTo>
                  <a:lnTo>
                    <a:pt x="239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7"/>
            <p:cNvSpPr/>
            <p:nvPr/>
          </p:nvSpPr>
          <p:spPr>
            <a:xfrm>
              <a:off x="2059600" y="4116550"/>
              <a:ext cx="236725" cy="9425"/>
            </a:xfrm>
            <a:custGeom>
              <a:rect b="b" l="l" r="r" t="t"/>
              <a:pathLst>
                <a:path extrusionOk="0" h="377" w="9469">
                  <a:moveTo>
                    <a:pt x="2393" y="0"/>
                  </a:moveTo>
                  <a:lnTo>
                    <a:pt x="35" y="69"/>
                  </a:lnTo>
                  <a:lnTo>
                    <a:pt x="1" y="69"/>
                  </a:lnTo>
                  <a:lnTo>
                    <a:pt x="1" y="103"/>
                  </a:lnTo>
                  <a:lnTo>
                    <a:pt x="35" y="137"/>
                  </a:lnTo>
                  <a:lnTo>
                    <a:pt x="2393" y="171"/>
                  </a:lnTo>
                  <a:lnTo>
                    <a:pt x="4717" y="205"/>
                  </a:lnTo>
                  <a:lnTo>
                    <a:pt x="7076" y="308"/>
                  </a:lnTo>
                  <a:lnTo>
                    <a:pt x="8272" y="308"/>
                  </a:lnTo>
                  <a:lnTo>
                    <a:pt x="8853" y="342"/>
                  </a:lnTo>
                  <a:lnTo>
                    <a:pt x="9434" y="376"/>
                  </a:lnTo>
                  <a:lnTo>
                    <a:pt x="9468" y="376"/>
                  </a:lnTo>
                  <a:lnTo>
                    <a:pt x="9468" y="342"/>
                  </a:lnTo>
                  <a:lnTo>
                    <a:pt x="9468" y="308"/>
                  </a:lnTo>
                  <a:lnTo>
                    <a:pt x="9434" y="308"/>
                  </a:lnTo>
                  <a:lnTo>
                    <a:pt x="8853" y="274"/>
                  </a:lnTo>
                  <a:lnTo>
                    <a:pt x="8272" y="205"/>
                  </a:lnTo>
                  <a:lnTo>
                    <a:pt x="7110" y="103"/>
                  </a:lnTo>
                  <a:lnTo>
                    <a:pt x="5913" y="35"/>
                  </a:lnTo>
                  <a:lnTo>
                    <a:pt x="47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7"/>
            <p:cNvSpPr/>
            <p:nvPr/>
          </p:nvSpPr>
          <p:spPr>
            <a:xfrm>
              <a:off x="2338150" y="3813200"/>
              <a:ext cx="201675" cy="170075"/>
            </a:xfrm>
            <a:custGeom>
              <a:rect b="b" l="l" r="r" t="t"/>
              <a:pathLst>
                <a:path extrusionOk="0" h="6803" w="8067">
                  <a:moveTo>
                    <a:pt x="2564" y="1"/>
                  </a:moveTo>
                  <a:lnTo>
                    <a:pt x="2222" y="35"/>
                  </a:lnTo>
                  <a:lnTo>
                    <a:pt x="1676" y="103"/>
                  </a:lnTo>
                  <a:lnTo>
                    <a:pt x="1436" y="206"/>
                  </a:lnTo>
                  <a:lnTo>
                    <a:pt x="1197" y="274"/>
                  </a:lnTo>
                  <a:lnTo>
                    <a:pt x="992" y="377"/>
                  </a:lnTo>
                  <a:lnTo>
                    <a:pt x="821" y="479"/>
                  </a:lnTo>
                  <a:lnTo>
                    <a:pt x="650" y="616"/>
                  </a:lnTo>
                  <a:lnTo>
                    <a:pt x="513" y="753"/>
                  </a:lnTo>
                  <a:lnTo>
                    <a:pt x="411" y="890"/>
                  </a:lnTo>
                  <a:lnTo>
                    <a:pt x="308" y="1060"/>
                  </a:lnTo>
                  <a:lnTo>
                    <a:pt x="138" y="1368"/>
                  </a:lnTo>
                  <a:lnTo>
                    <a:pt x="35" y="1744"/>
                  </a:lnTo>
                  <a:lnTo>
                    <a:pt x="1" y="2120"/>
                  </a:lnTo>
                  <a:lnTo>
                    <a:pt x="35" y="2530"/>
                  </a:lnTo>
                  <a:lnTo>
                    <a:pt x="103" y="2940"/>
                  </a:lnTo>
                  <a:lnTo>
                    <a:pt x="206" y="3316"/>
                  </a:lnTo>
                  <a:lnTo>
                    <a:pt x="377" y="3726"/>
                  </a:lnTo>
                  <a:lnTo>
                    <a:pt x="548" y="4102"/>
                  </a:lnTo>
                  <a:lnTo>
                    <a:pt x="787" y="4478"/>
                  </a:lnTo>
                  <a:lnTo>
                    <a:pt x="1026" y="4820"/>
                  </a:lnTo>
                  <a:lnTo>
                    <a:pt x="1265" y="5094"/>
                  </a:lnTo>
                  <a:lnTo>
                    <a:pt x="1676" y="5470"/>
                  </a:lnTo>
                  <a:lnTo>
                    <a:pt x="2154" y="5846"/>
                  </a:lnTo>
                  <a:lnTo>
                    <a:pt x="2667" y="6153"/>
                  </a:lnTo>
                  <a:lnTo>
                    <a:pt x="3214" y="6427"/>
                  </a:lnTo>
                  <a:lnTo>
                    <a:pt x="3760" y="6632"/>
                  </a:lnTo>
                  <a:lnTo>
                    <a:pt x="4034" y="6700"/>
                  </a:lnTo>
                  <a:lnTo>
                    <a:pt x="4307" y="6768"/>
                  </a:lnTo>
                  <a:lnTo>
                    <a:pt x="4581" y="6803"/>
                  </a:lnTo>
                  <a:lnTo>
                    <a:pt x="4820" y="6803"/>
                  </a:lnTo>
                  <a:lnTo>
                    <a:pt x="5059" y="6768"/>
                  </a:lnTo>
                  <a:lnTo>
                    <a:pt x="5264" y="6700"/>
                  </a:lnTo>
                  <a:lnTo>
                    <a:pt x="5435" y="6632"/>
                  </a:lnTo>
                  <a:lnTo>
                    <a:pt x="5572" y="6461"/>
                  </a:lnTo>
                  <a:lnTo>
                    <a:pt x="5674" y="6290"/>
                  </a:lnTo>
                  <a:lnTo>
                    <a:pt x="5777" y="6085"/>
                  </a:lnTo>
                  <a:lnTo>
                    <a:pt x="5811" y="5880"/>
                  </a:lnTo>
                  <a:lnTo>
                    <a:pt x="5811" y="5640"/>
                  </a:lnTo>
                  <a:lnTo>
                    <a:pt x="5777" y="5128"/>
                  </a:lnTo>
                  <a:lnTo>
                    <a:pt x="5709" y="4649"/>
                  </a:lnTo>
                  <a:lnTo>
                    <a:pt x="5606" y="4205"/>
                  </a:lnTo>
                  <a:lnTo>
                    <a:pt x="5504" y="3829"/>
                  </a:lnTo>
                  <a:lnTo>
                    <a:pt x="5504" y="3829"/>
                  </a:lnTo>
                  <a:lnTo>
                    <a:pt x="5777" y="4102"/>
                  </a:lnTo>
                  <a:lnTo>
                    <a:pt x="6119" y="4342"/>
                  </a:lnTo>
                  <a:lnTo>
                    <a:pt x="6495" y="4615"/>
                  </a:lnTo>
                  <a:lnTo>
                    <a:pt x="6905" y="4854"/>
                  </a:lnTo>
                  <a:lnTo>
                    <a:pt x="7110" y="4923"/>
                  </a:lnTo>
                  <a:lnTo>
                    <a:pt x="7315" y="4991"/>
                  </a:lnTo>
                  <a:lnTo>
                    <a:pt x="7520" y="5025"/>
                  </a:lnTo>
                  <a:lnTo>
                    <a:pt x="7691" y="4991"/>
                  </a:lnTo>
                  <a:lnTo>
                    <a:pt x="7862" y="4957"/>
                  </a:lnTo>
                  <a:lnTo>
                    <a:pt x="7999" y="4820"/>
                  </a:lnTo>
                  <a:lnTo>
                    <a:pt x="8033" y="4752"/>
                  </a:lnTo>
                  <a:lnTo>
                    <a:pt x="8067" y="4649"/>
                  </a:lnTo>
                  <a:lnTo>
                    <a:pt x="8067" y="4376"/>
                  </a:lnTo>
                  <a:lnTo>
                    <a:pt x="7999" y="4068"/>
                  </a:lnTo>
                  <a:lnTo>
                    <a:pt x="7862" y="3692"/>
                  </a:lnTo>
                  <a:lnTo>
                    <a:pt x="7623" y="3316"/>
                  </a:lnTo>
                  <a:lnTo>
                    <a:pt x="7349" y="2872"/>
                  </a:lnTo>
                  <a:lnTo>
                    <a:pt x="7007" y="2428"/>
                  </a:lnTo>
                  <a:lnTo>
                    <a:pt x="6631" y="2018"/>
                  </a:lnTo>
                  <a:lnTo>
                    <a:pt x="6187" y="1573"/>
                  </a:lnTo>
                  <a:lnTo>
                    <a:pt x="5709" y="1197"/>
                  </a:lnTo>
                  <a:lnTo>
                    <a:pt x="5196" y="821"/>
                  </a:lnTo>
                  <a:lnTo>
                    <a:pt x="4649" y="514"/>
                  </a:lnTo>
                  <a:lnTo>
                    <a:pt x="4068" y="274"/>
                  </a:lnTo>
                  <a:lnTo>
                    <a:pt x="3760" y="172"/>
                  </a:lnTo>
                  <a:lnTo>
                    <a:pt x="3487" y="103"/>
                  </a:lnTo>
                  <a:lnTo>
                    <a:pt x="3179" y="35"/>
                  </a:lnTo>
                  <a:lnTo>
                    <a:pt x="28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7"/>
            <p:cNvSpPr/>
            <p:nvPr/>
          </p:nvSpPr>
          <p:spPr>
            <a:xfrm>
              <a:off x="2342425" y="3649150"/>
              <a:ext cx="147000" cy="256375"/>
            </a:xfrm>
            <a:custGeom>
              <a:rect b="b" l="l" r="r" t="t"/>
              <a:pathLst>
                <a:path extrusionOk="0" h="10255" w="5880">
                  <a:moveTo>
                    <a:pt x="1" y="1"/>
                  </a:moveTo>
                  <a:lnTo>
                    <a:pt x="1" y="2564"/>
                  </a:lnTo>
                  <a:lnTo>
                    <a:pt x="1" y="2735"/>
                  </a:lnTo>
                  <a:lnTo>
                    <a:pt x="1" y="2974"/>
                  </a:lnTo>
                  <a:lnTo>
                    <a:pt x="1" y="3624"/>
                  </a:lnTo>
                  <a:lnTo>
                    <a:pt x="1" y="4102"/>
                  </a:lnTo>
                  <a:lnTo>
                    <a:pt x="1" y="4615"/>
                  </a:lnTo>
                  <a:lnTo>
                    <a:pt x="35" y="5538"/>
                  </a:lnTo>
                  <a:lnTo>
                    <a:pt x="137" y="6460"/>
                  </a:lnTo>
                  <a:lnTo>
                    <a:pt x="240" y="7383"/>
                  </a:lnTo>
                  <a:lnTo>
                    <a:pt x="377" y="8272"/>
                  </a:lnTo>
                  <a:lnTo>
                    <a:pt x="445" y="8409"/>
                  </a:lnTo>
                  <a:lnTo>
                    <a:pt x="548" y="8511"/>
                  </a:lnTo>
                  <a:lnTo>
                    <a:pt x="924" y="8853"/>
                  </a:lnTo>
                  <a:lnTo>
                    <a:pt x="1436" y="9229"/>
                  </a:lnTo>
                  <a:lnTo>
                    <a:pt x="2051" y="9571"/>
                  </a:lnTo>
                  <a:lnTo>
                    <a:pt x="2393" y="9742"/>
                  </a:lnTo>
                  <a:lnTo>
                    <a:pt x="2769" y="9912"/>
                  </a:lnTo>
                  <a:lnTo>
                    <a:pt x="3179" y="10049"/>
                  </a:lnTo>
                  <a:lnTo>
                    <a:pt x="3555" y="10152"/>
                  </a:lnTo>
                  <a:lnTo>
                    <a:pt x="3965" y="10220"/>
                  </a:lnTo>
                  <a:lnTo>
                    <a:pt x="4376" y="10254"/>
                  </a:lnTo>
                  <a:lnTo>
                    <a:pt x="4786" y="10254"/>
                  </a:lnTo>
                  <a:lnTo>
                    <a:pt x="5196" y="10220"/>
                  </a:lnTo>
                  <a:lnTo>
                    <a:pt x="5333" y="10152"/>
                  </a:lnTo>
                  <a:lnTo>
                    <a:pt x="5435" y="10049"/>
                  </a:lnTo>
                  <a:lnTo>
                    <a:pt x="5503" y="9878"/>
                  </a:lnTo>
                  <a:lnTo>
                    <a:pt x="5572" y="9673"/>
                  </a:lnTo>
                  <a:lnTo>
                    <a:pt x="5640" y="9161"/>
                  </a:lnTo>
                  <a:lnTo>
                    <a:pt x="5640" y="8614"/>
                  </a:lnTo>
                  <a:lnTo>
                    <a:pt x="5640" y="8033"/>
                  </a:lnTo>
                  <a:lnTo>
                    <a:pt x="5606" y="7554"/>
                  </a:lnTo>
                  <a:lnTo>
                    <a:pt x="5572" y="7076"/>
                  </a:lnTo>
                  <a:lnTo>
                    <a:pt x="5572" y="6802"/>
                  </a:lnTo>
                  <a:lnTo>
                    <a:pt x="5879" y="2667"/>
                  </a:lnTo>
                  <a:lnTo>
                    <a:pt x="753" y="308"/>
                  </a:lnTo>
                  <a:lnTo>
                    <a:pt x="1" y="1"/>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7"/>
            <p:cNvSpPr/>
            <p:nvPr/>
          </p:nvSpPr>
          <p:spPr>
            <a:xfrm>
              <a:off x="2342425" y="3649150"/>
              <a:ext cx="147850" cy="169225"/>
            </a:xfrm>
            <a:custGeom>
              <a:rect b="b" l="l" r="r" t="t"/>
              <a:pathLst>
                <a:path extrusionOk="0" h="6769" w="5914">
                  <a:moveTo>
                    <a:pt x="35" y="1"/>
                  </a:moveTo>
                  <a:lnTo>
                    <a:pt x="1" y="2564"/>
                  </a:lnTo>
                  <a:lnTo>
                    <a:pt x="240" y="2940"/>
                  </a:lnTo>
                  <a:lnTo>
                    <a:pt x="479" y="3350"/>
                  </a:lnTo>
                  <a:lnTo>
                    <a:pt x="753" y="3692"/>
                  </a:lnTo>
                  <a:lnTo>
                    <a:pt x="1026" y="4068"/>
                  </a:lnTo>
                  <a:lnTo>
                    <a:pt x="1334" y="4376"/>
                  </a:lnTo>
                  <a:lnTo>
                    <a:pt x="1641" y="4717"/>
                  </a:lnTo>
                  <a:lnTo>
                    <a:pt x="1983" y="4991"/>
                  </a:lnTo>
                  <a:lnTo>
                    <a:pt x="2325" y="5298"/>
                  </a:lnTo>
                  <a:lnTo>
                    <a:pt x="2701" y="5538"/>
                  </a:lnTo>
                  <a:lnTo>
                    <a:pt x="3077" y="5777"/>
                  </a:lnTo>
                  <a:lnTo>
                    <a:pt x="3487" y="6016"/>
                  </a:lnTo>
                  <a:lnTo>
                    <a:pt x="3897" y="6221"/>
                  </a:lnTo>
                  <a:lnTo>
                    <a:pt x="4307" y="6392"/>
                  </a:lnTo>
                  <a:lnTo>
                    <a:pt x="4717" y="6529"/>
                  </a:lnTo>
                  <a:lnTo>
                    <a:pt x="5162" y="6665"/>
                  </a:lnTo>
                  <a:lnTo>
                    <a:pt x="5606" y="6768"/>
                  </a:lnTo>
                  <a:lnTo>
                    <a:pt x="5914" y="2632"/>
                  </a:lnTo>
                  <a:lnTo>
                    <a:pt x="753" y="308"/>
                  </a:lnTo>
                  <a:lnTo>
                    <a:pt x="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7"/>
            <p:cNvSpPr/>
            <p:nvPr/>
          </p:nvSpPr>
          <p:spPr>
            <a:xfrm>
              <a:off x="2257850" y="3352650"/>
              <a:ext cx="366575" cy="416150"/>
            </a:xfrm>
            <a:custGeom>
              <a:rect b="b" l="l" r="r" t="t"/>
              <a:pathLst>
                <a:path extrusionOk="0" h="16646" w="14663">
                  <a:moveTo>
                    <a:pt x="6357" y="1"/>
                  </a:moveTo>
                  <a:lnTo>
                    <a:pt x="5708" y="35"/>
                  </a:lnTo>
                  <a:lnTo>
                    <a:pt x="5058" y="137"/>
                  </a:lnTo>
                  <a:lnTo>
                    <a:pt x="4477" y="308"/>
                  </a:lnTo>
                  <a:lnTo>
                    <a:pt x="3862" y="513"/>
                  </a:lnTo>
                  <a:lnTo>
                    <a:pt x="3315" y="753"/>
                  </a:lnTo>
                  <a:lnTo>
                    <a:pt x="2768" y="1060"/>
                  </a:lnTo>
                  <a:lnTo>
                    <a:pt x="2256" y="1436"/>
                  </a:lnTo>
                  <a:lnTo>
                    <a:pt x="1777" y="1812"/>
                  </a:lnTo>
                  <a:lnTo>
                    <a:pt x="1367" y="2291"/>
                  </a:lnTo>
                  <a:lnTo>
                    <a:pt x="957" y="2769"/>
                  </a:lnTo>
                  <a:lnTo>
                    <a:pt x="615" y="3350"/>
                  </a:lnTo>
                  <a:lnTo>
                    <a:pt x="479" y="3624"/>
                  </a:lnTo>
                  <a:lnTo>
                    <a:pt x="342" y="3965"/>
                  </a:lnTo>
                  <a:lnTo>
                    <a:pt x="239" y="4273"/>
                  </a:lnTo>
                  <a:lnTo>
                    <a:pt x="171" y="4615"/>
                  </a:lnTo>
                  <a:lnTo>
                    <a:pt x="68" y="4957"/>
                  </a:lnTo>
                  <a:lnTo>
                    <a:pt x="34" y="5332"/>
                  </a:lnTo>
                  <a:lnTo>
                    <a:pt x="0" y="5708"/>
                  </a:lnTo>
                  <a:lnTo>
                    <a:pt x="0" y="6119"/>
                  </a:lnTo>
                  <a:lnTo>
                    <a:pt x="0" y="6529"/>
                  </a:lnTo>
                  <a:lnTo>
                    <a:pt x="34" y="6973"/>
                  </a:lnTo>
                  <a:lnTo>
                    <a:pt x="103" y="7383"/>
                  </a:lnTo>
                  <a:lnTo>
                    <a:pt x="205" y="7862"/>
                  </a:lnTo>
                  <a:lnTo>
                    <a:pt x="308" y="8340"/>
                  </a:lnTo>
                  <a:lnTo>
                    <a:pt x="444" y="8819"/>
                  </a:lnTo>
                  <a:lnTo>
                    <a:pt x="615" y="9331"/>
                  </a:lnTo>
                  <a:lnTo>
                    <a:pt x="820" y="9844"/>
                  </a:lnTo>
                  <a:lnTo>
                    <a:pt x="1060" y="10357"/>
                  </a:lnTo>
                  <a:lnTo>
                    <a:pt x="1333" y="10904"/>
                  </a:lnTo>
                  <a:lnTo>
                    <a:pt x="1606" y="11485"/>
                  </a:lnTo>
                  <a:lnTo>
                    <a:pt x="1948" y="12066"/>
                  </a:lnTo>
                  <a:lnTo>
                    <a:pt x="2290" y="12647"/>
                  </a:lnTo>
                  <a:lnTo>
                    <a:pt x="2632" y="13159"/>
                  </a:lnTo>
                  <a:lnTo>
                    <a:pt x="3008" y="13638"/>
                  </a:lnTo>
                  <a:lnTo>
                    <a:pt x="3350" y="14048"/>
                  </a:lnTo>
                  <a:lnTo>
                    <a:pt x="3691" y="14458"/>
                  </a:lnTo>
                  <a:lnTo>
                    <a:pt x="4067" y="14800"/>
                  </a:lnTo>
                  <a:lnTo>
                    <a:pt x="4443" y="15142"/>
                  </a:lnTo>
                  <a:lnTo>
                    <a:pt x="4785" y="15415"/>
                  </a:lnTo>
                  <a:lnTo>
                    <a:pt x="5161" y="15654"/>
                  </a:lnTo>
                  <a:lnTo>
                    <a:pt x="5503" y="15860"/>
                  </a:lnTo>
                  <a:lnTo>
                    <a:pt x="5845" y="16065"/>
                  </a:lnTo>
                  <a:lnTo>
                    <a:pt x="6221" y="16201"/>
                  </a:lnTo>
                  <a:lnTo>
                    <a:pt x="6562" y="16338"/>
                  </a:lnTo>
                  <a:lnTo>
                    <a:pt x="6904" y="16441"/>
                  </a:lnTo>
                  <a:lnTo>
                    <a:pt x="7246" y="16543"/>
                  </a:lnTo>
                  <a:lnTo>
                    <a:pt x="7553" y="16577"/>
                  </a:lnTo>
                  <a:lnTo>
                    <a:pt x="8203" y="16646"/>
                  </a:lnTo>
                  <a:lnTo>
                    <a:pt x="8818" y="16646"/>
                  </a:lnTo>
                  <a:lnTo>
                    <a:pt x="9399" y="16577"/>
                  </a:lnTo>
                  <a:lnTo>
                    <a:pt x="9912" y="16475"/>
                  </a:lnTo>
                  <a:lnTo>
                    <a:pt x="10390" y="16338"/>
                  </a:lnTo>
                  <a:lnTo>
                    <a:pt x="10800" y="16201"/>
                  </a:lnTo>
                  <a:lnTo>
                    <a:pt x="11416" y="15962"/>
                  </a:lnTo>
                  <a:lnTo>
                    <a:pt x="11723" y="15825"/>
                  </a:lnTo>
                  <a:lnTo>
                    <a:pt x="12031" y="15620"/>
                  </a:lnTo>
                  <a:lnTo>
                    <a:pt x="12407" y="15381"/>
                  </a:lnTo>
                  <a:lnTo>
                    <a:pt x="12783" y="15073"/>
                  </a:lnTo>
                  <a:lnTo>
                    <a:pt x="13159" y="14732"/>
                  </a:lnTo>
                  <a:lnTo>
                    <a:pt x="13501" y="14322"/>
                  </a:lnTo>
                  <a:lnTo>
                    <a:pt x="13842" y="13843"/>
                  </a:lnTo>
                  <a:lnTo>
                    <a:pt x="14116" y="13296"/>
                  </a:lnTo>
                  <a:lnTo>
                    <a:pt x="14253" y="12989"/>
                  </a:lnTo>
                  <a:lnTo>
                    <a:pt x="14355" y="12681"/>
                  </a:lnTo>
                  <a:lnTo>
                    <a:pt x="14458" y="12339"/>
                  </a:lnTo>
                  <a:lnTo>
                    <a:pt x="14526" y="11963"/>
                  </a:lnTo>
                  <a:lnTo>
                    <a:pt x="14594" y="11587"/>
                  </a:lnTo>
                  <a:lnTo>
                    <a:pt x="14628" y="11211"/>
                  </a:lnTo>
                  <a:lnTo>
                    <a:pt x="14663" y="10801"/>
                  </a:lnTo>
                  <a:lnTo>
                    <a:pt x="14628" y="10357"/>
                  </a:lnTo>
                  <a:lnTo>
                    <a:pt x="14594" y="9912"/>
                  </a:lnTo>
                  <a:lnTo>
                    <a:pt x="14560" y="9434"/>
                  </a:lnTo>
                  <a:lnTo>
                    <a:pt x="14458" y="8921"/>
                  </a:lnTo>
                  <a:lnTo>
                    <a:pt x="14321" y="8409"/>
                  </a:lnTo>
                  <a:lnTo>
                    <a:pt x="14184" y="7862"/>
                  </a:lnTo>
                  <a:lnTo>
                    <a:pt x="13979" y="7315"/>
                  </a:lnTo>
                  <a:lnTo>
                    <a:pt x="13774" y="6734"/>
                  </a:lnTo>
                  <a:lnTo>
                    <a:pt x="13501" y="6119"/>
                  </a:lnTo>
                  <a:lnTo>
                    <a:pt x="13227" y="5503"/>
                  </a:lnTo>
                  <a:lnTo>
                    <a:pt x="12920" y="4922"/>
                  </a:lnTo>
                  <a:lnTo>
                    <a:pt x="12612" y="4410"/>
                  </a:lnTo>
                  <a:lnTo>
                    <a:pt x="12304" y="3897"/>
                  </a:lnTo>
                  <a:lnTo>
                    <a:pt x="11997" y="3453"/>
                  </a:lnTo>
                  <a:lnTo>
                    <a:pt x="11689" y="3008"/>
                  </a:lnTo>
                  <a:lnTo>
                    <a:pt x="11381" y="2632"/>
                  </a:lnTo>
                  <a:lnTo>
                    <a:pt x="11040" y="2256"/>
                  </a:lnTo>
                  <a:lnTo>
                    <a:pt x="10732" y="1915"/>
                  </a:lnTo>
                  <a:lnTo>
                    <a:pt x="10390" y="1607"/>
                  </a:lnTo>
                  <a:lnTo>
                    <a:pt x="10049" y="1334"/>
                  </a:lnTo>
                  <a:lnTo>
                    <a:pt x="9707" y="1094"/>
                  </a:lnTo>
                  <a:lnTo>
                    <a:pt x="9399" y="889"/>
                  </a:lnTo>
                  <a:lnTo>
                    <a:pt x="9057" y="684"/>
                  </a:lnTo>
                  <a:lnTo>
                    <a:pt x="8716" y="513"/>
                  </a:lnTo>
                  <a:lnTo>
                    <a:pt x="8374" y="377"/>
                  </a:lnTo>
                  <a:lnTo>
                    <a:pt x="8032" y="274"/>
                  </a:lnTo>
                  <a:lnTo>
                    <a:pt x="7690" y="171"/>
                  </a:lnTo>
                  <a:lnTo>
                    <a:pt x="7348" y="103"/>
                  </a:lnTo>
                  <a:lnTo>
                    <a:pt x="7007" y="35"/>
                  </a:lnTo>
                  <a:lnTo>
                    <a:pt x="6357" y="1"/>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7"/>
            <p:cNvSpPr/>
            <p:nvPr/>
          </p:nvSpPr>
          <p:spPr>
            <a:xfrm>
              <a:off x="2500500" y="3462875"/>
              <a:ext cx="33350" cy="17975"/>
            </a:xfrm>
            <a:custGeom>
              <a:rect b="b" l="l" r="r" t="t"/>
              <a:pathLst>
                <a:path extrusionOk="0" h="719" w="1334">
                  <a:moveTo>
                    <a:pt x="548" y="1"/>
                  </a:moveTo>
                  <a:lnTo>
                    <a:pt x="377" y="69"/>
                  </a:lnTo>
                  <a:lnTo>
                    <a:pt x="240" y="137"/>
                  </a:lnTo>
                  <a:lnTo>
                    <a:pt x="103" y="240"/>
                  </a:lnTo>
                  <a:lnTo>
                    <a:pt x="1" y="377"/>
                  </a:lnTo>
                  <a:lnTo>
                    <a:pt x="1" y="479"/>
                  </a:lnTo>
                  <a:lnTo>
                    <a:pt x="1" y="548"/>
                  </a:lnTo>
                  <a:lnTo>
                    <a:pt x="69" y="616"/>
                  </a:lnTo>
                  <a:lnTo>
                    <a:pt x="137" y="684"/>
                  </a:lnTo>
                  <a:lnTo>
                    <a:pt x="240" y="718"/>
                  </a:lnTo>
                  <a:lnTo>
                    <a:pt x="513" y="718"/>
                  </a:lnTo>
                  <a:lnTo>
                    <a:pt x="650" y="684"/>
                  </a:lnTo>
                  <a:lnTo>
                    <a:pt x="1129" y="616"/>
                  </a:lnTo>
                  <a:lnTo>
                    <a:pt x="1197" y="582"/>
                  </a:lnTo>
                  <a:lnTo>
                    <a:pt x="1265" y="513"/>
                  </a:lnTo>
                  <a:lnTo>
                    <a:pt x="1334" y="411"/>
                  </a:lnTo>
                  <a:lnTo>
                    <a:pt x="1334" y="308"/>
                  </a:lnTo>
                  <a:lnTo>
                    <a:pt x="1300" y="206"/>
                  </a:lnTo>
                  <a:lnTo>
                    <a:pt x="1231" y="103"/>
                  </a:lnTo>
                  <a:lnTo>
                    <a:pt x="1060" y="35"/>
                  </a:lnTo>
                  <a:lnTo>
                    <a:pt x="88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7"/>
            <p:cNvSpPr/>
            <p:nvPr/>
          </p:nvSpPr>
          <p:spPr>
            <a:xfrm>
              <a:off x="2403950" y="3503900"/>
              <a:ext cx="30775" cy="25650"/>
            </a:xfrm>
            <a:custGeom>
              <a:rect b="b" l="l" r="r" t="t"/>
              <a:pathLst>
                <a:path extrusionOk="0" h="1026" w="1231">
                  <a:moveTo>
                    <a:pt x="752" y="0"/>
                  </a:moveTo>
                  <a:lnTo>
                    <a:pt x="582" y="69"/>
                  </a:lnTo>
                  <a:lnTo>
                    <a:pt x="445" y="137"/>
                  </a:lnTo>
                  <a:lnTo>
                    <a:pt x="308" y="239"/>
                  </a:lnTo>
                  <a:lnTo>
                    <a:pt x="171" y="376"/>
                  </a:lnTo>
                  <a:lnTo>
                    <a:pt x="69" y="513"/>
                  </a:lnTo>
                  <a:lnTo>
                    <a:pt x="1" y="684"/>
                  </a:lnTo>
                  <a:lnTo>
                    <a:pt x="1" y="786"/>
                  </a:lnTo>
                  <a:lnTo>
                    <a:pt x="35" y="889"/>
                  </a:lnTo>
                  <a:lnTo>
                    <a:pt x="103" y="957"/>
                  </a:lnTo>
                  <a:lnTo>
                    <a:pt x="206" y="991"/>
                  </a:lnTo>
                  <a:lnTo>
                    <a:pt x="308" y="1026"/>
                  </a:lnTo>
                  <a:lnTo>
                    <a:pt x="411" y="991"/>
                  </a:lnTo>
                  <a:lnTo>
                    <a:pt x="821" y="718"/>
                  </a:lnTo>
                  <a:lnTo>
                    <a:pt x="1060" y="581"/>
                  </a:lnTo>
                  <a:lnTo>
                    <a:pt x="1128" y="479"/>
                  </a:lnTo>
                  <a:lnTo>
                    <a:pt x="1197" y="342"/>
                  </a:lnTo>
                  <a:lnTo>
                    <a:pt x="1231" y="274"/>
                  </a:lnTo>
                  <a:lnTo>
                    <a:pt x="1197" y="171"/>
                  </a:lnTo>
                  <a:lnTo>
                    <a:pt x="1163" y="103"/>
                  </a:lnTo>
                  <a:lnTo>
                    <a:pt x="1094" y="69"/>
                  </a:lnTo>
                  <a:lnTo>
                    <a:pt x="92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7"/>
            <p:cNvSpPr/>
            <p:nvPr/>
          </p:nvSpPr>
          <p:spPr>
            <a:xfrm>
              <a:off x="2456925" y="3562850"/>
              <a:ext cx="7725" cy="35050"/>
            </a:xfrm>
            <a:custGeom>
              <a:rect b="b" l="l" r="r" t="t"/>
              <a:pathLst>
                <a:path extrusionOk="0" h="1402" w="309">
                  <a:moveTo>
                    <a:pt x="1" y="1"/>
                  </a:moveTo>
                  <a:lnTo>
                    <a:pt x="1" y="35"/>
                  </a:lnTo>
                  <a:lnTo>
                    <a:pt x="137" y="411"/>
                  </a:lnTo>
                  <a:lnTo>
                    <a:pt x="206" y="582"/>
                  </a:lnTo>
                  <a:lnTo>
                    <a:pt x="240" y="753"/>
                  </a:lnTo>
                  <a:lnTo>
                    <a:pt x="240" y="923"/>
                  </a:lnTo>
                  <a:lnTo>
                    <a:pt x="206" y="1094"/>
                  </a:lnTo>
                  <a:lnTo>
                    <a:pt x="137" y="1231"/>
                  </a:lnTo>
                  <a:lnTo>
                    <a:pt x="1" y="1368"/>
                  </a:lnTo>
                  <a:lnTo>
                    <a:pt x="1" y="1402"/>
                  </a:lnTo>
                  <a:lnTo>
                    <a:pt x="172" y="1265"/>
                  </a:lnTo>
                  <a:lnTo>
                    <a:pt x="240" y="1128"/>
                  </a:lnTo>
                  <a:lnTo>
                    <a:pt x="308" y="923"/>
                  </a:lnTo>
                  <a:lnTo>
                    <a:pt x="308" y="718"/>
                  </a:lnTo>
                  <a:lnTo>
                    <a:pt x="274" y="547"/>
                  </a:lnTo>
                  <a:lnTo>
                    <a:pt x="206" y="342"/>
                  </a:lnTo>
                  <a:lnTo>
                    <a:pt x="103" y="137"/>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7"/>
            <p:cNvSpPr/>
            <p:nvPr/>
          </p:nvSpPr>
          <p:spPr>
            <a:xfrm>
              <a:off x="2433000" y="3554300"/>
              <a:ext cx="29075" cy="39325"/>
            </a:xfrm>
            <a:custGeom>
              <a:rect b="b" l="l" r="r" t="t"/>
              <a:pathLst>
                <a:path extrusionOk="0" h="1573" w="1163">
                  <a:moveTo>
                    <a:pt x="377" y="1"/>
                  </a:moveTo>
                  <a:lnTo>
                    <a:pt x="240" y="69"/>
                  </a:lnTo>
                  <a:lnTo>
                    <a:pt x="137" y="172"/>
                  </a:lnTo>
                  <a:lnTo>
                    <a:pt x="69" y="274"/>
                  </a:lnTo>
                  <a:lnTo>
                    <a:pt x="35" y="377"/>
                  </a:lnTo>
                  <a:lnTo>
                    <a:pt x="1" y="513"/>
                  </a:lnTo>
                  <a:lnTo>
                    <a:pt x="1" y="684"/>
                  </a:lnTo>
                  <a:lnTo>
                    <a:pt x="69" y="958"/>
                  </a:lnTo>
                  <a:lnTo>
                    <a:pt x="206" y="1231"/>
                  </a:lnTo>
                  <a:lnTo>
                    <a:pt x="274" y="1334"/>
                  </a:lnTo>
                  <a:lnTo>
                    <a:pt x="377" y="1436"/>
                  </a:lnTo>
                  <a:lnTo>
                    <a:pt x="479" y="1505"/>
                  </a:lnTo>
                  <a:lnTo>
                    <a:pt x="582" y="1539"/>
                  </a:lnTo>
                  <a:lnTo>
                    <a:pt x="718" y="1573"/>
                  </a:lnTo>
                  <a:lnTo>
                    <a:pt x="855" y="1539"/>
                  </a:lnTo>
                  <a:lnTo>
                    <a:pt x="958" y="1470"/>
                  </a:lnTo>
                  <a:lnTo>
                    <a:pt x="1060" y="1402"/>
                  </a:lnTo>
                  <a:lnTo>
                    <a:pt x="1129" y="1300"/>
                  </a:lnTo>
                  <a:lnTo>
                    <a:pt x="1163" y="1163"/>
                  </a:lnTo>
                  <a:lnTo>
                    <a:pt x="1163" y="1026"/>
                  </a:lnTo>
                  <a:lnTo>
                    <a:pt x="1163" y="889"/>
                  </a:lnTo>
                  <a:lnTo>
                    <a:pt x="1094" y="616"/>
                  </a:lnTo>
                  <a:lnTo>
                    <a:pt x="992" y="343"/>
                  </a:lnTo>
                  <a:lnTo>
                    <a:pt x="889" y="206"/>
                  </a:lnTo>
                  <a:lnTo>
                    <a:pt x="821" y="138"/>
                  </a:lnTo>
                  <a:lnTo>
                    <a:pt x="718" y="35"/>
                  </a:lnTo>
                  <a:lnTo>
                    <a:pt x="58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7"/>
            <p:cNvSpPr/>
            <p:nvPr/>
          </p:nvSpPr>
          <p:spPr>
            <a:xfrm>
              <a:off x="2413350" y="3558575"/>
              <a:ext cx="25650" cy="20525"/>
            </a:xfrm>
            <a:custGeom>
              <a:rect b="b" l="l" r="r" t="t"/>
              <a:pathLst>
                <a:path extrusionOk="0" h="821" w="1026">
                  <a:moveTo>
                    <a:pt x="923" y="1"/>
                  </a:moveTo>
                  <a:lnTo>
                    <a:pt x="889" y="35"/>
                  </a:lnTo>
                  <a:lnTo>
                    <a:pt x="752" y="274"/>
                  </a:lnTo>
                  <a:lnTo>
                    <a:pt x="650" y="377"/>
                  </a:lnTo>
                  <a:lnTo>
                    <a:pt x="547" y="445"/>
                  </a:lnTo>
                  <a:lnTo>
                    <a:pt x="445" y="479"/>
                  </a:lnTo>
                  <a:lnTo>
                    <a:pt x="308" y="445"/>
                  </a:lnTo>
                  <a:lnTo>
                    <a:pt x="137" y="411"/>
                  </a:lnTo>
                  <a:lnTo>
                    <a:pt x="1" y="308"/>
                  </a:lnTo>
                  <a:lnTo>
                    <a:pt x="1" y="342"/>
                  </a:lnTo>
                  <a:lnTo>
                    <a:pt x="103" y="548"/>
                  </a:lnTo>
                  <a:lnTo>
                    <a:pt x="240" y="718"/>
                  </a:lnTo>
                  <a:lnTo>
                    <a:pt x="342" y="787"/>
                  </a:lnTo>
                  <a:lnTo>
                    <a:pt x="445" y="821"/>
                  </a:lnTo>
                  <a:lnTo>
                    <a:pt x="650" y="821"/>
                  </a:lnTo>
                  <a:lnTo>
                    <a:pt x="752" y="787"/>
                  </a:lnTo>
                  <a:lnTo>
                    <a:pt x="855" y="718"/>
                  </a:lnTo>
                  <a:lnTo>
                    <a:pt x="923" y="650"/>
                  </a:lnTo>
                  <a:lnTo>
                    <a:pt x="992" y="548"/>
                  </a:lnTo>
                  <a:lnTo>
                    <a:pt x="1026" y="342"/>
                  </a:lnTo>
                  <a:lnTo>
                    <a:pt x="1026" y="103"/>
                  </a:lnTo>
                  <a:lnTo>
                    <a:pt x="958" y="35"/>
                  </a:lnTo>
                  <a:lnTo>
                    <a:pt x="92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7"/>
            <p:cNvSpPr/>
            <p:nvPr/>
          </p:nvSpPr>
          <p:spPr>
            <a:xfrm>
              <a:off x="2522725" y="3531225"/>
              <a:ext cx="23950" cy="26525"/>
            </a:xfrm>
            <a:custGeom>
              <a:rect b="b" l="l" r="r" t="t"/>
              <a:pathLst>
                <a:path extrusionOk="0" h="1061" w="958">
                  <a:moveTo>
                    <a:pt x="0" y="1"/>
                  </a:moveTo>
                  <a:lnTo>
                    <a:pt x="69" y="206"/>
                  </a:lnTo>
                  <a:lnTo>
                    <a:pt x="103" y="377"/>
                  </a:lnTo>
                  <a:lnTo>
                    <a:pt x="205" y="582"/>
                  </a:lnTo>
                  <a:lnTo>
                    <a:pt x="308" y="753"/>
                  </a:lnTo>
                  <a:lnTo>
                    <a:pt x="445" y="924"/>
                  </a:lnTo>
                  <a:lnTo>
                    <a:pt x="581" y="1026"/>
                  </a:lnTo>
                  <a:lnTo>
                    <a:pt x="752" y="1061"/>
                  </a:lnTo>
                  <a:lnTo>
                    <a:pt x="957" y="1061"/>
                  </a:lnTo>
                  <a:lnTo>
                    <a:pt x="957" y="1026"/>
                  </a:lnTo>
                  <a:lnTo>
                    <a:pt x="786" y="992"/>
                  </a:lnTo>
                  <a:lnTo>
                    <a:pt x="616" y="958"/>
                  </a:lnTo>
                  <a:lnTo>
                    <a:pt x="513" y="855"/>
                  </a:lnTo>
                  <a:lnTo>
                    <a:pt x="376" y="719"/>
                  </a:lnTo>
                  <a:lnTo>
                    <a:pt x="274" y="582"/>
                  </a:lnTo>
                  <a:lnTo>
                    <a:pt x="205" y="411"/>
                  </a:lnTo>
                  <a:lnTo>
                    <a:pt x="69" y="35"/>
                  </a:lnTo>
                  <a:lnTo>
                    <a:pt x="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7"/>
            <p:cNvSpPr/>
            <p:nvPr/>
          </p:nvSpPr>
          <p:spPr>
            <a:xfrm>
              <a:off x="2522725" y="3514150"/>
              <a:ext cx="29925" cy="38475"/>
            </a:xfrm>
            <a:custGeom>
              <a:rect b="b" l="l" r="r" t="t"/>
              <a:pathLst>
                <a:path extrusionOk="0" h="1539" w="1197">
                  <a:moveTo>
                    <a:pt x="376" y="0"/>
                  </a:moveTo>
                  <a:lnTo>
                    <a:pt x="240" y="69"/>
                  </a:lnTo>
                  <a:lnTo>
                    <a:pt x="171" y="103"/>
                  </a:lnTo>
                  <a:lnTo>
                    <a:pt x="69" y="205"/>
                  </a:lnTo>
                  <a:lnTo>
                    <a:pt x="35" y="308"/>
                  </a:lnTo>
                  <a:lnTo>
                    <a:pt x="0" y="445"/>
                  </a:lnTo>
                  <a:lnTo>
                    <a:pt x="0" y="718"/>
                  </a:lnTo>
                  <a:lnTo>
                    <a:pt x="103" y="992"/>
                  </a:lnTo>
                  <a:lnTo>
                    <a:pt x="240" y="1231"/>
                  </a:lnTo>
                  <a:lnTo>
                    <a:pt x="342" y="1333"/>
                  </a:lnTo>
                  <a:lnTo>
                    <a:pt x="445" y="1436"/>
                  </a:lnTo>
                  <a:lnTo>
                    <a:pt x="547" y="1504"/>
                  </a:lnTo>
                  <a:lnTo>
                    <a:pt x="650" y="1538"/>
                  </a:lnTo>
                  <a:lnTo>
                    <a:pt x="786" y="1538"/>
                  </a:lnTo>
                  <a:lnTo>
                    <a:pt x="923" y="1504"/>
                  </a:lnTo>
                  <a:lnTo>
                    <a:pt x="1026" y="1436"/>
                  </a:lnTo>
                  <a:lnTo>
                    <a:pt x="1094" y="1333"/>
                  </a:lnTo>
                  <a:lnTo>
                    <a:pt x="1162" y="1231"/>
                  </a:lnTo>
                  <a:lnTo>
                    <a:pt x="1197" y="1094"/>
                  </a:lnTo>
                  <a:lnTo>
                    <a:pt x="1197" y="957"/>
                  </a:lnTo>
                  <a:lnTo>
                    <a:pt x="1197" y="821"/>
                  </a:lnTo>
                  <a:lnTo>
                    <a:pt x="1128" y="547"/>
                  </a:lnTo>
                  <a:lnTo>
                    <a:pt x="957" y="308"/>
                  </a:lnTo>
                  <a:lnTo>
                    <a:pt x="855" y="171"/>
                  </a:lnTo>
                  <a:lnTo>
                    <a:pt x="752" y="103"/>
                  </a:lnTo>
                  <a:lnTo>
                    <a:pt x="650" y="35"/>
                  </a:lnTo>
                  <a:lnTo>
                    <a:pt x="51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7"/>
            <p:cNvSpPr/>
            <p:nvPr/>
          </p:nvSpPr>
          <p:spPr>
            <a:xfrm>
              <a:off x="2536400" y="3505600"/>
              <a:ext cx="23100" cy="20525"/>
            </a:xfrm>
            <a:custGeom>
              <a:rect b="b" l="l" r="r" t="t"/>
              <a:pathLst>
                <a:path extrusionOk="0" h="821" w="924">
                  <a:moveTo>
                    <a:pt x="821" y="1"/>
                  </a:moveTo>
                  <a:lnTo>
                    <a:pt x="786" y="137"/>
                  </a:lnTo>
                  <a:lnTo>
                    <a:pt x="718" y="274"/>
                  </a:lnTo>
                  <a:lnTo>
                    <a:pt x="650" y="377"/>
                  </a:lnTo>
                  <a:lnTo>
                    <a:pt x="547" y="445"/>
                  </a:lnTo>
                  <a:lnTo>
                    <a:pt x="410" y="479"/>
                  </a:lnTo>
                  <a:lnTo>
                    <a:pt x="308" y="445"/>
                  </a:lnTo>
                  <a:lnTo>
                    <a:pt x="69" y="377"/>
                  </a:lnTo>
                  <a:lnTo>
                    <a:pt x="34" y="377"/>
                  </a:lnTo>
                  <a:lnTo>
                    <a:pt x="0" y="411"/>
                  </a:lnTo>
                  <a:lnTo>
                    <a:pt x="0" y="445"/>
                  </a:lnTo>
                  <a:lnTo>
                    <a:pt x="34" y="513"/>
                  </a:lnTo>
                  <a:lnTo>
                    <a:pt x="205" y="684"/>
                  </a:lnTo>
                  <a:lnTo>
                    <a:pt x="376" y="787"/>
                  </a:lnTo>
                  <a:lnTo>
                    <a:pt x="445" y="821"/>
                  </a:lnTo>
                  <a:lnTo>
                    <a:pt x="650" y="821"/>
                  </a:lnTo>
                  <a:lnTo>
                    <a:pt x="752" y="787"/>
                  </a:lnTo>
                  <a:lnTo>
                    <a:pt x="821" y="718"/>
                  </a:lnTo>
                  <a:lnTo>
                    <a:pt x="889" y="616"/>
                  </a:lnTo>
                  <a:lnTo>
                    <a:pt x="923" y="513"/>
                  </a:lnTo>
                  <a:lnTo>
                    <a:pt x="923" y="411"/>
                  </a:lnTo>
                  <a:lnTo>
                    <a:pt x="923" y="206"/>
                  </a:lnTo>
                  <a:lnTo>
                    <a:pt x="82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7"/>
            <p:cNvSpPr/>
            <p:nvPr/>
          </p:nvSpPr>
          <p:spPr>
            <a:xfrm>
              <a:off x="2492825" y="3647450"/>
              <a:ext cx="25650" cy="11125"/>
            </a:xfrm>
            <a:custGeom>
              <a:rect b="b" l="l" r="r" t="t"/>
              <a:pathLst>
                <a:path extrusionOk="0" h="445" w="1026">
                  <a:moveTo>
                    <a:pt x="1025" y="0"/>
                  </a:moveTo>
                  <a:lnTo>
                    <a:pt x="786" y="171"/>
                  </a:lnTo>
                  <a:lnTo>
                    <a:pt x="547" y="274"/>
                  </a:lnTo>
                  <a:lnTo>
                    <a:pt x="410" y="274"/>
                  </a:lnTo>
                  <a:lnTo>
                    <a:pt x="274" y="240"/>
                  </a:lnTo>
                  <a:lnTo>
                    <a:pt x="68" y="137"/>
                  </a:lnTo>
                  <a:lnTo>
                    <a:pt x="0" y="137"/>
                  </a:lnTo>
                  <a:lnTo>
                    <a:pt x="103" y="274"/>
                  </a:lnTo>
                  <a:lnTo>
                    <a:pt x="205" y="376"/>
                  </a:lnTo>
                  <a:lnTo>
                    <a:pt x="342" y="410"/>
                  </a:lnTo>
                  <a:lnTo>
                    <a:pt x="479" y="445"/>
                  </a:lnTo>
                  <a:lnTo>
                    <a:pt x="650" y="376"/>
                  </a:lnTo>
                  <a:lnTo>
                    <a:pt x="820" y="274"/>
                  </a:lnTo>
                  <a:lnTo>
                    <a:pt x="923" y="171"/>
                  </a:lnTo>
                  <a:lnTo>
                    <a:pt x="102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7"/>
            <p:cNvSpPr/>
            <p:nvPr/>
          </p:nvSpPr>
          <p:spPr>
            <a:xfrm>
              <a:off x="2478300" y="3478250"/>
              <a:ext cx="69225" cy="145300"/>
            </a:xfrm>
            <a:custGeom>
              <a:rect b="b" l="l" r="r" t="t"/>
              <a:pathLst>
                <a:path extrusionOk="0" h="5812" w="2769">
                  <a:moveTo>
                    <a:pt x="34" y="1"/>
                  </a:moveTo>
                  <a:lnTo>
                    <a:pt x="0" y="35"/>
                  </a:lnTo>
                  <a:lnTo>
                    <a:pt x="0" y="69"/>
                  </a:lnTo>
                  <a:lnTo>
                    <a:pt x="274" y="582"/>
                  </a:lnTo>
                  <a:lnTo>
                    <a:pt x="547" y="1095"/>
                  </a:lnTo>
                  <a:lnTo>
                    <a:pt x="1162" y="2086"/>
                  </a:lnTo>
                  <a:lnTo>
                    <a:pt x="1743" y="3111"/>
                  </a:lnTo>
                  <a:lnTo>
                    <a:pt x="2324" y="4137"/>
                  </a:lnTo>
                  <a:lnTo>
                    <a:pt x="1914" y="4171"/>
                  </a:lnTo>
                  <a:lnTo>
                    <a:pt x="1504" y="4239"/>
                  </a:lnTo>
                  <a:lnTo>
                    <a:pt x="1538" y="4273"/>
                  </a:lnTo>
                  <a:lnTo>
                    <a:pt x="1572" y="4410"/>
                  </a:lnTo>
                  <a:lnTo>
                    <a:pt x="1812" y="4786"/>
                  </a:lnTo>
                  <a:lnTo>
                    <a:pt x="2017" y="5162"/>
                  </a:lnTo>
                  <a:lnTo>
                    <a:pt x="2119" y="5367"/>
                  </a:lnTo>
                  <a:lnTo>
                    <a:pt x="1743" y="5504"/>
                  </a:lnTo>
                  <a:lnTo>
                    <a:pt x="1333" y="5572"/>
                  </a:lnTo>
                  <a:lnTo>
                    <a:pt x="923" y="5572"/>
                  </a:lnTo>
                  <a:lnTo>
                    <a:pt x="547" y="5504"/>
                  </a:lnTo>
                  <a:lnTo>
                    <a:pt x="513" y="5504"/>
                  </a:lnTo>
                  <a:lnTo>
                    <a:pt x="479" y="5538"/>
                  </a:lnTo>
                  <a:lnTo>
                    <a:pt x="513" y="5572"/>
                  </a:lnTo>
                  <a:lnTo>
                    <a:pt x="718" y="5675"/>
                  </a:lnTo>
                  <a:lnTo>
                    <a:pt x="923" y="5743"/>
                  </a:lnTo>
                  <a:lnTo>
                    <a:pt x="1162" y="5777"/>
                  </a:lnTo>
                  <a:lnTo>
                    <a:pt x="1367" y="5811"/>
                  </a:lnTo>
                  <a:lnTo>
                    <a:pt x="1606" y="5777"/>
                  </a:lnTo>
                  <a:lnTo>
                    <a:pt x="1812" y="5743"/>
                  </a:lnTo>
                  <a:lnTo>
                    <a:pt x="2051" y="5675"/>
                  </a:lnTo>
                  <a:lnTo>
                    <a:pt x="2256" y="5572"/>
                  </a:lnTo>
                  <a:lnTo>
                    <a:pt x="2358" y="5504"/>
                  </a:lnTo>
                  <a:lnTo>
                    <a:pt x="2427" y="5435"/>
                  </a:lnTo>
                  <a:lnTo>
                    <a:pt x="2119" y="4854"/>
                  </a:lnTo>
                  <a:lnTo>
                    <a:pt x="1948" y="4478"/>
                  </a:lnTo>
                  <a:lnTo>
                    <a:pt x="2153" y="4478"/>
                  </a:lnTo>
                  <a:lnTo>
                    <a:pt x="2427" y="4444"/>
                  </a:lnTo>
                  <a:lnTo>
                    <a:pt x="2700" y="4376"/>
                  </a:lnTo>
                  <a:lnTo>
                    <a:pt x="2769" y="4342"/>
                  </a:lnTo>
                  <a:lnTo>
                    <a:pt x="2769" y="4273"/>
                  </a:lnTo>
                  <a:lnTo>
                    <a:pt x="2153" y="3145"/>
                  </a:lnTo>
                  <a:lnTo>
                    <a:pt x="1504" y="2086"/>
                  </a:lnTo>
                  <a:lnTo>
                    <a:pt x="820" y="1026"/>
                  </a:lnTo>
                  <a:lnTo>
                    <a:pt x="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7"/>
            <p:cNvSpPr/>
            <p:nvPr/>
          </p:nvSpPr>
          <p:spPr>
            <a:xfrm>
              <a:off x="2491100" y="3612400"/>
              <a:ext cx="41050" cy="30800"/>
            </a:xfrm>
            <a:custGeom>
              <a:rect b="b" l="l" r="r" t="t"/>
              <a:pathLst>
                <a:path extrusionOk="0" h="1232" w="1642">
                  <a:moveTo>
                    <a:pt x="1641" y="1"/>
                  </a:moveTo>
                  <a:lnTo>
                    <a:pt x="1265" y="138"/>
                  </a:lnTo>
                  <a:lnTo>
                    <a:pt x="855" y="206"/>
                  </a:lnTo>
                  <a:lnTo>
                    <a:pt x="411" y="206"/>
                  </a:lnTo>
                  <a:lnTo>
                    <a:pt x="1" y="138"/>
                  </a:lnTo>
                  <a:lnTo>
                    <a:pt x="35" y="411"/>
                  </a:lnTo>
                  <a:lnTo>
                    <a:pt x="69" y="650"/>
                  </a:lnTo>
                  <a:lnTo>
                    <a:pt x="137" y="890"/>
                  </a:lnTo>
                  <a:lnTo>
                    <a:pt x="206" y="992"/>
                  </a:lnTo>
                  <a:lnTo>
                    <a:pt x="274" y="1095"/>
                  </a:lnTo>
                  <a:lnTo>
                    <a:pt x="377" y="1163"/>
                  </a:lnTo>
                  <a:lnTo>
                    <a:pt x="479" y="1197"/>
                  </a:lnTo>
                  <a:lnTo>
                    <a:pt x="582" y="1231"/>
                  </a:lnTo>
                  <a:lnTo>
                    <a:pt x="719" y="1197"/>
                  </a:lnTo>
                  <a:lnTo>
                    <a:pt x="855" y="1163"/>
                  </a:lnTo>
                  <a:lnTo>
                    <a:pt x="992" y="1095"/>
                  </a:lnTo>
                  <a:lnTo>
                    <a:pt x="1094" y="1026"/>
                  </a:lnTo>
                  <a:lnTo>
                    <a:pt x="1197" y="924"/>
                  </a:lnTo>
                  <a:lnTo>
                    <a:pt x="1368" y="719"/>
                  </a:lnTo>
                  <a:lnTo>
                    <a:pt x="1470" y="479"/>
                  </a:lnTo>
                  <a:lnTo>
                    <a:pt x="1573" y="240"/>
                  </a:lnTo>
                  <a:lnTo>
                    <a:pt x="16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7"/>
            <p:cNvSpPr/>
            <p:nvPr/>
          </p:nvSpPr>
          <p:spPr>
            <a:xfrm>
              <a:off x="2493675" y="3626925"/>
              <a:ext cx="28225" cy="16275"/>
            </a:xfrm>
            <a:custGeom>
              <a:rect b="b" l="l" r="r" t="t"/>
              <a:pathLst>
                <a:path extrusionOk="0" h="651" w="1129">
                  <a:moveTo>
                    <a:pt x="308" y="1"/>
                  </a:moveTo>
                  <a:lnTo>
                    <a:pt x="137" y="35"/>
                  </a:lnTo>
                  <a:lnTo>
                    <a:pt x="0" y="69"/>
                  </a:lnTo>
                  <a:lnTo>
                    <a:pt x="69" y="309"/>
                  </a:lnTo>
                  <a:lnTo>
                    <a:pt x="137" y="411"/>
                  </a:lnTo>
                  <a:lnTo>
                    <a:pt x="205" y="514"/>
                  </a:lnTo>
                  <a:lnTo>
                    <a:pt x="274" y="582"/>
                  </a:lnTo>
                  <a:lnTo>
                    <a:pt x="376" y="616"/>
                  </a:lnTo>
                  <a:lnTo>
                    <a:pt x="513" y="650"/>
                  </a:lnTo>
                  <a:lnTo>
                    <a:pt x="650" y="616"/>
                  </a:lnTo>
                  <a:lnTo>
                    <a:pt x="786" y="582"/>
                  </a:lnTo>
                  <a:lnTo>
                    <a:pt x="923" y="514"/>
                  </a:lnTo>
                  <a:lnTo>
                    <a:pt x="1026" y="445"/>
                  </a:lnTo>
                  <a:lnTo>
                    <a:pt x="1128" y="343"/>
                  </a:lnTo>
                  <a:lnTo>
                    <a:pt x="1026" y="240"/>
                  </a:lnTo>
                  <a:lnTo>
                    <a:pt x="889" y="138"/>
                  </a:lnTo>
                  <a:lnTo>
                    <a:pt x="752" y="69"/>
                  </a:lnTo>
                  <a:lnTo>
                    <a:pt x="616" y="35"/>
                  </a:lnTo>
                  <a:lnTo>
                    <a:pt x="445" y="1"/>
                  </a:lnTo>
                  <a:close/>
                </a:path>
              </a:pathLst>
            </a:custGeom>
            <a:solidFill>
              <a:srgbClr val="FF9A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7"/>
            <p:cNvSpPr/>
            <p:nvPr/>
          </p:nvSpPr>
          <p:spPr>
            <a:xfrm>
              <a:off x="2214250" y="3319325"/>
              <a:ext cx="350375" cy="338400"/>
            </a:xfrm>
            <a:custGeom>
              <a:rect b="b" l="l" r="r" t="t"/>
              <a:pathLst>
                <a:path extrusionOk="0" h="13536" w="14015">
                  <a:moveTo>
                    <a:pt x="8580" y="1"/>
                  </a:moveTo>
                  <a:lnTo>
                    <a:pt x="8272" y="35"/>
                  </a:lnTo>
                  <a:lnTo>
                    <a:pt x="7657" y="103"/>
                  </a:lnTo>
                  <a:lnTo>
                    <a:pt x="7042" y="274"/>
                  </a:lnTo>
                  <a:lnTo>
                    <a:pt x="6426" y="513"/>
                  </a:lnTo>
                  <a:lnTo>
                    <a:pt x="5845" y="787"/>
                  </a:lnTo>
                  <a:lnTo>
                    <a:pt x="5299" y="1094"/>
                  </a:lnTo>
                  <a:lnTo>
                    <a:pt x="4786" y="1470"/>
                  </a:lnTo>
                  <a:lnTo>
                    <a:pt x="4273" y="1846"/>
                  </a:lnTo>
                  <a:lnTo>
                    <a:pt x="3829" y="2222"/>
                  </a:lnTo>
                  <a:lnTo>
                    <a:pt x="3385" y="2632"/>
                  </a:lnTo>
                  <a:lnTo>
                    <a:pt x="3009" y="3043"/>
                  </a:lnTo>
                  <a:lnTo>
                    <a:pt x="2667" y="3453"/>
                  </a:lnTo>
                  <a:lnTo>
                    <a:pt x="2393" y="3829"/>
                  </a:lnTo>
                  <a:lnTo>
                    <a:pt x="2188" y="4170"/>
                  </a:lnTo>
                  <a:lnTo>
                    <a:pt x="2017" y="4478"/>
                  </a:lnTo>
                  <a:lnTo>
                    <a:pt x="1812" y="4615"/>
                  </a:lnTo>
                  <a:lnTo>
                    <a:pt x="1573" y="4820"/>
                  </a:lnTo>
                  <a:lnTo>
                    <a:pt x="1300" y="5162"/>
                  </a:lnTo>
                  <a:lnTo>
                    <a:pt x="992" y="5572"/>
                  </a:lnTo>
                  <a:lnTo>
                    <a:pt x="684" y="6153"/>
                  </a:lnTo>
                  <a:lnTo>
                    <a:pt x="514" y="6495"/>
                  </a:lnTo>
                  <a:lnTo>
                    <a:pt x="377" y="6871"/>
                  </a:lnTo>
                  <a:lnTo>
                    <a:pt x="206" y="7281"/>
                  </a:lnTo>
                  <a:lnTo>
                    <a:pt x="69" y="7725"/>
                  </a:lnTo>
                  <a:lnTo>
                    <a:pt x="35" y="7964"/>
                  </a:lnTo>
                  <a:lnTo>
                    <a:pt x="1" y="8204"/>
                  </a:lnTo>
                  <a:lnTo>
                    <a:pt x="1" y="8477"/>
                  </a:lnTo>
                  <a:lnTo>
                    <a:pt x="1" y="8716"/>
                  </a:lnTo>
                  <a:lnTo>
                    <a:pt x="103" y="9229"/>
                  </a:lnTo>
                  <a:lnTo>
                    <a:pt x="274" y="9742"/>
                  </a:lnTo>
                  <a:lnTo>
                    <a:pt x="479" y="10254"/>
                  </a:lnTo>
                  <a:lnTo>
                    <a:pt x="719" y="10767"/>
                  </a:lnTo>
                  <a:lnTo>
                    <a:pt x="1026" y="11245"/>
                  </a:lnTo>
                  <a:lnTo>
                    <a:pt x="1368" y="11724"/>
                  </a:lnTo>
                  <a:lnTo>
                    <a:pt x="1710" y="12134"/>
                  </a:lnTo>
                  <a:lnTo>
                    <a:pt x="2052" y="12510"/>
                  </a:lnTo>
                  <a:lnTo>
                    <a:pt x="2393" y="12852"/>
                  </a:lnTo>
                  <a:lnTo>
                    <a:pt x="2735" y="13125"/>
                  </a:lnTo>
                  <a:lnTo>
                    <a:pt x="3043" y="13330"/>
                  </a:lnTo>
                  <a:lnTo>
                    <a:pt x="3316" y="13467"/>
                  </a:lnTo>
                  <a:lnTo>
                    <a:pt x="3555" y="13535"/>
                  </a:lnTo>
                  <a:lnTo>
                    <a:pt x="3726" y="13535"/>
                  </a:lnTo>
                  <a:lnTo>
                    <a:pt x="3897" y="13433"/>
                  </a:lnTo>
                  <a:lnTo>
                    <a:pt x="4034" y="13262"/>
                  </a:lnTo>
                  <a:lnTo>
                    <a:pt x="4171" y="13057"/>
                  </a:lnTo>
                  <a:lnTo>
                    <a:pt x="4342" y="12818"/>
                  </a:lnTo>
                  <a:lnTo>
                    <a:pt x="4478" y="12510"/>
                  </a:lnTo>
                  <a:lnTo>
                    <a:pt x="4581" y="12168"/>
                  </a:lnTo>
                  <a:lnTo>
                    <a:pt x="4718" y="11758"/>
                  </a:lnTo>
                  <a:lnTo>
                    <a:pt x="4786" y="11314"/>
                  </a:lnTo>
                  <a:lnTo>
                    <a:pt x="4854" y="10835"/>
                  </a:lnTo>
                  <a:lnTo>
                    <a:pt x="4888" y="10323"/>
                  </a:lnTo>
                  <a:lnTo>
                    <a:pt x="4888" y="9776"/>
                  </a:lnTo>
                  <a:lnTo>
                    <a:pt x="4854" y="9195"/>
                  </a:lnTo>
                  <a:lnTo>
                    <a:pt x="4786" y="8579"/>
                  </a:lnTo>
                  <a:lnTo>
                    <a:pt x="4702" y="8202"/>
                  </a:lnTo>
                  <a:lnTo>
                    <a:pt x="4752" y="8374"/>
                  </a:lnTo>
                  <a:lnTo>
                    <a:pt x="5094" y="9707"/>
                  </a:lnTo>
                  <a:lnTo>
                    <a:pt x="5196" y="10254"/>
                  </a:lnTo>
                  <a:lnTo>
                    <a:pt x="5230" y="10596"/>
                  </a:lnTo>
                  <a:lnTo>
                    <a:pt x="5196" y="10664"/>
                  </a:lnTo>
                  <a:lnTo>
                    <a:pt x="5230" y="10699"/>
                  </a:lnTo>
                  <a:lnTo>
                    <a:pt x="5264" y="10528"/>
                  </a:lnTo>
                  <a:lnTo>
                    <a:pt x="5333" y="10186"/>
                  </a:lnTo>
                  <a:lnTo>
                    <a:pt x="5367" y="9639"/>
                  </a:lnTo>
                  <a:lnTo>
                    <a:pt x="5367" y="8921"/>
                  </a:lnTo>
                  <a:lnTo>
                    <a:pt x="5333" y="8511"/>
                  </a:lnTo>
                  <a:lnTo>
                    <a:pt x="5299" y="8033"/>
                  </a:lnTo>
                  <a:lnTo>
                    <a:pt x="5230" y="7554"/>
                  </a:lnTo>
                  <a:lnTo>
                    <a:pt x="5094" y="7076"/>
                  </a:lnTo>
                  <a:lnTo>
                    <a:pt x="4957" y="6529"/>
                  </a:lnTo>
                  <a:lnTo>
                    <a:pt x="4786" y="5982"/>
                  </a:lnTo>
                  <a:lnTo>
                    <a:pt x="5675" y="6187"/>
                  </a:lnTo>
                  <a:lnTo>
                    <a:pt x="6597" y="6290"/>
                  </a:lnTo>
                  <a:lnTo>
                    <a:pt x="7520" y="6358"/>
                  </a:lnTo>
                  <a:lnTo>
                    <a:pt x="8443" y="6358"/>
                  </a:lnTo>
                  <a:lnTo>
                    <a:pt x="8990" y="6290"/>
                  </a:lnTo>
                  <a:lnTo>
                    <a:pt x="9468" y="6221"/>
                  </a:lnTo>
                  <a:lnTo>
                    <a:pt x="9879" y="6119"/>
                  </a:lnTo>
                  <a:lnTo>
                    <a:pt x="10220" y="6016"/>
                  </a:lnTo>
                  <a:lnTo>
                    <a:pt x="10494" y="5914"/>
                  </a:lnTo>
                  <a:lnTo>
                    <a:pt x="10699" y="5845"/>
                  </a:lnTo>
                  <a:lnTo>
                    <a:pt x="10836" y="5777"/>
                  </a:lnTo>
                  <a:lnTo>
                    <a:pt x="10904" y="5708"/>
                  </a:lnTo>
                  <a:lnTo>
                    <a:pt x="10904" y="5674"/>
                  </a:lnTo>
                  <a:lnTo>
                    <a:pt x="10836" y="5674"/>
                  </a:lnTo>
                  <a:lnTo>
                    <a:pt x="10562" y="5640"/>
                  </a:lnTo>
                  <a:lnTo>
                    <a:pt x="9708" y="5606"/>
                  </a:lnTo>
                  <a:lnTo>
                    <a:pt x="9195" y="5572"/>
                  </a:lnTo>
                  <a:lnTo>
                    <a:pt x="8682" y="5538"/>
                  </a:lnTo>
                  <a:lnTo>
                    <a:pt x="8204" y="5435"/>
                  </a:lnTo>
                  <a:lnTo>
                    <a:pt x="7999" y="5367"/>
                  </a:lnTo>
                  <a:lnTo>
                    <a:pt x="7828" y="5298"/>
                  </a:lnTo>
                  <a:lnTo>
                    <a:pt x="8546" y="5333"/>
                  </a:lnTo>
                  <a:lnTo>
                    <a:pt x="10254" y="5367"/>
                  </a:lnTo>
                  <a:lnTo>
                    <a:pt x="11280" y="5367"/>
                  </a:lnTo>
                  <a:lnTo>
                    <a:pt x="12305" y="5298"/>
                  </a:lnTo>
                  <a:lnTo>
                    <a:pt x="13228" y="5196"/>
                  </a:lnTo>
                  <a:lnTo>
                    <a:pt x="13638" y="5127"/>
                  </a:lnTo>
                  <a:lnTo>
                    <a:pt x="14014" y="5025"/>
                  </a:lnTo>
                  <a:lnTo>
                    <a:pt x="14014" y="4957"/>
                  </a:lnTo>
                  <a:lnTo>
                    <a:pt x="14014" y="4820"/>
                  </a:lnTo>
                  <a:lnTo>
                    <a:pt x="13877" y="4307"/>
                  </a:lnTo>
                  <a:lnTo>
                    <a:pt x="13741" y="4000"/>
                  </a:lnTo>
                  <a:lnTo>
                    <a:pt x="13570" y="3624"/>
                  </a:lnTo>
                  <a:lnTo>
                    <a:pt x="13331" y="3213"/>
                  </a:lnTo>
                  <a:lnTo>
                    <a:pt x="13091" y="2803"/>
                  </a:lnTo>
                  <a:lnTo>
                    <a:pt x="12784" y="2359"/>
                  </a:lnTo>
                  <a:lnTo>
                    <a:pt x="12442" y="1949"/>
                  </a:lnTo>
                  <a:lnTo>
                    <a:pt x="12066" y="1539"/>
                  </a:lnTo>
                  <a:lnTo>
                    <a:pt x="11656" y="1163"/>
                  </a:lnTo>
                  <a:lnTo>
                    <a:pt x="11177" y="787"/>
                  </a:lnTo>
                  <a:lnTo>
                    <a:pt x="10665" y="513"/>
                  </a:lnTo>
                  <a:lnTo>
                    <a:pt x="10118" y="274"/>
                  </a:lnTo>
                  <a:lnTo>
                    <a:pt x="9810" y="172"/>
                  </a:lnTo>
                  <a:lnTo>
                    <a:pt x="9503" y="103"/>
                  </a:lnTo>
                  <a:lnTo>
                    <a:pt x="9195" y="35"/>
                  </a:lnTo>
                  <a:lnTo>
                    <a:pt x="8887" y="35"/>
                  </a:lnTo>
                  <a:lnTo>
                    <a:pt x="858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7"/>
            <p:cNvSpPr/>
            <p:nvPr/>
          </p:nvSpPr>
          <p:spPr>
            <a:xfrm>
              <a:off x="2258700" y="3630350"/>
              <a:ext cx="105125" cy="96575"/>
            </a:xfrm>
            <a:custGeom>
              <a:rect b="b" l="l" r="r" t="t"/>
              <a:pathLst>
                <a:path extrusionOk="0" h="3863" w="4205">
                  <a:moveTo>
                    <a:pt x="718" y="1"/>
                  </a:moveTo>
                  <a:lnTo>
                    <a:pt x="513" y="35"/>
                  </a:lnTo>
                  <a:lnTo>
                    <a:pt x="308" y="103"/>
                  </a:lnTo>
                  <a:lnTo>
                    <a:pt x="137" y="240"/>
                  </a:lnTo>
                  <a:lnTo>
                    <a:pt x="34" y="445"/>
                  </a:lnTo>
                  <a:lnTo>
                    <a:pt x="0" y="650"/>
                  </a:lnTo>
                  <a:lnTo>
                    <a:pt x="0" y="889"/>
                  </a:lnTo>
                  <a:lnTo>
                    <a:pt x="69" y="1163"/>
                  </a:lnTo>
                  <a:lnTo>
                    <a:pt x="171" y="1470"/>
                  </a:lnTo>
                  <a:lnTo>
                    <a:pt x="342" y="1778"/>
                  </a:lnTo>
                  <a:lnTo>
                    <a:pt x="513" y="2086"/>
                  </a:lnTo>
                  <a:lnTo>
                    <a:pt x="752" y="2393"/>
                  </a:lnTo>
                  <a:lnTo>
                    <a:pt x="991" y="2667"/>
                  </a:lnTo>
                  <a:lnTo>
                    <a:pt x="1231" y="2940"/>
                  </a:lnTo>
                  <a:lnTo>
                    <a:pt x="1504" y="3179"/>
                  </a:lnTo>
                  <a:lnTo>
                    <a:pt x="1812" y="3419"/>
                  </a:lnTo>
                  <a:lnTo>
                    <a:pt x="2085" y="3589"/>
                  </a:lnTo>
                  <a:lnTo>
                    <a:pt x="2359" y="3726"/>
                  </a:lnTo>
                  <a:lnTo>
                    <a:pt x="2632" y="3829"/>
                  </a:lnTo>
                  <a:lnTo>
                    <a:pt x="2871" y="3863"/>
                  </a:lnTo>
                  <a:lnTo>
                    <a:pt x="3110" y="3863"/>
                  </a:lnTo>
                  <a:lnTo>
                    <a:pt x="3350" y="3829"/>
                  </a:lnTo>
                  <a:lnTo>
                    <a:pt x="3589" y="3726"/>
                  </a:lnTo>
                  <a:lnTo>
                    <a:pt x="3760" y="3589"/>
                  </a:lnTo>
                  <a:lnTo>
                    <a:pt x="3931" y="3419"/>
                  </a:lnTo>
                  <a:lnTo>
                    <a:pt x="4067" y="3214"/>
                  </a:lnTo>
                  <a:lnTo>
                    <a:pt x="4170" y="3008"/>
                  </a:lnTo>
                  <a:lnTo>
                    <a:pt x="4204" y="2769"/>
                  </a:lnTo>
                  <a:lnTo>
                    <a:pt x="4204" y="2701"/>
                  </a:lnTo>
                  <a:lnTo>
                    <a:pt x="3179" y="992"/>
                  </a:lnTo>
                  <a:lnTo>
                    <a:pt x="2837" y="753"/>
                  </a:lnTo>
                  <a:lnTo>
                    <a:pt x="2427" y="513"/>
                  </a:lnTo>
                  <a:lnTo>
                    <a:pt x="1948" y="274"/>
                  </a:lnTo>
                  <a:lnTo>
                    <a:pt x="1470" y="103"/>
                  </a:lnTo>
                  <a:lnTo>
                    <a:pt x="1196" y="35"/>
                  </a:lnTo>
                  <a:lnTo>
                    <a:pt x="957" y="1"/>
                  </a:lnTo>
                  <a:close/>
                </a:path>
              </a:pathLst>
            </a:custGeom>
            <a:solidFill>
              <a:srgbClr val="D376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7"/>
            <p:cNvSpPr/>
            <p:nvPr/>
          </p:nvSpPr>
          <p:spPr>
            <a:xfrm>
              <a:off x="2278350" y="3654275"/>
              <a:ext cx="70075" cy="51300"/>
            </a:xfrm>
            <a:custGeom>
              <a:rect b="b" l="l" r="r" t="t"/>
              <a:pathLst>
                <a:path extrusionOk="0" h="2052" w="2803">
                  <a:moveTo>
                    <a:pt x="445" y="1"/>
                  </a:moveTo>
                  <a:lnTo>
                    <a:pt x="240" y="35"/>
                  </a:lnTo>
                  <a:lnTo>
                    <a:pt x="0" y="69"/>
                  </a:lnTo>
                  <a:lnTo>
                    <a:pt x="342" y="103"/>
                  </a:lnTo>
                  <a:lnTo>
                    <a:pt x="650" y="206"/>
                  </a:lnTo>
                  <a:lnTo>
                    <a:pt x="957" y="308"/>
                  </a:lnTo>
                  <a:lnTo>
                    <a:pt x="1231" y="479"/>
                  </a:lnTo>
                  <a:lnTo>
                    <a:pt x="1504" y="650"/>
                  </a:lnTo>
                  <a:lnTo>
                    <a:pt x="1743" y="855"/>
                  </a:lnTo>
                  <a:lnTo>
                    <a:pt x="1983" y="1094"/>
                  </a:lnTo>
                  <a:lnTo>
                    <a:pt x="2188" y="1368"/>
                  </a:lnTo>
                  <a:lnTo>
                    <a:pt x="2085" y="1265"/>
                  </a:lnTo>
                  <a:lnTo>
                    <a:pt x="1948" y="1231"/>
                  </a:lnTo>
                  <a:lnTo>
                    <a:pt x="1812" y="1197"/>
                  </a:lnTo>
                  <a:lnTo>
                    <a:pt x="1675" y="1197"/>
                  </a:lnTo>
                  <a:lnTo>
                    <a:pt x="1573" y="1231"/>
                  </a:lnTo>
                  <a:lnTo>
                    <a:pt x="1436" y="1265"/>
                  </a:lnTo>
                  <a:lnTo>
                    <a:pt x="1333" y="1334"/>
                  </a:lnTo>
                  <a:lnTo>
                    <a:pt x="1231" y="1436"/>
                  </a:lnTo>
                  <a:lnTo>
                    <a:pt x="1162" y="1539"/>
                  </a:lnTo>
                  <a:lnTo>
                    <a:pt x="1197" y="1573"/>
                  </a:lnTo>
                  <a:lnTo>
                    <a:pt x="1402" y="1436"/>
                  </a:lnTo>
                  <a:lnTo>
                    <a:pt x="1641" y="1402"/>
                  </a:lnTo>
                  <a:lnTo>
                    <a:pt x="1846" y="1436"/>
                  </a:lnTo>
                  <a:lnTo>
                    <a:pt x="2085" y="1539"/>
                  </a:lnTo>
                  <a:lnTo>
                    <a:pt x="2393" y="1744"/>
                  </a:lnTo>
                  <a:lnTo>
                    <a:pt x="2666" y="2017"/>
                  </a:lnTo>
                  <a:lnTo>
                    <a:pt x="2735" y="2051"/>
                  </a:lnTo>
                  <a:lnTo>
                    <a:pt x="2769" y="2017"/>
                  </a:lnTo>
                  <a:lnTo>
                    <a:pt x="2803" y="1983"/>
                  </a:lnTo>
                  <a:lnTo>
                    <a:pt x="2803" y="1915"/>
                  </a:lnTo>
                  <a:lnTo>
                    <a:pt x="2632" y="1539"/>
                  </a:lnTo>
                  <a:lnTo>
                    <a:pt x="2393" y="1163"/>
                  </a:lnTo>
                  <a:lnTo>
                    <a:pt x="2051" y="821"/>
                  </a:lnTo>
                  <a:lnTo>
                    <a:pt x="1709" y="513"/>
                  </a:lnTo>
                  <a:lnTo>
                    <a:pt x="1299" y="274"/>
                  </a:lnTo>
                  <a:lnTo>
                    <a:pt x="1094" y="172"/>
                  </a:lnTo>
                  <a:lnTo>
                    <a:pt x="889" y="103"/>
                  </a:lnTo>
                  <a:lnTo>
                    <a:pt x="650" y="35"/>
                  </a:lnTo>
                  <a:lnTo>
                    <a:pt x="44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7"/>
            <p:cNvSpPr/>
            <p:nvPr/>
          </p:nvSpPr>
          <p:spPr>
            <a:xfrm>
              <a:off x="2119425" y="3283450"/>
              <a:ext cx="157225" cy="155525"/>
            </a:xfrm>
            <a:custGeom>
              <a:rect b="b" l="l" r="r" t="t"/>
              <a:pathLst>
                <a:path extrusionOk="0" h="6221" w="6289">
                  <a:moveTo>
                    <a:pt x="2837" y="0"/>
                  </a:moveTo>
                  <a:lnTo>
                    <a:pt x="2598" y="34"/>
                  </a:lnTo>
                  <a:lnTo>
                    <a:pt x="2358" y="103"/>
                  </a:lnTo>
                  <a:lnTo>
                    <a:pt x="2119" y="171"/>
                  </a:lnTo>
                  <a:lnTo>
                    <a:pt x="1914" y="274"/>
                  </a:lnTo>
                  <a:lnTo>
                    <a:pt x="1470" y="513"/>
                  </a:lnTo>
                  <a:lnTo>
                    <a:pt x="1094" y="820"/>
                  </a:lnTo>
                  <a:lnTo>
                    <a:pt x="786" y="1196"/>
                  </a:lnTo>
                  <a:lnTo>
                    <a:pt x="513" y="1607"/>
                  </a:lnTo>
                  <a:lnTo>
                    <a:pt x="273" y="2017"/>
                  </a:lnTo>
                  <a:lnTo>
                    <a:pt x="103" y="2495"/>
                  </a:lnTo>
                  <a:lnTo>
                    <a:pt x="34" y="2974"/>
                  </a:lnTo>
                  <a:lnTo>
                    <a:pt x="0" y="3418"/>
                  </a:lnTo>
                  <a:lnTo>
                    <a:pt x="34" y="3897"/>
                  </a:lnTo>
                  <a:lnTo>
                    <a:pt x="103" y="4136"/>
                  </a:lnTo>
                  <a:lnTo>
                    <a:pt x="171" y="4341"/>
                  </a:lnTo>
                  <a:lnTo>
                    <a:pt x="273" y="4546"/>
                  </a:lnTo>
                  <a:lnTo>
                    <a:pt x="376" y="4751"/>
                  </a:lnTo>
                  <a:lnTo>
                    <a:pt x="513" y="4956"/>
                  </a:lnTo>
                  <a:lnTo>
                    <a:pt x="684" y="5127"/>
                  </a:lnTo>
                  <a:lnTo>
                    <a:pt x="957" y="5366"/>
                  </a:lnTo>
                  <a:lnTo>
                    <a:pt x="1265" y="5605"/>
                  </a:lnTo>
                  <a:lnTo>
                    <a:pt x="1572" y="5776"/>
                  </a:lnTo>
                  <a:lnTo>
                    <a:pt x="1948" y="5913"/>
                  </a:lnTo>
                  <a:lnTo>
                    <a:pt x="2324" y="6050"/>
                  </a:lnTo>
                  <a:lnTo>
                    <a:pt x="2700" y="6118"/>
                  </a:lnTo>
                  <a:lnTo>
                    <a:pt x="3076" y="6186"/>
                  </a:lnTo>
                  <a:lnTo>
                    <a:pt x="3486" y="6221"/>
                  </a:lnTo>
                  <a:lnTo>
                    <a:pt x="3862" y="6221"/>
                  </a:lnTo>
                  <a:lnTo>
                    <a:pt x="4204" y="6186"/>
                  </a:lnTo>
                  <a:lnTo>
                    <a:pt x="4580" y="6152"/>
                  </a:lnTo>
                  <a:lnTo>
                    <a:pt x="4888" y="6084"/>
                  </a:lnTo>
                  <a:lnTo>
                    <a:pt x="5195" y="5981"/>
                  </a:lnTo>
                  <a:lnTo>
                    <a:pt x="5469" y="5845"/>
                  </a:lnTo>
                  <a:lnTo>
                    <a:pt x="5708" y="5708"/>
                  </a:lnTo>
                  <a:lnTo>
                    <a:pt x="5879" y="5571"/>
                  </a:lnTo>
                  <a:lnTo>
                    <a:pt x="6016" y="5400"/>
                  </a:lnTo>
                  <a:lnTo>
                    <a:pt x="6118" y="5161"/>
                  </a:lnTo>
                  <a:lnTo>
                    <a:pt x="6186" y="4888"/>
                  </a:lnTo>
                  <a:lnTo>
                    <a:pt x="6255" y="4546"/>
                  </a:lnTo>
                  <a:lnTo>
                    <a:pt x="6289" y="4170"/>
                  </a:lnTo>
                  <a:lnTo>
                    <a:pt x="6289" y="3760"/>
                  </a:lnTo>
                  <a:lnTo>
                    <a:pt x="6255" y="3350"/>
                  </a:lnTo>
                  <a:lnTo>
                    <a:pt x="6186" y="2905"/>
                  </a:lnTo>
                  <a:lnTo>
                    <a:pt x="6084" y="2461"/>
                  </a:lnTo>
                  <a:lnTo>
                    <a:pt x="5947" y="2051"/>
                  </a:lnTo>
                  <a:lnTo>
                    <a:pt x="5742" y="1607"/>
                  </a:lnTo>
                  <a:lnTo>
                    <a:pt x="5469" y="1231"/>
                  </a:lnTo>
                  <a:lnTo>
                    <a:pt x="5161" y="889"/>
                  </a:lnTo>
                  <a:lnTo>
                    <a:pt x="4785" y="581"/>
                  </a:lnTo>
                  <a:lnTo>
                    <a:pt x="4580" y="444"/>
                  </a:lnTo>
                  <a:lnTo>
                    <a:pt x="4375" y="308"/>
                  </a:lnTo>
                  <a:lnTo>
                    <a:pt x="4136" y="205"/>
                  </a:lnTo>
                  <a:lnTo>
                    <a:pt x="3862" y="103"/>
                  </a:lnTo>
                  <a:lnTo>
                    <a:pt x="3589" y="34"/>
                  </a:lnTo>
                  <a:lnTo>
                    <a:pt x="335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7"/>
            <p:cNvSpPr/>
            <p:nvPr/>
          </p:nvSpPr>
          <p:spPr>
            <a:xfrm>
              <a:off x="2105750" y="3315050"/>
              <a:ext cx="160650" cy="133325"/>
            </a:xfrm>
            <a:custGeom>
              <a:rect b="b" l="l" r="r" t="t"/>
              <a:pathLst>
                <a:path extrusionOk="0" h="5333" w="6426">
                  <a:moveTo>
                    <a:pt x="1231" y="1"/>
                  </a:moveTo>
                  <a:lnTo>
                    <a:pt x="1026" y="274"/>
                  </a:lnTo>
                  <a:lnTo>
                    <a:pt x="820" y="548"/>
                  </a:lnTo>
                  <a:lnTo>
                    <a:pt x="615" y="821"/>
                  </a:lnTo>
                  <a:lnTo>
                    <a:pt x="445" y="1129"/>
                  </a:lnTo>
                  <a:lnTo>
                    <a:pt x="308" y="1436"/>
                  </a:lnTo>
                  <a:lnTo>
                    <a:pt x="205" y="1744"/>
                  </a:lnTo>
                  <a:lnTo>
                    <a:pt x="103" y="2051"/>
                  </a:lnTo>
                  <a:lnTo>
                    <a:pt x="34" y="2393"/>
                  </a:lnTo>
                  <a:lnTo>
                    <a:pt x="0" y="2769"/>
                  </a:lnTo>
                  <a:lnTo>
                    <a:pt x="34" y="3111"/>
                  </a:lnTo>
                  <a:lnTo>
                    <a:pt x="137" y="3453"/>
                  </a:lnTo>
                  <a:lnTo>
                    <a:pt x="274" y="3795"/>
                  </a:lnTo>
                  <a:lnTo>
                    <a:pt x="479" y="4102"/>
                  </a:lnTo>
                  <a:lnTo>
                    <a:pt x="718" y="4376"/>
                  </a:lnTo>
                  <a:lnTo>
                    <a:pt x="991" y="4581"/>
                  </a:lnTo>
                  <a:lnTo>
                    <a:pt x="1299" y="4786"/>
                  </a:lnTo>
                  <a:lnTo>
                    <a:pt x="1607" y="4922"/>
                  </a:lnTo>
                  <a:lnTo>
                    <a:pt x="1914" y="5059"/>
                  </a:lnTo>
                  <a:lnTo>
                    <a:pt x="2256" y="5162"/>
                  </a:lnTo>
                  <a:lnTo>
                    <a:pt x="2598" y="5230"/>
                  </a:lnTo>
                  <a:lnTo>
                    <a:pt x="2940" y="5298"/>
                  </a:lnTo>
                  <a:lnTo>
                    <a:pt x="3281" y="5333"/>
                  </a:lnTo>
                  <a:lnTo>
                    <a:pt x="3965" y="5333"/>
                  </a:lnTo>
                  <a:lnTo>
                    <a:pt x="4307" y="5298"/>
                  </a:lnTo>
                  <a:lnTo>
                    <a:pt x="4649" y="5230"/>
                  </a:lnTo>
                  <a:lnTo>
                    <a:pt x="4956" y="5162"/>
                  </a:lnTo>
                  <a:lnTo>
                    <a:pt x="5298" y="5025"/>
                  </a:lnTo>
                  <a:lnTo>
                    <a:pt x="5606" y="4888"/>
                  </a:lnTo>
                  <a:lnTo>
                    <a:pt x="5879" y="4717"/>
                  </a:lnTo>
                  <a:lnTo>
                    <a:pt x="6152" y="4512"/>
                  </a:lnTo>
                  <a:lnTo>
                    <a:pt x="6426" y="4273"/>
                  </a:lnTo>
                  <a:lnTo>
                    <a:pt x="6426" y="4273"/>
                  </a:lnTo>
                  <a:lnTo>
                    <a:pt x="6118" y="4444"/>
                  </a:lnTo>
                  <a:lnTo>
                    <a:pt x="5845" y="4615"/>
                  </a:lnTo>
                  <a:lnTo>
                    <a:pt x="5537" y="4717"/>
                  </a:lnTo>
                  <a:lnTo>
                    <a:pt x="5230" y="4820"/>
                  </a:lnTo>
                  <a:lnTo>
                    <a:pt x="4922" y="4888"/>
                  </a:lnTo>
                  <a:lnTo>
                    <a:pt x="4614" y="4957"/>
                  </a:lnTo>
                  <a:lnTo>
                    <a:pt x="4273" y="4991"/>
                  </a:lnTo>
                  <a:lnTo>
                    <a:pt x="3965" y="4991"/>
                  </a:lnTo>
                  <a:lnTo>
                    <a:pt x="3316" y="4957"/>
                  </a:lnTo>
                  <a:lnTo>
                    <a:pt x="2666" y="4820"/>
                  </a:lnTo>
                  <a:lnTo>
                    <a:pt x="2359" y="4752"/>
                  </a:lnTo>
                  <a:lnTo>
                    <a:pt x="2085" y="4649"/>
                  </a:lnTo>
                  <a:lnTo>
                    <a:pt x="1777" y="4547"/>
                  </a:lnTo>
                  <a:lnTo>
                    <a:pt x="1504" y="4410"/>
                  </a:lnTo>
                  <a:lnTo>
                    <a:pt x="1231" y="4239"/>
                  </a:lnTo>
                  <a:lnTo>
                    <a:pt x="991" y="4068"/>
                  </a:lnTo>
                  <a:lnTo>
                    <a:pt x="786" y="3829"/>
                  </a:lnTo>
                  <a:lnTo>
                    <a:pt x="615" y="3590"/>
                  </a:lnTo>
                  <a:lnTo>
                    <a:pt x="479" y="3316"/>
                  </a:lnTo>
                  <a:lnTo>
                    <a:pt x="410" y="3043"/>
                  </a:lnTo>
                  <a:lnTo>
                    <a:pt x="376" y="2735"/>
                  </a:lnTo>
                  <a:lnTo>
                    <a:pt x="376" y="2427"/>
                  </a:lnTo>
                  <a:lnTo>
                    <a:pt x="479" y="1778"/>
                  </a:lnTo>
                  <a:lnTo>
                    <a:pt x="650" y="1163"/>
                  </a:lnTo>
                  <a:lnTo>
                    <a:pt x="923" y="582"/>
                  </a:lnTo>
                  <a:lnTo>
                    <a:pt x="123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27"/>
          <p:cNvGrpSpPr/>
          <p:nvPr/>
        </p:nvGrpSpPr>
        <p:grpSpPr>
          <a:xfrm>
            <a:off x="6454327" y="3019521"/>
            <a:ext cx="2341734" cy="2170413"/>
            <a:chOff x="238125" y="1550450"/>
            <a:chExt cx="2701350" cy="2614075"/>
          </a:xfrm>
        </p:grpSpPr>
        <p:sp>
          <p:nvSpPr>
            <p:cNvPr id="1254" name="Google Shape;1254;p27"/>
            <p:cNvSpPr/>
            <p:nvPr/>
          </p:nvSpPr>
          <p:spPr>
            <a:xfrm>
              <a:off x="1909775" y="3028475"/>
              <a:ext cx="555600" cy="769150"/>
            </a:xfrm>
            <a:custGeom>
              <a:rect b="b" l="l" r="r" t="t"/>
              <a:pathLst>
                <a:path extrusionOk="0" h="30766" w="22224">
                  <a:moveTo>
                    <a:pt x="1" y="0"/>
                  </a:moveTo>
                  <a:lnTo>
                    <a:pt x="1" y="30766"/>
                  </a:lnTo>
                  <a:lnTo>
                    <a:pt x="22223" y="30766"/>
                  </a:lnTo>
                  <a:lnTo>
                    <a:pt x="2222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7"/>
            <p:cNvSpPr/>
            <p:nvPr/>
          </p:nvSpPr>
          <p:spPr>
            <a:xfrm>
              <a:off x="1882775" y="2999800"/>
              <a:ext cx="609600" cy="28700"/>
            </a:xfrm>
            <a:custGeom>
              <a:rect b="b" l="l" r="r" t="t"/>
              <a:pathLst>
                <a:path extrusionOk="0" h="1148" w="24384">
                  <a:moveTo>
                    <a:pt x="0" y="0"/>
                  </a:moveTo>
                  <a:lnTo>
                    <a:pt x="0" y="1147"/>
                  </a:lnTo>
                  <a:lnTo>
                    <a:pt x="24383" y="1147"/>
                  </a:lnTo>
                  <a:lnTo>
                    <a:pt x="24383"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7"/>
            <p:cNvSpPr/>
            <p:nvPr/>
          </p:nvSpPr>
          <p:spPr>
            <a:xfrm>
              <a:off x="2492350" y="2999800"/>
              <a:ext cx="192000" cy="28700"/>
            </a:xfrm>
            <a:custGeom>
              <a:rect b="b" l="l" r="r" t="t"/>
              <a:pathLst>
                <a:path extrusionOk="0" h="1148" w="7680">
                  <a:moveTo>
                    <a:pt x="0" y="0"/>
                  </a:moveTo>
                  <a:lnTo>
                    <a:pt x="0" y="1147"/>
                  </a:lnTo>
                  <a:lnTo>
                    <a:pt x="7679" y="1147"/>
                  </a:lnTo>
                  <a:lnTo>
                    <a:pt x="767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7"/>
            <p:cNvSpPr/>
            <p:nvPr/>
          </p:nvSpPr>
          <p:spPr>
            <a:xfrm>
              <a:off x="2465350" y="3028475"/>
              <a:ext cx="188675" cy="769150"/>
            </a:xfrm>
            <a:custGeom>
              <a:rect b="b" l="l" r="r" t="t"/>
              <a:pathLst>
                <a:path extrusionOk="0" h="30766" w="7547">
                  <a:moveTo>
                    <a:pt x="0" y="0"/>
                  </a:moveTo>
                  <a:lnTo>
                    <a:pt x="0" y="30766"/>
                  </a:lnTo>
                  <a:lnTo>
                    <a:pt x="7546" y="30766"/>
                  </a:lnTo>
                  <a:lnTo>
                    <a:pt x="7546"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7"/>
            <p:cNvSpPr/>
            <p:nvPr/>
          </p:nvSpPr>
          <p:spPr>
            <a:xfrm>
              <a:off x="1969625" y="3137750"/>
              <a:ext cx="436325" cy="246850"/>
            </a:xfrm>
            <a:custGeom>
              <a:rect b="b" l="l" r="r" t="t"/>
              <a:pathLst>
                <a:path extrusionOk="0" h="9874" w="17453">
                  <a:moveTo>
                    <a:pt x="17386" y="67"/>
                  </a:moveTo>
                  <a:lnTo>
                    <a:pt x="17386" y="9807"/>
                  </a:lnTo>
                  <a:lnTo>
                    <a:pt x="67" y="9807"/>
                  </a:lnTo>
                  <a:lnTo>
                    <a:pt x="67" y="67"/>
                  </a:lnTo>
                  <a:close/>
                  <a:moveTo>
                    <a:pt x="0" y="0"/>
                  </a:moveTo>
                  <a:lnTo>
                    <a:pt x="0" y="9873"/>
                  </a:lnTo>
                  <a:lnTo>
                    <a:pt x="17452" y="9873"/>
                  </a:lnTo>
                  <a:lnTo>
                    <a:pt x="17452"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7"/>
            <p:cNvSpPr/>
            <p:nvPr/>
          </p:nvSpPr>
          <p:spPr>
            <a:xfrm>
              <a:off x="2126675" y="3210050"/>
              <a:ext cx="85225" cy="48650"/>
            </a:xfrm>
            <a:custGeom>
              <a:rect b="b" l="l" r="r" t="t"/>
              <a:pathLst>
                <a:path extrusionOk="0" h="1946" w="3409">
                  <a:moveTo>
                    <a:pt x="1" y="0"/>
                  </a:moveTo>
                  <a:lnTo>
                    <a:pt x="1" y="1945"/>
                  </a:lnTo>
                  <a:lnTo>
                    <a:pt x="3408" y="1945"/>
                  </a:lnTo>
                  <a:lnTo>
                    <a:pt x="340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7"/>
            <p:cNvSpPr/>
            <p:nvPr/>
          </p:nvSpPr>
          <p:spPr>
            <a:xfrm>
              <a:off x="2151200" y="3212950"/>
              <a:ext cx="86450" cy="42825"/>
            </a:xfrm>
            <a:custGeom>
              <a:rect b="b" l="l" r="r" t="t"/>
              <a:pathLst>
                <a:path extrusionOk="0" h="1713" w="3458">
                  <a:moveTo>
                    <a:pt x="3391" y="67"/>
                  </a:moveTo>
                  <a:lnTo>
                    <a:pt x="3391" y="1663"/>
                  </a:lnTo>
                  <a:lnTo>
                    <a:pt x="67" y="1663"/>
                  </a:lnTo>
                  <a:lnTo>
                    <a:pt x="67" y="67"/>
                  </a:lnTo>
                  <a:close/>
                  <a:moveTo>
                    <a:pt x="1" y="1"/>
                  </a:moveTo>
                  <a:lnTo>
                    <a:pt x="1" y="1713"/>
                  </a:lnTo>
                  <a:lnTo>
                    <a:pt x="3458" y="1713"/>
                  </a:lnTo>
                  <a:lnTo>
                    <a:pt x="3458"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7"/>
            <p:cNvSpPr/>
            <p:nvPr/>
          </p:nvSpPr>
          <p:spPr>
            <a:xfrm>
              <a:off x="1969625" y="3447725"/>
              <a:ext cx="436325" cy="246425"/>
            </a:xfrm>
            <a:custGeom>
              <a:rect b="b" l="l" r="r" t="t"/>
              <a:pathLst>
                <a:path extrusionOk="0" h="9857" w="17453">
                  <a:moveTo>
                    <a:pt x="17386" y="51"/>
                  </a:moveTo>
                  <a:lnTo>
                    <a:pt x="17386" y="9790"/>
                  </a:lnTo>
                  <a:lnTo>
                    <a:pt x="67" y="9790"/>
                  </a:lnTo>
                  <a:lnTo>
                    <a:pt x="67" y="51"/>
                  </a:lnTo>
                  <a:close/>
                  <a:moveTo>
                    <a:pt x="0" y="1"/>
                  </a:moveTo>
                  <a:lnTo>
                    <a:pt x="0" y="9857"/>
                  </a:lnTo>
                  <a:lnTo>
                    <a:pt x="17452" y="9857"/>
                  </a:lnTo>
                  <a:lnTo>
                    <a:pt x="1745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7"/>
            <p:cNvSpPr/>
            <p:nvPr/>
          </p:nvSpPr>
          <p:spPr>
            <a:xfrm>
              <a:off x="2126675" y="3519625"/>
              <a:ext cx="85225" cy="49050"/>
            </a:xfrm>
            <a:custGeom>
              <a:rect b="b" l="l" r="r" t="t"/>
              <a:pathLst>
                <a:path extrusionOk="0" h="1962" w="3409">
                  <a:moveTo>
                    <a:pt x="1" y="0"/>
                  </a:moveTo>
                  <a:lnTo>
                    <a:pt x="1" y="1961"/>
                  </a:lnTo>
                  <a:lnTo>
                    <a:pt x="3408" y="1961"/>
                  </a:lnTo>
                  <a:lnTo>
                    <a:pt x="340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7"/>
            <p:cNvSpPr/>
            <p:nvPr/>
          </p:nvSpPr>
          <p:spPr>
            <a:xfrm>
              <a:off x="2151200" y="3522525"/>
              <a:ext cx="86450" cy="43250"/>
            </a:xfrm>
            <a:custGeom>
              <a:rect b="b" l="l" r="r" t="t"/>
              <a:pathLst>
                <a:path extrusionOk="0" h="1730" w="3458">
                  <a:moveTo>
                    <a:pt x="3391" y="67"/>
                  </a:moveTo>
                  <a:lnTo>
                    <a:pt x="3391" y="1663"/>
                  </a:lnTo>
                  <a:lnTo>
                    <a:pt x="67" y="1663"/>
                  </a:lnTo>
                  <a:lnTo>
                    <a:pt x="67" y="67"/>
                  </a:lnTo>
                  <a:close/>
                  <a:moveTo>
                    <a:pt x="1" y="0"/>
                  </a:moveTo>
                  <a:lnTo>
                    <a:pt x="1" y="1729"/>
                  </a:lnTo>
                  <a:lnTo>
                    <a:pt x="3458" y="1729"/>
                  </a:lnTo>
                  <a:lnTo>
                    <a:pt x="345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7"/>
            <p:cNvSpPr/>
            <p:nvPr/>
          </p:nvSpPr>
          <p:spPr>
            <a:xfrm>
              <a:off x="2548850" y="1619425"/>
              <a:ext cx="354475" cy="354450"/>
            </a:xfrm>
            <a:custGeom>
              <a:rect b="b" l="l" r="r" t="t"/>
              <a:pathLst>
                <a:path extrusionOk="0" h="14178" w="14179">
                  <a:moveTo>
                    <a:pt x="6899" y="0"/>
                  </a:moveTo>
                  <a:lnTo>
                    <a:pt x="6550" y="17"/>
                  </a:lnTo>
                  <a:lnTo>
                    <a:pt x="6184" y="50"/>
                  </a:lnTo>
                  <a:lnTo>
                    <a:pt x="5835" y="116"/>
                  </a:lnTo>
                  <a:lnTo>
                    <a:pt x="5469" y="183"/>
                  </a:lnTo>
                  <a:lnTo>
                    <a:pt x="5120" y="283"/>
                  </a:lnTo>
                  <a:lnTo>
                    <a:pt x="4788" y="382"/>
                  </a:lnTo>
                  <a:lnTo>
                    <a:pt x="4439" y="515"/>
                  </a:lnTo>
                  <a:lnTo>
                    <a:pt x="4123" y="648"/>
                  </a:lnTo>
                  <a:lnTo>
                    <a:pt x="3807" y="798"/>
                  </a:lnTo>
                  <a:lnTo>
                    <a:pt x="3491" y="981"/>
                  </a:lnTo>
                  <a:lnTo>
                    <a:pt x="3192" y="1164"/>
                  </a:lnTo>
                  <a:lnTo>
                    <a:pt x="2910" y="1363"/>
                  </a:lnTo>
                  <a:lnTo>
                    <a:pt x="2644" y="1562"/>
                  </a:lnTo>
                  <a:lnTo>
                    <a:pt x="2378" y="1795"/>
                  </a:lnTo>
                  <a:lnTo>
                    <a:pt x="2128" y="2028"/>
                  </a:lnTo>
                  <a:lnTo>
                    <a:pt x="1896" y="2261"/>
                  </a:lnTo>
                  <a:lnTo>
                    <a:pt x="1663" y="2526"/>
                  </a:lnTo>
                  <a:lnTo>
                    <a:pt x="1447" y="2792"/>
                  </a:lnTo>
                  <a:lnTo>
                    <a:pt x="1248" y="3058"/>
                  </a:lnTo>
                  <a:lnTo>
                    <a:pt x="1065" y="3341"/>
                  </a:lnTo>
                  <a:lnTo>
                    <a:pt x="898" y="3640"/>
                  </a:lnTo>
                  <a:lnTo>
                    <a:pt x="732" y="3939"/>
                  </a:lnTo>
                  <a:lnTo>
                    <a:pt x="583" y="4255"/>
                  </a:lnTo>
                  <a:lnTo>
                    <a:pt x="466" y="4571"/>
                  </a:lnTo>
                  <a:lnTo>
                    <a:pt x="350" y="4887"/>
                  </a:lnTo>
                  <a:lnTo>
                    <a:pt x="250" y="5219"/>
                  </a:lnTo>
                  <a:lnTo>
                    <a:pt x="167" y="5552"/>
                  </a:lnTo>
                  <a:lnTo>
                    <a:pt x="101" y="5884"/>
                  </a:lnTo>
                  <a:lnTo>
                    <a:pt x="51" y="6233"/>
                  </a:lnTo>
                  <a:lnTo>
                    <a:pt x="18" y="6582"/>
                  </a:lnTo>
                  <a:lnTo>
                    <a:pt x="1" y="6931"/>
                  </a:lnTo>
                  <a:lnTo>
                    <a:pt x="1" y="7280"/>
                  </a:lnTo>
                  <a:lnTo>
                    <a:pt x="18" y="7629"/>
                  </a:lnTo>
                  <a:lnTo>
                    <a:pt x="51" y="7995"/>
                  </a:lnTo>
                  <a:lnTo>
                    <a:pt x="101" y="8344"/>
                  </a:lnTo>
                  <a:lnTo>
                    <a:pt x="184" y="8710"/>
                  </a:lnTo>
                  <a:lnTo>
                    <a:pt x="267" y="9059"/>
                  </a:lnTo>
                  <a:lnTo>
                    <a:pt x="383" y="9408"/>
                  </a:lnTo>
                  <a:lnTo>
                    <a:pt x="500" y="9740"/>
                  </a:lnTo>
                  <a:lnTo>
                    <a:pt x="649" y="10056"/>
                  </a:lnTo>
                  <a:lnTo>
                    <a:pt x="799" y="10372"/>
                  </a:lnTo>
                  <a:lnTo>
                    <a:pt x="965" y="10687"/>
                  </a:lnTo>
                  <a:lnTo>
                    <a:pt x="1148" y="10987"/>
                  </a:lnTo>
                  <a:lnTo>
                    <a:pt x="1347" y="11269"/>
                  </a:lnTo>
                  <a:lnTo>
                    <a:pt x="1563" y="11535"/>
                  </a:lnTo>
                  <a:lnTo>
                    <a:pt x="1779" y="11801"/>
                  </a:lnTo>
                  <a:lnTo>
                    <a:pt x="2012" y="12050"/>
                  </a:lnTo>
                  <a:lnTo>
                    <a:pt x="2261" y="12283"/>
                  </a:lnTo>
                  <a:lnTo>
                    <a:pt x="2511" y="12516"/>
                  </a:lnTo>
                  <a:lnTo>
                    <a:pt x="2777" y="12732"/>
                  </a:lnTo>
                  <a:lnTo>
                    <a:pt x="3059" y="12931"/>
                  </a:lnTo>
                  <a:lnTo>
                    <a:pt x="3342" y="13114"/>
                  </a:lnTo>
                  <a:lnTo>
                    <a:pt x="3641" y="13280"/>
                  </a:lnTo>
                  <a:lnTo>
                    <a:pt x="3940" y="13447"/>
                  </a:lnTo>
                  <a:lnTo>
                    <a:pt x="4239" y="13596"/>
                  </a:lnTo>
                  <a:lnTo>
                    <a:pt x="4555" y="13712"/>
                  </a:lnTo>
                  <a:lnTo>
                    <a:pt x="4888" y="13829"/>
                  </a:lnTo>
                  <a:lnTo>
                    <a:pt x="5203" y="13929"/>
                  </a:lnTo>
                  <a:lnTo>
                    <a:pt x="5536" y="14012"/>
                  </a:lnTo>
                  <a:lnTo>
                    <a:pt x="5885" y="14078"/>
                  </a:lnTo>
                  <a:lnTo>
                    <a:pt x="6217" y="14128"/>
                  </a:lnTo>
                  <a:lnTo>
                    <a:pt x="6566" y="14161"/>
                  </a:lnTo>
                  <a:lnTo>
                    <a:pt x="6915" y="14178"/>
                  </a:lnTo>
                  <a:lnTo>
                    <a:pt x="7264" y="14178"/>
                  </a:lnTo>
                  <a:lnTo>
                    <a:pt x="7630" y="14161"/>
                  </a:lnTo>
                  <a:lnTo>
                    <a:pt x="7979" y="14128"/>
                  </a:lnTo>
                  <a:lnTo>
                    <a:pt x="8345" y="14078"/>
                  </a:lnTo>
                  <a:lnTo>
                    <a:pt x="8694" y="13995"/>
                  </a:lnTo>
                  <a:lnTo>
                    <a:pt x="9043" y="13912"/>
                  </a:lnTo>
                  <a:lnTo>
                    <a:pt x="9392" y="13796"/>
                  </a:lnTo>
                  <a:lnTo>
                    <a:pt x="9724" y="13679"/>
                  </a:lnTo>
                  <a:lnTo>
                    <a:pt x="10057" y="13530"/>
                  </a:lnTo>
                  <a:lnTo>
                    <a:pt x="10373" y="13380"/>
                  </a:lnTo>
                  <a:lnTo>
                    <a:pt x="10672" y="13214"/>
                  </a:lnTo>
                  <a:lnTo>
                    <a:pt x="10971" y="13031"/>
                  </a:lnTo>
                  <a:lnTo>
                    <a:pt x="11253" y="12832"/>
                  </a:lnTo>
                  <a:lnTo>
                    <a:pt x="11536" y="12615"/>
                  </a:lnTo>
                  <a:lnTo>
                    <a:pt x="11802" y="12399"/>
                  </a:lnTo>
                  <a:lnTo>
                    <a:pt x="12051" y="12167"/>
                  </a:lnTo>
                  <a:lnTo>
                    <a:pt x="12284" y="11917"/>
                  </a:lnTo>
                  <a:lnTo>
                    <a:pt x="12517" y="11668"/>
                  </a:lnTo>
                  <a:lnTo>
                    <a:pt x="12716" y="11402"/>
                  </a:lnTo>
                  <a:lnTo>
                    <a:pt x="12916" y="11120"/>
                  </a:lnTo>
                  <a:lnTo>
                    <a:pt x="13115" y="10837"/>
                  </a:lnTo>
                  <a:lnTo>
                    <a:pt x="13281" y="10538"/>
                  </a:lnTo>
                  <a:lnTo>
                    <a:pt x="13447" y="10239"/>
                  </a:lnTo>
                  <a:lnTo>
                    <a:pt x="13580" y="9939"/>
                  </a:lnTo>
                  <a:lnTo>
                    <a:pt x="13713" y="9624"/>
                  </a:lnTo>
                  <a:lnTo>
                    <a:pt x="13830" y="9291"/>
                  </a:lnTo>
                  <a:lnTo>
                    <a:pt x="13929" y="8975"/>
                  </a:lnTo>
                  <a:lnTo>
                    <a:pt x="14013" y="8643"/>
                  </a:lnTo>
                  <a:lnTo>
                    <a:pt x="14079" y="8294"/>
                  </a:lnTo>
                  <a:lnTo>
                    <a:pt x="14129" y="7962"/>
                  </a:lnTo>
                  <a:lnTo>
                    <a:pt x="14162" y="7613"/>
                  </a:lnTo>
                  <a:lnTo>
                    <a:pt x="14179" y="7263"/>
                  </a:lnTo>
                  <a:lnTo>
                    <a:pt x="14179" y="6914"/>
                  </a:lnTo>
                  <a:lnTo>
                    <a:pt x="14162" y="6549"/>
                  </a:lnTo>
                  <a:lnTo>
                    <a:pt x="14129" y="6200"/>
                  </a:lnTo>
                  <a:lnTo>
                    <a:pt x="14062" y="5834"/>
                  </a:lnTo>
                  <a:lnTo>
                    <a:pt x="13996" y="5485"/>
                  </a:lnTo>
                  <a:lnTo>
                    <a:pt x="13896" y="5136"/>
                  </a:lnTo>
                  <a:lnTo>
                    <a:pt x="13796" y="4787"/>
                  </a:lnTo>
                  <a:lnTo>
                    <a:pt x="13664" y="4455"/>
                  </a:lnTo>
                  <a:lnTo>
                    <a:pt x="13531" y="4122"/>
                  </a:lnTo>
                  <a:lnTo>
                    <a:pt x="13381" y="3806"/>
                  </a:lnTo>
                  <a:lnTo>
                    <a:pt x="13198" y="3507"/>
                  </a:lnTo>
                  <a:lnTo>
                    <a:pt x="13015" y="3208"/>
                  </a:lnTo>
                  <a:lnTo>
                    <a:pt x="12832" y="2925"/>
                  </a:lnTo>
                  <a:lnTo>
                    <a:pt x="12616" y="2643"/>
                  </a:lnTo>
                  <a:lnTo>
                    <a:pt x="12400" y="2394"/>
                  </a:lnTo>
                  <a:lnTo>
                    <a:pt x="12168" y="2128"/>
                  </a:lnTo>
                  <a:lnTo>
                    <a:pt x="11918" y="1895"/>
                  </a:lnTo>
                  <a:lnTo>
                    <a:pt x="11652" y="1679"/>
                  </a:lnTo>
                  <a:lnTo>
                    <a:pt x="11386" y="1463"/>
                  </a:lnTo>
                  <a:lnTo>
                    <a:pt x="11120" y="1263"/>
                  </a:lnTo>
                  <a:lnTo>
                    <a:pt x="10838" y="1064"/>
                  </a:lnTo>
                  <a:lnTo>
                    <a:pt x="10539" y="898"/>
                  </a:lnTo>
                  <a:lnTo>
                    <a:pt x="10240" y="731"/>
                  </a:lnTo>
                  <a:lnTo>
                    <a:pt x="9924" y="598"/>
                  </a:lnTo>
                  <a:lnTo>
                    <a:pt x="9608" y="465"/>
                  </a:lnTo>
                  <a:lnTo>
                    <a:pt x="9292" y="349"/>
                  </a:lnTo>
                  <a:lnTo>
                    <a:pt x="8960" y="249"/>
                  </a:lnTo>
                  <a:lnTo>
                    <a:pt x="8627" y="166"/>
                  </a:lnTo>
                  <a:lnTo>
                    <a:pt x="8295" y="100"/>
                  </a:lnTo>
                  <a:lnTo>
                    <a:pt x="7946" y="50"/>
                  </a:lnTo>
                  <a:lnTo>
                    <a:pt x="7597" y="17"/>
                  </a:lnTo>
                  <a:lnTo>
                    <a:pt x="724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7"/>
            <p:cNvSpPr/>
            <p:nvPr/>
          </p:nvSpPr>
          <p:spPr>
            <a:xfrm>
              <a:off x="2548850" y="1619425"/>
              <a:ext cx="354475" cy="354450"/>
            </a:xfrm>
            <a:custGeom>
              <a:rect b="b" l="l" r="r" t="t"/>
              <a:pathLst>
                <a:path extrusionOk="0" fill="none" h="14178" w="14179">
                  <a:moveTo>
                    <a:pt x="5469" y="183"/>
                  </a:moveTo>
                  <a:lnTo>
                    <a:pt x="5469" y="183"/>
                  </a:lnTo>
                  <a:lnTo>
                    <a:pt x="5835" y="116"/>
                  </a:lnTo>
                  <a:lnTo>
                    <a:pt x="6184" y="50"/>
                  </a:lnTo>
                  <a:lnTo>
                    <a:pt x="6550" y="17"/>
                  </a:lnTo>
                  <a:lnTo>
                    <a:pt x="6899" y="0"/>
                  </a:lnTo>
                  <a:lnTo>
                    <a:pt x="7248" y="0"/>
                  </a:lnTo>
                  <a:lnTo>
                    <a:pt x="7597" y="17"/>
                  </a:lnTo>
                  <a:lnTo>
                    <a:pt x="7946" y="50"/>
                  </a:lnTo>
                  <a:lnTo>
                    <a:pt x="8295" y="100"/>
                  </a:lnTo>
                  <a:lnTo>
                    <a:pt x="8627" y="166"/>
                  </a:lnTo>
                  <a:lnTo>
                    <a:pt x="8960" y="249"/>
                  </a:lnTo>
                  <a:lnTo>
                    <a:pt x="9292" y="349"/>
                  </a:lnTo>
                  <a:lnTo>
                    <a:pt x="9608" y="465"/>
                  </a:lnTo>
                  <a:lnTo>
                    <a:pt x="9924" y="598"/>
                  </a:lnTo>
                  <a:lnTo>
                    <a:pt x="10240" y="731"/>
                  </a:lnTo>
                  <a:lnTo>
                    <a:pt x="10539" y="898"/>
                  </a:lnTo>
                  <a:lnTo>
                    <a:pt x="10838" y="1064"/>
                  </a:lnTo>
                  <a:lnTo>
                    <a:pt x="11120" y="1263"/>
                  </a:lnTo>
                  <a:lnTo>
                    <a:pt x="11386" y="1463"/>
                  </a:lnTo>
                  <a:lnTo>
                    <a:pt x="11652" y="1679"/>
                  </a:lnTo>
                  <a:lnTo>
                    <a:pt x="11918" y="1895"/>
                  </a:lnTo>
                  <a:lnTo>
                    <a:pt x="12168" y="2128"/>
                  </a:lnTo>
                  <a:lnTo>
                    <a:pt x="12400" y="2394"/>
                  </a:lnTo>
                  <a:lnTo>
                    <a:pt x="12616" y="2643"/>
                  </a:lnTo>
                  <a:lnTo>
                    <a:pt x="12832" y="2925"/>
                  </a:lnTo>
                  <a:lnTo>
                    <a:pt x="13015" y="3208"/>
                  </a:lnTo>
                  <a:lnTo>
                    <a:pt x="13198" y="3507"/>
                  </a:lnTo>
                  <a:lnTo>
                    <a:pt x="13381" y="3806"/>
                  </a:lnTo>
                  <a:lnTo>
                    <a:pt x="13531" y="4122"/>
                  </a:lnTo>
                  <a:lnTo>
                    <a:pt x="13664" y="4455"/>
                  </a:lnTo>
                  <a:lnTo>
                    <a:pt x="13796" y="4787"/>
                  </a:lnTo>
                  <a:lnTo>
                    <a:pt x="13896" y="5136"/>
                  </a:lnTo>
                  <a:lnTo>
                    <a:pt x="13996" y="5485"/>
                  </a:lnTo>
                  <a:lnTo>
                    <a:pt x="13996" y="5485"/>
                  </a:lnTo>
                  <a:lnTo>
                    <a:pt x="14062" y="5834"/>
                  </a:lnTo>
                  <a:lnTo>
                    <a:pt x="14129" y="6200"/>
                  </a:lnTo>
                  <a:lnTo>
                    <a:pt x="14162" y="6549"/>
                  </a:lnTo>
                  <a:lnTo>
                    <a:pt x="14179" y="6914"/>
                  </a:lnTo>
                  <a:lnTo>
                    <a:pt x="14179" y="7263"/>
                  </a:lnTo>
                  <a:lnTo>
                    <a:pt x="14162" y="7613"/>
                  </a:lnTo>
                  <a:lnTo>
                    <a:pt x="14129" y="7962"/>
                  </a:lnTo>
                  <a:lnTo>
                    <a:pt x="14079" y="8294"/>
                  </a:lnTo>
                  <a:lnTo>
                    <a:pt x="14013" y="8643"/>
                  </a:lnTo>
                  <a:lnTo>
                    <a:pt x="13929" y="8975"/>
                  </a:lnTo>
                  <a:lnTo>
                    <a:pt x="13830" y="9291"/>
                  </a:lnTo>
                  <a:lnTo>
                    <a:pt x="13713" y="9624"/>
                  </a:lnTo>
                  <a:lnTo>
                    <a:pt x="13580" y="9939"/>
                  </a:lnTo>
                  <a:lnTo>
                    <a:pt x="13447" y="10239"/>
                  </a:lnTo>
                  <a:lnTo>
                    <a:pt x="13281" y="10538"/>
                  </a:lnTo>
                  <a:lnTo>
                    <a:pt x="13115" y="10837"/>
                  </a:lnTo>
                  <a:lnTo>
                    <a:pt x="12916" y="11120"/>
                  </a:lnTo>
                  <a:lnTo>
                    <a:pt x="12716" y="11402"/>
                  </a:lnTo>
                  <a:lnTo>
                    <a:pt x="12517" y="11668"/>
                  </a:lnTo>
                  <a:lnTo>
                    <a:pt x="12284" y="11917"/>
                  </a:lnTo>
                  <a:lnTo>
                    <a:pt x="12051" y="12167"/>
                  </a:lnTo>
                  <a:lnTo>
                    <a:pt x="11802" y="12399"/>
                  </a:lnTo>
                  <a:lnTo>
                    <a:pt x="11536" y="12615"/>
                  </a:lnTo>
                  <a:lnTo>
                    <a:pt x="11253" y="12832"/>
                  </a:lnTo>
                  <a:lnTo>
                    <a:pt x="10971" y="13031"/>
                  </a:lnTo>
                  <a:lnTo>
                    <a:pt x="10672" y="13214"/>
                  </a:lnTo>
                  <a:lnTo>
                    <a:pt x="10373" y="13380"/>
                  </a:lnTo>
                  <a:lnTo>
                    <a:pt x="10057" y="13530"/>
                  </a:lnTo>
                  <a:lnTo>
                    <a:pt x="9724" y="13679"/>
                  </a:lnTo>
                  <a:lnTo>
                    <a:pt x="9392" y="13796"/>
                  </a:lnTo>
                  <a:lnTo>
                    <a:pt x="9043" y="13912"/>
                  </a:lnTo>
                  <a:lnTo>
                    <a:pt x="8694" y="13995"/>
                  </a:lnTo>
                  <a:lnTo>
                    <a:pt x="8694" y="13995"/>
                  </a:lnTo>
                  <a:lnTo>
                    <a:pt x="8345" y="14078"/>
                  </a:lnTo>
                  <a:lnTo>
                    <a:pt x="7979" y="14128"/>
                  </a:lnTo>
                  <a:lnTo>
                    <a:pt x="7630" y="14161"/>
                  </a:lnTo>
                  <a:lnTo>
                    <a:pt x="7264" y="14178"/>
                  </a:lnTo>
                  <a:lnTo>
                    <a:pt x="6915" y="14178"/>
                  </a:lnTo>
                  <a:lnTo>
                    <a:pt x="6566" y="14161"/>
                  </a:lnTo>
                  <a:lnTo>
                    <a:pt x="6217" y="14128"/>
                  </a:lnTo>
                  <a:lnTo>
                    <a:pt x="5885" y="14078"/>
                  </a:lnTo>
                  <a:lnTo>
                    <a:pt x="5536" y="14012"/>
                  </a:lnTo>
                  <a:lnTo>
                    <a:pt x="5203" y="13929"/>
                  </a:lnTo>
                  <a:lnTo>
                    <a:pt x="4888" y="13829"/>
                  </a:lnTo>
                  <a:lnTo>
                    <a:pt x="4555" y="13712"/>
                  </a:lnTo>
                  <a:lnTo>
                    <a:pt x="4239" y="13596"/>
                  </a:lnTo>
                  <a:lnTo>
                    <a:pt x="3940" y="13447"/>
                  </a:lnTo>
                  <a:lnTo>
                    <a:pt x="3641" y="13280"/>
                  </a:lnTo>
                  <a:lnTo>
                    <a:pt x="3342" y="13114"/>
                  </a:lnTo>
                  <a:lnTo>
                    <a:pt x="3059" y="12931"/>
                  </a:lnTo>
                  <a:lnTo>
                    <a:pt x="2777" y="12732"/>
                  </a:lnTo>
                  <a:lnTo>
                    <a:pt x="2511" y="12516"/>
                  </a:lnTo>
                  <a:lnTo>
                    <a:pt x="2261" y="12283"/>
                  </a:lnTo>
                  <a:lnTo>
                    <a:pt x="2012" y="12050"/>
                  </a:lnTo>
                  <a:lnTo>
                    <a:pt x="1779" y="11801"/>
                  </a:lnTo>
                  <a:lnTo>
                    <a:pt x="1563" y="11535"/>
                  </a:lnTo>
                  <a:lnTo>
                    <a:pt x="1347" y="11269"/>
                  </a:lnTo>
                  <a:lnTo>
                    <a:pt x="1148" y="10987"/>
                  </a:lnTo>
                  <a:lnTo>
                    <a:pt x="965" y="10687"/>
                  </a:lnTo>
                  <a:lnTo>
                    <a:pt x="799" y="10372"/>
                  </a:lnTo>
                  <a:lnTo>
                    <a:pt x="649" y="10056"/>
                  </a:lnTo>
                  <a:lnTo>
                    <a:pt x="500" y="9740"/>
                  </a:lnTo>
                  <a:lnTo>
                    <a:pt x="383" y="9408"/>
                  </a:lnTo>
                  <a:lnTo>
                    <a:pt x="267" y="9059"/>
                  </a:lnTo>
                  <a:lnTo>
                    <a:pt x="184" y="8710"/>
                  </a:lnTo>
                  <a:lnTo>
                    <a:pt x="184" y="8710"/>
                  </a:lnTo>
                  <a:lnTo>
                    <a:pt x="101" y="8344"/>
                  </a:lnTo>
                  <a:lnTo>
                    <a:pt x="51" y="7995"/>
                  </a:lnTo>
                  <a:lnTo>
                    <a:pt x="18" y="7629"/>
                  </a:lnTo>
                  <a:lnTo>
                    <a:pt x="1" y="7280"/>
                  </a:lnTo>
                  <a:lnTo>
                    <a:pt x="1" y="6931"/>
                  </a:lnTo>
                  <a:lnTo>
                    <a:pt x="18" y="6582"/>
                  </a:lnTo>
                  <a:lnTo>
                    <a:pt x="51" y="6233"/>
                  </a:lnTo>
                  <a:lnTo>
                    <a:pt x="101" y="5884"/>
                  </a:lnTo>
                  <a:lnTo>
                    <a:pt x="167" y="5552"/>
                  </a:lnTo>
                  <a:lnTo>
                    <a:pt x="250" y="5219"/>
                  </a:lnTo>
                  <a:lnTo>
                    <a:pt x="350" y="4887"/>
                  </a:lnTo>
                  <a:lnTo>
                    <a:pt x="466" y="4571"/>
                  </a:lnTo>
                  <a:lnTo>
                    <a:pt x="583" y="4255"/>
                  </a:lnTo>
                  <a:lnTo>
                    <a:pt x="732" y="3939"/>
                  </a:lnTo>
                  <a:lnTo>
                    <a:pt x="898" y="3640"/>
                  </a:lnTo>
                  <a:lnTo>
                    <a:pt x="1065" y="3341"/>
                  </a:lnTo>
                  <a:lnTo>
                    <a:pt x="1248" y="3058"/>
                  </a:lnTo>
                  <a:lnTo>
                    <a:pt x="1447" y="2792"/>
                  </a:lnTo>
                  <a:lnTo>
                    <a:pt x="1663" y="2526"/>
                  </a:lnTo>
                  <a:lnTo>
                    <a:pt x="1896" y="2261"/>
                  </a:lnTo>
                  <a:lnTo>
                    <a:pt x="2128" y="2028"/>
                  </a:lnTo>
                  <a:lnTo>
                    <a:pt x="2378" y="1795"/>
                  </a:lnTo>
                  <a:lnTo>
                    <a:pt x="2644" y="1562"/>
                  </a:lnTo>
                  <a:lnTo>
                    <a:pt x="2910" y="1363"/>
                  </a:lnTo>
                  <a:lnTo>
                    <a:pt x="3192" y="1164"/>
                  </a:lnTo>
                  <a:lnTo>
                    <a:pt x="3491" y="981"/>
                  </a:lnTo>
                  <a:lnTo>
                    <a:pt x="3807" y="798"/>
                  </a:lnTo>
                  <a:lnTo>
                    <a:pt x="4123" y="648"/>
                  </a:lnTo>
                  <a:lnTo>
                    <a:pt x="4439" y="515"/>
                  </a:lnTo>
                  <a:lnTo>
                    <a:pt x="4788" y="382"/>
                  </a:lnTo>
                  <a:lnTo>
                    <a:pt x="5120" y="283"/>
                  </a:lnTo>
                  <a:lnTo>
                    <a:pt x="5469" y="18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7"/>
            <p:cNvSpPr/>
            <p:nvPr/>
          </p:nvSpPr>
          <p:spPr>
            <a:xfrm>
              <a:off x="2565075" y="1631475"/>
              <a:ext cx="338250" cy="338250"/>
            </a:xfrm>
            <a:custGeom>
              <a:rect b="b" l="l" r="r" t="t"/>
              <a:pathLst>
                <a:path extrusionOk="0" h="13530" w="13530">
                  <a:moveTo>
                    <a:pt x="6433" y="0"/>
                  </a:moveTo>
                  <a:lnTo>
                    <a:pt x="6117" y="33"/>
                  </a:lnTo>
                  <a:lnTo>
                    <a:pt x="5784" y="67"/>
                  </a:lnTo>
                  <a:lnTo>
                    <a:pt x="5469" y="116"/>
                  </a:lnTo>
                  <a:lnTo>
                    <a:pt x="5153" y="183"/>
                  </a:lnTo>
                  <a:lnTo>
                    <a:pt x="4837" y="283"/>
                  </a:lnTo>
                  <a:lnTo>
                    <a:pt x="4521" y="382"/>
                  </a:lnTo>
                  <a:lnTo>
                    <a:pt x="4222" y="499"/>
                  </a:lnTo>
                  <a:lnTo>
                    <a:pt x="3906" y="632"/>
                  </a:lnTo>
                  <a:lnTo>
                    <a:pt x="3607" y="765"/>
                  </a:lnTo>
                  <a:lnTo>
                    <a:pt x="3324" y="931"/>
                  </a:lnTo>
                  <a:lnTo>
                    <a:pt x="3042" y="1114"/>
                  </a:lnTo>
                  <a:lnTo>
                    <a:pt x="2759" y="1313"/>
                  </a:lnTo>
                  <a:lnTo>
                    <a:pt x="2493" y="1513"/>
                  </a:lnTo>
                  <a:lnTo>
                    <a:pt x="2227" y="1745"/>
                  </a:lnTo>
                  <a:lnTo>
                    <a:pt x="1978" y="1978"/>
                  </a:lnTo>
                  <a:lnTo>
                    <a:pt x="1729" y="2227"/>
                  </a:lnTo>
                  <a:lnTo>
                    <a:pt x="1513" y="2493"/>
                  </a:lnTo>
                  <a:lnTo>
                    <a:pt x="1297" y="2759"/>
                  </a:lnTo>
                  <a:lnTo>
                    <a:pt x="1114" y="3042"/>
                  </a:lnTo>
                  <a:lnTo>
                    <a:pt x="931" y="3324"/>
                  </a:lnTo>
                  <a:lnTo>
                    <a:pt x="765" y="3623"/>
                  </a:lnTo>
                  <a:lnTo>
                    <a:pt x="615" y="3923"/>
                  </a:lnTo>
                  <a:lnTo>
                    <a:pt x="482" y="4222"/>
                  </a:lnTo>
                  <a:lnTo>
                    <a:pt x="366" y="4521"/>
                  </a:lnTo>
                  <a:lnTo>
                    <a:pt x="266" y="4837"/>
                  </a:lnTo>
                  <a:lnTo>
                    <a:pt x="183" y="5153"/>
                  </a:lnTo>
                  <a:lnTo>
                    <a:pt x="117" y="5468"/>
                  </a:lnTo>
                  <a:lnTo>
                    <a:pt x="67" y="5801"/>
                  </a:lnTo>
                  <a:lnTo>
                    <a:pt x="33" y="6117"/>
                  </a:lnTo>
                  <a:lnTo>
                    <a:pt x="0" y="6432"/>
                  </a:lnTo>
                  <a:lnTo>
                    <a:pt x="0" y="6765"/>
                  </a:lnTo>
                  <a:lnTo>
                    <a:pt x="0" y="7081"/>
                  </a:lnTo>
                  <a:lnTo>
                    <a:pt x="33" y="7413"/>
                  </a:lnTo>
                  <a:lnTo>
                    <a:pt x="67" y="7729"/>
                  </a:lnTo>
                  <a:lnTo>
                    <a:pt x="117" y="8061"/>
                  </a:lnTo>
                  <a:lnTo>
                    <a:pt x="183" y="8377"/>
                  </a:lnTo>
                  <a:lnTo>
                    <a:pt x="266" y="8693"/>
                  </a:lnTo>
                  <a:lnTo>
                    <a:pt x="366" y="9009"/>
                  </a:lnTo>
                  <a:lnTo>
                    <a:pt x="482" y="9308"/>
                  </a:lnTo>
                  <a:lnTo>
                    <a:pt x="615" y="9607"/>
                  </a:lnTo>
                  <a:lnTo>
                    <a:pt x="765" y="9906"/>
                  </a:lnTo>
                  <a:lnTo>
                    <a:pt x="931" y="10205"/>
                  </a:lnTo>
                  <a:lnTo>
                    <a:pt x="1114" y="10488"/>
                  </a:lnTo>
                  <a:lnTo>
                    <a:pt x="1297" y="10771"/>
                  </a:lnTo>
                  <a:lnTo>
                    <a:pt x="1513" y="11036"/>
                  </a:lnTo>
                  <a:lnTo>
                    <a:pt x="1729" y="11302"/>
                  </a:lnTo>
                  <a:lnTo>
                    <a:pt x="1978" y="11552"/>
                  </a:lnTo>
                  <a:lnTo>
                    <a:pt x="2227" y="11784"/>
                  </a:lnTo>
                  <a:lnTo>
                    <a:pt x="2493" y="12017"/>
                  </a:lnTo>
                  <a:lnTo>
                    <a:pt x="2759" y="12217"/>
                  </a:lnTo>
                  <a:lnTo>
                    <a:pt x="3042" y="12416"/>
                  </a:lnTo>
                  <a:lnTo>
                    <a:pt x="3324" y="12599"/>
                  </a:lnTo>
                  <a:lnTo>
                    <a:pt x="3607" y="12765"/>
                  </a:lnTo>
                  <a:lnTo>
                    <a:pt x="3906" y="12898"/>
                  </a:lnTo>
                  <a:lnTo>
                    <a:pt x="4222" y="13031"/>
                  </a:lnTo>
                  <a:lnTo>
                    <a:pt x="4521" y="13147"/>
                  </a:lnTo>
                  <a:lnTo>
                    <a:pt x="4837" y="13247"/>
                  </a:lnTo>
                  <a:lnTo>
                    <a:pt x="5153" y="13330"/>
                  </a:lnTo>
                  <a:lnTo>
                    <a:pt x="5469" y="13413"/>
                  </a:lnTo>
                  <a:lnTo>
                    <a:pt x="5784" y="13463"/>
                  </a:lnTo>
                  <a:lnTo>
                    <a:pt x="6117" y="13496"/>
                  </a:lnTo>
                  <a:lnTo>
                    <a:pt x="6433" y="13530"/>
                  </a:lnTo>
                  <a:lnTo>
                    <a:pt x="7081" y="13530"/>
                  </a:lnTo>
                  <a:lnTo>
                    <a:pt x="7413" y="13496"/>
                  </a:lnTo>
                  <a:lnTo>
                    <a:pt x="7729" y="13463"/>
                  </a:lnTo>
                  <a:lnTo>
                    <a:pt x="8061" y="13413"/>
                  </a:lnTo>
                  <a:lnTo>
                    <a:pt x="8377" y="13330"/>
                  </a:lnTo>
                  <a:lnTo>
                    <a:pt x="8693" y="13247"/>
                  </a:lnTo>
                  <a:lnTo>
                    <a:pt x="8992" y="13147"/>
                  </a:lnTo>
                  <a:lnTo>
                    <a:pt x="9308" y="13031"/>
                  </a:lnTo>
                  <a:lnTo>
                    <a:pt x="9607" y="12898"/>
                  </a:lnTo>
                  <a:lnTo>
                    <a:pt x="9906" y="12765"/>
                  </a:lnTo>
                  <a:lnTo>
                    <a:pt x="10206" y="12599"/>
                  </a:lnTo>
                  <a:lnTo>
                    <a:pt x="10488" y="12416"/>
                  </a:lnTo>
                  <a:lnTo>
                    <a:pt x="10754" y="12217"/>
                  </a:lnTo>
                  <a:lnTo>
                    <a:pt x="11037" y="12017"/>
                  </a:lnTo>
                  <a:lnTo>
                    <a:pt x="11286" y="11784"/>
                  </a:lnTo>
                  <a:lnTo>
                    <a:pt x="11552" y="11552"/>
                  </a:lnTo>
                  <a:lnTo>
                    <a:pt x="11785" y="11302"/>
                  </a:lnTo>
                  <a:lnTo>
                    <a:pt x="12017" y="11036"/>
                  </a:lnTo>
                  <a:lnTo>
                    <a:pt x="12217" y="10771"/>
                  </a:lnTo>
                  <a:lnTo>
                    <a:pt x="12416" y="10488"/>
                  </a:lnTo>
                  <a:lnTo>
                    <a:pt x="12599" y="10205"/>
                  </a:lnTo>
                  <a:lnTo>
                    <a:pt x="12749" y="9906"/>
                  </a:lnTo>
                  <a:lnTo>
                    <a:pt x="12898" y="9607"/>
                  </a:lnTo>
                  <a:lnTo>
                    <a:pt x="13031" y="9308"/>
                  </a:lnTo>
                  <a:lnTo>
                    <a:pt x="13147" y="9009"/>
                  </a:lnTo>
                  <a:lnTo>
                    <a:pt x="13247" y="8693"/>
                  </a:lnTo>
                  <a:lnTo>
                    <a:pt x="13330" y="8377"/>
                  </a:lnTo>
                  <a:lnTo>
                    <a:pt x="13397" y="8061"/>
                  </a:lnTo>
                  <a:lnTo>
                    <a:pt x="13463" y="7729"/>
                  </a:lnTo>
                  <a:lnTo>
                    <a:pt x="13497" y="7413"/>
                  </a:lnTo>
                  <a:lnTo>
                    <a:pt x="13513" y="7081"/>
                  </a:lnTo>
                  <a:lnTo>
                    <a:pt x="13530" y="6765"/>
                  </a:lnTo>
                  <a:lnTo>
                    <a:pt x="13513" y="6432"/>
                  </a:lnTo>
                  <a:lnTo>
                    <a:pt x="13497" y="6117"/>
                  </a:lnTo>
                  <a:lnTo>
                    <a:pt x="13463" y="5801"/>
                  </a:lnTo>
                  <a:lnTo>
                    <a:pt x="13397" y="5468"/>
                  </a:lnTo>
                  <a:lnTo>
                    <a:pt x="13330" y="5153"/>
                  </a:lnTo>
                  <a:lnTo>
                    <a:pt x="13247" y="4837"/>
                  </a:lnTo>
                  <a:lnTo>
                    <a:pt x="13147" y="4521"/>
                  </a:lnTo>
                  <a:lnTo>
                    <a:pt x="13031" y="4222"/>
                  </a:lnTo>
                  <a:lnTo>
                    <a:pt x="12898" y="3923"/>
                  </a:lnTo>
                  <a:lnTo>
                    <a:pt x="12749" y="3623"/>
                  </a:lnTo>
                  <a:lnTo>
                    <a:pt x="12599" y="3324"/>
                  </a:lnTo>
                  <a:lnTo>
                    <a:pt x="12416" y="3042"/>
                  </a:lnTo>
                  <a:lnTo>
                    <a:pt x="12217" y="2759"/>
                  </a:lnTo>
                  <a:lnTo>
                    <a:pt x="12017" y="2493"/>
                  </a:lnTo>
                  <a:lnTo>
                    <a:pt x="11785" y="2227"/>
                  </a:lnTo>
                  <a:lnTo>
                    <a:pt x="11552" y="1978"/>
                  </a:lnTo>
                  <a:lnTo>
                    <a:pt x="11286" y="1745"/>
                  </a:lnTo>
                  <a:lnTo>
                    <a:pt x="11037" y="1513"/>
                  </a:lnTo>
                  <a:lnTo>
                    <a:pt x="10754" y="1313"/>
                  </a:lnTo>
                  <a:lnTo>
                    <a:pt x="10488" y="1114"/>
                  </a:lnTo>
                  <a:lnTo>
                    <a:pt x="10206" y="931"/>
                  </a:lnTo>
                  <a:lnTo>
                    <a:pt x="9906" y="765"/>
                  </a:lnTo>
                  <a:lnTo>
                    <a:pt x="9607" y="632"/>
                  </a:lnTo>
                  <a:lnTo>
                    <a:pt x="9308" y="499"/>
                  </a:lnTo>
                  <a:lnTo>
                    <a:pt x="8992" y="382"/>
                  </a:lnTo>
                  <a:lnTo>
                    <a:pt x="8693" y="283"/>
                  </a:lnTo>
                  <a:lnTo>
                    <a:pt x="8377" y="183"/>
                  </a:lnTo>
                  <a:lnTo>
                    <a:pt x="8061" y="116"/>
                  </a:lnTo>
                  <a:lnTo>
                    <a:pt x="7729" y="67"/>
                  </a:lnTo>
                  <a:lnTo>
                    <a:pt x="7413" y="33"/>
                  </a:lnTo>
                  <a:lnTo>
                    <a:pt x="7081"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7"/>
            <p:cNvSpPr/>
            <p:nvPr/>
          </p:nvSpPr>
          <p:spPr>
            <a:xfrm>
              <a:off x="2565075" y="1631475"/>
              <a:ext cx="338250" cy="338250"/>
            </a:xfrm>
            <a:custGeom>
              <a:rect b="b" l="l" r="r" t="t"/>
              <a:pathLst>
                <a:path extrusionOk="0" fill="none" h="13530" w="13530">
                  <a:moveTo>
                    <a:pt x="1978" y="1978"/>
                  </a:moveTo>
                  <a:lnTo>
                    <a:pt x="1978" y="1978"/>
                  </a:lnTo>
                  <a:lnTo>
                    <a:pt x="2227" y="1745"/>
                  </a:lnTo>
                  <a:lnTo>
                    <a:pt x="2493" y="1513"/>
                  </a:lnTo>
                  <a:lnTo>
                    <a:pt x="2759" y="1313"/>
                  </a:lnTo>
                  <a:lnTo>
                    <a:pt x="3042" y="1114"/>
                  </a:lnTo>
                  <a:lnTo>
                    <a:pt x="3324" y="931"/>
                  </a:lnTo>
                  <a:lnTo>
                    <a:pt x="3607" y="765"/>
                  </a:lnTo>
                  <a:lnTo>
                    <a:pt x="3906" y="632"/>
                  </a:lnTo>
                  <a:lnTo>
                    <a:pt x="4222" y="499"/>
                  </a:lnTo>
                  <a:lnTo>
                    <a:pt x="4521" y="382"/>
                  </a:lnTo>
                  <a:lnTo>
                    <a:pt x="4837" y="283"/>
                  </a:lnTo>
                  <a:lnTo>
                    <a:pt x="5153" y="183"/>
                  </a:lnTo>
                  <a:lnTo>
                    <a:pt x="5469" y="116"/>
                  </a:lnTo>
                  <a:lnTo>
                    <a:pt x="5784" y="67"/>
                  </a:lnTo>
                  <a:lnTo>
                    <a:pt x="6117" y="33"/>
                  </a:lnTo>
                  <a:lnTo>
                    <a:pt x="6433" y="0"/>
                  </a:lnTo>
                  <a:lnTo>
                    <a:pt x="6765" y="0"/>
                  </a:lnTo>
                  <a:lnTo>
                    <a:pt x="7081" y="0"/>
                  </a:lnTo>
                  <a:lnTo>
                    <a:pt x="7413" y="33"/>
                  </a:lnTo>
                  <a:lnTo>
                    <a:pt x="7729" y="67"/>
                  </a:lnTo>
                  <a:lnTo>
                    <a:pt x="8061" y="116"/>
                  </a:lnTo>
                  <a:lnTo>
                    <a:pt x="8377" y="183"/>
                  </a:lnTo>
                  <a:lnTo>
                    <a:pt x="8693" y="283"/>
                  </a:lnTo>
                  <a:lnTo>
                    <a:pt x="8992" y="382"/>
                  </a:lnTo>
                  <a:lnTo>
                    <a:pt x="9308" y="499"/>
                  </a:lnTo>
                  <a:lnTo>
                    <a:pt x="9607" y="632"/>
                  </a:lnTo>
                  <a:lnTo>
                    <a:pt x="9906" y="765"/>
                  </a:lnTo>
                  <a:lnTo>
                    <a:pt x="10206" y="931"/>
                  </a:lnTo>
                  <a:lnTo>
                    <a:pt x="10488" y="1114"/>
                  </a:lnTo>
                  <a:lnTo>
                    <a:pt x="10754" y="1313"/>
                  </a:lnTo>
                  <a:lnTo>
                    <a:pt x="11037" y="1513"/>
                  </a:lnTo>
                  <a:lnTo>
                    <a:pt x="11286" y="1745"/>
                  </a:lnTo>
                  <a:lnTo>
                    <a:pt x="11552" y="1978"/>
                  </a:lnTo>
                  <a:lnTo>
                    <a:pt x="11552" y="1978"/>
                  </a:lnTo>
                  <a:lnTo>
                    <a:pt x="11785" y="2227"/>
                  </a:lnTo>
                  <a:lnTo>
                    <a:pt x="12017" y="2493"/>
                  </a:lnTo>
                  <a:lnTo>
                    <a:pt x="12217" y="2759"/>
                  </a:lnTo>
                  <a:lnTo>
                    <a:pt x="12416" y="3042"/>
                  </a:lnTo>
                  <a:lnTo>
                    <a:pt x="12599" y="3324"/>
                  </a:lnTo>
                  <a:lnTo>
                    <a:pt x="12749" y="3623"/>
                  </a:lnTo>
                  <a:lnTo>
                    <a:pt x="12898" y="3923"/>
                  </a:lnTo>
                  <a:lnTo>
                    <a:pt x="13031" y="4222"/>
                  </a:lnTo>
                  <a:lnTo>
                    <a:pt x="13147" y="4521"/>
                  </a:lnTo>
                  <a:lnTo>
                    <a:pt x="13247" y="4837"/>
                  </a:lnTo>
                  <a:lnTo>
                    <a:pt x="13330" y="5153"/>
                  </a:lnTo>
                  <a:lnTo>
                    <a:pt x="13397" y="5468"/>
                  </a:lnTo>
                  <a:lnTo>
                    <a:pt x="13463" y="5801"/>
                  </a:lnTo>
                  <a:lnTo>
                    <a:pt x="13497" y="6117"/>
                  </a:lnTo>
                  <a:lnTo>
                    <a:pt x="13513" y="6432"/>
                  </a:lnTo>
                  <a:lnTo>
                    <a:pt x="13530" y="6765"/>
                  </a:lnTo>
                  <a:lnTo>
                    <a:pt x="13513" y="7081"/>
                  </a:lnTo>
                  <a:lnTo>
                    <a:pt x="13497" y="7413"/>
                  </a:lnTo>
                  <a:lnTo>
                    <a:pt x="13463" y="7729"/>
                  </a:lnTo>
                  <a:lnTo>
                    <a:pt x="13397" y="8061"/>
                  </a:lnTo>
                  <a:lnTo>
                    <a:pt x="13330" y="8377"/>
                  </a:lnTo>
                  <a:lnTo>
                    <a:pt x="13247" y="8693"/>
                  </a:lnTo>
                  <a:lnTo>
                    <a:pt x="13147" y="9009"/>
                  </a:lnTo>
                  <a:lnTo>
                    <a:pt x="13031" y="9308"/>
                  </a:lnTo>
                  <a:lnTo>
                    <a:pt x="12898" y="9607"/>
                  </a:lnTo>
                  <a:lnTo>
                    <a:pt x="12749" y="9906"/>
                  </a:lnTo>
                  <a:lnTo>
                    <a:pt x="12599" y="10205"/>
                  </a:lnTo>
                  <a:lnTo>
                    <a:pt x="12416" y="10488"/>
                  </a:lnTo>
                  <a:lnTo>
                    <a:pt x="12217" y="10771"/>
                  </a:lnTo>
                  <a:lnTo>
                    <a:pt x="12017" y="11036"/>
                  </a:lnTo>
                  <a:lnTo>
                    <a:pt x="11785" y="11302"/>
                  </a:lnTo>
                  <a:lnTo>
                    <a:pt x="11552" y="11552"/>
                  </a:lnTo>
                  <a:lnTo>
                    <a:pt x="11552" y="11552"/>
                  </a:lnTo>
                  <a:lnTo>
                    <a:pt x="11286" y="11784"/>
                  </a:lnTo>
                  <a:lnTo>
                    <a:pt x="11037" y="12017"/>
                  </a:lnTo>
                  <a:lnTo>
                    <a:pt x="10754" y="12217"/>
                  </a:lnTo>
                  <a:lnTo>
                    <a:pt x="10488" y="12416"/>
                  </a:lnTo>
                  <a:lnTo>
                    <a:pt x="10206" y="12599"/>
                  </a:lnTo>
                  <a:lnTo>
                    <a:pt x="9906" y="12765"/>
                  </a:lnTo>
                  <a:lnTo>
                    <a:pt x="9607" y="12898"/>
                  </a:lnTo>
                  <a:lnTo>
                    <a:pt x="9308" y="13031"/>
                  </a:lnTo>
                  <a:lnTo>
                    <a:pt x="8992" y="13147"/>
                  </a:lnTo>
                  <a:lnTo>
                    <a:pt x="8693" y="13247"/>
                  </a:lnTo>
                  <a:lnTo>
                    <a:pt x="8377" y="13330"/>
                  </a:lnTo>
                  <a:lnTo>
                    <a:pt x="8061" y="13413"/>
                  </a:lnTo>
                  <a:lnTo>
                    <a:pt x="7729" y="13463"/>
                  </a:lnTo>
                  <a:lnTo>
                    <a:pt x="7413" y="13496"/>
                  </a:lnTo>
                  <a:lnTo>
                    <a:pt x="7081" y="13530"/>
                  </a:lnTo>
                  <a:lnTo>
                    <a:pt x="6765" y="13530"/>
                  </a:lnTo>
                  <a:lnTo>
                    <a:pt x="6433" y="13530"/>
                  </a:lnTo>
                  <a:lnTo>
                    <a:pt x="6117" y="13496"/>
                  </a:lnTo>
                  <a:lnTo>
                    <a:pt x="5784" y="13463"/>
                  </a:lnTo>
                  <a:lnTo>
                    <a:pt x="5469" y="13413"/>
                  </a:lnTo>
                  <a:lnTo>
                    <a:pt x="5153" y="13330"/>
                  </a:lnTo>
                  <a:lnTo>
                    <a:pt x="4837" y="13247"/>
                  </a:lnTo>
                  <a:lnTo>
                    <a:pt x="4521" y="13147"/>
                  </a:lnTo>
                  <a:lnTo>
                    <a:pt x="4222" y="13031"/>
                  </a:lnTo>
                  <a:lnTo>
                    <a:pt x="3906" y="12898"/>
                  </a:lnTo>
                  <a:lnTo>
                    <a:pt x="3607" y="12765"/>
                  </a:lnTo>
                  <a:lnTo>
                    <a:pt x="3324" y="12599"/>
                  </a:lnTo>
                  <a:lnTo>
                    <a:pt x="3042" y="12416"/>
                  </a:lnTo>
                  <a:lnTo>
                    <a:pt x="2759" y="12217"/>
                  </a:lnTo>
                  <a:lnTo>
                    <a:pt x="2493" y="12017"/>
                  </a:lnTo>
                  <a:lnTo>
                    <a:pt x="2227" y="11784"/>
                  </a:lnTo>
                  <a:lnTo>
                    <a:pt x="1978" y="11552"/>
                  </a:lnTo>
                  <a:lnTo>
                    <a:pt x="1978" y="11552"/>
                  </a:lnTo>
                  <a:lnTo>
                    <a:pt x="1729" y="11302"/>
                  </a:lnTo>
                  <a:lnTo>
                    <a:pt x="1513" y="11036"/>
                  </a:lnTo>
                  <a:lnTo>
                    <a:pt x="1297" y="10771"/>
                  </a:lnTo>
                  <a:lnTo>
                    <a:pt x="1114" y="10488"/>
                  </a:lnTo>
                  <a:lnTo>
                    <a:pt x="931" y="10205"/>
                  </a:lnTo>
                  <a:lnTo>
                    <a:pt x="765" y="9906"/>
                  </a:lnTo>
                  <a:lnTo>
                    <a:pt x="615" y="9607"/>
                  </a:lnTo>
                  <a:lnTo>
                    <a:pt x="482" y="9308"/>
                  </a:lnTo>
                  <a:lnTo>
                    <a:pt x="366" y="9009"/>
                  </a:lnTo>
                  <a:lnTo>
                    <a:pt x="266" y="8693"/>
                  </a:lnTo>
                  <a:lnTo>
                    <a:pt x="183" y="8377"/>
                  </a:lnTo>
                  <a:lnTo>
                    <a:pt x="117" y="8061"/>
                  </a:lnTo>
                  <a:lnTo>
                    <a:pt x="67" y="7729"/>
                  </a:lnTo>
                  <a:lnTo>
                    <a:pt x="33" y="7413"/>
                  </a:lnTo>
                  <a:lnTo>
                    <a:pt x="0" y="7081"/>
                  </a:lnTo>
                  <a:lnTo>
                    <a:pt x="0" y="6765"/>
                  </a:lnTo>
                  <a:lnTo>
                    <a:pt x="0" y="6432"/>
                  </a:lnTo>
                  <a:lnTo>
                    <a:pt x="33" y="6117"/>
                  </a:lnTo>
                  <a:lnTo>
                    <a:pt x="67" y="5801"/>
                  </a:lnTo>
                  <a:lnTo>
                    <a:pt x="117" y="5468"/>
                  </a:lnTo>
                  <a:lnTo>
                    <a:pt x="183" y="5153"/>
                  </a:lnTo>
                  <a:lnTo>
                    <a:pt x="266" y="4837"/>
                  </a:lnTo>
                  <a:lnTo>
                    <a:pt x="366" y="4521"/>
                  </a:lnTo>
                  <a:lnTo>
                    <a:pt x="482" y="4222"/>
                  </a:lnTo>
                  <a:lnTo>
                    <a:pt x="615" y="3923"/>
                  </a:lnTo>
                  <a:lnTo>
                    <a:pt x="765" y="3623"/>
                  </a:lnTo>
                  <a:lnTo>
                    <a:pt x="931" y="3324"/>
                  </a:lnTo>
                  <a:lnTo>
                    <a:pt x="1114" y="3042"/>
                  </a:lnTo>
                  <a:lnTo>
                    <a:pt x="1297" y="2759"/>
                  </a:lnTo>
                  <a:lnTo>
                    <a:pt x="1513" y="2493"/>
                  </a:lnTo>
                  <a:lnTo>
                    <a:pt x="1729" y="2227"/>
                  </a:lnTo>
                  <a:lnTo>
                    <a:pt x="1978" y="197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7"/>
            <p:cNvSpPr/>
            <p:nvPr/>
          </p:nvSpPr>
          <p:spPr>
            <a:xfrm>
              <a:off x="2575450" y="1641850"/>
              <a:ext cx="317075" cy="317075"/>
            </a:xfrm>
            <a:custGeom>
              <a:rect b="b" l="l" r="r" t="t"/>
              <a:pathLst>
                <a:path extrusionOk="0" h="12683" w="12683">
                  <a:moveTo>
                    <a:pt x="6317" y="1"/>
                  </a:moveTo>
                  <a:lnTo>
                    <a:pt x="6018" y="17"/>
                  </a:lnTo>
                  <a:lnTo>
                    <a:pt x="5718" y="34"/>
                  </a:lnTo>
                  <a:lnTo>
                    <a:pt x="5403" y="67"/>
                  </a:lnTo>
                  <a:lnTo>
                    <a:pt x="5103" y="134"/>
                  </a:lnTo>
                  <a:lnTo>
                    <a:pt x="4804" y="200"/>
                  </a:lnTo>
                  <a:lnTo>
                    <a:pt x="4488" y="283"/>
                  </a:lnTo>
                  <a:lnTo>
                    <a:pt x="4189" y="383"/>
                  </a:lnTo>
                  <a:lnTo>
                    <a:pt x="3907" y="499"/>
                  </a:lnTo>
                  <a:lnTo>
                    <a:pt x="3607" y="616"/>
                  </a:lnTo>
                  <a:lnTo>
                    <a:pt x="3325" y="765"/>
                  </a:lnTo>
                  <a:lnTo>
                    <a:pt x="3042" y="931"/>
                  </a:lnTo>
                  <a:lnTo>
                    <a:pt x="2760" y="1114"/>
                  </a:lnTo>
                  <a:lnTo>
                    <a:pt x="2510" y="1297"/>
                  </a:lnTo>
                  <a:lnTo>
                    <a:pt x="2261" y="1497"/>
                  </a:lnTo>
                  <a:lnTo>
                    <a:pt x="2012" y="1713"/>
                  </a:lnTo>
                  <a:lnTo>
                    <a:pt x="1796" y="1929"/>
                  </a:lnTo>
                  <a:lnTo>
                    <a:pt x="1580" y="2161"/>
                  </a:lnTo>
                  <a:lnTo>
                    <a:pt x="1380" y="2394"/>
                  </a:lnTo>
                  <a:lnTo>
                    <a:pt x="1197" y="2643"/>
                  </a:lnTo>
                  <a:lnTo>
                    <a:pt x="1015" y="2909"/>
                  </a:lnTo>
                  <a:lnTo>
                    <a:pt x="865" y="3159"/>
                  </a:lnTo>
                  <a:lnTo>
                    <a:pt x="715" y="3425"/>
                  </a:lnTo>
                  <a:lnTo>
                    <a:pt x="582" y="3707"/>
                  </a:lnTo>
                  <a:lnTo>
                    <a:pt x="466" y="3990"/>
                  </a:lnTo>
                  <a:lnTo>
                    <a:pt x="350" y="4272"/>
                  </a:lnTo>
                  <a:lnTo>
                    <a:pt x="267" y="4555"/>
                  </a:lnTo>
                  <a:lnTo>
                    <a:pt x="184" y="4854"/>
                  </a:lnTo>
                  <a:lnTo>
                    <a:pt x="117" y="5153"/>
                  </a:lnTo>
                  <a:lnTo>
                    <a:pt x="67" y="5452"/>
                  </a:lnTo>
                  <a:lnTo>
                    <a:pt x="34" y="5752"/>
                  </a:lnTo>
                  <a:lnTo>
                    <a:pt x="17" y="6067"/>
                  </a:lnTo>
                  <a:lnTo>
                    <a:pt x="1" y="6366"/>
                  </a:lnTo>
                  <a:lnTo>
                    <a:pt x="17" y="6666"/>
                  </a:lnTo>
                  <a:lnTo>
                    <a:pt x="34" y="6981"/>
                  </a:lnTo>
                  <a:lnTo>
                    <a:pt x="67" y="7281"/>
                  </a:lnTo>
                  <a:lnTo>
                    <a:pt x="134" y="7596"/>
                  </a:lnTo>
                  <a:lnTo>
                    <a:pt x="200" y="7896"/>
                  </a:lnTo>
                  <a:lnTo>
                    <a:pt x="283" y="8195"/>
                  </a:lnTo>
                  <a:lnTo>
                    <a:pt x="383" y="8494"/>
                  </a:lnTo>
                  <a:lnTo>
                    <a:pt x="499" y="8793"/>
                  </a:lnTo>
                  <a:lnTo>
                    <a:pt x="632" y="9076"/>
                  </a:lnTo>
                  <a:lnTo>
                    <a:pt x="765" y="9375"/>
                  </a:lnTo>
                  <a:lnTo>
                    <a:pt x="931" y="9657"/>
                  </a:lnTo>
                  <a:lnTo>
                    <a:pt x="1114" y="9923"/>
                  </a:lnTo>
                  <a:lnTo>
                    <a:pt x="1297" y="10189"/>
                  </a:lnTo>
                  <a:lnTo>
                    <a:pt x="1497" y="10439"/>
                  </a:lnTo>
                  <a:lnTo>
                    <a:pt x="1713" y="10671"/>
                  </a:lnTo>
                  <a:lnTo>
                    <a:pt x="1929" y="10904"/>
                  </a:lnTo>
                  <a:lnTo>
                    <a:pt x="2161" y="11120"/>
                  </a:lnTo>
                  <a:lnTo>
                    <a:pt x="2394" y="11303"/>
                  </a:lnTo>
                  <a:lnTo>
                    <a:pt x="2643" y="11502"/>
                  </a:lnTo>
                  <a:lnTo>
                    <a:pt x="2909" y="11669"/>
                  </a:lnTo>
                  <a:lnTo>
                    <a:pt x="3159" y="11835"/>
                  </a:lnTo>
                  <a:lnTo>
                    <a:pt x="3425" y="11984"/>
                  </a:lnTo>
                  <a:lnTo>
                    <a:pt x="3707" y="12117"/>
                  </a:lnTo>
                  <a:lnTo>
                    <a:pt x="3990" y="12234"/>
                  </a:lnTo>
                  <a:lnTo>
                    <a:pt x="4272" y="12333"/>
                  </a:lnTo>
                  <a:lnTo>
                    <a:pt x="4572" y="12433"/>
                  </a:lnTo>
                  <a:lnTo>
                    <a:pt x="4854" y="12516"/>
                  </a:lnTo>
                  <a:lnTo>
                    <a:pt x="5153" y="12566"/>
                  </a:lnTo>
                  <a:lnTo>
                    <a:pt x="5452" y="12616"/>
                  </a:lnTo>
                  <a:lnTo>
                    <a:pt x="5752" y="12666"/>
                  </a:lnTo>
                  <a:lnTo>
                    <a:pt x="6067" y="12682"/>
                  </a:lnTo>
                  <a:lnTo>
                    <a:pt x="6682" y="12682"/>
                  </a:lnTo>
                  <a:lnTo>
                    <a:pt x="6982" y="12649"/>
                  </a:lnTo>
                  <a:lnTo>
                    <a:pt x="7281" y="12616"/>
                  </a:lnTo>
                  <a:lnTo>
                    <a:pt x="7597" y="12566"/>
                  </a:lnTo>
                  <a:lnTo>
                    <a:pt x="7896" y="12500"/>
                  </a:lnTo>
                  <a:lnTo>
                    <a:pt x="8195" y="12417"/>
                  </a:lnTo>
                  <a:lnTo>
                    <a:pt x="8494" y="12317"/>
                  </a:lnTo>
                  <a:lnTo>
                    <a:pt x="8793" y="12200"/>
                  </a:lnTo>
                  <a:lnTo>
                    <a:pt x="9076" y="12068"/>
                  </a:lnTo>
                  <a:lnTo>
                    <a:pt x="9375" y="11918"/>
                  </a:lnTo>
                  <a:lnTo>
                    <a:pt x="9658" y="11752"/>
                  </a:lnTo>
                  <a:lnTo>
                    <a:pt x="9924" y="11586"/>
                  </a:lnTo>
                  <a:lnTo>
                    <a:pt x="10189" y="11386"/>
                  </a:lnTo>
                  <a:lnTo>
                    <a:pt x="10439" y="11187"/>
                  </a:lnTo>
                  <a:lnTo>
                    <a:pt x="10671" y="10987"/>
                  </a:lnTo>
                  <a:lnTo>
                    <a:pt x="10904" y="10754"/>
                  </a:lnTo>
                  <a:lnTo>
                    <a:pt x="11120" y="10522"/>
                  </a:lnTo>
                  <a:lnTo>
                    <a:pt x="11320" y="10289"/>
                  </a:lnTo>
                  <a:lnTo>
                    <a:pt x="11503" y="10040"/>
                  </a:lnTo>
                  <a:lnTo>
                    <a:pt x="11669" y="9790"/>
                  </a:lnTo>
                  <a:lnTo>
                    <a:pt x="11835" y="9524"/>
                  </a:lnTo>
                  <a:lnTo>
                    <a:pt x="11985" y="9259"/>
                  </a:lnTo>
                  <a:lnTo>
                    <a:pt x="12117" y="8976"/>
                  </a:lnTo>
                  <a:lnTo>
                    <a:pt x="12234" y="8710"/>
                  </a:lnTo>
                  <a:lnTo>
                    <a:pt x="12334" y="8411"/>
                  </a:lnTo>
                  <a:lnTo>
                    <a:pt x="12433" y="8128"/>
                  </a:lnTo>
                  <a:lnTo>
                    <a:pt x="12516" y="7829"/>
                  </a:lnTo>
                  <a:lnTo>
                    <a:pt x="12566" y="7530"/>
                  </a:lnTo>
                  <a:lnTo>
                    <a:pt x="12616" y="7231"/>
                  </a:lnTo>
                  <a:lnTo>
                    <a:pt x="12666" y="6932"/>
                  </a:lnTo>
                  <a:lnTo>
                    <a:pt x="12683" y="6632"/>
                  </a:lnTo>
                  <a:lnTo>
                    <a:pt x="12683" y="6317"/>
                  </a:lnTo>
                  <a:lnTo>
                    <a:pt x="12683" y="6017"/>
                  </a:lnTo>
                  <a:lnTo>
                    <a:pt x="12649" y="5718"/>
                  </a:lnTo>
                  <a:lnTo>
                    <a:pt x="12616" y="5402"/>
                  </a:lnTo>
                  <a:lnTo>
                    <a:pt x="12566" y="5103"/>
                  </a:lnTo>
                  <a:lnTo>
                    <a:pt x="12500" y="4804"/>
                  </a:lnTo>
                  <a:lnTo>
                    <a:pt x="12417" y="4488"/>
                  </a:lnTo>
                  <a:lnTo>
                    <a:pt x="12317" y="4189"/>
                  </a:lnTo>
                  <a:lnTo>
                    <a:pt x="12201" y="3907"/>
                  </a:lnTo>
                  <a:lnTo>
                    <a:pt x="12068" y="3607"/>
                  </a:lnTo>
                  <a:lnTo>
                    <a:pt x="11918" y="3325"/>
                  </a:lnTo>
                  <a:lnTo>
                    <a:pt x="11752" y="3042"/>
                  </a:lnTo>
                  <a:lnTo>
                    <a:pt x="11586" y="2760"/>
                  </a:lnTo>
                  <a:lnTo>
                    <a:pt x="11386" y="2494"/>
                  </a:lnTo>
                  <a:lnTo>
                    <a:pt x="11187" y="2244"/>
                  </a:lnTo>
                  <a:lnTo>
                    <a:pt x="10987" y="2012"/>
                  </a:lnTo>
                  <a:lnTo>
                    <a:pt x="10755" y="1796"/>
                  </a:lnTo>
                  <a:lnTo>
                    <a:pt x="10522" y="1580"/>
                  </a:lnTo>
                  <a:lnTo>
                    <a:pt x="10289" y="1380"/>
                  </a:lnTo>
                  <a:lnTo>
                    <a:pt x="10040" y="1197"/>
                  </a:lnTo>
                  <a:lnTo>
                    <a:pt x="9791" y="1015"/>
                  </a:lnTo>
                  <a:lnTo>
                    <a:pt x="9525" y="865"/>
                  </a:lnTo>
                  <a:lnTo>
                    <a:pt x="9259" y="715"/>
                  </a:lnTo>
                  <a:lnTo>
                    <a:pt x="8976" y="582"/>
                  </a:lnTo>
                  <a:lnTo>
                    <a:pt x="8710" y="466"/>
                  </a:lnTo>
                  <a:lnTo>
                    <a:pt x="8411" y="350"/>
                  </a:lnTo>
                  <a:lnTo>
                    <a:pt x="8128" y="267"/>
                  </a:lnTo>
                  <a:lnTo>
                    <a:pt x="7829" y="183"/>
                  </a:lnTo>
                  <a:lnTo>
                    <a:pt x="7530" y="117"/>
                  </a:lnTo>
                  <a:lnTo>
                    <a:pt x="7231" y="67"/>
                  </a:lnTo>
                  <a:lnTo>
                    <a:pt x="6932" y="34"/>
                  </a:lnTo>
                  <a:lnTo>
                    <a:pt x="6633" y="17"/>
                  </a:lnTo>
                  <a:lnTo>
                    <a:pt x="63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7"/>
            <p:cNvSpPr/>
            <p:nvPr/>
          </p:nvSpPr>
          <p:spPr>
            <a:xfrm>
              <a:off x="2575450" y="1641850"/>
              <a:ext cx="317075" cy="317075"/>
            </a:xfrm>
            <a:custGeom>
              <a:rect b="b" l="l" r="r" t="t"/>
              <a:pathLst>
                <a:path extrusionOk="0" fill="none" h="12683" w="12683">
                  <a:moveTo>
                    <a:pt x="3042" y="931"/>
                  </a:moveTo>
                  <a:lnTo>
                    <a:pt x="3042" y="931"/>
                  </a:lnTo>
                  <a:lnTo>
                    <a:pt x="3325" y="765"/>
                  </a:lnTo>
                  <a:lnTo>
                    <a:pt x="3607" y="616"/>
                  </a:lnTo>
                  <a:lnTo>
                    <a:pt x="3907" y="499"/>
                  </a:lnTo>
                  <a:lnTo>
                    <a:pt x="4189" y="383"/>
                  </a:lnTo>
                  <a:lnTo>
                    <a:pt x="4488" y="283"/>
                  </a:lnTo>
                  <a:lnTo>
                    <a:pt x="4804" y="200"/>
                  </a:lnTo>
                  <a:lnTo>
                    <a:pt x="5103" y="134"/>
                  </a:lnTo>
                  <a:lnTo>
                    <a:pt x="5403" y="67"/>
                  </a:lnTo>
                  <a:lnTo>
                    <a:pt x="5718" y="34"/>
                  </a:lnTo>
                  <a:lnTo>
                    <a:pt x="6018" y="17"/>
                  </a:lnTo>
                  <a:lnTo>
                    <a:pt x="6317" y="1"/>
                  </a:lnTo>
                  <a:lnTo>
                    <a:pt x="6633" y="17"/>
                  </a:lnTo>
                  <a:lnTo>
                    <a:pt x="6932" y="34"/>
                  </a:lnTo>
                  <a:lnTo>
                    <a:pt x="7231" y="67"/>
                  </a:lnTo>
                  <a:lnTo>
                    <a:pt x="7530" y="117"/>
                  </a:lnTo>
                  <a:lnTo>
                    <a:pt x="7829" y="183"/>
                  </a:lnTo>
                  <a:lnTo>
                    <a:pt x="8128" y="267"/>
                  </a:lnTo>
                  <a:lnTo>
                    <a:pt x="8411" y="350"/>
                  </a:lnTo>
                  <a:lnTo>
                    <a:pt x="8710" y="466"/>
                  </a:lnTo>
                  <a:lnTo>
                    <a:pt x="8976" y="582"/>
                  </a:lnTo>
                  <a:lnTo>
                    <a:pt x="9259" y="715"/>
                  </a:lnTo>
                  <a:lnTo>
                    <a:pt x="9525" y="865"/>
                  </a:lnTo>
                  <a:lnTo>
                    <a:pt x="9791" y="1015"/>
                  </a:lnTo>
                  <a:lnTo>
                    <a:pt x="10040" y="1197"/>
                  </a:lnTo>
                  <a:lnTo>
                    <a:pt x="10289" y="1380"/>
                  </a:lnTo>
                  <a:lnTo>
                    <a:pt x="10522" y="1580"/>
                  </a:lnTo>
                  <a:lnTo>
                    <a:pt x="10755" y="1796"/>
                  </a:lnTo>
                  <a:lnTo>
                    <a:pt x="10987" y="2012"/>
                  </a:lnTo>
                  <a:lnTo>
                    <a:pt x="11187" y="2244"/>
                  </a:lnTo>
                  <a:lnTo>
                    <a:pt x="11386" y="2494"/>
                  </a:lnTo>
                  <a:lnTo>
                    <a:pt x="11586" y="2760"/>
                  </a:lnTo>
                  <a:lnTo>
                    <a:pt x="11752" y="3042"/>
                  </a:lnTo>
                  <a:lnTo>
                    <a:pt x="11752" y="3042"/>
                  </a:lnTo>
                  <a:lnTo>
                    <a:pt x="11918" y="3325"/>
                  </a:lnTo>
                  <a:lnTo>
                    <a:pt x="12068" y="3607"/>
                  </a:lnTo>
                  <a:lnTo>
                    <a:pt x="12201" y="3907"/>
                  </a:lnTo>
                  <a:lnTo>
                    <a:pt x="12317" y="4189"/>
                  </a:lnTo>
                  <a:lnTo>
                    <a:pt x="12417" y="4488"/>
                  </a:lnTo>
                  <a:lnTo>
                    <a:pt x="12500" y="4804"/>
                  </a:lnTo>
                  <a:lnTo>
                    <a:pt x="12566" y="5103"/>
                  </a:lnTo>
                  <a:lnTo>
                    <a:pt x="12616" y="5402"/>
                  </a:lnTo>
                  <a:lnTo>
                    <a:pt x="12649" y="5718"/>
                  </a:lnTo>
                  <a:lnTo>
                    <a:pt x="12683" y="6017"/>
                  </a:lnTo>
                  <a:lnTo>
                    <a:pt x="12683" y="6317"/>
                  </a:lnTo>
                  <a:lnTo>
                    <a:pt x="12683" y="6632"/>
                  </a:lnTo>
                  <a:lnTo>
                    <a:pt x="12666" y="6932"/>
                  </a:lnTo>
                  <a:lnTo>
                    <a:pt x="12616" y="7231"/>
                  </a:lnTo>
                  <a:lnTo>
                    <a:pt x="12566" y="7530"/>
                  </a:lnTo>
                  <a:lnTo>
                    <a:pt x="12516" y="7829"/>
                  </a:lnTo>
                  <a:lnTo>
                    <a:pt x="12433" y="8128"/>
                  </a:lnTo>
                  <a:lnTo>
                    <a:pt x="12334" y="8411"/>
                  </a:lnTo>
                  <a:lnTo>
                    <a:pt x="12234" y="8710"/>
                  </a:lnTo>
                  <a:lnTo>
                    <a:pt x="12117" y="8976"/>
                  </a:lnTo>
                  <a:lnTo>
                    <a:pt x="11985" y="9259"/>
                  </a:lnTo>
                  <a:lnTo>
                    <a:pt x="11835" y="9524"/>
                  </a:lnTo>
                  <a:lnTo>
                    <a:pt x="11669" y="9790"/>
                  </a:lnTo>
                  <a:lnTo>
                    <a:pt x="11503" y="10040"/>
                  </a:lnTo>
                  <a:lnTo>
                    <a:pt x="11320" y="10289"/>
                  </a:lnTo>
                  <a:lnTo>
                    <a:pt x="11120" y="10522"/>
                  </a:lnTo>
                  <a:lnTo>
                    <a:pt x="10904" y="10754"/>
                  </a:lnTo>
                  <a:lnTo>
                    <a:pt x="10671" y="10987"/>
                  </a:lnTo>
                  <a:lnTo>
                    <a:pt x="10439" y="11187"/>
                  </a:lnTo>
                  <a:lnTo>
                    <a:pt x="10189" y="11386"/>
                  </a:lnTo>
                  <a:lnTo>
                    <a:pt x="9924" y="11586"/>
                  </a:lnTo>
                  <a:lnTo>
                    <a:pt x="9658" y="11752"/>
                  </a:lnTo>
                  <a:lnTo>
                    <a:pt x="9658" y="11752"/>
                  </a:lnTo>
                  <a:lnTo>
                    <a:pt x="9375" y="11918"/>
                  </a:lnTo>
                  <a:lnTo>
                    <a:pt x="9076" y="12068"/>
                  </a:lnTo>
                  <a:lnTo>
                    <a:pt x="8793" y="12200"/>
                  </a:lnTo>
                  <a:lnTo>
                    <a:pt x="8494" y="12317"/>
                  </a:lnTo>
                  <a:lnTo>
                    <a:pt x="8195" y="12417"/>
                  </a:lnTo>
                  <a:lnTo>
                    <a:pt x="7896" y="12500"/>
                  </a:lnTo>
                  <a:lnTo>
                    <a:pt x="7597" y="12566"/>
                  </a:lnTo>
                  <a:lnTo>
                    <a:pt x="7281" y="12616"/>
                  </a:lnTo>
                  <a:lnTo>
                    <a:pt x="6982" y="12649"/>
                  </a:lnTo>
                  <a:lnTo>
                    <a:pt x="6682" y="12682"/>
                  </a:lnTo>
                  <a:lnTo>
                    <a:pt x="6367" y="12682"/>
                  </a:lnTo>
                  <a:lnTo>
                    <a:pt x="6067" y="12682"/>
                  </a:lnTo>
                  <a:lnTo>
                    <a:pt x="5752" y="12666"/>
                  </a:lnTo>
                  <a:lnTo>
                    <a:pt x="5452" y="12616"/>
                  </a:lnTo>
                  <a:lnTo>
                    <a:pt x="5153" y="12566"/>
                  </a:lnTo>
                  <a:lnTo>
                    <a:pt x="4854" y="12516"/>
                  </a:lnTo>
                  <a:lnTo>
                    <a:pt x="4572" y="12433"/>
                  </a:lnTo>
                  <a:lnTo>
                    <a:pt x="4272" y="12333"/>
                  </a:lnTo>
                  <a:lnTo>
                    <a:pt x="3990" y="12234"/>
                  </a:lnTo>
                  <a:lnTo>
                    <a:pt x="3707" y="12117"/>
                  </a:lnTo>
                  <a:lnTo>
                    <a:pt x="3425" y="11984"/>
                  </a:lnTo>
                  <a:lnTo>
                    <a:pt x="3159" y="11835"/>
                  </a:lnTo>
                  <a:lnTo>
                    <a:pt x="2909" y="11669"/>
                  </a:lnTo>
                  <a:lnTo>
                    <a:pt x="2643" y="11502"/>
                  </a:lnTo>
                  <a:lnTo>
                    <a:pt x="2394" y="11303"/>
                  </a:lnTo>
                  <a:lnTo>
                    <a:pt x="2161" y="11120"/>
                  </a:lnTo>
                  <a:lnTo>
                    <a:pt x="1929" y="10904"/>
                  </a:lnTo>
                  <a:lnTo>
                    <a:pt x="1713" y="10671"/>
                  </a:lnTo>
                  <a:lnTo>
                    <a:pt x="1497" y="10439"/>
                  </a:lnTo>
                  <a:lnTo>
                    <a:pt x="1297" y="10189"/>
                  </a:lnTo>
                  <a:lnTo>
                    <a:pt x="1114" y="9923"/>
                  </a:lnTo>
                  <a:lnTo>
                    <a:pt x="931" y="9657"/>
                  </a:lnTo>
                  <a:lnTo>
                    <a:pt x="931" y="9657"/>
                  </a:lnTo>
                  <a:lnTo>
                    <a:pt x="765" y="9375"/>
                  </a:lnTo>
                  <a:lnTo>
                    <a:pt x="632" y="9076"/>
                  </a:lnTo>
                  <a:lnTo>
                    <a:pt x="499" y="8793"/>
                  </a:lnTo>
                  <a:lnTo>
                    <a:pt x="383" y="8494"/>
                  </a:lnTo>
                  <a:lnTo>
                    <a:pt x="283" y="8195"/>
                  </a:lnTo>
                  <a:lnTo>
                    <a:pt x="200" y="7896"/>
                  </a:lnTo>
                  <a:lnTo>
                    <a:pt x="134" y="7596"/>
                  </a:lnTo>
                  <a:lnTo>
                    <a:pt x="67" y="7281"/>
                  </a:lnTo>
                  <a:lnTo>
                    <a:pt x="34" y="6981"/>
                  </a:lnTo>
                  <a:lnTo>
                    <a:pt x="17" y="6666"/>
                  </a:lnTo>
                  <a:lnTo>
                    <a:pt x="1" y="6366"/>
                  </a:lnTo>
                  <a:lnTo>
                    <a:pt x="17" y="6067"/>
                  </a:lnTo>
                  <a:lnTo>
                    <a:pt x="34" y="5752"/>
                  </a:lnTo>
                  <a:lnTo>
                    <a:pt x="67" y="5452"/>
                  </a:lnTo>
                  <a:lnTo>
                    <a:pt x="117" y="5153"/>
                  </a:lnTo>
                  <a:lnTo>
                    <a:pt x="184" y="4854"/>
                  </a:lnTo>
                  <a:lnTo>
                    <a:pt x="267" y="4555"/>
                  </a:lnTo>
                  <a:lnTo>
                    <a:pt x="350" y="4272"/>
                  </a:lnTo>
                  <a:lnTo>
                    <a:pt x="466" y="3990"/>
                  </a:lnTo>
                  <a:lnTo>
                    <a:pt x="582" y="3707"/>
                  </a:lnTo>
                  <a:lnTo>
                    <a:pt x="715" y="3425"/>
                  </a:lnTo>
                  <a:lnTo>
                    <a:pt x="865" y="3159"/>
                  </a:lnTo>
                  <a:lnTo>
                    <a:pt x="1015" y="2909"/>
                  </a:lnTo>
                  <a:lnTo>
                    <a:pt x="1197" y="2643"/>
                  </a:lnTo>
                  <a:lnTo>
                    <a:pt x="1380" y="2394"/>
                  </a:lnTo>
                  <a:lnTo>
                    <a:pt x="1580" y="2161"/>
                  </a:lnTo>
                  <a:lnTo>
                    <a:pt x="1796" y="1929"/>
                  </a:lnTo>
                  <a:lnTo>
                    <a:pt x="2012" y="1713"/>
                  </a:lnTo>
                  <a:lnTo>
                    <a:pt x="2261" y="1497"/>
                  </a:lnTo>
                  <a:lnTo>
                    <a:pt x="2510" y="1297"/>
                  </a:lnTo>
                  <a:lnTo>
                    <a:pt x="2760" y="1114"/>
                  </a:lnTo>
                  <a:lnTo>
                    <a:pt x="3042" y="9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7"/>
            <p:cNvSpPr/>
            <p:nvPr/>
          </p:nvSpPr>
          <p:spPr>
            <a:xfrm>
              <a:off x="2588750" y="1863325"/>
              <a:ext cx="43250" cy="58625"/>
            </a:xfrm>
            <a:custGeom>
              <a:rect b="b" l="l" r="r" t="t"/>
              <a:pathLst>
                <a:path extrusionOk="0" h="2345" w="1730">
                  <a:moveTo>
                    <a:pt x="1" y="1"/>
                  </a:moveTo>
                  <a:lnTo>
                    <a:pt x="150" y="333"/>
                  </a:lnTo>
                  <a:lnTo>
                    <a:pt x="183" y="400"/>
                  </a:lnTo>
                  <a:lnTo>
                    <a:pt x="1" y="1"/>
                  </a:lnTo>
                  <a:close/>
                  <a:moveTo>
                    <a:pt x="183" y="400"/>
                  </a:moveTo>
                  <a:lnTo>
                    <a:pt x="316" y="665"/>
                  </a:lnTo>
                  <a:lnTo>
                    <a:pt x="394" y="789"/>
                  </a:lnTo>
                  <a:lnTo>
                    <a:pt x="394" y="789"/>
                  </a:lnTo>
                  <a:lnTo>
                    <a:pt x="183" y="400"/>
                  </a:lnTo>
                  <a:close/>
                  <a:moveTo>
                    <a:pt x="394" y="789"/>
                  </a:moveTo>
                  <a:lnTo>
                    <a:pt x="399" y="798"/>
                  </a:lnTo>
                  <a:lnTo>
                    <a:pt x="409" y="813"/>
                  </a:lnTo>
                  <a:lnTo>
                    <a:pt x="409" y="813"/>
                  </a:lnTo>
                  <a:lnTo>
                    <a:pt x="394" y="789"/>
                  </a:lnTo>
                  <a:close/>
                  <a:moveTo>
                    <a:pt x="409" y="813"/>
                  </a:moveTo>
                  <a:lnTo>
                    <a:pt x="516" y="981"/>
                  </a:lnTo>
                  <a:lnTo>
                    <a:pt x="732" y="1280"/>
                  </a:lnTo>
                  <a:lnTo>
                    <a:pt x="948" y="1563"/>
                  </a:lnTo>
                  <a:lnTo>
                    <a:pt x="1147" y="1776"/>
                  </a:lnTo>
                  <a:lnTo>
                    <a:pt x="1147" y="1776"/>
                  </a:lnTo>
                  <a:lnTo>
                    <a:pt x="1014" y="1630"/>
                  </a:lnTo>
                  <a:lnTo>
                    <a:pt x="848" y="1430"/>
                  </a:lnTo>
                  <a:lnTo>
                    <a:pt x="699" y="1231"/>
                  </a:lnTo>
                  <a:lnTo>
                    <a:pt x="549" y="1015"/>
                  </a:lnTo>
                  <a:lnTo>
                    <a:pt x="409" y="813"/>
                  </a:lnTo>
                  <a:close/>
                  <a:moveTo>
                    <a:pt x="1147" y="1776"/>
                  </a:moveTo>
                  <a:lnTo>
                    <a:pt x="1181" y="1812"/>
                  </a:lnTo>
                  <a:lnTo>
                    <a:pt x="1197" y="1829"/>
                  </a:lnTo>
                  <a:lnTo>
                    <a:pt x="1147" y="1776"/>
                  </a:lnTo>
                  <a:close/>
                  <a:moveTo>
                    <a:pt x="1197" y="1829"/>
                  </a:moveTo>
                  <a:lnTo>
                    <a:pt x="1197" y="1829"/>
                  </a:lnTo>
                  <a:lnTo>
                    <a:pt x="1447" y="2095"/>
                  </a:lnTo>
                  <a:lnTo>
                    <a:pt x="1729" y="2344"/>
                  </a:lnTo>
                  <a:lnTo>
                    <a:pt x="1546" y="2178"/>
                  </a:lnTo>
                  <a:lnTo>
                    <a:pt x="1364" y="1995"/>
                  </a:lnTo>
                  <a:lnTo>
                    <a:pt x="1197" y="1829"/>
                  </a:ln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7"/>
            <p:cNvSpPr/>
            <p:nvPr/>
          </p:nvSpPr>
          <p:spPr>
            <a:xfrm>
              <a:off x="2588750" y="1863325"/>
              <a:ext cx="43250" cy="58625"/>
            </a:xfrm>
            <a:custGeom>
              <a:rect b="b" l="l" r="r" t="t"/>
              <a:pathLst>
                <a:path extrusionOk="0" fill="none" h="2345" w="1730">
                  <a:moveTo>
                    <a:pt x="1" y="1"/>
                  </a:moveTo>
                  <a:lnTo>
                    <a:pt x="1" y="1"/>
                  </a:lnTo>
                  <a:lnTo>
                    <a:pt x="1" y="1"/>
                  </a:lnTo>
                  <a:lnTo>
                    <a:pt x="150" y="333"/>
                  </a:lnTo>
                  <a:lnTo>
                    <a:pt x="316" y="665"/>
                  </a:lnTo>
                  <a:lnTo>
                    <a:pt x="516" y="981"/>
                  </a:lnTo>
                  <a:lnTo>
                    <a:pt x="732" y="1280"/>
                  </a:lnTo>
                  <a:lnTo>
                    <a:pt x="948" y="1563"/>
                  </a:lnTo>
                  <a:lnTo>
                    <a:pt x="1197" y="1829"/>
                  </a:lnTo>
                  <a:lnTo>
                    <a:pt x="1447" y="2095"/>
                  </a:lnTo>
                  <a:lnTo>
                    <a:pt x="1729" y="2344"/>
                  </a:lnTo>
                  <a:lnTo>
                    <a:pt x="1729" y="2344"/>
                  </a:lnTo>
                  <a:lnTo>
                    <a:pt x="1729" y="2344"/>
                  </a:lnTo>
                  <a:lnTo>
                    <a:pt x="1729" y="2344"/>
                  </a:lnTo>
                  <a:lnTo>
                    <a:pt x="1546" y="2178"/>
                  </a:lnTo>
                  <a:lnTo>
                    <a:pt x="1364" y="1995"/>
                  </a:lnTo>
                  <a:lnTo>
                    <a:pt x="1181" y="1812"/>
                  </a:lnTo>
                  <a:lnTo>
                    <a:pt x="1014" y="1630"/>
                  </a:lnTo>
                  <a:lnTo>
                    <a:pt x="848" y="1430"/>
                  </a:lnTo>
                  <a:lnTo>
                    <a:pt x="699" y="1231"/>
                  </a:lnTo>
                  <a:lnTo>
                    <a:pt x="549" y="1015"/>
                  </a:lnTo>
                  <a:lnTo>
                    <a:pt x="399" y="798"/>
                  </a:lnTo>
                  <a:lnTo>
                    <a:pt x="399" y="798"/>
                  </a:lnTo>
                  <a:lnTo>
                    <a:pt x="183" y="400"/>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7"/>
            <p:cNvSpPr/>
            <p:nvPr/>
          </p:nvSpPr>
          <p:spPr>
            <a:xfrm>
              <a:off x="2588750" y="1660125"/>
              <a:ext cx="300450" cy="261825"/>
            </a:xfrm>
            <a:custGeom>
              <a:rect b="b" l="l" r="r" t="t"/>
              <a:pathLst>
                <a:path extrusionOk="0" h="10473" w="12018">
                  <a:moveTo>
                    <a:pt x="8760" y="1"/>
                  </a:moveTo>
                  <a:lnTo>
                    <a:pt x="1" y="8129"/>
                  </a:lnTo>
                  <a:lnTo>
                    <a:pt x="183" y="8528"/>
                  </a:lnTo>
                  <a:lnTo>
                    <a:pt x="399" y="8926"/>
                  </a:lnTo>
                  <a:lnTo>
                    <a:pt x="549" y="9143"/>
                  </a:lnTo>
                  <a:lnTo>
                    <a:pt x="699" y="9359"/>
                  </a:lnTo>
                  <a:lnTo>
                    <a:pt x="848" y="9558"/>
                  </a:lnTo>
                  <a:lnTo>
                    <a:pt x="1014" y="9758"/>
                  </a:lnTo>
                  <a:lnTo>
                    <a:pt x="1181" y="9940"/>
                  </a:lnTo>
                  <a:lnTo>
                    <a:pt x="1364" y="10123"/>
                  </a:lnTo>
                  <a:lnTo>
                    <a:pt x="1546" y="10306"/>
                  </a:lnTo>
                  <a:lnTo>
                    <a:pt x="1729" y="10472"/>
                  </a:lnTo>
                  <a:lnTo>
                    <a:pt x="6782" y="7447"/>
                  </a:lnTo>
                  <a:lnTo>
                    <a:pt x="12018" y="4273"/>
                  </a:lnTo>
                  <a:lnTo>
                    <a:pt x="11935" y="3940"/>
                  </a:lnTo>
                  <a:lnTo>
                    <a:pt x="11835" y="3608"/>
                  </a:lnTo>
                  <a:lnTo>
                    <a:pt x="11702" y="3275"/>
                  </a:lnTo>
                  <a:lnTo>
                    <a:pt x="11569" y="2960"/>
                  </a:lnTo>
                  <a:lnTo>
                    <a:pt x="11419" y="2644"/>
                  </a:lnTo>
                  <a:lnTo>
                    <a:pt x="11253" y="2345"/>
                  </a:lnTo>
                  <a:lnTo>
                    <a:pt x="11070" y="2062"/>
                  </a:lnTo>
                  <a:lnTo>
                    <a:pt x="10871" y="1779"/>
                  </a:lnTo>
                  <a:lnTo>
                    <a:pt x="10655" y="1513"/>
                  </a:lnTo>
                  <a:lnTo>
                    <a:pt x="10422" y="1264"/>
                  </a:lnTo>
                  <a:lnTo>
                    <a:pt x="10173" y="1015"/>
                  </a:lnTo>
                  <a:lnTo>
                    <a:pt x="9923" y="782"/>
                  </a:lnTo>
                  <a:lnTo>
                    <a:pt x="9641" y="566"/>
                  </a:lnTo>
                  <a:lnTo>
                    <a:pt x="9358" y="367"/>
                  </a:lnTo>
                  <a:lnTo>
                    <a:pt x="9076" y="184"/>
                  </a:lnTo>
                  <a:lnTo>
                    <a:pt x="8760"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7"/>
            <p:cNvSpPr/>
            <p:nvPr/>
          </p:nvSpPr>
          <p:spPr>
            <a:xfrm>
              <a:off x="2588750" y="1660125"/>
              <a:ext cx="300450" cy="261825"/>
            </a:xfrm>
            <a:custGeom>
              <a:rect b="b" l="l" r="r" t="t"/>
              <a:pathLst>
                <a:path extrusionOk="0" fill="none" h="10473" w="12018">
                  <a:moveTo>
                    <a:pt x="8760" y="1"/>
                  </a:moveTo>
                  <a:lnTo>
                    <a:pt x="1" y="8129"/>
                  </a:lnTo>
                  <a:lnTo>
                    <a:pt x="1" y="8129"/>
                  </a:lnTo>
                  <a:lnTo>
                    <a:pt x="183" y="8528"/>
                  </a:lnTo>
                  <a:lnTo>
                    <a:pt x="399" y="8926"/>
                  </a:lnTo>
                  <a:lnTo>
                    <a:pt x="399" y="8926"/>
                  </a:lnTo>
                  <a:lnTo>
                    <a:pt x="549" y="9143"/>
                  </a:lnTo>
                  <a:lnTo>
                    <a:pt x="699" y="9359"/>
                  </a:lnTo>
                  <a:lnTo>
                    <a:pt x="848" y="9558"/>
                  </a:lnTo>
                  <a:lnTo>
                    <a:pt x="1014" y="9758"/>
                  </a:lnTo>
                  <a:lnTo>
                    <a:pt x="1181" y="9940"/>
                  </a:lnTo>
                  <a:lnTo>
                    <a:pt x="1364" y="10123"/>
                  </a:lnTo>
                  <a:lnTo>
                    <a:pt x="1546" y="10306"/>
                  </a:lnTo>
                  <a:lnTo>
                    <a:pt x="1729" y="10472"/>
                  </a:lnTo>
                  <a:lnTo>
                    <a:pt x="1729" y="10472"/>
                  </a:lnTo>
                  <a:lnTo>
                    <a:pt x="6782" y="7447"/>
                  </a:lnTo>
                  <a:lnTo>
                    <a:pt x="12018" y="4273"/>
                  </a:lnTo>
                  <a:lnTo>
                    <a:pt x="12018" y="4273"/>
                  </a:lnTo>
                  <a:lnTo>
                    <a:pt x="11935" y="3940"/>
                  </a:lnTo>
                  <a:lnTo>
                    <a:pt x="11835" y="3608"/>
                  </a:lnTo>
                  <a:lnTo>
                    <a:pt x="11702" y="3275"/>
                  </a:lnTo>
                  <a:lnTo>
                    <a:pt x="11569" y="2960"/>
                  </a:lnTo>
                  <a:lnTo>
                    <a:pt x="11419" y="2644"/>
                  </a:lnTo>
                  <a:lnTo>
                    <a:pt x="11253" y="2345"/>
                  </a:lnTo>
                  <a:lnTo>
                    <a:pt x="11070" y="2062"/>
                  </a:lnTo>
                  <a:lnTo>
                    <a:pt x="10871" y="1779"/>
                  </a:lnTo>
                  <a:lnTo>
                    <a:pt x="10655" y="1513"/>
                  </a:lnTo>
                  <a:lnTo>
                    <a:pt x="10422" y="1264"/>
                  </a:lnTo>
                  <a:lnTo>
                    <a:pt x="10173" y="1015"/>
                  </a:lnTo>
                  <a:lnTo>
                    <a:pt x="9923" y="782"/>
                  </a:lnTo>
                  <a:lnTo>
                    <a:pt x="9641" y="566"/>
                  </a:lnTo>
                  <a:lnTo>
                    <a:pt x="9358" y="367"/>
                  </a:lnTo>
                  <a:lnTo>
                    <a:pt x="9076" y="184"/>
                  </a:lnTo>
                  <a:lnTo>
                    <a:pt x="876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7"/>
            <p:cNvSpPr/>
            <p:nvPr/>
          </p:nvSpPr>
          <p:spPr>
            <a:xfrm>
              <a:off x="2658975" y="1825925"/>
              <a:ext cx="231475" cy="123025"/>
            </a:xfrm>
            <a:custGeom>
              <a:rect b="b" l="l" r="r" t="t"/>
              <a:pathLst>
                <a:path extrusionOk="0" h="4921" w="9259">
                  <a:moveTo>
                    <a:pt x="9259" y="1"/>
                  </a:moveTo>
                  <a:lnTo>
                    <a:pt x="9209" y="250"/>
                  </a:lnTo>
                  <a:lnTo>
                    <a:pt x="9159" y="516"/>
                  </a:lnTo>
                  <a:lnTo>
                    <a:pt x="9225" y="250"/>
                  </a:lnTo>
                  <a:lnTo>
                    <a:pt x="9259" y="1"/>
                  </a:lnTo>
                  <a:close/>
                  <a:moveTo>
                    <a:pt x="1" y="4572"/>
                  </a:moveTo>
                  <a:lnTo>
                    <a:pt x="250" y="4705"/>
                  </a:lnTo>
                  <a:lnTo>
                    <a:pt x="499" y="4821"/>
                  </a:lnTo>
                  <a:lnTo>
                    <a:pt x="765" y="4921"/>
                  </a:lnTo>
                  <a:lnTo>
                    <a:pt x="765" y="4921"/>
                  </a:lnTo>
                  <a:lnTo>
                    <a:pt x="516" y="4804"/>
                  </a:lnTo>
                  <a:lnTo>
                    <a:pt x="266" y="4705"/>
                  </a:lnTo>
                  <a:lnTo>
                    <a:pt x="17" y="4572"/>
                  </a:lnTo>
                  <a:close/>
                </a:path>
              </a:pathLst>
            </a:custGeom>
            <a:solidFill>
              <a:srgbClr val="E3E3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7"/>
            <p:cNvSpPr/>
            <p:nvPr/>
          </p:nvSpPr>
          <p:spPr>
            <a:xfrm>
              <a:off x="2658975" y="1940200"/>
              <a:ext cx="25375" cy="10825"/>
            </a:xfrm>
            <a:custGeom>
              <a:rect b="b" l="l" r="r" t="t"/>
              <a:pathLst>
                <a:path extrusionOk="0" fill="none" h="433" w="1015">
                  <a:moveTo>
                    <a:pt x="17" y="1"/>
                  </a:moveTo>
                  <a:lnTo>
                    <a:pt x="17" y="1"/>
                  </a:lnTo>
                  <a:lnTo>
                    <a:pt x="1" y="1"/>
                  </a:lnTo>
                  <a:lnTo>
                    <a:pt x="1" y="1"/>
                  </a:lnTo>
                  <a:lnTo>
                    <a:pt x="250" y="134"/>
                  </a:lnTo>
                  <a:lnTo>
                    <a:pt x="499" y="250"/>
                  </a:lnTo>
                  <a:lnTo>
                    <a:pt x="765" y="350"/>
                  </a:lnTo>
                  <a:lnTo>
                    <a:pt x="1014" y="433"/>
                  </a:lnTo>
                  <a:lnTo>
                    <a:pt x="1014" y="433"/>
                  </a:lnTo>
                  <a:lnTo>
                    <a:pt x="1014" y="433"/>
                  </a:lnTo>
                  <a:lnTo>
                    <a:pt x="765" y="350"/>
                  </a:lnTo>
                  <a:lnTo>
                    <a:pt x="516" y="233"/>
                  </a:lnTo>
                  <a:lnTo>
                    <a:pt x="266" y="134"/>
                  </a:lnTo>
                  <a:lnTo>
                    <a:pt x="1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7"/>
            <p:cNvSpPr/>
            <p:nvPr/>
          </p:nvSpPr>
          <p:spPr>
            <a:xfrm>
              <a:off x="2882125" y="1805975"/>
              <a:ext cx="10400" cy="51550"/>
            </a:xfrm>
            <a:custGeom>
              <a:rect b="b" l="l" r="r" t="t"/>
              <a:pathLst>
                <a:path extrusionOk="0" fill="none" h="2062" w="416">
                  <a:moveTo>
                    <a:pt x="416" y="1"/>
                  </a:moveTo>
                  <a:lnTo>
                    <a:pt x="416" y="1"/>
                  </a:lnTo>
                  <a:lnTo>
                    <a:pt x="416" y="1"/>
                  </a:lnTo>
                  <a:lnTo>
                    <a:pt x="416" y="1"/>
                  </a:lnTo>
                  <a:lnTo>
                    <a:pt x="399" y="267"/>
                  </a:lnTo>
                  <a:lnTo>
                    <a:pt x="382" y="533"/>
                  </a:lnTo>
                  <a:lnTo>
                    <a:pt x="333" y="799"/>
                  </a:lnTo>
                  <a:lnTo>
                    <a:pt x="283" y="1048"/>
                  </a:lnTo>
                  <a:lnTo>
                    <a:pt x="233" y="1314"/>
                  </a:lnTo>
                  <a:lnTo>
                    <a:pt x="166" y="1563"/>
                  </a:lnTo>
                  <a:lnTo>
                    <a:pt x="83" y="1813"/>
                  </a:lnTo>
                  <a:lnTo>
                    <a:pt x="0" y="2062"/>
                  </a:lnTo>
                  <a:lnTo>
                    <a:pt x="0" y="2062"/>
                  </a:lnTo>
                  <a:lnTo>
                    <a:pt x="0" y="2062"/>
                  </a:lnTo>
                  <a:lnTo>
                    <a:pt x="83" y="1813"/>
                  </a:lnTo>
                  <a:lnTo>
                    <a:pt x="166" y="1563"/>
                  </a:lnTo>
                  <a:lnTo>
                    <a:pt x="233" y="1314"/>
                  </a:lnTo>
                  <a:lnTo>
                    <a:pt x="299" y="1048"/>
                  </a:lnTo>
                  <a:lnTo>
                    <a:pt x="333" y="799"/>
                  </a:lnTo>
                  <a:lnTo>
                    <a:pt x="382" y="533"/>
                  </a:lnTo>
                  <a:lnTo>
                    <a:pt x="399" y="267"/>
                  </a:lnTo>
                  <a:lnTo>
                    <a:pt x="416"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7"/>
            <p:cNvSpPr/>
            <p:nvPr/>
          </p:nvSpPr>
          <p:spPr>
            <a:xfrm>
              <a:off x="2659400" y="1805975"/>
              <a:ext cx="233125" cy="145050"/>
            </a:xfrm>
            <a:custGeom>
              <a:rect b="b" l="l" r="r" t="t"/>
              <a:pathLst>
                <a:path extrusionOk="0" h="5802" w="9325">
                  <a:moveTo>
                    <a:pt x="9325" y="1"/>
                  </a:moveTo>
                  <a:lnTo>
                    <a:pt x="0" y="5370"/>
                  </a:lnTo>
                  <a:lnTo>
                    <a:pt x="249" y="5503"/>
                  </a:lnTo>
                  <a:lnTo>
                    <a:pt x="499" y="5602"/>
                  </a:lnTo>
                  <a:lnTo>
                    <a:pt x="748" y="5719"/>
                  </a:lnTo>
                  <a:lnTo>
                    <a:pt x="997" y="5802"/>
                  </a:lnTo>
                  <a:lnTo>
                    <a:pt x="8909" y="2062"/>
                  </a:lnTo>
                  <a:lnTo>
                    <a:pt x="8992" y="1813"/>
                  </a:lnTo>
                  <a:lnTo>
                    <a:pt x="9075" y="1563"/>
                  </a:lnTo>
                  <a:lnTo>
                    <a:pt x="9142" y="1314"/>
                  </a:lnTo>
                  <a:lnTo>
                    <a:pt x="9192" y="1048"/>
                  </a:lnTo>
                  <a:lnTo>
                    <a:pt x="9242" y="799"/>
                  </a:lnTo>
                  <a:lnTo>
                    <a:pt x="9291" y="533"/>
                  </a:lnTo>
                  <a:lnTo>
                    <a:pt x="9308" y="267"/>
                  </a:lnTo>
                  <a:lnTo>
                    <a:pt x="9325"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7"/>
            <p:cNvSpPr/>
            <p:nvPr/>
          </p:nvSpPr>
          <p:spPr>
            <a:xfrm>
              <a:off x="2659400" y="1805975"/>
              <a:ext cx="233125" cy="145050"/>
            </a:xfrm>
            <a:custGeom>
              <a:rect b="b" l="l" r="r" t="t"/>
              <a:pathLst>
                <a:path extrusionOk="0" fill="none" h="5802" w="9325">
                  <a:moveTo>
                    <a:pt x="9325" y="1"/>
                  </a:moveTo>
                  <a:lnTo>
                    <a:pt x="9325" y="1"/>
                  </a:lnTo>
                  <a:lnTo>
                    <a:pt x="0" y="5370"/>
                  </a:lnTo>
                  <a:lnTo>
                    <a:pt x="0" y="5370"/>
                  </a:lnTo>
                  <a:lnTo>
                    <a:pt x="249" y="5503"/>
                  </a:lnTo>
                  <a:lnTo>
                    <a:pt x="499" y="5602"/>
                  </a:lnTo>
                  <a:lnTo>
                    <a:pt x="748" y="5719"/>
                  </a:lnTo>
                  <a:lnTo>
                    <a:pt x="997" y="5802"/>
                  </a:lnTo>
                  <a:lnTo>
                    <a:pt x="8909" y="2062"/>
                  </a:lnTo>
                  <a:lnTo>
                    <a:pt x="8909" y="2062"/>
                  </a:lnTo>
                  <a:lnTo>
                    <a:pt x="8992" y="1813"/>
                  </a:lnTo>
                  <a:lnTo>
                    <a:pt x="9075" y="1563"/>
                  </a:lnTo>
                  <a:lnTo>
                    <a:pt x="9142" y="1314"/>
                  </a:lnTo>
                  <a:lnTo>
                    <a:pt x="9192" y="1048"/>
                  </a:lnTo>
                  <a:lnTo>
                    <a:pt x="9242" y="799"/>
                  </a:lnTo>
                  <a:lnTo>
                    <a:pt x="9291" y="533"/>
                  </a:lnTo>
                  <a:lnTo>
                    <a:pt x="9308" y="267"/>
                  </a:lnTo>
                  <a:lnTo>
                    <a:pt x="9325"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7"/>
            <p:cNvSpPr/>
            <p:nvPr/>
          </p:nvSpPr>
          <p:spPr>
            <a:xfrm>
              <a:off x="2732525" y="1653500"/>
              <a:ext cx="3350" cy="24125"/>
            </a:xfrm>
            <a:custGeom>
              <a:rect b="b" l="l" r="r" t="t"/>
              <a:pathLst>
                <a:path extrusionOk="0" h="965" w="134">
                  <a:moveTo>
                    <a:pt x="0" y="0"/>
                  </a:moveTo>
                  <a:lnTo>
                    <a:pt x="0" y="964"/>
                  </a:lnTo>
                  <a:lnTo>
                    <a:pt x="133" y="964"/>
                  </a:lnTo>
                  <a:lnTo>
                    <a:pt x="133"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7"/>
            <p:cNvSpPr/>
            <p:nvPr/>
          </p:nvSpPr>
          <p:spPr>
            <a:xfrm>
              <a:off x="2659400" y="1672175"/>
              <a:ext cx="14550" cy="22475"/>
            </a:xfrm>
            <a:custGeom>
              <a:rect b="b" l="l" r="r" t="t"/>
              <a:pathLst>
                <a:path extrusionOk="0" h="899" w="582">
                  <a:moveTo>
                    <a:pt x="100" y="1"/>
                  </a:moveTo>
                  <a:lnTo>
                    <a:pt x="0" y="67"/>
                  </a:lnTo>
                  <a:lnTo>
                    <a:pt x="482" y="899"/>
                  </a:lnTo>
                  <a:lnTo>
                    <a:pt x="582" y="832"/>
                  </a:lnTo>
                  <a:lnTo>
                    <a:pt x="100"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7"/>
            <p:cNvSpPr/>
            <p:nvPr/>
          </p:nvSpPr>
          <p:spPr>
            <a:xfrm>
              <a:off x="2605800" y="1725800"/>
              <a:ext cx="22450" cy="14550"/>
            </a:xfrm>
            <a:custGeom>
              <a:rect b="b" l="l" r="r" t="t"/>
              <a:pathLst>
                <a:path extrusionOk="0" h="582" w="898">
                  <a:moveTo>
                    <a:pt x="67" y="0"/>
                  </a:moveTo>
                  <a:lnTo>
                    <a:pt x="0" y="100"/>
                  </a:lnTo>
                  <a:lnTo>
                    <a:pt x="831" y="582"/>
                  </a:lnTo>
                  <a:lnTo>
                    <a:pt x="898" y="482"/>
                  </a:lnTo>
                  <a:lnTo>
                    <a:pt x="6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7"/>
            <p:cNvSpPr/>
            <p:nvPr/>
          </p:nvSpPr>
          <p:spPr>
            <a:xfrm>
              <a:off x="2587100" y="1798925"/>
              <a:ext cx="24125" cy="3350"/>
            </a:xfrm>
            <a:custGeom>
              <a:rect b="b" l="l" r="r" t="t"/>
              <a:pathLst>
                <a:path extrusionOk="0" h="134" w="965">
                  <a:moveTo>
                    <a:pt x="0" y="0"/>
                  </a:moveTo>
                  <a:lnTo>
                    <a:pt x="0" y="133"/>
                  </a:lnTo>
                  <a:lnTo>
                    <a:pt x="964" y="133"/>
                  </a:lnTo>
                  <a:lnTo>
                    <a:pt x="96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7"/>
            <p:cNvSpPr/>
            <p:nvPr/>
          </p:nvSpPr>
          <p:spPr>
            <a:xfrm>
              <a:off x="2606200" y="1860825"/>
              <a:ext cx="22050" cy="14575"/>
            </a:xfrm>
            <a:custGeom>
              <a:rect b="b" l="l" r="r" t="t"/>
              <a:pathLst>
                <a:path extrusionOk="0" h="583" w="882">
                  <a:moveTo>
                    <a:pt x="832" y="1"/>
                  </a:moveTo>
                  <a:lnTo>
                    <a:pt x="1" y="466"/>
                  </a:lnTo>
                  <a:lnTo>
                    <a:pt x="51" y="583"/>
                  </a:lnTo>
                  <a:lnTo>
                    <a:pt x="882" y="101"/>
                  </a:lnTo>
                  <a:lnTo>
                    <a:pt x="83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7"/>
            <p:cNvSpPr/>
            <p:nvPr/>
          </p:nvSpPr>
          <p:spPr>
            <a:xfrm>
              <a:off x="2663550" y="1896975"/>
              <a:ext cx="14575" cy="22475"/>
            </a:xfrm>
            <a:custGeom>
              <a:rect b="b" l="l" r="r" t="t"/>
              <a:pathLst>
                <a:path extrusionOk="0" h="899" w="583">
                  <a:moveTo>
                    <a:pt x="482" y="1"/>
                  </a:moveTo>
                  <a:lnTo>
                    <a:pt x="0" y="832"/>
                  </a:lnTo>
                  <a:lnTo>
                    <a:pt x="100" y="898"/>
                  </a:lnTo>
                  <a:lnTo>
                    <a:pt x="582" y="67"/>
                  </a:lnTo>
                  <a:lnTo>
                    <a:pt x="48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7"/>
            <p:cNvSpPr/>
            <p:nvPr/>
          </p:nvSpPr>
          <p:spPr>
            <a:xfrm>
              <a:off x="2732525" y="1923575"/>
              <a:ext cx="3350" cy="24125"/>
            </a:xfrm>
            <a:custGeom>
              <a:rect b="b" l="l" r="r" t="t"/>
              <a:pathLst>
                <a:path extrusionOk="0" h="965" w="134">
                  <a:moveTo>
                    <a:pt x="0" y="1"/>
                  </a:moveTo>
                  <a:lnTo>
                    <a:pt x="0" y="965"/>
                  </a:lnTo>
                  <a:lnTo>
                    <a:pt x="133" y="965"/>
                  </a:lnTo>
                  <a:lnTo>
                    <a:pt x="133"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7"/>
            <p:cNvSpPr/>
            <p:nvPr/>
          </p:nvSpPr>
          <p:spPr>
            <a:xfrm>
              <a:off x="2794450" y="1906550"/>
              <a:ext cx="14550" cy="22050"/>
            </a:xfrm>
            <a:custGeom>
              <a:rect b="b" l="l" r="r" t="t"/>
              <a:pathLst>
                <a:path extrusionOk="0" h="882" w="582">
                  <a:moveTo>
                    <a:pt x="100" y="0"/>
                  </a:moveTo>
                  <a:lnTo>
                    <a:pt x="0" y="50"/>
                  </a:lnTo>
                  <a:lnTo>
                    <a:pt x="465" y="881"/>
                  </a:lnTo>
                  <a:lnTo>
                    <a:pt x="582" y="831"/>
                  </a:lnTo>
                  <a:lnTo>
                    <a:pt x="100"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7"/>
            <p:cNvSpPr/>
            <p:nvPr/>
          </p:nvSpPr>
          <p:spPr>
            <a:xfrm>
              <a:off x="2840150" y="1860825"/>
              <a:ext cx="22050" cy="14575"/>
            </a:xfrm>
            <a:custGeom>
              <a:rect b="b" l="l" r="r" t="t"/>
              <a:pathLst>
                <a:path extrusionOk="0" h="583" w="882">
                  <a:moveTo>
                    <a:pt x="50" y="1"/>
                  </a:moveTo>
                  <a:lnTo>
                    <a:pt x="0" y="117"/>
                  </a:lnTo>
                  <a:lnTo>
                    <a:pt x="831" y="583"/>
                  </a:lnTo>
                  <a:lnTo>
                    <a:pt x="881" y="483"/>
                  </a:lnTo>
                  <a:lnTo>
                    <a:pt x="50"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7"/>
            <p:cNvSpPr/>
            <p:nvPr/>
          </p:nvSpPr>
          <p:spPr>
            <a:xfrm>
              <a:off x="2857175" y="1798925"/>
              <a:ext cx="23725" cy="3350"/>
            </a:xfrm>
            <a:custGeom>
              <a:rect b="b" l="l" r="r" t="t"/>
              <a:pathLst>
                <a:path extrusionOk="0" h="134" w="949">
                  <a:moveTo>
                    <a:pt x="1" y="0"/>
                  </a:moveTo>
                  <a:lnTo>
                    <a:pt x="1" y="133"/>
                  </a:lnTo>
                  <a:lnTo>
                    <a:pt x="948" y="133"/>
                  </a:lnTo>
                  <a:lnTo>
                    <a:pt x="94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7"/>
            <p:cNvSpPr/>
            <p:nvPr/>
          </p:nvSpPr>
          <p:spPr>
            <a:xfrm>
              <a:off x="2839725" y="1725800"/>
              <a:ext cx="22475" cy="14975"/>
            </a:xfrm>
            <a:custGeom>
              <a:rect b="b" l="l" r="r" t="t"/>
              <a:pathLst>
                <a:path extrusionOk="0" h="599" w="899">
                  <a:moveTo>
                    <a:pt x="832" y="0"/>
                  </a:moveTo>
                  <a:lnTo>
                    <a:pt x="1" y="482"/>
                  </a:lnTo>
                  <a:lnTo>
                    <a:pt x="67" y="598"/>
                  </a:lnTo>
                  <a:lnTo>
                    <a:pt x="898" y="116"/>
                  </a:lnTo>
                  <a:lnTo>
                    <a:pt x="832"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7"/>
            <p:cNvSpPr/>
            <p:nvPr/>
          </p:nvSpPr>
          <p:spPr>
            <a:xfrm>
              <a:off x="2794025" y="1672600"/>
              <a:ext cx="14975" cy="22050"/>
            </a:xfrm>
            <a:custGeom>
              <a:rect b="b" l="l" r="r" t="t"/>
              <a:pathLst>
                <a:path extrusionOk="0" h="882" w="599">
                  <a:moveTo>
                    <a:pt x="482" y="1"/>
                  </a:moveTo>
                  <a:lnTo>
                    <a:pt x="0" y="832"/>
                  </a:lnTo>
                  <a:lnTo>
                    <a:pt x="117" y="882"/>
                  </a:lnTo>
                  <a:lnTo>
                    <a:pt x="599" y="50"/>
                  </a:lnTo>
                  <a:lnTo>
                    <a:pt x="48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7"/>
            <p:cNvSpPr/>
            <p:nvPr/>
          </p:nvSpPr>
          <p:spPr>
            <a:xfrm>
              <a:off x="2726700" y="1664300"/>
              <a:ext cx="15000" cy="147125"/>
            </a:xfrm>
            <a:custGeom>
              <a:rect b="b" l="l" r="r" t="t"/>
              <a:pathLst>
                <a:path extrusionOk="0" h="5885" w="600">
                  <a:moveTo>
                    <a:pt x="233" y="0"/>
                  </a:moveTo>
                  <a:lnTo>
                    <a:pt x="1" y="5867"/>
                  </a:lnTo>
                  <a:lnTo>
                    <a:pt x="599" y="5884"/>
                  </a:lnTo>
                  <a:lnTo>
                    <a:pt x="383"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7"/>
            <p:cNvSpPr/>
            <p:nvPr/>
          </p:nvSpPr>
          <p:spPr>
            <a:xfrm>
              <a:off x="2721725" y="1745725"/>
              <a:ext cx="105975" cy="66525"/>
            </a:xfrm>
            <a:custGeom>
              <a:rect b="b" l="l" r="r" t="t"/>
              <a:pathLst>
                <a:path extrusionOk="0" h="2661" w="4239">
                  <a:moveTo>
                    <a:pt x="4172" y="1"/>
                  </a:moveTo>
                  <a:lnTo>
                    <a:pt x="0" y="2145"/>
                  </a:lnTo>
                  <a:lnTo>
                    <a:pt x="300" y="2660"/>
                  </a:lnTo>
                  <a:lnTo>
                    <a:pt x="4239" y="150"/>
                  </a:lnTo>
                  <a:lnTo>
                    <a:pt x="4172"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7"/>
            <p:cNvSpPr/>
            <p:nvPr/>
          </p:nvSpPr>
          <p:spPr>
            <a:xfrm>
              <a:off x="2728775" y="1795600"/>
              <a:ext cx="10425" cy="10000"/>
            </a:xfrm>
            <a:custGeom>
              <a:rect b="b" l="l" r="r" t="t"/>
              <a:pathLst>
                <a:path extrusionOk="0" h="400" w="417">
                  <a:moveTo>
                    <a:pt x="217" y="0"/>
                  </a:moveTo>
                  <a:lnTo>
                    <a:pt x="134" y="17"/>
                  </a:lnTo>
                  <a:lnTo>
                    <a:pt x="67" y="50"/>
                  </a:lnTo>
                  <a:lnTo>
                    <a:pt x="18" y="117"/>
                  </a:lnTo>
                  <a:lnTo>
                    <a:pt x="1" y="200"/>
                  </a:lnTo>
                  <a:lnTo>
                    <a:pt x="18" y="283"/>
                  </a:lnTo>
                  <a:lnTo>
                    <a:pt x="67" y="349"/>
                  </a:lnTo>
                  <a:lnTo>
                    <a:pt x="134" y="383"/>
                  </a:lnTo>
                  <a:lnTo>
                    <a:pt x="217" y="399"/>
                  </a:lnTo>
                  <a:lnTo>
                    <a:pt x="300" y="383"/>
                  </a:lnTo>
                  <a:lnTo>
                    <a:pt x="367" y="349"/>
                  </a:lnTo>
                  <a:lnTo>
                    <a:pt x="400" y="283"/>
                  </a:lnTo>
                  <a:lnTo>
                    <a:pt x="416" y="200"/>
                  </a:lnTo>
                  <a:lnTo>
                    <a:pt x="400" y="117"/>
                  </a:lnTo>
                  <a:lnTo>
                    <a:pt x="367" y="50"/>
                  </a:lnTo>
                  <a:lnTo>
                    <a:pt x="300" y="17"/>
                  </a:lnTo>
                  <a:lnTo>
                    <a:pt x="21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7"/>
            <p:cNvSpPr/>
            <p:nvPr/>
          </p:nvSpPr>
          <p:spPr>
            <a:xfrm>
              <a:off x="920000" y="2925000"/>
              <a:ext cx="42825" cy="305025"/>
            </a:xfrm>
            <a:custGeom>
              <a:rect b="b" l="l" r="r" t="t"/>
              <a:pathLst>
                <a:path extrusionOk="0" h="12201" w="1713">
                  <a:moveTo>
                    <a:pt x="0" y="0"/>
                  </a:moveTo>
                  <a:lnTo>
                    <a:pt x="0" y="12200"/>
                  </a:lnTo>
                  <a:lnTo>
                    <a:pt x="1712" y="12200"/>
                  </a:lnTo>
                  <a:lnTo>
                    <a:pt x="171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7"/>
            <p:cNvSpPr/>
            <p:nvPr/>
          </p:nvSpPr>
          <p:spPr>
            <a:xfrm>
              <a:off x="920000" y="2925000"/>
              <a:ext cx="42825" cy="305025"/>
            </a:xfrm>
            <a:custGeom>
              <a:rect b="b" l="l" r="r" t="t"/>
              <a:pathLst>
                <a:path extrusionOk="0" fill="none" h="12201" w="1713">
                  <a:moveTo>
                    <a:pt x="0" y="0"/>
                  </a:moveTo>
                  <a:lnTo>
                    <a:pt x="1712" y="0"/>
                  </a:lnTo>
                  <a:lnTo>
                    <a:pt x="1712" y="12200"/>
                  </a:lnTo>
                  <a:lnTo>
                    <a:pt x="0" y="12200"/>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7"/>
            <p:cNvSpPr/>
            <p:nvPr/>
          </p:nvSpPr>
          <p:spPr>
            <a:xfrm>
              <a:off x="993550" y="2998950"/>
              <a:ext cx="42825" cy="231075"/>
            </a:xfrm>
            <a:custGeom>
              <a:rect b="b" l="l" r="r" t="t"/>
              <a:pathLst>
                <a:path extrusionOk="0" h="9243" w="1713">
                  <a:moveTo>
                    <a:pt x="0" y="1"/>
                  </a:moveTo>
                  <a:lnTo>
                    <a:pt x="0" y="9242"/>
                  </a:lnTo>
                  <a:lnTo>
                    <a:pt x="1712" y="9242"/>
                  </a:lnTo>
                  <a:lnTo>
                    <a:pt x="171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7"/>
            <p:cNvSpPr/>
            <p:nvPr/>
          </p:nvSpPr>
          <p:spPr>
            <a:xfrm>
              <a:off x="1067500" y="3114475"/>
              <a:ext cx="42825" cy="115550"/>
            </a:xfrm>
            <a:custGeom>
              <a:rect b="b" l="l" r="r" t="t"/>
              <a:pathLst>
                <a:path extrusionOk="0" h="4622" w="1713">
                  <a:moveTo>
                    <a:pt x="1" y="1"/>
                  </a:moveTo>
                  <a:lnTo>
                    <a:pt x="1" y="4621"/>
                  </a:lnTo>
                  <a:lnTo>
                    <a:pt x="1713" y="4621"/>
                  </a:lnTo>
                  <a:lnTo>
                    <a:pt x="171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7"/>
            <p:cNvSpPr/>
            <p:nvPr/>
          </p:nvSpPr>
          <p:spPr>
            <a:xfrm>
              <a:off x="1141050" y="3048400"/>
              <a:ext cx="42825" cy="181625"/>
            </a:xfrm>
            <a:custGeom>
              <a:rect b="b" l="l" r="r" t="t"/>
              <a:pathLst>
                <a:path extrusionOk="0" h="7265" w="1713">
                  <a:moveTo>
                    <a:pt x="1" y="1"/>
                  </a:moveTo>
                  <a:lnTo>
                    <a:pt x="1" y="7264"/>
                  </a:lnTo>
                  <a:lnTo>
                    <a:pt x="1713" y="7264"/>
                  </a:lnTo>
                  <a:lnTo>
                    <a:pt x="171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7"/>
            <p:cNvSpPr/>
            <p:nvPr/>
          </p:nvSpPr>
          <p:spPr>
            <a:xfrm>
              <a:off x="1214600" y="2979025"/>
              <a:ext cx="42825" cy="251000"/>
            </a:xfrm>
            <a:custGeom>
              <a:rect b="b" l="l" r="r" t="t"/>
              <a:pathLst>
                <a:path extrusionOk="0" h="10040" w="1713">
                  <a:moveTo>
                    <a:pt x="1" y="0"/>
                  </a:moveTo>
                  <a:lnTo>
                    <a:pt x="1" y="10039"/>
                  </a:lnTo>
                  <a:lnTo>
                    <a:pt x="1713" y="10039"/>
                  </a:lnTo>
                  <a:lnTo>
                    <a:pt x="171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7"/>
            <p:cNvSpPr/>
            <p:nvPr/>
          </p:nvSpPr>
          <p:spPr>
            <a:xfrm>
              <a:off x="1288150" y="2938300"/>
              <a:ext cx="43250" cy="291725"/>
            </a:xfrm>
            <a:custGeom>
              <a:rect b="b" l="l" r="r" t="t"/>
              <a:pathLst>
                <a:path extrusionOk="0" h="11669" w="1730">
                  <a:moveTo>
                    <a:pt x="1" y="0"/>
                  </a:moveTo>
                  <a:lnTo>
                    <a:pt x="1" y="11668"/>
                  </a:lnTo>
                  <a:lnTo>
                    <a:pt x="1729" y="11668"/>
                  </a:lnTo>
                  <a:lnTo>
                    <a:pt x="172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7"/>
            <p:cNvSpPr/>
            <p:nvPr/>
          </p:nvSpPr>
          <p:spPr>
            <a:xfrm>
              <a:off x="893825" y="2886350"/>
              <a:ext cx="473725" cy="343675"/>
            </a:xfrm>
            <a:custGeom>
              <a:rect b="b" l="l" r="r" t="t"/>
              <a:pathLst>
                <a:path extrusionOk="0" h="13747" w="18949">
                  <a:moveTo>
                    <a:pt x="67" y="1"/>
                  </a:moveTo>
                  <a:lnTo>
                    <a:pt x="0" y="3391"/>
                  </a:lnTo>
                  <a:lnTo>
                    <a:pt x="0" y="6832"/>
                  </a:lnTo>
                  <a:lnTo>
                    <a:pt x="0" y="13713"/>
                  </a:lnTo>
                  <a:lnTo>
                    <a:pt x="0" y="13746"/>
                  </a:lnTo>
                  <a:lnTo>
                    <a:pt x="14211" y="13746"/>
                  </a:lnTo>
                  <a:lnTo>
                    <a:pt x="18948" y="13730"/>
                  </a:lnTo>
                  <a:lnTo>
                    <a:pt x="14211" y="13696"/>
                  </a:lnTo>
                  <a:lnTo>
                    <a:pt x="83" y="13696"/>
                  </a:lnTo>
                  <a:lnTo>
                    <a:pt x="83" y="6865"/>
                  </a:lnTo>
                  <a:lnTo>
                    <a:pt x="83" y="3425"/>
                  </a:lnTo>
                  <a:lnTo>
                    <a:pt x="67"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7"/>
            <p:cNvSpPr/>
            <p:nvPr/>
          </p:nvSpPr>
          <p:spPr>
            <a:xfrm>
              <a:off x="893825" y="2886350"/>
              <a:ext cx="473725" cy="343675"/>
            </a:xfrm>
            <a:custGeom>
              <a:rect b="b" l="l" r="r" t="t"/>
              <a:pathLst>
                <a:path extrusionOk="0" fill="none" h="13747" w="18949">
                  <a:moveTo>
                    <a:pt x="67" y="1"/>
                  </a:moveTo>
                  <a:lnTo>
                    <a:pt x="83" y="3425"/>
                  </a:lnTo>
                  <a:lnTo>
                    <a:pt x="83" y="6865"/>
                  </a:lnTo>
                  <a:lnTo>
                    <a:pt x="83" y="13746"/>
                  </a:lnTo>
                  <a:lnTo>
                    <a:pt x="33" y="13696"/>
                  </a:lnTo>
                  <a:lnTo>
                    <a:pt x="33" y="13696"/>
                  </a:lnTo>
                  <a:lnTo>
                    <a:pt x="4770" y="13696"/>
                  </a:lnTo>
                  <a:lnTo>
                    <a:pt x="9491" y="13696"/>
                  </a:lnTo>
                  <a:lnTo>
                    <a:pt x="14211" y="13696"/>
                  </a:lnTo>
                  <a:lnTo>
                    <a:pt x="18948" y="13730"/>
                  </a:lnTo>
                  <a:lnTo>
                    <a:pt x="14211" y="13746"/>
                  </a:lnTo>
                  <a:lnTo>
                    <a:pt x="9491" y="13746"/>
                  </a:lnTo>
                  <a:lnTo>
                    <a:pt x="4770" y="13746"/>
                  </a:lnTo>
                  <a:lnTo>
                    <a:pt x="4770" y="13746"/>
                  </a:lnTo>
                  <a:lnTo>
                    <a:pt x="33" y="13746"/>
                  </a:lnTo>
                  <a:lnTo>
                    <a:pt x="0" y="13746"/>
                  </a:lnTo>
                  <a:lnTo>
                    <a:pt x="0" y="13713"/>
                  </a:lnTo>
                  <a:lnTo>
                    <a:pt x="0" y="6832"/>
                  </a:lnTo>
                  <a:lnTo>
                    <a:pt x="0" y="3391"/>
                  </a:lnTo>
                  <a:lnTo>
                    <a:pt x="6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7"/>
            <p:cNvSpPr/>
            <p:nvPr/>
          </p:nvSpPr>
          <p:spPr>
            <a:xfrm>
              <a:off x="885500" y="2902150"/>
              <a:ext cx="19150" cy="2500"/>
            </a:xfrm>
            <a:custGeom>
              <a:rect b="b" l="l" r="r" t="t"/>
              <a:pathLst>
                <a:path extrusionOk="0" h="100" w="766">
                  <a:moveTo>
                    <a:pt x="200" y="0"/>
                  </a:moveTo>
                  <a:lnTo>
                    <a:pt x="1" y="50"/>
                  </a:lnTo>
                  <a:lnTo>
                    <a:pt x="200" y="83"/>
                  </a:lnTo>
                  <a:lnTo>
                    <a:pt x="383" y="100"/>
                  </a:lnTo>
                  <a:lnTo>
                    <a:pt x="582" y="83"/>
                  </a:lnTo>
                  <a:lnTo>
                    <a:pt x="765" y="50"/>
                  </a:lnTo>
                  <a:lnTo>
                    <a:pt x="58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7"/>
            <p:cNvSpPr/>
            <p:nvPr/>
          </p:nvSpPr>
          <p:spPr>
            <a:xfrm>
              <a:off x="885500" y="2928325"/>
              <a:ext cx="19150" cy="2525"/>
            </a:xfrm>
            <a:custGeom>
              <a:rect b="b" l="l" r="r" t="t"/>
              <a:pathLst>
                <a:path extrusionOk="0" h="101" w="766">
                  <a:moveTo>
                    <a:pt x="383" y="0"/>
                  </a:moveTo>
                  <a:lnTo>
                    <a:pt x="200" y="17"/>
                  </a:lnTo>
                  <a:lnTo>
                    <a:pt x="1" y="50"/>
                  </a:lnTo>
                  <a:lnTo>
                    <a:pt x="200" y="83"/>
                  </a:lnTo>
                  <a:lnTo>
                    <a:pt x="383" y="100"/>
                  </a:lnTo>
                  <a:lnTo>
                    <a:pt x="582" y="83"/>
                  </a:lnTo>
                  <a:lnTo>
                    <a:pt x="765" y="50"/>
                  </a:lnTo>
                  <a:lnTo>
                    <a:pt x="582" y="17"/>
                  </a:lnTo>
                  <a:lnTo>
                    <a:pt x="38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7"/>
            <p:cNvSpPr/>
            <p:nvPr/>
          </p:nvSpPr>
          <p:spPr>
            <a:xfrm>
              <a:off x="885500" y="2954500"/>
              <a:ext cx="19150" cy="2525"/>
            </a:xfrm>
            <a:custGeom>
              <a:rect b="b" l="l" r="r" t="t"/>
              <a:pathLst>
                <a:path extrusionOk="0" h="101" w="766">
                  <a:moveTo>
                    <a:pt x="383" y="1"/>
                  </a:moveTo>
                  <a:lnTo>
                    <a:pt x="200" y="17"/>
                  </a:lnTo>
                  <a:lnTo>
                    <a:pt x="1" y="50"/>
                  </a:lnTo>
                  <a:lnTo>
                    <a:pt x="200" y="84"/>
                  </a:lnTo>
                  <a:lnTo>
                    <a:pt x="383" y="100"/>
                  </a:lnTo>
                  <a:lnTo>
                    <a:pt x="582" y="84"/>
                  </a:lnTo>
                  <a:lnTo>
                    <a:pt x="765" y="50"/>
                  </a:lnTo>
                  <a:lnTo>
                    <a:pt x="582" y="17"/>
                  </a:lnTo>
                  <a:lnTo>
                    <a:pt x="38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7"/>
            <p:cNvSpPr/>
            <p:nvPr/>
          </p:nvSpPr>
          <p:spPr>
            <a:xfrm>
              <a:off x="885500" y="2980675"/>
              <a:ext cx="19150" cy="2525"/>
            </a:xfrm>
            <a:custGeom>
              <a:rect b="b" l="l" r="r" t="t"/>
              <a:pathLst>
                <a:path extrusionOk="0" h="101" w="766">
                  <a:moveTo>
                    <a:pt x="200" y="1"/>
                  </a:moveTo>
                  <a:lnTo>
                    <a:pt x="1" y="51"/>
                  </a:lnTo>
                  <a:lnTo>
                    <a:pt x="200" y="84"/>
                  </a:lnTo>
                  <a:lnTo>
                    <a:pt x="383" y="100"/>
                  </a:lnTo>
                  <a:lnTo>
                    <a:pt x="582" y="84"/>
                  </a:lnTo>
                  <a:lnTo>
                    <a:pt x="765" y="51"/>
                  </a:lnTo>
                  <a:lnTo>
                    <a:pt x="58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7"/>
            <p:cNvSpPr/>
            <p:nvPr/>
          </p:nvSpPr>
          <p:spPr>
            <a:xfrm>
              <a:off x="885500" y="3006850"/>
              <a:ext cx="19150" cy="2100"/>
            </a:xfrm>
            <a:custGeom>
              <a:rect b="b" l="l" r="r" t="t"/>
              <a:pathLst>
                <a:path extrusionOk="0" h="84" w="766">
                  <a:moveTo>
                    <a:pt x="200" y="1"/>
                  </a:moveTo>
                  <a:lnTo>
                    <a:pt x="1" y="51"/>
                  </a:lnTo>
                  <a:lnTo>
                    <a:pt x="200" y="84"/>
                  </a:lnTo>
                  <a:lnTo>
                    <a:pt x="582" y="84"/>
                  </a:lnTo>
                  <a:lnTo>
                    <a:pt x="765" y="51"/>
                  </a:lnTo>
                  <a:lnTo>
                    <a:pt x="58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7"/>
            <p:cNvSpPr/>
            <p:nvPr/>
          </p:nvSpPr>
          <p:spPr>
            <a:xfrm>
              <a:off x="885500" y="3032625"/>
              <a:ext cx="19150" cy="2500"/>
            </a:xfrm>
            <a:custGeom>
              <a:rect b="b" l="l" r="r" t="t"/>
              <a:pathLst>
                <a:path extrusionOk="0" h="100" w="766">
                  <a:moveTo>
                    <a:pt x="383" y="0"/>
                  </a:moveTo>
                  <a:lnTo>
                    <a:pt x="200" y="17"/>
                  </a:lnTo>
                  <a:lnTo>
                    <a:pt x="1" y="50"/>
                  </a:lnTo>
                  <a:lnTo>
                    <a:pt x="200" y="100"/>
                  </a:lnTo>
                  <a:lnTo>
                    <a:pt x="582" y="100"/>
                  </a:lnTo>
                  <a:lnTo>
                    <a:pt x="765" y="50"/>
                  </a:lnTo>
                  <a:lnTo>
                    <a:pt x="582" y="17"/>
                  </a:lnTo>
                  <a:lnTo>
                    <a:pt x="38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7"/>
            <p:cNvSpPr/>
            <p:nvPr/>
          </p:nvSpPr>
          <p:spPr>
            <a:xfrm>
              <a:off x="885500" y="3058800"/>
              <a:ext cx="19150" cy="2525"/>
            </a:xfrm>
            <a:custGeom>
              <a:rect b="b" l="l" r="r" t="t"/>
              <a:pathLst>
                <a:path extrusionOk="0" h="101" w="766">
                  <a:moveTo>
                    <a:pt x="383" y="0"/>
                  </a:moveTo>
                  <a:lnTo>
                    <a:pt x="200" y="17"/>
                  </a:lnTo>
                  <a:lnTo>
                    <a:pt x="1" y="50"/>
                  </a:lnTo>
                  <a:lnTo>
                    <a:pt x="200" y="84"/>
                  </a:lnTo>
                  <a:lnTo>
                    <a:pt x="383" y="100"/>
                  </a:lnTo>
                  <a:lnTo>
                    <a:pt x="582" y="84"/>
                  </a:lnTo>
                  <a:lnTo>
                    <a:pt x="765" y="50"/>
                  </a:lnTo>
                  <a:lnTo>
                    <a:pt x="582" y="17"/>
                  </a:lnTo>
                  <a:lnTo>
                    <a:pt x="38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7"/>
            <p:cNvSpPr/>
            <p:nvPr/>
          </p:nvSpPr>
          <p:spPr>
            <a:xfrm>
              <a:off x="885500" y="3084975"/>
              <a:ext cx="19150" cy="2525"/>
            </a:xfrm>
            <a:custGeom>
              <a:rect b="b" l="l" r="r" t="t"/>
              <a:pathLst>
                <a:path extrusionOk="0" h="101" w="766">
                  <a:moveTo>
                    <a:pt x="383" y="1"/>
                  </a:moveTo>
                  <a:lnTo>
                    <a:pt x="200" y="17"/>
                  </a:lnTo>
                  <a:lnTo>
                    <a:pt x="1" y="50"/>
                  </a:lnTo>
                  <a:lnTo>
                    <a:pt x="200" y="84"/>
                  </a:lnTo>
                  <a:lnTo>
                    <a:pt x="383" y="100"/>
                  </a:lnTo>
                  <a:lnTo>
                    <a:pt x="582" y="84"/>
                  </a:lnTo>
                  <a:lnTo>
                    <a:pt x="765" y="50"/>
                  </a:lnTo>
                  <a:lnTo>
                    <a:pt x="582" y="17"/>
                  </a:lnTo>
                  <a:lnTo>
                    <a:pt x="38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7"/>
            <p:cNvSpPr/>
            <p:nvPr/>
          </p:nvSpPr>
          <p:spPr>
            <a:xfrm>
              <a:off x="885500" y="3111150"/>
              <a:ext cx="19150" cy="2525"/>
            </a:xfrm>
            <a:custGeom>
              <a:rect b="b" l="l" r="r" t="t"/>
              <a:pathLst>
                <a:path extrusionOk="0" h="101" w="766">
                  <a:moveTo>
                    <a:pt x="383" y="1"/>
                  </a:moveTo>
                  <a:lnTo>
                    <a:pt x="200" y="17"/>
                  </a:lnTo>
                  <a:lnTo>
                    <a:pt x="1" y="51"/>
                  </a:lnTo>
                  <a:lnTo>
                    <a:pt x="200" y="84"/>
                  </a:lnTo>
                  <a:lnTo>
                    <a:pt x="383" y="100"/>
                  </a:lnTo>
                  <a:lnTo>
                    <a:pt x="582" y="84"/>
                  </a:lnTo>
                  <a:lnTo>
                    <a:pt x="765" y="51"/>
                  </a:lnTo>
                  <a:lnTo>
                    <a:pt x="582" y="17"/>
                  </a:lnTo>
                  <a:lnTo>
                    <a:pt x="38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7"/>
            <p:cNvSpPr/>
            <p:nvPr/>
          </p:nvSpPr>
          <p:spPr>
            <a:xfrm>
              <a:off x="885500" y="3137325"/>
              <a:ext cx="19150" cy="2525"/>
            </a:xfrm>
            <a:custGeom>
              <a:rect b="b" l="l" r="r" t="t"/>
              <a:pathLst>
                <a:path extrusionOk="0" h="101" w="766">
                  <a:moveTo>
                    <a:pt x="383" y="1"/>
                  </a:moveTo>
                  <a:lnTo>
                    <a:pt x="200" y="17"/>
                  </a:lnTo>
                  <a:lnTo>
                    <a:pt x="1" y="51"/>
                  </a:lnTo>
                  <a:lnTo>
                    <a:pt x="200" y="84"/>
                  </a:lnTo>
                  <a:lnTo>
                    <a:pt x="383" y="101"/>
                  </a:lnTo>
                  <a:lnTo>
                    <a:pt x="582" y="84"/>
                  </a:lnTo>
                  <a:lnTo>
                    <a:pt x="765" y="51"/>
                  </a:lnTo>
                  <a:lnTo>
                    <a:pt x="582" y="17"/>
                  </a:lnTo>
                  <a:lnTo>
                    <a:pt x="38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7"/>
            <p:cNvSpPr/>
            <p:nvPr/>
          </p:nvSpPr>
          <p:spPr>
            <a:xfrm>
              <a:off x="885500" y="3163500"/>
              <a:ext cx="19150" cy="2525"/>
            </a:xfrm>
            <a:custGeom>
              <a:rect b="b" l="l" r="r" t="t"/>
              <a:pathLst>
                <a:path extrusionOk="0" h="101" w="766">
                  <a:moveTo>
                    <a:pt x="383" y="1"/>
                  </a:moveTo>
                  <a:lnTo>
                    <a:pt x="200" y="18"/>
                  </a:lnTo>
                  <a:lnTo>
                    <a:pt x="1" y="51"/>
                  </a:lnTo>
                  <a:lnTo>
                    <a:pt x="200" y="84"/>
                  </a:lnTo>
                  <a:lnTo>
                    <a:pt x="383" y="101"/>
                  </a:lnTo>
                  <a:lnTo>
                    <a:pt x="582" y="84"/>
                  </a:lnTo>
                  <a:lnTo>
                    <a:pt x="765" y="51"/>
                  </a:lnTo>
                  <a:lnTo>
                    <a:pt x="58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7"/>
            <p:cNvSpPr/>
            <p:nvPr/>
          </p:nvSpPr>
          <p:spPr>
            <a:xfrm>
              <a:off x="885500" y="3189700"/>
              <a:ext cx="19150" cy="2500"/>
            </a:xfrm>
            <a:custGeom>
              <a:rect b="b" l="l" r="r" t="t"/>
              <a:pathLst>
                <a:path extrusionOk="0" h="100" w="766">
                  <a:moveTo>
                    <a:pt x="200" y="0"/>
                  </a:moveTo>
                  <a:lnTo>
                    <a:pt x="1" y="50"/>
                  </a:lnTo>
                  <a:lnTo>
                    <a:pt x="200" y="83"/>
                  </a:lnTo>
                  <a:lnTo>
                    <a:pt x="383" y="100"/>
                  </a:lnTo>
                  <a:lnTo>
                    <a:pt x="582" y="83"/>
                  </a:lnTo>
                  <a:lnTo>
                    <a:pt x="765" y="50"/>
                  </a:lnTo>
                  <a:lnTo>
                    <a:pt x="58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7"/>
            <p:cNvSpPr/>
            <p:nvPr/>
          </p:nvSpPr>
          <p:spPr>
            <a:xfrm>
              <a:off x="481600" y="1721625"/>
              <a:ext cx="201975" cy="203225"/>
            </a:xfrm>
            <a:custGeom>
              <a:rect b="b" l="l" r="r" t="t"/>
              <a:pathLst>
                <a:path extrusionOk="0" h="8129" w="8079">
                  <a:moveTo>
                    <a:pt x="4206" y="2211"/>
                  </a:moveTo>
                  <a:lnTo>
                    <a:pt x="4389" y="2245"/>
                  </a:lnTo>
                  <a:lnTo>
                    <a:pt x="4572" y="2278"/>
                  </a:lnTo>
                  <a:lnTo>
                    <a:pt x="4755" y="2344"/>
                  </a:lnTo>
                  <a:lnTo>
                    <a:pt x="4921" y="2428"/>
                  </a:lnTo>
                  <a:lnTo>
                    <a:pt x="5087" y="2527"/>
                  </a:lnTo>
                  <a:lnTo>
                    <a:pt x="5237" y="2644"/>
                  </a:lnTo>
                  <a:lnTo>
                    <a:pt x="5370" y="2760"/>
                  </a:lnTo>
                  <a:lnTo>
                    <a:pt x="5486" y="2893"/>
                  </a:lnTo>
                  <a:lnTo>
                    <a:pt x="5602" y="3043"/>
                  </a:lnTo>
                  <a:lnTo>
                    <a:pt x="5685" y="3209"/>
                  </a:lnTo>
                  <a:lnTo>
                    <a:pt x="5768" y="3358"/>
                  </a:lnTo>
                  <a:lnTo>
                    <a:pt x="5818" y="3525"/>
                  </a:lnTo>
                  <a:lnTo>
                    <a:pt x="5868" y="3707"/>
                  </a:lnTo>
                  <a:lnTo>
                    <a:pt x="5885" y="3874"/>
                  </a:lnTo>
                  <a:lnTo>
                    <a:pt x="5901" y="4056"/>
                  </a:lnTo>
                  <a:lnTo>
                    <a:pt x="5901" y="4239"/>
                  </a:lnTo>
                  <a:lnTo>
                    <a:pt x="5868" y="4422"/>
                  </a:lnTo>
                  <a:lnTo>
                    <a:pt x="5818" y="4605"/>
                  </a:lnTo>
                  <a:lnTo>
                    <a:pt x="5768" y="4771"/>
                  </a:lnTo>
                  <a:lnTo>
                    <a:pt x="5685" y="4954"/>
                  </a:lnTo>
                  <a:lnTo>
                    <a:pt x="5586" y="5120"/>
                  </a:lnTo>
                  <a:lnTo>
                    <a:pt x="5469" y="5270"/>
                  </a:lnTo>
                  <a:lnTo>
                    <a:pt x="5336" y="5403"/>
                  </a:lnTo>
                  <a:lnTo>
                    <a:pt x="5203" y="5519"/>
                  </a:lnTo>
                  <a:lnTo>
                    <a:pt x="5054" y="5619"/>
                  </a:lnTo>
                  <a:lnTo>
                    <a:pt x="4904" y="5719"/>
                  </a:lnTo>
                  <a:lnTo>
                    <a:pt x="4738" y="5785"/>
                  </a:lnTo>
                  <a:lnTo>
                    <a:pt x="4572" y="5851"/>
                  </a:lnTo>
                  <a:lnTo>
                    <a:pt x="4406" y="5901"/>
                  </a:lnTo>
                  <a:lnTo>
                    <a:pt x="4223" y="5918"/>
                  </a:lnTo>
                  <a:lnTo>
                    <a:pt x="4040" y="5935"/>
                  </a:lnTo>
                  <a:lnTo>
                    <a:pt x="3874" y="5918"/>
                  </a:lnTo>
                  <a:lnTo>
                    <a:pt x="3691" y="5901"/>
                  </a:lnTo>
                  <a:lnTo>
                    <a:pt x="3508" y="5851"/>
                  </a:lnTo>
                  <a:lnTo>
                    <a:pt x="3325" y="5785"/>
                  </a:lnTo>
                  <a:lnTo>
                    <a:pt x="3159" y="5702"/>
                  </a:lnTo>
                  <a:lnTo>
                    <a:pt x="2993" y="5602"/>
                  </a:lnTo>
                  <a:lnTo>
                    <a:pt x="2843" y="5502"/>
                  </a:lnTo>
                  <a:lnTo>
                    <a:pt x="2710" y="5369"/>
                  </a:lnTo>
                  <a:lnTo>
                    <a:pt x="2594" y="5237"/>
                  </a:lnTo>
                  <a:lnTo>
                    <a:pt x="2478" y="5087"/>
                  </a:lnTo>
                  <a:lnTo>
                    <a:pt x="2394" y="4937"/>
                  </a:lnTo>
                  <a:lnTo>
                    <a:pt x="2311" y="4771"/>
                  </a:lnTo>
                  <a:lnTo>
                    <a:pt x="2261" y="4605"/>
                  </a:lnTo>
                  <a:lnTo>
                    <a:pt x="2212" y="4439"/>
                  </a:lnTo>
                  <a:lnTo>
                    <a:pt x="2195" y="4256"/>
                  </a:lnTo>
                  <a:lnTo>
                    <a:pt x="2178" y="4073"/>
                  </a:lnTo>
                  <a:lnTo>
                    <a:pt x="2178" y="3890"/>
                  </a:lnTo>
                  <a:lnTo>
                    <a:pt x="2212" y="3707"/>
                  </a:lnTo>
                  <a:lnTo>
                    <a:pt x="2261" y="3541"/>
                  </a:lnTo>
                  <a:lnTo>
                    <a:pt x="2311" y="3358"/>
                  </a:lnTo>
                  <a:lnTo>
                    <a:pt x="2394" y="3192"/>
                  </a:lnTo>
                  <a:lnTo>
                    <a:pt x="2494" y="3026"/>
                  </a:lnTo>
                  <a:lnTo>
                    <a:pt x="2610" y="2876"/>
                  </a:lnTo>
                  <a:lnTo>
                    <a:pt x="2743" y="2743"/>
                  </a:lnTo>
                  <a:lnTo>
                    <a:pt x="2876" y="2610"/>
                  </a:lnTo>
                  <a:lnTo>
                    <a:pt x="3026" y="2511"/>
                  </a:lnTo>
                  <a:lnTo>
                    <a:pt x="3176" y="2428"/>
                  </a:lnTo>
                  <a:lnTo>
                    <a:pt x="3342" y="2344"/>
                  </a:lnTo>
                  <a:lnTo>
                    <a:pt x="3508" y="2278"/>
                  </a:lnTo>
                  <a:lnTo>
                    <a:pt x="3674" y="2245"/>
                  </a:lnTo>
                  <a:lnTo>
                    <a:pt x="3857" y="2211"/>
                  </a:lnTo>
                  <a:close/>
                  <a:moveTo>
                    <a:pt x="4921" y="1"/>
                  </a:moveTo>
                  <a:lnTo>
                    <a:pt x="4588" y="616"/>
                  </a:lnTo>
                  <a:lnTo>
                    <a:pt x="4539" y="682"/>
                  </a:lnTo>
                  <a:lnTo>
                    <a:pt x="4505" y="732"/>
                  </a:lnTo>
                  <a:lnTo>
                    <a:pt x="4389" y="832"/>
                  </a:lnTo>
                  <a:lnTo>
                    <a:pt x="4256" y="882"/>
                  </a:lnTo>
                  <a:lnTo>
                    <a:pt x="4189" y="898"/>
                  </a:lnTo>
                  <a:lnTo>
                    <a:pt x="4106" y="915"/>
                  </a:lnTo>
                  <a:lnTo>
                    <a:pt x="3691" y="915"/>
                  </a:lnTo>
                  <a:lnTo>
                    <a:pt x="3624" y="898"/>
                  </a:lnTo>
                  <a:lnTo>
                    <a:pt x="3491" y="849"/>
                  </a:lnTo>
                  <a:lnTo>
                    <a:pt x="3425" y="815"/>
                  </a:lnTo>
                  <a:lnTo>
                    <a:pt x="3358" y="765"/>
                  </a:lnTo>
                  <a:lnTo>
                    <a:pt x="3309" y="716"/>
                  </a:lnTo>
                  <a:lnTo>
                    <a:pt x="3275" y="649"/>
                  </a:lnTo>
                  <a:lnTo>
                    <a:pt x="2893" y="67"/>
                  </a:lnTo>
                  <a:lnTo>
                    <a:pt x="965" y="1264"/>
                  </a:lnTo>
                  <a:lnTo>
                    <a:pt x="1331" y="1862"/>
                  </a:lnTo>
                  <a:lnTo>
                    <a:pt x="1364" y="1929"/>
                  </a:lnTo>
                  <a:lnTo>
                    <a:pt x="1397" y="1995"/>
                  </a:lnTo>
                  <a:lnTo>
                    <a:pt x="1414" y="2062"/>
                  </a:lnTo>
                  <a:lnTo>
                    <a:pt x="1414" y="2145"/>
                  </a:lnTo>
                  <a:lnTo>
                    <a:pt x="1414" y="2211"/>
                  </a:lnTo>
                  <a:lnTo>
                    <a:pt x="1397" y="2295"/>
                  </a:lnTo>
                  <a:lnTo>
                    <a:pt x="1364" y="2361"/>
                  </a:lnTo>
                  <a:lnTo>
                    <a:pt x="1331" y="2428"/>
                  </a:lnTo>
                  <a:lnTo>
                    <a:pt x="1248" y="2577"/>
                  </a:lnTo>
                  <a:lnTo>
                    <a:pt x="1181" y="2710"/>
                  </a:lnTo>
                  <a:lnTo>
                    <a:pt x="1131" y="2777"/>
                  </a:lnTo>
                  <a:lnTo>
                    <a:pt x="1098" y="2843"/>
                  </a:lnTo>
                  <a:lnTo>
                    <a:pt x="1048" y="2893"/>
                  </a:lnTo>
                  <a:lnTo>
                    <a:pt x="982" y="2943"/>
                  </a:lnTo>
                  <a:lnTo>
                    <a:pt x="915" y="2976"/>
                  </a:lnTo>
                  <a:lnTo>
                    <a:pt x="849" y="3009"/>
                  </a:lnTo>
                  <a:lnTo>
                    <a:pt x="782" y="3026"/>
                  </a:lnTo>
                  <a:lnTo>
                    <a:pt x="699" y="3043"/>
                  </a:lnTo>
                  <a:lnTo>
                    <a:pt x="1" y="3059"/>
                  </a:lnTo>
                  <a:lnTo>
                    <a:pt x="67" y="5320"/>
                  </a:lnTo>
                  <a:lnTo>
                    <a:pt x="766" y="5303"/>
                  </a:lnTo>
                  <a:lnTo>
                    <a:pt x="849" y="5303"/>
                  </a:lnTo>
                  <a:lnTo>
                    <a:pt x="932" y="5320"/>
                  </a:lnTo>
                  <a:lnTo>
                    <a:pt x="998" y="5336"/>
                  </a:lnTo>
                  <a:lnTo>
                    <a:pt x="1065" y="5369"/>
                  </a:lnTo>
                  <a:lnTo>
                    <a:pt x="1131" y="5419"/>
                  </a:lnTo>
                  <a:lnTo>
                    <a:pt x="1181" y="5469"/>
                  </a:lnTo>
                  <a:lnTo>
                    <a:pt x="1231" y="5519"/>
                  </a:lnTo>
                  <a:lnTo>
                    <a:pt x="1281" y="5586"/>
                  </a:lnTo>
                  <a:lnTo>
                    <a:pt x="1364" y="5735"/>
                  </a:lnTo>
                  <a:lnTo>
                    <a:pt x="1447" y="5868"/>
                  </a:lnTo>
                  <a:lnTo>
                    <a:pt x="1497" y="5935"/>
                  </a:lnTo>
                  <a:lnTo>
                    <a:pt x="1513" y="6001"/>
                  </a:lnTo>
                  <a:lnTo>
                    <a:pt x="1547" y="6084"/>
                  </a:lnTo>
                  <a:lnTo>
                    <a:pt x="1547" y="6151"/>
                  </a:lnTo>
                  <a:lnTo>
                    <a:pt x="1547" y="6217"/>
                  </a:lnTo>
                  <a:lnTo>
                    <a:pt x="1547" y="6300"/>
                  </a:lnTo>
                  <a:lnTo>
                    <a:pt x="1513" y="6367"/>
                  </a:lnTo>
                  <a:lnTo>
                    <a:pt x="1497" y="6433"/>
                  </a:lnTo>
                  <a:lnTo>
                    <a:pt x="1164" y="7048"/>
                  </a:lnTo>
                  <a:lnTo>
                    <a:pt x="3176" y="8129"/>
                  </a:lnTo>
                  <a:lnTo>
                    <a:pt x="3508" y="7514"/>
                  </a:lnTo>
                  <a:lnTo>
                    <a:pt x="3541" y="7447"/>
                  </a:lnTo>
                  <a:lnTo>
                    <a:pt x="3591" y="7397"/>
                  </a:lnTo>
                  <a:lnTo>
                    <a:pt x="3658" y="7347"/>
                  </a:lnTo>
                  <a:lnTo>
                    <a:pt x="3707" y="7298"/>
                  </a:lnTo>
                  <a:lnTo>
                    <a:pt x="3774" y="7264"/>
                  </a:lnTo>
                  <a:lnTo>
                    <a:pt x="3840" y="7248"/>
                  </a:lnTo>
                  <a:lnTo>
                    <a:pt x="3924" y="7231"/>
                  </a:lnTo>
                  <a:lnTo>
                    <a:pt x="3990" y="7231"/>
                  </a:lnTo>
                  <a:lnTo>
                    <a:pt x="4339" y="7214"/>
                  </a:lnTo>
                  <a:lnTo>
                    <a:pt x="4406" y="7214"/>
                  </a:lnTo>
                  <a:lnTo>
                    <a:pt x="4489" y="7231"/>
                  </a:lnTo>
                  <a:lnTo>
                    <a:pt x="4622" y="7281"/>
                  </a:lnTo>
                  <a:lnTo>
                    <a:pt x="4738" y="7364"/>
                  </a:lnTo>
                  <a:lnTo>
                    <a:pt x="4788" y="7414"/>
                  </a:lnTo>
                  <a:lnTo>
                    <a:pt x="4838" y="7464"/>
                  </a:lnTo>
                  <a:lnTo>
                    <a:pt x="5203" y="8062"/>
                  </a:lnTo>
                  <a:lnTo>
                    <a:pt x="7131" y="6865"/>
                  </a:lnTo>
                  <a:lnTo>
                    <a:pt x="6749" y="6284"/>
                  </a:lnTo>
                  <a:lnTo>
                    <a:pt x="6716" y="6217"/>
                  </a:lnTo>
                  <a:lnTo>
                    <a:pt x="6683" y="6134"/>
                  </a:lnTo>
                  <a:lnTo>
                    <a:pt x="6666" y="6068"/>
                  </a:lnTo>
                  <a:lnTo>
                    <a:pt x="6666" y="6001"/>
                  </a:lnTo>
                  <a:lnTo>
                    <a:pt x="6666" y="5918"/>
                  </a:lnTo>
                  <a:lnTo>
                    <a:pt x="6683" y="5851"/>
                  </a:lnTo>
                  <a:lnTo>
                    <a:pt x="6716" y="5785"/>
                  </a:lnTo>
                  <a:lnTo>
                    <a:pt x="6749" y="5719"/>
                  </a:lnTo>
                  <a:lnTo>
                    <a:pt x="6832" y="5569"/>
                  </a:lnTo>
                  <a:lnTo>
                    <a:pt x="6899" y="5419"/>
                  </a:lnTo>
                  <a:lnTo>
                    <a:pt x="6949" y="5353"/>
                  </a:lnTo>
                  <a:lnTo>
                    <a:pt x="6982" y="5286"/>
                  </a:lnTo>
                  <a:lnTo>
                    <a:pt x="7032" y="5237"/>
                  </a:lnTo>
                  <a:lnTo>
                    <a:pt x="7098" y="5187"/>
                  </a:lnTo>
                  <a:lnTo>
                    <a:pt x="7165" y="5153"/>
                  </a:lnTo>
                  <a:lnTo>
                    <a:pt x="7231" y="5120"/>
                  </a:lnTo>
                  <a:lnTo>
                    <a:pt x="7298" y="5104"/>
                  </a:lnTo>
                  <a:lnTo>
                    <a:pt x="7381" y="5104"/>
                  </a:lnTo>
                  <a:lnTo>
                    <a:pt x="8079" y="5070"/>
                  </a:lnTo>
                  <a:lnTo>
                    <a:pt x="7996" y="2810"/>
                  </a:lnTo>
                  <a:lnTo>
                    <a:pt x="7298" y="2826"/>
                  </a:lnTo>
                  <a:lnTo>
                    <a:pt x="7231" y="2826"/>
                  </a:lnTo>
                  <a:lnTo>
                    <a:pt x="7148" y="2810"/>
                  </a:lnTo>
                  <a:lnTo>
                    <a:pt x="7082" y="2793"/>
                  </a:lnTo>
                  <a:lnTo>
                    <a:pt x="7015" y="2760"/>
                  </a:lnTo>
                  <a:lnTo>
                    <a:pt x="6949" y="2710"/>
                  </a:lnTo>
                  <a:lnTo>
                    <a:pt x="6899" y="2660"/>
                  </a:lnTo>
                  <a:lnTo>
                    <a:pt x="6849" y="2610"/>
                  </a:lnTo>
                  <a:lnTo>
                    <a:pt x="6816" y="2544"/>
                  </a:lnTo>
                  <a:lnTo>
                    <a:pt x="6633" y="2261"/>
                  </a:lnTo>
                  <a:lnTo>
                    <a:pt x="6600" y="2195"/>
                  </a:lnTo>
                  <a:lnTo>
                    <a:pt x="6566" y="2128"/>
                  </a:lnTo>
                  <a:lnTo>
                    <a:pt x="6550" y="2062"/>
                  </a:lnTo>
                  <a:lnTo>
                    <a:pt x="6533" y="1979"/>
                  </a:lnTo>
                  <a:lnTo>
                    <a:pt x="6533" y="1912"/>
                  </a:lnTo>
                  <a:lnTo>
                    <a:pt x="6550" y="1829"/>
                  </a:lnTo>
                  <a:lnTo>
                    <a:pt x="6566" y="1763"/>
                  </a:lnTo>
                  <a:lnTo>
                    <a:pt x="6600" y="1696"/>
                  </a:lnTo>
                  <a:lnTo>
                    <a:pt x="6932" y="1081"/>
                  </a:lnTo>
                  <a:lnTo>
                    <a:pt x="492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7"/>
            <p:cNvSpPr/>
            <p:nvPr/>
          </p:nvSpPr>
          <p:spPr>
            <a:xfrm>
              <a:off x="347800" y="1555850"/>
              <a:ext cx="141325" cy="140450"/>
            </a:xfrm>
            <a:custGeom>
              <a:rect b="b" l="l" r="r" t="t"/>
              <a:pathLst>
                <a:path extrusionOk="0" h="5618" w="5653">
                  <a:moveTo>
                    <a:pt x="2960" y="1513"/>
                  </a:moveTo>
                  <a:lnTo>
                    <a:pt x="3092" y="1529"/>
                  </a:lnTo>
                  <a:lnTo>
                    <a:pt x="3209" y="1562"/>
                  </a:lnTo>
                  <a:lnTo>
                    <a:pt x="3342" y="1612"/>
                  </a:lnTo>
                  <a:lnTo>
                    <a:pt x="3458" y="1662"/>
                  </a:lnTo>
                  <a:lnTo>
                    <a:pt x="3558" y="1729"/>
                  </a:lnTo>
                  <a:lnTo>
                    <a:pt x="3658" y="1795"/>
                  </a:lnTo>
                  <a:lnTo>
                    <a:pt x="3757" y="1895"/>
                  </a:lnTo>
                  <a:lnTo>
                    <a:pt x="3840" y="1978"/>
                  </a:lnTo>
                  <a:lnTo>
                    <a:pt x="3907" y="2078"/>
                  </a:lnTo>
                  <a:lnTo>
                    <a:pt x="3973" y="2194"/>
                  </a:lnTo>
                  <a:lnTo>
                    <a:pt x="4023" y="2294"/>
                  </a:lnTo>
                  <a:lnTo>
                    <a:pt x="4073" y="2427"/>
                  </a:lnTo>
                  <a:lnTo>
                    <a:pt x="4106" y="2543"/>
                  </a:lnTo>
                  <a:lnTo>
                    <a:pt x="4123" y="2676"/>
                  </a:lnTo>
                  <a:lnTo>
                    <a:pt x="4140" y="2809"/>
                  </a:lnTo>
                  <a:lnTo>
                    <a:pt x="4123" y="2942"/>
                  </a:lnTo>
                  <a:lnTo>
                    <a:pt x="4106" y="3075"/>
                  </a:lnTo>
                  <a:lnTo>
                    <a:pt x="4073" y="3191"/>
                  </a:lnTo>
                  <a:lnTo>
                    <a:pt x="4040" y="3324"/>
                  </a:lnTo>
                  <a:lnTo>
                    <a:pt x="3973" y="3441"/>
                  </a:lnTo>
                  <a:lnTo>
                    <a:pt x="3907" y="3540"/>
                  </a:lnTo>
                  <a:lnTo>
                    <a:pt x="3840" y="3640"/>
                  </a:lnTo>
                  <a:lnTo>
                    <a:pt x="3757" y="3740"/>
                  </a:lnTo>
                  <a:lnTo>
                    <a:pt x="3658" y="3823"/>
                  </a:lnTo>
                  <a:lnTo>
                    <a:pt x="3558" y="3889"/>
                  </a:lnTo>
                  <a:lnTo>
                    <a:pt x="3458" y="3956"/>
                  </a:lnTo>
                  <a:lnTo>
                    <a:pt x="3342" y="4006"/>
                  </a:lnTo>
                  <a:lnTo>
                    <a:pt x="3225" y="4056"/>
                  </a:lnTo>
                  <a:lnTo>
                    <a:pt x="3092" y="4089"/>
                  </a:lnTo>
                  <a:lnTo>
                    <a:pt x="2960" y="4105"/>
                  </a:lnTo>
                  <a:lnTo>
                    <a:pt x="2827" y="4122"/>
                  </a:lnTo>
                  <a:lnTo>
                    <a:pt x="2694" y="4105"/>
                  </a:lnTo>
                  <a:lnTo>
                    <a:pt x="2577" y="4089"/>
                  </a:lnTo>
                  <a:lnTo>
                    <a:pt x="2444" y="4056"/>
                  </a:lnTo>
                  <a:lnTo>
                    <a:pt x="2328" y="4022"/>
                  </a:lnTo>
                  <a:lnTo>
                    <a:pt x="2212" y="3956"/>
                  </a:lnTo>
                  <a:lnTo>
                    <a:pt x="2095" y="3889"/>
                  </a:lnTo>
                  <a:lnTo>
                    <a:pt x="1996" y="3823"/>
                  </a:lnTo>
                  <a:lnTo>
                    <a:pt x="1912" y="3740"/>
                  </a:lnTo>
                  <a:lnTo>
                    <a:pt x="1829" y="3640"/>
                  </a:lnTo>
                  <a:lnTo>
                    <a:pt x="1746" y="3540"/>
                  </a:lnTo>
                  <a:lnTo>
                    <a:pt x="1680" y="3441"/>
                  </a:lnTo>
                  <a:lnTo>
                    <a:pt x="1630" y="3324"/>
                  </a:lnTo>
                  <a:lnTo>
                    <a:pt x="1580" y="3208"/>
                  </a:lnTo>
                  <a:lnTo>
                    <a:pt x="1547" y="3075"/>
                  </a:lnTo>
                  <a:lnTo>
                    <a:pt x="1530" y="2942"/>
                  </a:lnTo>
                  <a:lnTo>
                    <a:pt x="1530" y="2809"/>
                  </a:lnTo>
                  <a:lnTo>
                    <a:pt x="1530" y="2676"/>
                  </a:lnTo>
                  <a:lnTo>
                    <a:pt x="1547" y="2543"/>
                  </a:lnTo>
                  <a:lnTo>
                    <a:pt x="1580" y="2427"/>
                  </a:lnTo>
                  <a:lnTo>
                    <a:pt x="1630" y="2310"/>
                  </a:lnTo>
                  <a:lnTo>
                    <a:pt x="1680" y="2194"/>
                  </a:lnTo>
                  <a:lnTo>
                    <a:pt x="1746" y="2078"/>
                  </a:lnTo>
                  <a:lnTo>
                    <a:pt x="1829" y="1978"/>
                  </a:lnTo>
                  <a:lnTo>
                    <a:pt x="1912" y="1895"/>
                  </a:lnTo>
                  <a:lnTo>
                    <a:pt x="1996" y="1812"/>
                  </a:lnTo>
                  <a:lnTo>
                    <a:pt x="2095" y="1729"/>
                  </a:lnTo>
                  <a:lnTo>
                    <a:pt x="2212" y="1662"/>
                  </a:lnTo>
                  <a:lnTo>
                    <a:pt x="2328" y="1612"/>
                  </a:lnTo>
                  <a:lnTo>
                    <a:pt x="2444" y="1562"/>
                  </a:lnTo>
                  <a:lnTo>
                    <a:pt x="2561" y="1529"/>
                  </a:lnTo>
                  <a:lnTo>
                    <a:pt x="2694" y="1513"/>
                  </a:lnTo>
                  <a:close/>
                  <a:moveTo>
                    <a:pt x="2029" y="0"/>
                  </a:moveTo>
                  <a:lnTo>
                    <a:pt x="2029" y="482"/>
                  </a:lnTo>
                  <a:lnTo>
                    <a:pt x="2012" y="582"/>
                  </a:lnTo>
                  <a:lnTo>
                    <a:pt x="1979" y="682"/>
                  </a:lnTo>
                  <a:lnTo>
                    <a:pt x="1912" y="765"/>
                  </a:lnTo>
                  <a:lnTo>
                    <a:pt x="1829" y="815"/>
                  </a:lnTo>
                  <a:lnTo>
                    <a:pt x="1613" y="947"/>
                  </a:lnTo>
                  <a:lnTo>
                    <a:pt x="1530" y="981"/>
                  </a:lnTo>
                  <a:lnTo>
                    <a:pt x="1430" y="997"/>
                  </a:lnTo>
                  <a:lnTo>
                    <a:pt x="1314" y="997"/>
                  </a:lnTo>
                  <a:lnTo>
                    <a:pt x="1231" y="947"/>
                  </a:lnTo>
                  <a:lnTo>
                    <a:pt x="799" y="698"/>
                  </a:lnTo>
                  <a:lnTo>
                    <a:pt x="1" y="2094"/>
                  </a:lnTo>
                  <a:lnTo>
                    <a:pt x="433" y="2344"/>
                  </a:lnTo>
                  <a:lnTo>
                    <a:pt x="516" y="2410"/>
                  </a:lnTo>
                  <a:lnTo>
                    <a:pt x="566" y="2493"/>
                  </a:lnTo>
                  <a:lnTo>
                    <a:pt x="599" y="2593"/>
                  </a:lnTo>
                  <a:lnTo>
                    <a:pt x="616" y="2693"/>
                  </a:lnTo>
                  <a:lnTo>
                    <a:pt x="616" y="2809"/>
                  </a:lnTo>
                  <a:lnTo>
                    <a:pt x="616" y="2942"/>
                  </a:lnTo>
                  <a:lnTo>
                    <a:pt x="599" y="3042"/>
                  </a:lnTo>
                  <a:lnTo>
                    <a:pt x="566" y="3141"/>
                  </a:lnTo>
                  <a:lnTo>
                    <a:pt x="516" y="3225"/>
                  </a:lnTo>
                  <a:lnTo>
                    <a:pt x="433" y="3291"/>
                  </a:lnTo>
                  <a:lnTo>
                    <a:pt x="1" y="3540"/>
                  </a:lnTo>
                  <a:lnTo>
                    <a:pt x="799" y="4920"/>
                  </a:lnTo>
                  <a:lnTo>
                    <a:pt x="1231" y="4671"/>
                  </a:lnTo>
                  <a:lnTo>
                    <a:pt x="1314" y="4621"/>
                  </a:lnTo>
                  <a:lnTo>
                    <a:pt x="1430" y="4621"/>
                  </a:lnTo>
                  <a:lnTo>
                    <a:pt x="1530" y="4637"/>
                  </a:lnTo>
                  <a:lnTo>
                    <a:pt x="1613" y="4671"/>
                  </a:lnTo>
                  <a:lnTo>
                    <a:pt x="1829" y="4804"/>
                  </a:lnTo>
                  <a:lnTo>
                    <a:pt x="1912" y="4853"/>
                  </a:lnTo>
                  <a:lnTo>
                    <a:pt x="1979" y="4937"/>
                  </a:lnTo>
                  <a:lnTo>
                    <a:pt x="2012" y="5036"/>
                  </a:lnTo>
                  <a:lnTo>
                    <a:pt x="2029" y="5136"/>
                  </a:lnTo>
                  <a:lnTo>
                    <a:pt x="2029" y="5618"/>
                  </a:lnTo>
                  <a:lnTo>
                    <a:pt x="3624" y="5618"/>
                  </a:lnTo>
                  <a:lnTo>
                    <a:pt x="3624" y="5136"/>
                  </a:lnTo>
                  <a:lnTo>
                    <a:pt x="3641" y="5020"/>
                  </a:lnTo>
                  <a:lnTo>
                    <a:pt x="3691" y="4937"/>
                  </a:lnTo>
                  <a:lnTo>
                    <a:pt x="3757" y="4853"/>
                  </a:lnTo>
                  <a:lnTo>
                    <a:pt x="3840" y="4787"/>
                  </a:lnTo>
                  <a:lnTo>
                    <a:pt x="4040" y="4671"/>
                  </a:lnTo>
                  <a:lnTo>
                    <a:pt x="4140" y="4621"/>
                  </a:lnTo>
                  <a:lnTo>
                    <a:pt x="4239" y="4604"/>
                  </a:lnTo>
                  <a:lnTo>
                    <a:pt x="4339" y="4621"/>
                  </a:lnTo>
                  <a:lnTo>
                    <a:pt x="4439" y="4654"/>
                  </a:lnTo>
                  <a:lnTo>
                    <a:pt x="4871" y="4920"/>
                  </a:lnTo>
                  <a:lnTo>
                    <a:pt x="5652" y="3524"/>
                  </a:lnTo>
                  <a:lnTo>
                    <a:pt x="5237" y="3274"/>
                  </a:lnTo>
                  <a:lnTo>
                    <a:pt x="5154" y="3208"/>
                  </a:lnTo>
                  <a:lnTo>
                    <a:pt x="5087" y="3125"/>
                  </a:lnTo>
                  <a:lnTo>
                    <a:pt x="5054" y="3042"/>
                  </a:lnTo>
                  <a:lnTo>
                    <a:pt x="5054" y="2925"/>
                  </a:lnTo>
                  <a:lnTo>
                    <a:pt x="5054" y="2809"/>
                  </a:lnTo>
                  <a:lnTo>
                    <a:pt x="5054" y="2693"/>
                  </a:lnTo>
                  <a:lnTo>
                    <a:pt x="5054" y="2593"/>
                  </a:lnTo>
                  <a:lnTo>
                    <a:pt x="5087" y="2493"/>
                  </a:lnTo>
                  <a:lnTo>
                    <a:pt x="5154" y="2410"/>
                  </a:lnTo>
                  <a:lnTo>
                    <a:pt x="5237" y="2344"/>
                  </a:lnTo>
                  <a:lnTo>
                    <a:pt x="5652" y="2094"/>
                  </a:lnTo>
                  <a:lnTo>
                    <a:pt x="4871" y="715"/>
                  </a:lnTo>
                  <a:lnTo>
                    <a:pt x="4439" y="964"/>
                  </a:lnTo>
                  <a:lnTo>
                    <a:pt x="4339" y="997"/>
                  </a:lnTo>
                  <a:lnTo>
                    <a:pt x="4239" y="1014"/>
                  </a:lnTo>
                  <a:lnTo>
                    <a:pt x="4140" y="997"/>
                  </a:lnTo>
                  <a:lnTo>
                    <a:pt x="4040" y="947"/>
                  </a:lnTo>
                  <a:lnTo>
                    <a:pt x="3840" y="831"/>
                  </a:lnTo>
                  <a:lnTo>
                    <a:pt x="3757" y="765"/>
                  </a:lnTo>
                  <a:lnTo>
                    <a:pt x="3691" y="682"/>
                  </a:lnTo>
                  <a:lnTo>
                    <a:pt x="3641" y="598"/>
                  </a:lnTo>
                  <a:lnTo>
                    <a:pt x="3624" y="482"/>
                  </a:lnTo>
                  <a:lnTo>
                    <a:pt x="3624"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7"/>
            <p:cNvSpPr/>
            <p:nvPr/>
          </p:nvSpPr>
          <p:spPr>
            <a:xfrm>
              <a:off x="2769100" y="2316250"/>
              <a:ext cx="141300" cy="140475"/>
            </a:xfrm>
            <a:custGeom>
              <a:rect b="b" l="l" r="r" t="t"/>
              <a:pathLst>
                <a:path extrusionOk="0" h="5619" w="5652">
                  <a:moveTo>
                    <a:pt x="2826" y="1496"/>
                  </a:moveTo>
                  <a:lnTo>
                    <a:pt x="2959" y="1513"/>
                  </a:lnTo>
                  <a:lnTo>
                    <a:pt x="3092" y="1530"/>
                  </a:lnTo>
                  <a:lnTo>
                    <a:pt x="3208" y="1563"/>
                  </a:lnTo>
                  <a:lnTo>
                    <a:pt x="3341" y="1613"/>
                  </a:lnTo>
                  <a:lnTo>
                    <a:pt x="3457" y="1663"/>
                  </a:lnTo>
                  <a:lnTo>
                    <a:pt x="3557" y="1729"/>
                  </a:lnTo>
                  <a:lnTo>
                    <a:pt x="3657" y="1796"/>
                  </a:lnTo>
                  <a:lnTo>
                    <a:pt x="3757" y="1879"/>
                  </a:lnTo>
                  <a:lnTo>
                    <a:pt x="3840" y="1978"/>
                  </a:lnTo>
                  <a:lnTo>
                    <a:pt x="3906" y="2078"/>
                  </a:lnTo>
                  <a:lnTo>
                    <a:pt x="3973" y="2178"/>
                  </a:lnTo>
                  <a:lnTo>
                    <a:pt x="4022" y="2294"/>
                  </a:lnTo>
                  <a:lnTo>
                    <a:pt x="4072" y="2411"/>
                  </a:lnTo>
                  <a:lnTo>
                    <a:pt x="4106" y="2544"/>
                  </a:lnTo>
                  <a:lnTo>
                    <a:pt x="4122" y="2677"/>
                  </a:lnTo>
                  <a:lnTo>
                    <a:pt x="4139" y="2810"/>
                  </a:lnTo>
                  <a:lnTo>
                    <a:pt x="4122" y="2943"/>
                  </a:lnTo>
                  <a:lnTo>
                    <a:pt x="4106" y="3075"/>
                  </a:lnTo>
                  <a:lnTo>
                    <a:pt x="4072" y="3192"/>
                  </a:lnTo>
                  <a:lnTo>
                    <a:pt x="4039" y="3308"/>
                  </a:lnTo>
                  <a:lnTo>
                    <a:pt x="3973" y="3425"/>
                  </a:lnTo>
                  <a:lnTo>
                    <a:pt x="3906" y="3541"/>
                  </a:lnTo>
                  <a:lnTo>
                    <a:pt x="3840" y="3641"/>
                  </a:lnTo>
                  <a:lnTo>
                    <a:pt x="3757" y="3724"/>
                  </a:lnTo>
                  <a:lnTo>
                    <a:pt x="3657" y="3807"/>
                  </a:lnTo>
                  <a:lnTo>
                    <a:pt x="3557" y="3890"/>
                  </a:lnTo>
                  <a:lnTo>
                    <a:pt x="3457" y="3956"/>
                  </a:lnTo>
                  <a:lnTo>
                    <a:pt x="3341" y="4006"/>
                  </a:lnTo>
                  <a:lnTo>
                    <a:pt x="3225" y="4056"/>
                  </a:lnTo>
                  <a:lnTo>
                    <a:pt x="3092" y="4089"/>
                  </a:lnTo>
                  <a:lnTo>
                    <a:pt x="2959" y="4106"/>
                  </a:lnTo>
                  <a:lnTo>
                    <a:pt x="2693" y="4106"/>
                  </a:lnTo>
                  <a:lnTo>
                    <a:pt x="2576" y="4089"/>
                  </a:lnTo>
                  <a:lnTo>
                    <a:pt x="2443" y="4056"/>
                  </a:lnTo>
                  <a:lnTo>
                    <a:pt x="2327" y="4006"/>
                  </a:lnTo>
                  <a:lnTo>
                    <a:pt x="2211" y="3956"/>
                  </a:lnTo>
                  <a:lnTo>
                    <a:pt x="2094" y="3890"/>
                  </a:lnTo>
                  <a:lnTo>
                    <a:pt x="1995" y="3823"/>
                  </a:lnTo>
                  <a:lnTo>
                    <a:pt x="1912" y="3740"/>
                  </a:lnTo>
                  <a:lnTo>
                    <a:pt x="1828" y="3641"/>
                  </a:lnTo>
                  <a:lnTo>
                    <a:pt x="1745" y="3541"/>
                  </a:lnTo>
                  <a:lnTo>
                    <a:pt x="1679" y="3441"/>
                  </a:lnTo>
                  <a:lnTo>
                    <a:pt x="1629" y="3325"/>
                  </a:lnTo>
                  <a:lnTo>
                    <a:pt x="1579" y="3192"/>
                  </a:lnTo>
                  <a:lnTo>
                    <a:pt x="1546" y="3075"/>
                  </a:lnTo>
                  <a:lnTo>
                    <a:pt x="1529" y="2943"/>
                  </a:lnTo>
                  <a:lnTo>
                    <a:pt x="1529" y="2810"/>
                  </a:lnTo>
                  <a:lnTo>
                    <a:pt x="1529" y="2677"/>
                  </a:lnTo>
                  <a:lnTo>
                    <a:pt x="1546" y="2544"/>
                  </a:lnTo>
                  <a:lnTo>
                    <a:pt x="1579" y="2427"/>
                  </a:lnTo>
                  <a:lnTo>
                    <a:pt x="1629" y="2311"/>
                  </a:lnTo>
                  <a:lnTo>
                    <a:pt x="1679" y="2195"/>
                  </a:lnTo>
                  <a:lnTo>
                    <a:pt x="1745" y="2078"/>
                  </a:lnTo>
                  <a:lnTo>
                    <a:pt x="1828" y="1978"/>
                  </a:lnTo>
                  <a:lnTo>
                    <a:pt x="1912" y="1895"/>
                  </a:lnTo>
                  <a:lnTo>
                    <a:pt x="1995" y="1796"/>
                  </a:lnTo>
                  <a:lnTo>
                    <a:pt x="2094" y="1729"/>
                  </a:lnTo>
                  <a:lnTo>
                    <a:pt x="2211" y="1663"/>
                  </a:lnTo>
                  <a:lnTo>
                    <a:pt x="2327" y="1613"/>
                  </a:lnTo>
                  <a:lnTo>
                    <a:pt x="2443" y="1563"/>
                  </a:lnTo>
                  <a:lnTo>
                    <a:pt x="2560" y="1530"/>
                  </a:lnTo>
                  <a:lnTo>
                    <a:pt x="2693" y="1513"/>
                  </a:lnTo>
                  <a:lnTo>
                    <a:pt x="2826" y="1496"/>
                  </a:lnTo>
                  <a:close/>
                  <a:moveTo>
                    <a:pt x="2028" y="1"/>
                  </a:moveTo>
                  <a:lnTo>
                    <a:pt x="2028" y="499"/>
                  </a:lnTo>
                  <a:lnTo>
                    <a:pt x="2028" y="599"/>
                  </a:lnTo>
                  <a:lnTo>
                    <a:pt x="1978" y="682"/>
                  </a:lnTo>
                  <a:lnTo>
                    <a:pt x="1912" y="765"/>
                  </a:lnTo>
                  <a:lnTo>
                    <a:pt x="1828" y="832"/>
                  </a:lnTo>
                  <a:lnTo>
                    <a:pt x="1612" y="948"/>
                  </a:lnTo>
                  <a:lnTo>
                    <a:pt x="1529" y="998"/>
                  </a:lnTo>
                  <a:lnTo>
                    <a:pt x="1430" y="1014"/>
                  </a:lnTo>
                  <a:lnTo>
                    <a:pt x="1330" y="998"/>
                  </a:lnTo>
                  <a:lnTo>
                    <a:pt x="1230" y="965"/>
                  </a:lnTo>
                  <a:lnTo>
                    <a:pt x="798" y="715"/>
                  </a:lnTo>
                  <a:lnTo>
                    <a:pt x="0" y="2095"/>
                  </a:lnTo>
                  <a:lnTo>
                    <a:pt x="432" y="2344"/>
                  </a:lnTo>
                  <a:lnTo>
                    <a:pt x="515" y="2411"/>
                  </a:lnTo>
                  <a:lnTo>
                    <a:pt x="565" y="2494"/>
                  </a:lnTo>
                  <a:lnTo>
                    <a:pt x="599" y="2593"/>
                  </a:lnTo>
                  <a:lnTo>
                    <a:pt x="615" y="2693"/>
                  </a:lnTo>
                  <a:lnTo>
                    <a:pt x="615" y="2810"/>
                  </a:lnTo>
                  <a:lnTo>
                    <a:pt x="615" y="2926"/>
                  </a:lnTo>
                  <a:lnTo>
                    <a:pt x="599" y="3026"/>
                  </a:lnTo>
                  <a:lnTo>
                    <a:pt x="565" y="3125"/>
                  </a:lnTo>
                  <a:lnTo>
                    <a:pt x="515" y="3208"/>
                  </a:lnTo>
                  <a:lnTo>
                    <a:pt x="432" y="3275"/>
                  </a:lnTo>
                  <a:lnTo>
                    <a:pt x="0" y="3524"/>
                  </a:lnTo>
                  <a:lnTo>
                    <a:pt x="798" y="4904"/>
                  </a:lnTo>
                  <a:lnTo>
                    <a:pt x="1230" y="4654"/>
                  </a:lnTo>
                  <a:lnTo>
                    <a:pt x="1313" y="4621"/>
                  </a:lnTo>
                  <a:lnTo>
                    <a:pt x="1430" y="4605"/>
                  </a:lnTo>
                  <a:lnTo>
                    <a:pt x="1529" y="4621"/>
                  </a:lnTo>
                  <a:lnTo>
                    <a:pt x="1612" y="4671"/>
                  </a:lnTo>
                  <a:lnTo>
                    <a:pt x="1828" y="4787"/>
                  </a:lnTo>
                  <a:lnTo>
                    <a:pt x="1912" y="4854"/>
                  </a:lnTo>
                  <a:lnTo>
                    <a:pt x="1978" y="4920"/>
                  </a:lnTo>
                  <a:lnTo>
                    <a:pt x="2028" y="5020"/>
                  </a:lnTo>
                  <a:lnTo>
                    <a:pt x="2028" y="5120"/>
                  </a:lnTo>
                  <a:lnTo>
                    <a:pt x="2028" y="5619"/>
                  </a:lnTo>
                  <a:lnTo>
                    <a:pt x="3624" y="5619"/>
                  </a:lnTo>
                  <a:lnTo>
                    <a:pt x="3624" y="5120"/>
                  </a:lnTo>
                  <a:lnTo>
                    <a:pt x="3640" y="5020"/>
                  </a:lnTo>
                  <a:lnTo>
                    <a:pt x="3690" y="4920"/>
                  </a:lnTo>
                  <a:lnTo>
                    <a:pt x="3757" y="4854"/>
                  </a:lnTo>
                  <a:lnTo>
                    <a:pt x="3840" y="4787"/>
                  </a:lnTo>
                  <a:lnTo>
                    <a:pt x="4039" y="4671"/>
                  </a:lnTo>
                  <a:lnTo>
                    <a:pt x="4139" y="4621"/>
                  </a:lnTo>
                  <a:lnTo>
                    <a:pt x="4239" y="4605"/>
                  </a:lnTo>
                  <a:lnTo>
                    <a:pt x="4338" y="4621"/>
                  </a:lnTo>
                  <a:lnTo>
                    <a:pt x="4438" y="4654"/>
                  </a:lnTo>
                  <a:lnTo>
                    <a:pt x="4870" y="4904"/>
                  </a:lnTo>
                  <a:lnTo>
                    <a:pt x="5651" y="3524"/>
                  </a:lnTo>
                  <a:lnTo>
                    <a:pt x="5236" y="3275"/>
                  </a:lnTo>
                  <a:lnTo>
                    <a:pt x="5153" y="3208"/>
                  </a:lnTo>
                  <a:lnTo>
                    <a:pt x="5086" y="3125"/>
                  </a:lnTo>
                  <a:lnTo>
                    <a:pt x="5053" y="3026"/>
                  </a:lnTo>
                  <a:lnTo>
                    <a:pt x="5053" y="2926"/>
                  </a:lnTo>
                  <a:lnTo>
                    <a:pt x="5053" y="2810"/>
                  </a:lnTo>
                  <a:lnTo>
                    <a:pt x="5053" y="2693"/>
                  </a:lnTo>
                  <a:lnTo>
                    <a:pt x="5053" y="2593"/>
                  </a:lnTo>
                  <a:lnTo>
                    <a:pt x="5086" y="2494"/>
                  </a:lnTo>
                  <a:lnTo>
                    <a:pt x="5153" y="2411"/>
                  </a:lnTo>
                  <a:lnTo>
                    <a:pt x="5236" y="2344"/>
                  </a:lnTo>
                  <a:lnTo>
                    <a:pt x="5651" y="2095"/>
                  </a:lnTo>
                  <a:lnTo>
                    <a:pt x="4870" y="715"/>
                  </a:lnTo>
                  <a:lnTo>
                    <a:pt x="4438" y="965"/>
                  </a:lnTo>
                  <a:lnTo>
                    <a:pt x="4338" y="998"/>
                  </a:lnTo>
                  <a:lnTo>
                    <a:pt x="4239" y="1014"/>
                  </a:lnTo>
                  <a:lnTo>
                    <a:pt x="4139" y="998"/>
                  </a:lnTo>
                  <a:lnTo>
                    <a:pt x="4039" y="948"/>
                  </a:lnTo>
                  <a:lnTo>
                    <a:pt x="3840" y="832"/>
                  </a:lnTo>
                  <a:lnTo>
                    <a:pt x="3757" y="765"/>
                  </a:lnTo>
                  <a:lnTo>
                    <a:pt x="3690" y="682"/>
                  </a:lnTo>
                  <a:lnTo>
                    <a:pt x="3640" y="599"/>
                  </a:lnTo>
                  <a:lnTo>
                    <a:pt x="3624" y="499"/>
                  </a:lnTo>
                  <a:lnTo>
                    <a:pt x="362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7"/>
            <p:cNvSpPr/>
            <p:nvPr/>
          </p:nvSpPr>
          <p:spPr>
            <a:xfrm>
              <a:off x="315825" y="3874050"/>
              <a:ext cx="2557175" cy="290475"/>
            </a:xfrm>
            <a:custGeom>
              <a:rect b="b" l="l" r="r" t="t"/>
              <a:pathLst>
                <a:path extrusionOk="0" h="11619" w="102287">
                  <a:moveTo>
                    <a:pt x="48517" y="1"/>
                  </a:moveTo>
                  <a:lnTo>
                    <a:pt x="45924" y="18"/>
                  </a:lnTo>
                  <a:lnTo>
                    <a:pt x="43365" y="67"/>
                  </a:lnTo>
                  <a:lnTo>
                    <a:pt x="40838" y="117"/>
                  </a:lnTo>
                  <a:lnTo>
                    <a:pt x="38362" y="184"/>
                  </a:lnTo>
                  <a:lnTo>
                    <a:pt x="35935" y="250"/>
                  </a:lnTo>
                  <a:lnTo>
                    <a:pt x="33558" y="350"/>
                  </a:lnTo>
                  <a:lnTo>
                    <a:pt x="31231" y="450"/>
                  </a:lnTo>
                  <a:lnTo>
                    <a:pt x="28971" y="566"/>
                  </a:lnTo>
                  <a:lnTo>
                    <a:pt x="26760" y="699"/>
                  </a:lnTo>
                  <a:lnTo>
                    <a:pt x="24633" y="832"/>
                  </a:lnTo>
                  <a:lnTo>
                    <a:pt x="22555" y="982"/>
                  </a:lnTo>
                  <a:lnTo>
                    <a:pt x="20544" y="1148"/>
                  </a:lnTo>
                  <a:lnTo>
                    <a:pt x="18616" y="1314"/>
                  </a:lnTo>
                  <a:lnTo>
                    <a:pt x="16754" y="1497"/>
                  </a:lnTo>
                  <a:lnTo>
                    <a:pt x="14976" y="1696"/>
                  </a:lnTo>
                  <a:lnTo>
                    <a:pt x="13280" y="1896"/>
                  </a:lnTo>
                  <a:lnTo>
                    <a:pt x="11685" y="2112"/>
                  </a:lnTo>
                  <a:lnTo>
                    <a:pt x="10156" y="2328"/>
                  </a:lnTo>
                  <a:lnTo>
                    <a:pt x="8743" y="2561"/>
                  </a:lnTo>
                  <a:lnTo>
                    <a:pt x="7413" y="2793"/>
                  </a:lnTo>
                  <a:lnTo>
                    <a:pt x="6183" y="3043"/>
                  </a:lnTo>
                  <a:lnTo>
                    <a:pt x="5053" y="3292"/>
                  </a:lnTo>
                  <a:lnTo>
                    <a:pt x="4022" y="3541"/>
                  </a:lnTo>
                  <a:lnTo>
                    <a:pt x="3108" y="3807"/>
                  </a:lnTo>
                  <a:lnTo>
                    <a:pt x="2693" y="3940"/>
                  </a:lnTo>
                  <a:lnTo>
                    <a:pt x="2294" y="4073"/>
                  </a:lnTo>
                  <a:lnTo>
                    <a:pt x="1945" y="4223"/>
                  </a:lnTo>
                  <a:lnTo>
                    <a:pt x="1612" y="4356"/>
                  </a:lnTo>
                  <a:lnTo>
                    <a:pt x="1313" y="4489"/>
                  </a:lnTo>
                  <a:lnTo>
                    <a:pt x="1047" y="4638"/>
                  </a:lnTo>
                  <a:lnTo>
                    <a:pt x="798" y="4771"/>
                  </a:lnTo>
                  <a:lnTo>
                    <a:pt x="599" y="4921"/>
                  </a:lnTo>
                  <a:lnTo>
                    <a:pt x="416" y="5070"/>
                  </a:lnTo>
                  <a:lnTo>
                    <a:pt x="266" y="5203"/>
                  </a:lnTo>
                  <a:lnTo>
                    <a:pt x="150" y="5353"/>
                  </a:lnTo>
                  <a:lnTo>
                    <a:pt x="67" y="5502"/>
                  </a:lnTo>
                  <a:lnTo>
                    <a:pt x="17" y="5652"/>
                  </a:lnTo>
                  <a:lnTo>
                    <a:pt x="0" y="5802"/>
                  </a:lnTo>
                  <a:lnTo>
                    <a:pt x="17" y="5951"/>
                  </a:lnTo>
                  <a:lnTo>
                    <a:pt x="67" y="6101"/>
                  </a:lnTo>
                  <a:lnTo>
                    <a:pt x="150" y="6250"/>
                  </a:lnTo>
                  <a:lnTo>
                    <a:pt x="266" y="6400"/>
                  </a:lnTo>
                  <a:lnTo>
                    <a:pt x="416" y="6550"/>
                  </a:lnTo>
                  <a:lnTo>
                    <a:pt x="599" y="6683"/>
                  </a:lnTo>
                  <a:lnTo>
                    <a:pt x="798" y="6832"/>
                  </a:lnTo>
                  <a:lnTo>
                    <a:pt x="1047" y="6982"/>
                  </a:lnTo>
                  <a:lnTo>
                    <a:pt x="1313" y="7115"/>
                  </a:lnTo>
                  <a:lnTo>
                    <a:pt x="1612" y="7264"/>
                  </a:lnTo>
                  <a:lnTo>
                    <a:pt x="1945" y="7397"/>
                  </a:lnTo>
                  <a:lnTo>
                    <a:pt x="2294" y="7530"/>
                  </a:lnTo>
                  <a:lnTo>
                    <a:pt x="2693" y="7663"/>
                  </a:lnTo>
                  <a:lnTo>
                    <a:pt x="3108" y="7796"/>
                  </a:lnTo>
                  <a:lnTo>
                    <a:pt x="4022" y="8062"/>
                  </a:lnTo>
                  <a:lnTo>
                    <a:pt x="5053" y="8328"/>
                  </a:lnTo>
                  <a:lnTo>
                    <a:pt x="6183" y="8577"/>
                  </a:lnTo>
                  <a:lnTo>
                    <a:pt x="7413" y="8827"/>
                  </a:lnTo>
                  <a:lnTo>
                    <a:pt x="8743" y="9059"/>
                  </a:lnTo>
                  <a:lnTo>
                    <a:pt x="10156" y="9275"/>
                  </a:lnTo>
                  <a:lnTo>
                    <a:pt x="11685" y="9508"/>
                  </a:lnTo>
                  <a:lnTo>
                    <a:pt x="13280" y="9708"/>
                  </a:lnTo>
                  <a:lnTo>
                    <a:pt x="14976" y="9907"/>
                  </a:lnTo>
                  <a:lnTo>
                    <a:pt x="16754" y="10106"/>
                  </a:lnTo>
                  <a:lnTo>
                    <a:pt x="18616" y="10289"/>
                  </a:lnTo>
                  <a:lnTo>
                    <a:pt x="20544" y="10456"/>
                  </a:lnTo>
                  <a:lnTo>
                    <a:pt x="22555" y="10622"/>
                  </a:lnTo>
                  <a:lnTo>
                    <a:pt x="24633" y="10771"/>
                  </a:lnTo>
                  <a:lnTo>
                    <a:pt x="26760" y="10921"/>
                  </a:lnTo>
                  <a:lnTo>
                    <a:pt x="28971" y="11037"/>
                  </a:lnTo>
                  <a:lnTo>
                    <a:pt x="31231" y="11154"/>
                  </a:lnTo>
                  <a:lnTo>
                    <a:pt x="33558" y="11270"/>
                  </a:lnTo>
                  <a:lnTo>
                    <a:pt x="35935" y="11353"/>
                  </a:lnTo>
                  <a:lnTo>
                    <a:pt x="38362" y="11436"/>
                  </a:lnTo>
                  <a:lnTo>
                    <a:pt x="40838" y="11503"/>
                  </a:lnTo>
                  <a:lnTo>
                    <a:pt x="43365" y="11553"/>
                  </a:lnTo>
                  <a:lnTo>
                    <a:pt x="45924" y="11586"/>
                  </a:lnTo>
                  <a:lnTo>
                    <a:pt x="48517" y="11602"/>
                  </a:lnTo>
                  <a:lnTo>
                    <a:pt x="51143" y="11619"/>
                  </a:lnTo>
                  <a:lnTo>
                    <a:pt x="53769" y="11602"/>
                  </a:lnTo>
                  <a:lnTo>
                    <a:pt x="56379" y="11586"/>
                  </a:lnTo>
                  <a:lnTo>
                    <a:pt x="58939" y="11553"/>
                  </a:lnTo>
                  <a:lnTo>
                    <a:pt x="61448" y="11503"/>
                  </a:lnTo>
                  <a:lnTo>
                    <a:pt x="63925" y="11436"/>
                  </a:lnTo>
                  <a:lnTo>
                    <a:pt x="66352" y="11353"/>
                  </a:lnTo>
                  <a:lnTo>
                    <a:pt x="68728" y="11270"/>
                  </a:lnTo>
                  <a:lnTo>
                    <a:pt x="71055" y="11154"/>
                  </a:lnTo>
                  <a:lnTo>
                    <a:pt x="73316" y="11037"/>
                  </a:lnTo>
                  <a:lnTo>
                    <a:pt x="75526" y="10921"/>
                  </a:lnTo>
                  <a:lnTo>
                    <a:pt x="77671" y="10771"/>
                  </a:lnTo>
                  <a:lnTo>
                    <a:pt x="79732" y="10622"/>
                  </a:lnTo>
                  <a:lnTo>
                    <a:pt x="81743" y="10456"/>
                  </a:lnTo>
                  <a:lnTo>
                    <a:pt x="83671" y="10289"/>
                  </a:lnTo>
                  <a:lnTo>
                    <a:pt x="85532" y="10106"/>
                  </a:lnTo>
                  <a:lnTo>
                    <a:pt x="87311" y="9907"/>
                  </a:lnTo>
                  <a:lnTo>
                    <a:pt x="89006" y="9708"/>
                  </a:lnTo>
                  <a:lnTo>
                    <a:pt x="90602" y="9508"/>
                  </a:lnTo>
                  <a:lnTo>
                    <a:pt x="92131" y="9275"/>
                  </a:lnTo>
                  <a:lnTo>
                    <a:pt x="93560" y="9059"/>
                  </a:lnTo>
                  <a:lnTo>
                    <a:pt x="94890" y="8827"/>
                  </a:lnTo>
                  <a:lnTo>
                    <a:pt x="96120" y="8577"/>
                  </a:lnTo>
                  <a:lnTo>
                    <a:pt x="97250" y="8328"/>
                  </a:lnTo>
                  <a:lnTo>
                    <a:pt x="98264" y="8062"/>
                  </a:lnTo>
                  <a:lnTo>
                    <a:pt x="99178" y="7796"/>
                  </a:lnTo>
                  <a:lnTo>
                    <a:pt x="99594" y="7663"/>
                  </a:lnTo>
                  <a:lnTo>
                    <a:pt x="99993" y="7530"/>
                  </a:lnTo>
                  <a:lnTo>
                    <a:pt x="100342" y="7397"/>
                  </a:lnTo>
                  <a:lnTo>
                    <a:pt x="100674" y="7264"/>
                  </a:lnTo>
                  <a:lnTo>
                    <a:pt x="100973" y="7115"/>
                  </a:lnTo>
                  <a:lnTo>
                    <a:pt x="101256" y="6982"/>
                  </a:lnTo>
                  <a:lnTo>
                    <a:pt x="101489" y="6832"/>
                  </a:lnTo>
                  <a:lnTo>
                    <a:pt x="101705" y="6683"/>
                  </a:lnTo>
                  <a:lnTo>
                    <a:pt x="101871" y="6550"/>
                  </a:lnTo>
                  <a:lnTo>
                    <a:pt x="102020" y="6400"/>
                  </a:lnTo>
                  <a:lnTo>
                    <a:pt x="102137" y="6250"/>
                  </a:lnTo>
                  <a:lnTo>
                    <a:pt x="102220" y="6101"/>
                  </a:lnTo>
                  <a:lnTo>
                    <a:pt x="102270" y="5951"/>
                  </a:lnTo>
                  <a:lnTo>
                    <a:pt x="102286" y="5802"/>
                  </a:lnTo>
                  <a:lnTo>
                    <a:pt x="102270" y="5652"/>
                  </a:lnTo>
                  <a:lnTo>
                    <a:pt x="102220" y="5502"/>
                  </a:lnTo>
                  <a:lnTo>
                    <a:pt x="102137" y="5353"/>
                  </a:lnTo>
                  <a:lnTo>
                    <a:pt x="102020" y="5203"/>
                  </a:lnTo>
                  <a:lnTo>
                    <a:pt x="101871" y="5070"/>
                  </a:lnTo>
                  <a:lnTo>
                    <a:pt x="101705" y="4921"/>
                  </a:lnTo>
                  <a:lnTo>
                    <a:pt x="101489" y="4771"/>
                  </a:lnTo>
                  <a:lnTo>
                    <a:pt x="101256" y="4638"/>
                  </a:lnTo>
                  <a:lnTo>
                    <a:pt x="100973" y="4489"/>
                  </a:lnTo>
                  <a:lnTo>
                    <a:pt x="100674" y="4356"/>
                  </a:lnTo>
                  <a:lnTo>
                    <a:pt x="100342" y="4223"/>
                  </a:lnTo>
                  <a:lnTo>
                    <a:pt x="99993" y="4073"/>
                  </a:lnTo>
                  <a:lnTo>
                    <a:pt x="99594" y="3940"/>
                  </a:lnTo>
                  <a:lnTo>
                    <a:pt x="99178" y="3807"/>
                  </a:lnTo>
                  <a:lnTo>
                    <a:pt x="98264" y="3541"/>
                  </a:lnTo>
                  <a:lnTo>
                    <a:pt x="97250" y="3292"/>
                  </a:lnTo>
                  <a:lnTo>
                    <a:pt x="96120" y="3043"/>
                  </a:lnTo>
                  <a:lnTo>
                    <a:pt x="94890" y="2793"/>
                  </a:lnTo>
                  <a:lnTo>
                    <a:pt x="93560" y="2561"/>
                  </a:lnTo>
                  <a:lnTo>
                    <a:pt x="92131" y="2328"/>
                  </a:lnTo>
                  <a:lnTo>
                    <a:pt x="90602" y="2112"/>
                  </a:lnTo>
                  <a:lnTo>
                    <a:pt x="89006" y="1896"/>
                  </a:lnTo>
                  <a:lnTo>
                    <a:pt x="87311" y="1696"/>
                  </a:lnTo>
                  <a:lnTo>
                    <a:pt x="85532" y="1497"/>
                  </a:lnTo>
                  <a:lnTo>
                    <a:pt x="83671" y="1314"/>
                  </a:lnTo>
                  <a:lnTo>
                    <a:pt x="81743" y="1148"/>
                  </a:lnTo>
                  <a:lnTo>
                    <a:pt x="79732" y="982"/>
                  </a:lnTo>
                  <a:lnTo>
                    <a:pt x="77671" y="832"/>
                  </a:lnTo>
                  <a:lnTo>
                    <a:pt x="75526" y="699"/>
                  </a:lnTo>
                  <a:lnTo>
                    <a:pt x="73316" y="566"/>
                  </a:lnTo>
                  <a:lnTo>
                    <a:pt x="71055" y="450"/>
                  </a:lnTo>
                  <a:lnTo>
                    <a:pt x="68728" y="350"/>
                  </a:lnTo>
                  <a:lnTo>
                    <a:pt x="66352" y="250"/>
                  </a:lnTo>
                  <a:lnTo>
                    <a:pt x="63925" y="184"/>
                  </a:lnTo>
                  <a:lnTo>
                    <a:pt x="61448" y="117"/>
                  </a:lnTo>
                  <a:lnTo>
                    <a:pt x="58939" y="67"/>
                  </a:lnTo>
                  <a:lnTo>
                    <a:pt x="56379" y="18"/>
                  </a:lnTo>
                  <a:lnTo>
                    <a:pt x="5376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7"/>
            <p:cNvSpPr/>
            <p:nvPr/>
          </p:nvSpPr>
          <p:spPr>
            <a:xfrm>
              <a:off x="249750" y="3797600"/>
              <a:ext cx="2689725" cy="6250"/>
            </a:xfrm>
            <a:custGeom>
              <a:rect b="b" l="l" r="r" t="t"/>
              <a:pathLst>
                <a:path extrusionOk="0" h="250" w="107589">
                  <a:moveTo>
                    <a:pt x="53786" y="1"/>
                  </a:moveTo>
                  <a:lnTo>
                    <a:pt x="26893" y="34"/>
                  </a:lnTo>
                  <a:lnTo>
                    <a:pt x="13447" y="67"/>
                  </a:lnTo>
                  <a:lnTo>
                    <a:pt x="0" y="117"/>
                  </a:lnTo>
                  <a:lnTo>
                    <a:pt x="13447" y="183"/>
                  </a:lnTo>
                  <a:lnTo>
                    <a:pt x="26893" y="200"/>
                  </a:lnTo>
                  <a:lnTo>
                    <a:pt x="53786" y="250"/>
                  </a:lnTo>
                  <a:lnTo>
                    <a:pt x="80679" y="200"/>
                  </a:lnTo>
                  <a:lnTo>
                    <a:pt x="94142" y="183"/>
                  </a:lnTo>
                  <a:lnTo>
                    <a:pt x="107589" y="117"/>
                  </a:lnTo>
                  <a:lnTo>
                    <a:pt x="94142" y="50"/>
                  </a:lnTo>
                  <a:lnTo>
                    <a:pt x="80679" y="34"/>
                  </a:lnTo>
                  <a:lnTo>
                    <a:pt x="5378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7"/>
            <p:cNvSpPr/>
            <p:nvPr/>
          </p:nvSpPr>
          <p:spPr>
            <a:xfrm>
              <a:off x="1100750" y="2760875"/>
              <a:ext cx="401000" cy="1186350"/>
            </a:xfrm>
            <a:custGeom>
              <a:rect b="b" l="l" r="r" t="t"/>
              <a:pathLst>
                <a:path extrusionOk="0" h="47454" w="16040">
                  <a:moveTo>
                    <a:pt x="11835" y="0"/>
                  </a:moveTo>
                  <a:lnTo>
                    <a:pt x="0" y="47453"/>
                  </a:lnTo>
                  <a:lnTo>
                    <a:pt x="1679" y="47453"/>
                  </a:lnTo>
                  <a:lnTo>
                    <a:pt x="1604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7"/>
            <p:cNvSpPr/>
            <p:nvPr/>
          </p:nvSpPr>
          <p:spPr>
            <a:xfrm>
              <a:off x="1100750" y="2760875"/>
              <a:ext cx="401000" cy="1186350"/>
            </a:xfrm>
            <a:custGeom>
              <a:rect b="b" l="l" r="r" t="t"/>
              <a:pathLst>
                <a:path extrusionOk="0" fill="none" h="47454" w="16040">
                  <a:moveTo>
                    <a:pt x="1679" y="47453"/>
                  </a:moveTo>
                  <a:lnTo>
                    <a:pt x="0" y="47453"/>
                  </a:lnTo>
                  <a:lnTo>
                    <a:pt x="11835" y="0"/>
                  </a:lnTo>
                  <a:lnTo>
                    <a:pt x="16040" y="0"/>
                  </a:lnTo>
                  <a:lnTo>
                    <a:pt x="1679" y="4745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7"/>
            <p:cNvSpPr/>
            <p:nvPr/>
          </p:nvSpPr>
          <p:spPr>
            <a:xfrm>
              <a:off x="1352975" y="2760875"/>
              <a:ext cx="148775" cy="175375"/>
            </a:xfrm>
            <a:custGeom>
              <a:rect b="b" l="l" r="r" t="t"/>
              <a:pathLst>
                <a:path extrusionOk="0" h="7015" w="5951">
                  <a:moveTo>
                    <a:pt x="1746" y="0"/>
                  </a:moveTo>
                  <a:lnTo>
                    <a:pt x="1746" y="17"/>
                  </a:lnTo>
                  <a:lnTo>
                    <a:pt x="0" y="7014"/>
                  </a:lnTo>
                  <a:lnTo>
                    <a:pt x="3840" y="7014"/>
                  </a:lnTo>
                  <a:lnTo>
                    <a:pt x="59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7"/>
            <p:cNvSpPr/>
            <p:nvPr/>
          </p:nvSpPr>
          <p:spPr>
            <a:xfrm>
              <a:off x="1510450" y="2760875"/>
              <a:ext cx="136750" cy="1123175"/>
            </a:xfrm>
            <a:custGeom>
              <a:rect b="b" l="l" r="r" t="t"/>
              <a:pathLst>
                <a:path extrusionOk="0" h="44927" w="5470">
                  <a:moveTo>
                    <a:pt x="1264" y="0"/>
                  </a:moveTo>
                  <a:lnTo>
                    <a:pt x="1" y="44927"/>
                  </a:lnTo>
                  <a:lnTo>
                    <a:pt x="1680" y="44927"/>
                  </a:lnTo>
                  <a:lnTo>
                    <a:pt x="5469"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7"/>
            <p:cNvSpPr/>
            <p:nvPr/>
          </p:nvSpPr>
          <p:spPr>
            <a:xfrm>
              <a:off x="1537050" y="2760875"/>
              <a:ext cx="110150" cy="175375"/>
            </a:xfrm>
            <a:custGeom>
              <a:rect b="b" l="l" r="r" t="t"/>
              <a:pathLst>
                <a:path extrusionOk="0" h="7015" w="4406">
                  <a:moveTo>
                    <a:pt x="200" y="0"/>
                  </a:moveTo>
                  <a:lnTo>
                    <a:pt x="200" y="17"/>
                  </a:lnTo>
                  <a:lnTo>
                    <a:pt x="1" y="7014"/>
                  </a:lnTo>
                  <a:lnTo>
                    <a:pt x="3807" y="7014"/>
                  </a:lnTo>
                  <a:lnTo>
                    <a:pt x="440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7"/>
            <p:cNvSpPr/>
            <p:nvPr/>
          </p:nvSpPr>
          <p:spPr>
            <a:xfrm>
              <a:off x="1667950" y="2760875"/>
              <a:ext cx="338675" cy="1186350"/>
            </a:xfrm>
            <a:custGeom>
              <a:rect b="b" l="l" r="r" t="t"/>
              <a:pathLst>
                <a:path extrusionOk="0" h="47454" w="13547">
                  <a:moveTo>
                    <a:pt x="0" y="0"/>
                  </a:moveTo>
                  <a:lnTo>
                    <a:pt x="11851" y="47453"/>
                  </a:lnTo>
                  <a:lnTo>
                    <a:pt x="13546" y="47453"/>
                  </a:lnTo>
                  <a:lnTo>
                    <a:pt x="422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7"/>
            <p:cNvSpPr/>
            <p:nvPr/>
          </p:nvSpPr>
          <p:spPr>
            <a:xfrm>
              <a:off x="1667950" y="2760875"/>
              <a:ext cx="140050" cy="175375"/>
            </a:xfrm>
            <a:custGeom>
              <a:rect b="b" l="l" r="r" t="t"/>
              <a:pathLst>
                <a:path extrusionOk="0" h="7015" w="5602">
                  <a:moveTo>
                    <a:pt x="0" y="0"/>
                  </a:moveTo>
                  <a:lnTo>
                    <a:pt x="1762" y="7014"/>
                  </a:lnTo>
                  <a:lnTo>
                    <a:pt x="5602" y="7014"/>
                  </a:lnTo>
                  <a:lnTo>
                    <a:pt x="4222" y="17"/>
                  </a:lnTo>
                  <a:lnTo>
                    <a:pt x="422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7"/>
            <p:cNvSpPr/>
            <p:nvPr/>
          </p:nvSpPr>
          <p:spPr>
            <a:xfrm>
              <a:off x="1263225" y="3439000"/>
              <a:ext cx="614175" cy="23300"/>
            </a:xfrm>
            <a:custGeom>
              <a:rect b="b" l="l" r="r" t="t"/>
              <a:pathLst>
                <a:path extrusionOk="0" h="932" w="24567">
                  <a:moveTo>
                    <a:pt x="0" y="1"/>
                  </a:moveTo>
                  <a:lnTo>
                    <a:pt x="0" y="931"/>
                  </a:lnTo>
                  <a:lnTo>
                    <a:pt x="24566" y="931"/>
                  </a:lnTo>
                  <a:lnTo>
                    <a:pt x="24566"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7"/>
            <p:cNvSpPr/>
            <p:nvPr/>
          </p:nvSpPr>
          <p:spPr>
            <a:xfrm>
              <a:off x="1263225" y="3439000"/>
              <a:ext cx="614175" cy="23300"/>
            </a:xfrm>
            <a:custGeom>
              <a:rect b="b" l="l" r="r" t="t"/>
              <a:pathLst>
                <a:path extrusionOk="0" fill="none" h="932" w="24567">
                  <a:moveTo>
                    <a:pt x="0" y="1"/>
                  </a:moveTo>
                  <a:lnTo>
                    <a:pt x="24566" y="1"/>
                  </a:lnTo>
                  <a:lnTo>
                    <a:pt x="24566" y="931"/>
                  </a:lnTo>
                  <a:lnTo>
                    <a:pt x="0" y="93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7"/>
            <p:cNvSpPr/>
            <p:nvPr/>
          </p:nvSpPr>
          <p:spPr>
            <a:xfrm>
              <a:off x="757950" y="1599875"/>
              <a:ext cx="1672925" cy="1234575"/>
            </a:xfrm>
            <a:custGeom>
              <a:rect b="b" l="l" r="r" t="t"/>
              <a:pathLst>
                <a:path extrusionOk="0" h="49383" w="66917">
                  <a:moveTo>
                    <a:pt x="0" y="1"/>
                  </a:moveTo>
                  <a:lnTo>
                    <a:pt x="0" y="49382"/>
                  </a:lnTo>
                  <a:lnTo>
                    <a:pt x="66917" y="49382"/>
                  </a:lnTo>
                  <a:lnTo>
                    <a:pt x="66917"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7"/>
            <p:cNvSpPr/>
            <p:nvPr/>
          </p:nvSpPr>
          <p:spPr>
            <a:xfrm>
              <a:off x="757950" y="1599875"/>
              <a:ext cx="1672925" cy="1234575"/>
            </a:xfrm>
            <a:custGeom>
              <a:rect b="b" l="l" r="r" t="t"/>
              <a:pathLst>
                <a:path extrusionOk="0" fill="none" h="49383" w="66917">
                  <a:moveTo>
                    <a:pt x="0" y="1"/>
                  </a:moveTo>
                  <a:lnTo>
                    <a:pt x="66917" y="1"/>
                  </a:lnTo>
                  <a:lnTo>
                    <a:pt x="66917" y="49382"/>
                  </a:lnTo>
                  <a:lnTo>
                    <a:pt x="0" y="49382"/>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7"/>
            <p:cNvSpPr/>
            <p:nvPr/>
          </p:nvSpPr>
          <p:spPr>
            <a:xfrm>
              <a:off x="696450" y="1550450"/>
              <a:ext cx="1795925" cy="91850"/>
            </a:xfrm>
            <a:custGeom>
              <a:rect b="b" l="l" r="r" t="t"/>
              <a:pathLst>
                <a:path extrusionOk="0" h="3674" w="71837">
                  <a:moveTo>
                    <a:pt x="0" y="0"/>
                  </a:moveTo>
                  <a:lnTo>
                    <a:pt x="0" y="3673"/>
                  </a:lnTo>
                  <a:lnTo>
                    <a:pt x="71836" y="3673"/>
                  </a:lnTo>
                  <a:lnTo>
                    <a:pt x="7183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7"/>
            <p:cNvSpPr/>
            <p:nvPr/>
          </p:nvSpPr>
          <p:spPr>
            <a:xfrm>
              <a:off x="811950" y="1701275"/>
              <a:ext cx="181200" cy="214850"/>
            </a:xfrm>
            <a:custGeom>
              <a:rect b="b" l="l" r="r" t="t"/>
              <a:pathLst>
                <a:path extrusionOk="0" h="8594" w="7248">
                  <a:moveTo>
                    <a:pt x="1" y="0"/>
                  </a:moveTo>
                  <a:lnTo>
                    <a:pt x="1" y="8594"/>
                  </a:lnTo>
                  <a:lnTo>
                    <a:pt x="7248" y="8594"/>
                  </a:lnTo>
                  <a:lnTo>
                    <a:pt x="72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7"/>
            <p:cNvSpPr/>
            <p:nvPr/>
          </p:nvSpPr>
          <p:spPr>
            <a:xfrm>
              <a:off x="896300" y="1709575"/>
              <a:ext cx="12925" cy="12925"/>
            </a:xfrm>
            <a:custGeom>
              <a:rect b="b" l="l" r="r" t="t"/>
              <a:pathLst>
                <a:path extrusionOk="0" h="517" w="517">
                  <a:moveTo>
                    <a:pt x="200" y="1"/>
                  </a:moveTo>
                  <a:lnTo>
                    <a:pt x="150" y="17"/>
                  </a:lnTo>
                  <a:lnTo>
                    <a:pt x="67" y="67"/>
                  </a:lnTo>
                  <a:lnTo>
                    <a:pt x="17" y="150"/>
                  </a:lnTo>
                  <a:lnTo>
                    <a:pt x="1" y="200"/>
                  </a:lnTo>
                  <a:lnTo>
                    <a:pt x="1" y="250"/>
                  </a:lnTo>
                  <a:lnTo>
                    <a:pt x="1" y="317"/>
                  </a:lnTo>
                  <a:lnTo>
                    <a:pt x="17" y="367"/>
                  </a:lnTo>
                  <a:lnTo>
                    <a:pt x="67" y="450"/>
                  </a:lnTo>
                  <a:lnTo>
                    <a:pt x="150" y="499"/>
                  </a:lnTo>
                  <a:lnTo>
                    <a:pt x="200" y="516"/>
                  </a:lnTo>
                  <a:lnTo>
                    <a:pt x="317" y="516"/>
                  </a:lnTo>
                  <a:lnTo>
                    <a:pt x="366" y="499"/>
                  </a:lnTo>
                  <a:lnTo>
                    <a:pt x="450" y="450"/>
                  </a:lnTo>
                  <a:lnTo>
                    <a:pt x="499" y="367"/>
                  </a:lnTo>
                  <a:lnTo>
                    <a:pt x="516" y="317"/>
                  </a:lnTo>
                  <a:lnTo>
                    <a:pt x="516" y="250"/>
                  </a:lnTo>
                  <a:lnTo>
                    <a:pt x="516" y="200"/>
                  </a:lnTo>
                  <a:lnTo>
                    <a:pt x="499" y="150"/>
                  </a:lnTo>
                  <a:lnTo>
                    <a:pt x="450" y="67"/>
                  </a:lnTo>
                  <a:lnTo>
                    <a:pt x="366" y="17"/>
                  </a:lnTo>
                  <a:lnTo>
                    <a:pt x="31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7"/>
            <p:cNvSpPr/>
            <p:nvPr/>
          </p:nvSpPr>
          <p:spPr>
            <a:xfrm>
              <a:off x="846450" y="1742400"/>
              <a:ext cx="110125" cy="3775"/>
            </a:xfrm>
            <a:custGeom>
              <a:rect b="b" l="l" r="r" t="t"/>
              <a:pathLst>
                <a:path extrusionOk="0" h="151" w="4405">
                  <a:moveTo>
                    <a:pt x="2759" y="1"/>
                  </a:moveTo>
                  <a:lnTo>
                    <a:pt x="2211" y="18"/>
                  </a:lnTo>
                  <a:lnTo>
                    <a:pt x="1097" y="18"/>
                  </a:lnTo>
                  <a:lnTo>
                    <a:pt x="549" y="51"/>
                  </a:lnTo>
                  <a:lnTo>
                    <a:pt x="0" y="84"/>
                  </a:lnTo>
                  <a:lnTo>
                    <a:pt x="549" y="117"/>
                  </a:lnTo>
                  <a:lnTo>
                    <a:pt x="1097" y="134"/>
                  </a:lnTo>
                  <a:lnTo>
                    <a:pt x="1662" y="151"/>
                  </a:lnTo>
                  <a:lnTo>
                    <a:pt x="2211" y="151"/>
                  </a:lnTo>
                  <a:lnTo>
                    <a:pt x="3308" y="134"/>
                  </a:lnTo>
                  <a:lnTo>
                    <a:pt x="3856" y="117"/>
                  </a:lnTo>
                  <a:lnTo>
                    <a:pt x="4405" y="84"/>
                  </a:lnTo>
                  <a:lnTo>
                    <a:pt x="3856" y="34"/>
                  </a:lnTo>
                  <a:lnTo>
                    <a:pt x="3308" y="18"/>
                  </a:lnTo>
                  <a:lnTo>
                    <a:pt x="275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7"/>
            <p:cNvSpPr/>
            <p:nvPr/>
          </p:nvSpPr>
          <p:spPr>
            <a:xfrm>
              <a:off x="846450" y="1759450"/>
              <a:ext cx="59850" cy="3750"/>
            </a:xfrm>
            <a:custGeom>
              <a:rect b="b" l="l" r="r" t="t"/>
              <a:pathLst>
                <a:path extrusionOk="0" h="150" w="2394">
                  <a:moveTo>
                    <a:pt x="1197" y="0"/>
                  </a:moveTo>
                  <a:lnTo>
                    <a:pt x="599" y="17"/>
                  </a:lnTo>
                  <a:lnTo>
                    <a:pt x="0" y="83"/>
                  </a:lnTo>
                  <a:lnTo>
                    <a:pt x="599" y="133"/>
                  </a:lnTo>
                  <a:lnTo>
                    <a:pt x="1197" y="150"/>
                  </a:lnTo>
                  <a:lnTo>
                    <a:pt x="1795" y="133"/>
                  </a:lnTo>
                  <a:lnTo>
                    <a:pt x="2394" y="83"/>
                  </a:lnTo>
                  <a:lnTo>
                    <a:pt x="1795" y="17"/>
                  </a:lnTo>
                  <a:lnTo>
                    <a:pt x="119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7"/>
            <p:cNvSpPr/>
            <p:nvPr/>
          </p:nvSpPr>
          <p:spPr>
            <a:xfrm>
              <a:off x="846450" y="1776475"/>
              <a:ext cx="76475" cy="3350"/>
            </a:xfrm>
            <a:custGeom>
              <a:rect b="b" l="l" r="r" t="t"/>
              <a:pathLst>
                <a:path extrusionOk="0" h="134" w="3059">
                  <a:moveTo>
                    <a:pt x="1529" y="1"/>
                  </a:moveTo>
                  <a:lnTo>
                    <a:pt x="765" y="17"/>
                  </a:lnTo>
                  <a:lnTo>
                    <a:pt x="383" y="34"/>
                  </a:lnTo>
                  <a:lnTo>
                    <a:pt x="0" y="67"/>
                  </a:lnTo>
                  <a:lnTo>
                    <a:pt x="765" y="134"/>
                  </a:lnTo>
                  <a:lnTo>
                    <a:pt x="2294" y="134"/>
                  </a:lnTo>
                  <a:lnTo>
                    <a:pt x="2676" y="101"/>
                  </a:lnTo>
                  <a:lnTo>
                    <a:pt x="3059" y="67"/>
                  </a:lnTo>
                  <a:lnTo>
                    <a:pt x="2676" y="34"/>
                  </a:lnTo>
                  <a:lnTo>
                    <a:pt x="2294" y="17"/>
                  </a:lnTo>
                  <a:lnTo>
                    <a:pt x="152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7"/>
            <p:cNvSpPr/>
            <p:nvPr/>
          </p:nvSpPr>
          <p:spPr>
            <a:xfrm>
              <a:off x="846450" y="1793525"/>
              <a:ext cx="95600" cy="3350"/>
            </a:xfrm>
            <a:custGeom>
              <a:rect b="b" l="l" r="r" t="t"/>
              <a:pathLst>
                <a:path extrusionOk="0" h="134" w="3824">
                  <a:moveTo>
                    <a:pt x="1912" y="0"/>
                  </a:moveTo>
                  <a:lnTo>
                    <a:pt x="964" y="17"/>
                  </a:lnTo>
                  <a:lnTo>
                    <a:pt x="482" y="34"/>
                  </a:lnTo>
                  <a:lnTo>
                    <a:pt x="0" y="67"/>
                  </a:lnTo>
                  <a:lnTo>
                    <a:pt x="482" y="100"/>
                  </a:lnTo>
                  <a:lnTo>
                    <a:pt x="964" y="133"/>
                  </a:lnTo>
                  <a:lnTo>
                    <a:pt x="1912" y="133"/>
                  </a:lnTo>
                  <a:lnTo>
                    <a:pt x="2876" y="117"/>
                  </a:lnTo>
                  <a:lnTo>
                    <a:pt x="3358" y="100"/>
                  </a:lnTo>
                  <a:lnTo>
                    <a:pt x="3823" y="67"/>
                  </a:lnTo>
                  <a:lnTo>
                    <a:pt x="3358" y="34"/>
                  </a:lnTo>
                  <a:lnTo>
                    <a:pt x="2876" y="17"/>
                  </a:lnTo>
                  <a:lnTo>
                    <a:pt x="191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7"/>
            <p:cNvSpPr/>
            <p:nvPr/>
          </p:nvSpPr>
          <p:spPr>
            <a:xfrm>
              <a:off x="846450" y="1810550"/>
              <a:ext cx="83125" cy="3350"/>
            </a:xfrm>
            <a:custGeom>
              <a:rect b="b" l="l" r="r" t="t"/>
              <a:pathLst>
                <a:path extrusionOk="0" h="134" w="3325">
                  <a:moveTo>
                    <a:pt x="1662" y="1"/>
                  </a:moveTo>
                  <a:lnTo>
                    <a:pt x="831" y="17"/>
                  </a:lnTo>
                  <a:lnTo>
                    <a:pt x="416" y="34"/>
                  </a:lnTo>
                  <a:lnTo>
                    <a:pt x="0" y="67"/>
                  </a:lnTo>
                  <a:lnTo>
                    <a:pt x="416" y="101"/>
                  </a:lnTo>
                  <a:lnTo>
                    <a:pt x="831" y="117"/>
                  </a:lnTo>
                  <a:lnTo>
                    <a:pt x="1662" y="134"/>
                  </a:lnTo>
                  <a:lnTo>
                    <a:pt x="2493" y="117"/>
                  </a:lnTo>
                  <a:lnTo>
                    <a:pt x="2909" y="101"/>
                  </a:lnTo>
                  <a:lnTo>
                    <a:pt x="3325" y="67"/>
                  </a:lnTo>
                  <a:lnTo>
                    <a:pt x="2909" y="34"/>
                  </a:lnTo>
                  <a:lnTo>
                    <a:pt x="2493" y="17"/>
                  </a:lnTo>
                  <a:lnTo>
                    <a:pt x="166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7"/>
            <p:cNvSpPr/>
            <p:nvPr/>
          </p:nvSpPr>
          <p:spPr>
            <a:xfrm>
              <a:off x="846450" y="1827600"/>
              <a:ext cx="106400" cy="3350"/>
            </a:xfrm>
            <a:custGeom>
              <a:rect b="b" l="l" r="r" t="t"/>
              <a:pathLst>
                <a:path extrusionOk="0" h="134" w="4256">
                  <a:moveTo>
                    <a:pt x="2128" y="0"/>
                  </a:moveTo>
                  <a:lnTo>
                    <a:pt x="1064" y="17"/>
                  </a:lnTo>
                  <a:lnTo>
                    <a:pt x="532" y="33"/>
                  </a:lnTo>
                  <a:lnTo>
                    <a:pt x="0" y="67"/>
                  </a:lnTo>
                  <a:lnTo>
                    <a:pt x="532" y="100"/>
                  </a:lnTo>
                  <a:lnTo>
                    <a:pt x="1064" y="117"/>
                  </a:lnTo>
                  <a:lnTo>
                    <a:pt x="1596" y="133"/>
                  </a:lnTo>
                  <a:lnTo>
                    <a:pt x="2128" y="133"/>
                  </a:lnTo>
                  <a:lnTo>
                    <a:pt x="3192" y="117"/>
                  </a:lnTo>
                  <a:lnTo>
                    <a:pt x="3723" y="100"/>
                  </a:lnTo>
                  <a:lnTo>
                    <a:pt x="4255" y="67"/>
                  </a:lnTo>
                  <a:lnTo>
                    <a:pt x="3723" y="33"/>
                  </a:lnTo>
                  <a:lnTo>
                    <a:pt x="319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7"/>
            <p:cNvSpPr/>
            <p:nvPr/>
          </p:nvSpPr>
          <p:spPr>
            <a:xfrm>
              <a:off x="846450" y="1844625"/>
              <a:ext cx="69000" cy="3350"/>
            </a:xfrm>
            <a:custGeom>
              <a:rect b="b" l="l" r="r" t="t"/>
              <a:pathLst>
                <a:path extrusionOk="0" h="134" w="2760">
                  <a:moveTo>
                    <a:pt x="1380" y="1"/>
                  </a:moveTo>
                  <a:lnTo>
                    <a:pt x="698" y="17"/>
                  </a:lnTo>
                  <a:lnTo>
                    <a:pt x="0" y="67"/>
                  </a:lnTo>
                  <a:lnTo>
                    <a:pt x="698" y="117"/>
                  </a:lnTo>
                  <a:lnTo>
                    <a:pt x="1380" y="134"/>
                  </a:lnTo>
                  <a:lnTo>
                    <a:pt x="2061" y="117"/>
                  </a:lnTo>
                  <a:lnTo>
                    <a:pt x="2759" y="67"/>
                  </a:lnTo>
                  <a:lnTo>
                    <a:pt x="2061" y="17"/>
                  </a:lnTo>
                  <a:lnTo>
                    <a:pt x="1380"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7"/>
            <p:cNvSpPr/>
            <p:nvPr/>
          </p:nvSpPr>
          <p:spPr>
            <a:xfrm>
              <a:off x="846450" y="1861250"/>
              <a:ext cx="110125" cy="3775"/>
            </a:xfrm>
            <a:custGeom>
              <a:rect b="b" l="l" r="r" t="t"/>
              <a:pathLst>
                <a:path extrusionOk="0" h="151" w="4405">
                  <a:moveTo>
                    <a:pt x="2211" y="1"/>
                  </a:moveTo>
                  <a:lnTo>
                    <a:pt x="1097" y="17"/>
                  </a:lnTo>
                  <a:lnTo>
                    <a:pt x="549" y="50"/>
                  </a:lnTo>
                  <a:lnTo>
                    <a:pt x="0" y="84"/>
                  </a:lnTo>
                  <a:lnTo>
                    <a:pt x="549" y="117"/>
                  </a:lnTo>
                  <a:lnTo>
                    <a:pt x="1097" y="134"/>
                  </a:lnTo>
                  <a:lnTo>
                    <a:pt x="1662" y="150"/>
                  </a:lnTo>
                  <a:lnTo>
                    <a:pt x="2211" y="150"/>
                  </a:lnTo>
                  <a:lnTo>
                    <a:pt x="3308" y="134"/>
                  </a:lnTo>
                  <a:lnTo>
                    <a:pt x="3856" y="117"/>
                  </a:lnTo>
                  <a:lnTo>
                    <a:pt x="4405" y="84"/>
                  </a:lnTo>
                  <a:lnTo>
                    <a:pt x="3856" y="34"/>
                  </a:lnTo>
                  <a:lnTo>
                    <a:pt x="3308" y="17"/>
                  </a:lnTo>
                  <a:lnTo>
                    <a:pt x="2759"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7"/>
            <p:cNvSpPr/>
            <p:nvPr/>
          </p:nvSpPr>
          <p:spPr>
            <a:xfrm>
              <a:off x="846450" y="1878300"/>
              <a:ext cx="110125" cy="3750"/>
            </a:xfrm>
            <a:custGeom>
              <a:rect b="b" l="l" r="r" t="t"/>
              <a:pathLst>
                <a:path extrusionOk="0" h="150" w="4405">
                  <a:moveTo>
                    <a:pt x="2211" y="0"/>
                  </a:moveTo>
                  <a:lnTo>
                    <a:pt x="1097" y="17"/>
                  </a:lnTo>
                  <a:lnTo>
                    <a:pt x="549" y="33"/>
                  </a:lnTo>
                  <a:lnTo>
                    <a:pt x="0" y="66"/>
                  </a:lnTo>
                  <a:lnTo>
                    <a:pt x="549" y="116"/>
                  </a:lnTo>
                  <a:lnTo>
                    <a:pt x="1097" y="133"/>
                  </a:lnTo>
                  <a:lnTo>
                    <a:pt x="1662" y="150"/>
                  </a:lnTo>
                  <a:lnTo>
                    <a:pt x="2211" y="150"/>
                  </a:lnTo>
                  <a:lnTo>
                    <a:pt x="3308" y="133"/>
                  </a:lnTo>
                  <a:lnTo>
                    <a:pt x="3856" y="100"/>
                  </a:lnTo>
                  <a:lnTo>
                    <a:pt x="4405" y="66"/>
                  </a:lnTo>
                  <a:lnTo>
                    <a:pt x="3856" y="33"/>
                  </a:lnTo>
                  <a:lnTo>
                    <a:pt x="3308" y="17"/>
                  </a:lnTo>
                  <a:lnTo>
                    <a:pt x="275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7"/>
            <p:cNvSpPr/>
            <p:nvPr/>
          </p:nvSpPr>
          <p:spPr>
            <a:xfrm>
              <a:off x="2207300" y="2258500"/>
              <a:ext cx="168725" cy="199875"/>
            </a:xfrm>
            <a:custGeom>
              <a:rect b="b" l="l" r="r" t="t"/>
              <a:pathLst>
                <a:path extrusionOk="0" h="7995" w="6749">
                  <a:moveTo>
                    <a:pt x="0" y="0"/>
                  </a:moveTo>
                  <a:lnTo>
                    <a:pt x="0" y="7995"/>
                  </a:lnTo>
                  <a:lnTo>
                    <a:pt x="6749" y="7995"/>
                  </a:lnTo>
                  <a:lnTo>
                    <a:pt x="67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7"/>
            <p:cNvSpPr/>
            <p:nvPr/>
          </p:nvSpPr>
          <p:spPr>
            <a:xfrm>
              <a:off x="2286675" y="2280100"/>
              <a:ext cx="9975" cy="10425"/>
            </a:xfrm>
            <a:custGeom>
              <a:rect b="b" l="l" r="r" t="t"/>
              <a:pathLst>
                <a:path extrusionOk="0" h="417" w="399">
                  <a:moveTo>
                    <a:pt x="199" y="1"/>
                  </a:moveTo>
                  <a:lnTo>
                    <a:pt x="116" y="17"/>
                  </a:lnTo>
                  <a:lnTo>
                    <a:pt x="50" y="67"/>
                  </a:lnTo>
                  <a:lnTo>
                    <a:pt x="0" y="134"/>
                  </a:lnTo>
                  <a:lnTo>
                    <a:pt x="0" y="200"/>
                  </a:lnTo>
                  <a:lnTo>
                    <a:pt x="0" y="283"/>
                  </a:lnTo>
                  <a:lnTo>
                    <a:pt x="50" y="350"/>
                  </a:lnTo>
                  <a:lnTo>
                    <a:pt x="116" y="399"/>
                  </a:lnTo>
                  <a:lnTo>
                    <a:pt x="199" y="416"/>
                  </a:lnTo>
                  <a:lnTo>
                    <a:pt x="283" y="399"/>
                  </a:lnTo>
                  <a:lnTo>
                    <a:pt x="332" y="350"/>
                  </a:lnTo>
                  <a:lnTo>
                    <a:pt x="382" y="283"/>
                  </a:lnTo>
                  <a:lnTo>
                    <a:pt x="399" y="217"/>
                  </a:lnTo>
                  <a:lnTo>
                    <a:pt x="382" y="134"/>
                  </a:lnTo>
                  <a:lnTo>
                    <a:pt x="332" y="67"/>
                  </a:lnTo>
                  <a:lnTo>
                    <a:pt x="283" y="17"/>
                  </a:lnTo>
                  <a:lnTo>
                    <a:pt x="199"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7"/>
            <p:cNvSpPr/>
            <p:nvPr/>
          </p:nvSpPr>
          <p:spPr>
            <a:xfrm>
              <a:off x="2230575" y="2306700"/>
              <a:ext cx="37425" cy="2925"/>
            </a:xfrm>
            <a:custGeom>
              <a:rect b="b" l="l" r="r" t="t"/>
              <a:pathLst>
                <a:path extrusionOk="0" h="117" w="1497">
                  <a:moveTo>
                    <a:pt x="748" y="0"/>
                  </a:moveTo>
                  <a:lnTo>
                    <a:pt x="366" y="17"/>
                  </a:lnTo>
                  <a:lnTo>
                    <a:pt x="0" y="67"/>
                  </a:lnTo>
                  <a:lnTo>
                    <a:pt x="366" y="100"/>
                  </a:lnTo>
                  <a:lnTo>
                    <a:pt x="748" y="117"/>
                  </a:lnTo>
                  <a:lnTo>
                    <a:pt x="1130" y="100"/>
                  </a:lnTo>
                  <a:lnTo>
                    <a:pt x="1496" y="67"/>
                  </a:lnTo>
                  <a:lnTo>
                    <a:pt x="1130" y="17"/>
                  </a:lnTo>
                  <a:lnTo>
                    <a:pt x="74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7"/>
            <p:cNvSpPr/>
            <p:nvPr/>
          </p:nvSpPr>
          <p:spPr>
            <a:xfrm>
              <a:off x="2230575" y="2322075"/>
              <a:ext cx="48625" cy="2525"/>
            </a:xfrm>
            <a:custGeom>
              <a:rect b="b" l="l" r="r" t="t"/>
              <a:pathLst>
                <a:path extrusionOk="0" h="101" w="1945">
                  <a:moveTo>
                    <a:pt x="964" y="0"/>
                  </a:moveTo>
                  <a:lnTo>
                    <a:pt x="482" y="17"/>
                  </a:lnTo>
                  <a:lnTo>
                    <a:pt x="0" y="50"/>
                  </a:lnTo>
                  <a:lnTo>
                    <a:pt x="482" y="83"/>
                  </a:lnTo>
                  <a:lnTo>
                    <a:pt x="964" y="100"/>
                  </a:lnTo>
                  <a:lnTo>
                    <a:pt x="1446" y="83"/>
                  </a:lnTo>
                  <a:lnTo>
                    <a:pt x="1945" y="50"/>
                  </a:lnTo>
                  <a:lnTo>
                    <a:pt x="1446" y="17"/>
                  </a:lnTo>
                  <a:lnTo>
                    <a:pt x="964"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7"/>
            <p:cNvSpPr/>
            <p:nvPr/>
          </p:nvSpPr>
          <p:spPr>
            <a:xfrm>
              <a:off x="2230575" y="2337025"/>
              <a:ext cx="44900" cy="2525"/>
            </a:xfrm>
            <a:custGeom>
              <a:rect b="b" l="l" r="r" t="t"/>
              <a:pathLst>
                <a:path extrusionOk="0" h="101" w="1796">
                  <a:moveTo>
                    <a:pt x="898" y="1"/>
                  </a:moveTo>
                  <a:lnTo>
                    <a:pt x="449" y="17"/>
                  </a:lnTo>
                  <a:lnTo>
                    <a:pt x="0" y="51"/>
                  </a:lnTo>
                  <a:lnTo>
                    <a:pt x="449" y="100"/>
                  </a:lnTo>
                  <a:lnTo>
                    <a:pt x="1347" y="100"/>
                  </a:lnTo>
                  <a:lnTo>
                    <a:pt x="1795" y="51"/>
                  </a:lnTo>
                  <a:lnTo>
                    <a:pt x="1347" y="17"/>
                  </a:lnTo>
                  <a:lnTo>
                    <a:pt x="898"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7"/>
            <p:cNvSpPr/>
            <p:nvPr/>
          </p:nvSpPr>
          <p:spPr>
            <a:xfrm>
              <a:off x="2230575" y="2352000"/>
              <a:ext cx="44900" cy="2925"/>
            </a:xfrm>
            <a:custGeom>
              <a:rect b="b" l="l" r="r" t="t"/>
              <a:pathLst>
                <a:path extrusionOk="0" h="117" w="1796">
                  <a:moveTo>
                    <a:pt x="898" y="0"/>
                  </a:moveTo>
                  <a:lnTo>
                    <a:pt x="449" y="17"/>
                  </a:lnTo>
                  <a:lnTo>
                    <a:pt x="0" y="66"/>
                  </a:lnTo>
                  <a:lnTo>
                    <a:pt x="449" y="100"/>
                  </a:lnTo>
                  <a:lnTo>
                    <a:pt x="898" y="116"/>
                  </a:lnTo>
                  <a:lnTo>
                    <a:pt x="1347" y="100"/>
                  </a:lnTo>
                  <a:lnTo>
                    <a:pt x="1795" y="66"/>
                  </a:lnTo>
                  <a:lnTo>
                    <a:pt x="1347" y="17"/>
                  </a:lnTo>
                  <a:lnTo>
                    <a:pt x="89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7"/>
            <p:cNvSpPr/>
            <p:nvPr/>
          </p:nvSpPr>
          <p:spPr>
            <a:xfrm>
              <a:off x="2230575" y="2367350"/>
              <a:ext cx="39075" cy="2525"/>
            </a:xfrm>
            <a:custGeom>
              <a:rect b="b" l="l" r="r" t="t"/>
              <a:pathLst>
                <a:path extrusionOk="0" h="101" w="1563">
                  <a:moveTo>
                    <a:pt x="382" y="1"/>
                  </a:moveTo>
                  <a:lnTo>
                    <a:pt x="0" y="51"/>
                  </a:lnTo>
                  <a:lnTo>
                    <a:pt x="382" y="84"/>
                  </a:lnTo>
                  <a:lnTo>
                    <a:pt x="781" y="101"/>
                  </a:lnTo>
                  <a:lnTo>
                    <a:pt x="1164" y="84"/>
                  </a:lnTo>
                  <a:lnTo>
                    <a:pt x="1563" y="51"/>
                  </a:lnTo>
                  <a:lnTo>
                    <a:pt x="116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7"/>
            <p:cNvSpPr/>
            <p:nvPr/>
          </p:nvSpPr>
          <p:spPr>
            <a:xfrm>
              <a:off x="2230575" y="2382325"/>
              <a:ext cx="49875" cy="2525"/>
            </a:xfrm>
            <a:custGeom>
              <a:rect b="b" l="l" r="r" t="t"/>
              <a:pathLst>
                <a:path extrusionOk="0" h="101" w="1995">
                  <a:moveTo>
                    <a:pt x="997" y="0"/>
                  </a:moveTo>
                  <a:lnTo>
                    <a:pt x="499" y="17"/>
                  </a:lnTo>
                  <a:lnTo>
                    <a:pt x="0" y="50"/>
                  </a:lnTo>
                  <a:lnTo>
                    <a:pt x="499" y="83"/>
                  </a:lnTo>
                  <a:lnTo>
                    <a:pt x="997" y="100"/>
                  </a:lnTo>
                  <a:lnTo>
                    <a:pt x="1496" y="83"/>
                  </a:lnTo>
                  <a:lnTo>
                    <a:pt x="1995" y="50"/>
                  </a:lnTo>
                  <a:lnTo>
                    <a:pt x="1496" y="17"/>
                  </a:lnTo>
                  <a:lnTo>
                    <a:pt x="99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7"/>
            <p:cNvSpPr/>
            <p:nvPr/>
          </p:nvSpPr>
          <p:spPr>
            <a:xfrm>
              <a:off x="2230575" y="2397275"/>
              <a:ext cx="41150" cy="2950"/>
            </a:xfrm>
            <a:custGeom>
              <a:rect b="b" l="l" r="r" t="t"/>
              <a:pathLst>
                <a:path extrusionOk="0" h="118" w="1646">
                  <a:moveTo>
                    <a:pt x="831" y="1"/>
                  </a:moveTo>
                  <a:lnTo>
                    <a:pt x="416" y="17"/>
                  </a:lnTo>
                  <a:lnTo>
                    <a:pt x="0" y="51"/>
                  </a:lnTo>
                  <a:lnTo>
                    <a:pt x="416" y="100"/>
                  </a:lnTo>
                  <a:lnTo>
                    <a:pt x="831" y="117"/>
                  </a:lnTo>
                  <a:lnTo>
                    <a:pt x="1230" y="100"/>
                  </a:lnTo>
                  <a:lnTo>
                    <a:pt x="1646" y="51"/>
                  </a:lnTo>
                  <a:lnTo>
                    <a:pt x="1230" y="17"/>
                  </a:lnTo>
                  <a:lnTo>
                    <a:pt x="83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7"/>
            <p:cNvSpPr/>
            <p:nvPr/>
          </p:nvSpPr>
          <p:spPr>
            <a:xfrm>
              <a:off x="2230575" y="2412250"/>
              <a:ext cx="51550" cy="2925"/>
            </a:xfrm>
            <a:custGeom>
              <a:rect b="b" l="l" r="r" t="t"/>
              <a:pathLst>
                <a:path extrusionOk="0" h="117" w="2062">
                  <a:moveTo>
                    <a:pt x="1031" y="0"/>
                  </a:moveTo>
                  <a:lnTo>
                    <a:pt x="515" y="17"/>
                  </a:lnTo>
                  <a:lnTo>
                    <a:pt x="0" y="67"/>
                  </a:lnTo>
                  <a:lnTo>
                    <a:pt x="515" y="100"/>
                  </a:lnTo>
                  <a:lnTo>
                    <a:pt x="1031" y="116"/>
                  </a:lnTo>
                  <a:lnTo>
                    <a:pt x="1546" y="100"/>
                  </a:lnTo>
                  <a:lnTo>
                    <a:pt x="2061" y="67"/>
                  </a:lnTo>
                  <a:lnTo>
                    <a:pt x="1546" y="17"/>
                  </a:lnTo>
                  <a:lnTo>
                    <a:pt x="103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7"/>
            <p:cNvSpPr/>
            <p:nvPr/>
          </p:nvSpPr>
          <p:spPr>
            <a:xfrm>
              <a:off x="2230575" y="2427625"/>
              <a:ext cx="51550" cy="2500"/>
            </a:xfrm>
            <a:custGeom>
              <a:rect b="b" l="l" r="r" t="t"/>
              <a:pathLst>
                <a:path extrusionOk="0" h="100" w="2062">
                  <a:moveTo>
                    <a:pt x="515" y="0"/>
                  </a:moveTo>
                  <a:lnTo>
                    <a:pt x="0" y="50"/>
                  </a:lnTo>
                  <a:lnTo>
                    <a:pt x="515" y="83"/>
                  </a:lnTo>
                  <a:lnTo>
                    <a:pt x="1031" y="100"/>
                  </a:lnTo>
                  <a:lnTo>
                    <a:pt x="1546" y="83"/>
                  </a:lnTo>
                  <a:lnTo>
                    <a:pt x="2061" y="50"/>
                  </a:lnTo>
                  <a:lnTo>
                    <a:pt x="154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7"/>
            <p:cNvSpPr/>
            <p:nvPr/>
          </p:nvSpPr>
          <p:spPr>
            <a:xfrm>
              <a:off x="2304525" y="2306700"/>
              <a:ext cx="49075" cy="2925"/>
            </a:xfrm>
            <a:custGeom>
              <a:rect b="b" l="l" r="r" t="t"/>
              <a:pathLst>
                <a:path extrusionOk="0" h="117" w="1963">
                  <a:moveTo>
                    <a:pt x="981" y="0"/>
                  </a:moveTo>
                  <a:lnTo>
                    <a:pt x="483" y="17"/>
                  </a:lnTo>
                  <a:lnTo>
                    <a:pt x="1" y="67"/>
                  </a:lnTo>
                  <a:lnTo>
                    <a:pt x="483" y="100"/>
                  </a:lnTo>
                  <a:lnTo>
                    <a:pt x="981" y="117"/>
                  </a:lnTo>
                  <a:lnTo>
                    <a:pt x="1480" y="100"/>
                  </a:lnTo>
                  <a:lnTo>
                    <a:pt x="1962" y="67"/>
                  </a:lnTo>
                  <a:lnTo>
                    <a:pt x="1480" y="17"/>
                  </a:lnTo>
                  <a:lnTo>
                    <a:pt x="98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7"/>
            <p:cNvSpPr/>
            <p:nvPr/>
          </p:nvSpPr>
          <p:spPr>
            <a:xfrm>
              <a:off x="2304525" y="2322075"/>
              <a:ext cx="32450" cy="2525"/>
            </a:xfrm>
            <a:custGeom>
              <a:rect b="b" l="l" r="r" t="t"/>
              <a:pathLst>
                <a:path extrusionOk="0" h="101" w="1298">
                  <a:moveTo>
                    <a:pt x="649" y="0"/>
                  </a:moveTo>
                  <a:lnTo>
                    <a:pt x="317" y="17"/>
                  </a:lnTo>
                  <a:lnTo>
                    <a:pt x="1" y="50"/>
                  </a:lnTo>
                  <a:lnTo>
                    <a:pt x="317" y="83"/>
                  </a:lnTo>
                  <a:lnTo>
                    <a:pt x="649" y="100"/>
                  </a:lnTo>
                  <a:lnTo>
                    <a:pt x="965" y="83"/>
                  </a:lnTo>
                  <a:lnTo>
                    <a:pt x="1297" y="50"/>
                  </a:lnTo>
                  <a:lnTo>
                    <a:pt x="965" y="17"/>
                  </a:lnTo>
                  <a:lnTo>
                    <a:pt x="64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7"/>
            <p:cNvSpPr/>
            <p:nvPr/>
          </p:nvSpPr>
          <p:spPr>
            <a:xfrm>
              <a:off x="2304525" y="2337025"/>
              <a:ext cx="46150" cy="2525"/>
            </a:xfrm>
            <a:custGeom>
              <a:rect b="b" l="l" r="r" t="t"/>
              <a:pathLst>
                <a:path extrusionOk="0" h="101" w="1846">
                  <a:moveTo>
                    <a:pt x="932" y="1"/>
                  </a:moveTo>
                  <a:lnTo>
                    <a:pt x="466" y="17"/>
                  </a:lnTo>
                  <a:lnTo>
                    <a:pt x="1" y="51"/>
                  </a:lnTo>
                  <a:lnTo>
                    <a:pt x="466" y="100"/>
                  </a:lnTo>
                  <a:lnTo>
                    <a:pt x="1380" y="100"/>
                  </a:lnTo>
                  <a:lnTo>
                    <a:pt x="1846" y="51"/>
                  </a:lnTo>
                  <a:lnTo>
                    <a:pt x="1380" y="17"/>
                  </a:lnTo>
                  <a:lnTo>
                    <a:pt x="93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7"/>
            <p:cNvSpPr/>
            <p:nvPr/>
          </p:nvSpPr>
          <p:spPr>
            <a:xfrm>
              <a:off x="2304525" y="2352000"/>
              <a:ext cx="44900" cy="2925"/>
            </a:xfrm>
            <a:custGeom>
              <a:rect b="b" l="l" r="r" t="t"/>
              <a:pathLst>
                <a:path extrusionOk="0" h="117" w="1796">
                  <a:moveTo>
                    <a:pt x="898" y="0"/>
                  </a:moveTo>
                  <a:lnTo>
                    <a:pt x="450" y="17"/>
                  </a:lnTo>
                  <a:lnTo>
                    <a:pt x="1" y="66"/>
                  </a:lnTo>
                  <a:lnTo>
                    <a:pt x="450" y="100"/>
                  </a:lnTo>
                  <a:lnTo>
                    <a:pt x="898" y="116"/>
                  </a:lnTo>
                  <a:lnTo>
                    <a:pt x="1347" y="100"/>
                  </a:lnTo>
                  <a:lnTo>
                    <a:pt x="1796" y="66"/>
                  </a:lnTo>
                  <a:lnTo>
                    <a:pt x="1347" y="17"/>
                  </a:lnTo>
                  <a:lnTo>
                    <a:pt x="89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7"/>
            <p:cNvSpPr/>
            <p:nvPr/>
          </p:nvSpPr>
          <p:spPr>
            <a:xfrm>
              <a:off x="2304525" y="2367350"/>
              <a:ext cx="49075" cy="2525"/>
            </a:xfrm>
            <a:custGeom>
              <a:rect b="b" l="l" r="r" t="t"/>
              <a:pathLst>
                <a:path extrusionOk="0" h="101" w="1963">
                  <a:moveTo>
                    <a:pt x="483" y="1"/>
                  </a:moveTo>
                  <a:lnTo>
                    <a:pt x="1" y="51"/>
                  </a:lnTo>
                  <a:lnTo>
                    <a:pt x="483" y="84"/>
                  </a:lnTo>
                  <a:lnTo>
                    <a:pt x="981" y="101"/>
                  </a:lnTo>
                  <a:lnTo>
                    <a:pt x="1480" y="84"/>
                  </a:lnTo>
                  <a:lnTo>
                    <a:pt x="1962" y="51"/>
                  </a:lnTo>
                  <a:lnTo>
                    <a:pt x="1480"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7"/>
            <p:cNvSpPr/>
            <p:nvPr/>
          </p:nvSpPr>
          <p:spPr>
            <a:xfrm>
              <a:off x="2304525" y="2382325"/>
              <a:ext cx="39100" cy="2525"/>
            </a:xfrm>
            <a:custGeom>
              <a:rect b="b" l="l" r="r" t="t"/>
              <a:pathLst>
                <a:path extrusionOk="0" h="101" w="1564">
                  <a:moveTo>
                    <a:pt x="782" y="0"/>
                  </a:moveTo>
                  <a:lnTo>
                    <a:pt x="383" y="17"/>
                  </a:lnTo>
                  <a:lnTo>
                    <a:pt x="1" y="50"/>
                  </a:lnTo>
                  <a:lnTo>
                    <a:pt x="383" y="83"/>
                  </a:lnTo>
                  <a:lnTo>
                    <a:pt x="782" y="100"/>
                  </a:lnTo>
                  <a:lnTo>
                    <a:pt x="1164" y="83"/>
                  </a:lnTo>
                  <a:lnTo>
                    <a:pt x="1563" y="50"/>
                  </a:lnTo>
                  <a:lnTo>
                    <a:pt x="1164" y="17"/>
                  </a:lnTo>
                  <a:lnTo>
                    <a:pt x="78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7"/>
            <p:cNvSpPr/>
            <p:nvPr/>
          </p:nvSpPr>
          <p:spPr>
            <a:xfrm>
              <a:off x="2304525" y="2397275"/>
              <a:ext cx="46150" cy="2950"/>
            </a:xfrm>
            <a:custGeom>
              <a:rect b="b" l="l" r="r" t="t"/>
              <a:pathLst>
                <a:path extrusionOk="0" h="118" w="1846">
                  <a:moveTo>
                    <a:pt x="932" y="1"/>
                  </a:moveTo>
                  <a:lnTo>
                    <a:pt x="466" y="17"/>
                  </a:lnTo>
                  <a:lnTo>
                    <a:pt x="1" y="51"/>
                  </a:lnTo>
                  <a:lnTo>
                    <a:pt x="466" y="100"/>
                  </a:lnTo>
                  <a:lnTo>
                    <a:pt x="932" y="117"/>
                  </a:lnTo>
                  <a:lnTo>
                    <a:pt x="1380" y="100"/>
                  </a:lnTo>
                  <a:lnTo>
                    <a:pt x="1846" y="51"/>
                  </a:lnTo>
                  <a:lnTo>
                    <a:pt x="1380" y="17"/>
                  </a:lnTo>
                  <a:lnTo>
                    <a:pt x="93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7"/>
            <p:cNvSpPr/>
            <p:nvPr/>
          </p:nvSpPr>
          <p:spPr>
            <a:xfrm>
              <a:off x="2304525" y="2412250"/>
              <a:ext cx="35775" cy="2925"/>
            </a:xfrm>
            <a:custGeom>
              <a:rect b="b" l="l" r="r" t="t"/>
              <a:pathLst>
                <a:path extrusionOk="0" h="117" w="1431">
                  <a:moveTo>
                    <a:pt x="715" y="0"/>
                  </a:moveTo>
                  <a:lnTo>
                    <a:pt x="350" y="17"/>
                  </a:lnTo>
                  <a:lnTo>
                    <a:pt x="1" y="67"/>
                  </a:lnTo>
                  <a:lnTo>
                    <a:pt x="350" y="100"/>
                  </a:lnTo>
                  <a:lnTo>
                    <a:pt x="715" y="116"/>
                  </a:lnTo>
                  <a:lnTo>
                    <a:pt x="1064" y="100"/>
                  </a:lnTo>
                  <a:lnTo>
                    <a:pt x="1430" y="67"/>
                  </a:lnTo>
                  <a:lnTo>
                    <a:pt x="1064" y="17"/>
                  </a:lnTo>
                  <a:lnTo>
                    <a:pt x="71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7"/>
            <p:cNvSpPr/>
            <p:nvPr/>
          </p:nvSpPr>
          <p:spPr>
            <a:xfrm>
              <a:off x="2304525" y="2427625"/>
              <a:ext cx="34100" cy="2500"/>
            </a:xfrm>
            <a:custGeom>
              <a:rect b="b" l="l" r="r" t="t"/>
              <a:pathLst>
                <a:path extrusionOk="0" h="100" w="1364">
                  <a:moveTo>
                    <a:pt x="350" y="0"/>
                  </a:moveTo>
                  <a:lnTo>
                    <a:pt x="1" y="50"/>
                  </a:lnTo>
                  <a:lnTo>
                    <a:pt x="350" y="83"/>
                  </a:lnTo>
                  <a:lnTo>
                    <a:pt x="682" y="100"/>
                  </a:lnTo>
                  <a:lnTo>
                    <a:pt x="1031" y="83"/>
                  </a:lnTo>
                  <a:lnTo>
                    <a:pt x="1364" y="50"/>
                  </a:lnTo>
                  <a:lnTo>
                    <a:pt x="103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7"/>
            <p:cNvSpPr/>
            <p:nvPr/>
          </p:nvSpPr>
          <p:spPr>
            <a:xfrm>
              <a:off x="860575" y="1906125"/>
              <a:ext cx="109300" cy="108900"/>
            </a:xfrm>
            <a:custGeom>
              <a:rect b="b" l="l" r="r" t="t"/>
              <a:pathLst>
                <a:path extrusionOk="0" h="4356" w="4372">
                  <a:moveTo>
                    <a:pt x="0" y="1"/>
                  </a:moveTo>
                  <a:lnTo>
                    <a:pt x="0" y="4355"/>
                  </a:lnTo>
                  <a:lnTo>
                    <a:pt x="4372" y="4355"/>
                  </a:lnTo>
                  <a:lnTo>
                    <a:pt x="4372"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7"/>
            <p:cNvSpPr/>
            <p:nvPr/>
          </p:nvSpPr>
          <p:spPr>
            <a:xfrm>
              <a:off x="909200" y="1910700"/>
              <a:ext cx="12475" cy="12500"/>
            </a:xfrm>
            <a:custGeom>
              <a:rect b="b" l="l" r="r" t="t"/>
              <a:pathLst>
                <a:path extrusionOk="0" h="500" w="499">
                  <a:moveTo>
                    <a:pt x="200" y="0"/>
                  </a:moveTo>
                  <a:lnTo>
                    <a:pt x="150" y="17"/>
                  </a:lnTo>
                  <a:lnTo>
                    <a:pt x="67" y="84"/>
                  </a:lnTo>
                  <a:lnTo>
                    <a:pt x="17" y="150"/>
                  </a:lnTo>
                  <a:lnTo>
                    <a:pt x="0" y="200"/>
                  </a:lnTo>
                  <a:lnTo>
                    <a:pt x="0" y="250"/>
                  </a:lnTo>
                  <a:lnTo>
                    <a:pt x="0" y="300"/>
                  </a:lnTo>
                  <a:lnTo>
                    <a:pt x="17" y="349"/>
                  </a:lnTo>
                  <a:lnTo>
                    <a:pt x="67" y="433"/>
                  </a:lnTo>
                  <a:lnTo>
                    <a:pt x="150" y="482"/>
                  </a:lnTo>
                  <a:lnTo>
                    <a:pt x="200" y="499"/>
                  </a:lnTo>
                  <a:lnTo>
                    <a:pt x="299" y="499"/>
                  </a:lnTo>
                  <a:lnTo>
                    <a:pt x="349" y="482"/>
                  </a:lnTo>
                  <a:lnTo>
                    <a:pt x="432" y="433"/>
                  </a:lnTo>
                  <a:lnTo>
                    <a:pt x="482" y="349"/>
                  </a:lnTo>
                  <a:lnTo>
                    <a:pt x="499" y="300"/>
                  </a:lnTo>
                  <a:lnTo>
                    <a:pt x="499" y="250"/>
                  </a:lnTo>
                  <a:lnTo>
                    <a:pt x="499" y="200"/>
                  </a:lnTo>
                  <a:lnTo>
                    <a:pt x="482" y="150"/>
                  </a:lnTo>
                  <a:lnTo>
                    <a:pt x="432" y="84"/>
                  </a:lnTo>
                  <a:lnTo>
                    <a:pt x="349" y="17"/>
                  </a:lnTo>
                  <a:lnTo>
                    <a:pt x="299"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7"/>
            <p:cNvSpPr/>
            <p:nvPr/>
          </p:nvSpPr>
          <p:spPr>
            <a:xfrm>
              <a:off x="1010175" y="2327875"/>
              <a:ext cx="582175" cy="1275"/>
            </a:xfrm>
            <a:custGeom>
              <a:rect b="b" l="l" r="r" t="t"/>
              <a:pathLst>
                <a:path extrusionOk="0" h="51" w="23287">
                  <a:moveTo>
                    <a:pt x="11651" y="1"/>
                  </a:moveTo>
                  <a:lnTo>
                    <a:pt x="0" y="34"/>
                  </a:lnTo>
                  <a:lnTo>
                    <a:pt x="11651" y="51"/>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7"/>
            <p:cNvSpPr/>
            <p:nvPr/>
          </p:nvSpPr>
          <p:spPr>
            <a:xfrm>
              <a:off x="1010175" y="2351575"/>
              <a:ext cx="582175" cy="1675"/>
            </a:xfrm>
            <a:custGeom>
              <a:rect b="b" l="l" r="r" t="t"/>
              <a:pathLst>
                <a:path extrusionOk="0" h="67" w="23287">
                  <a:moveTo>
                    <a:pt x="11651" y="0"/>
                  </a:moveTo>
                  <a:lnTo>
                    <a:pt x="0" y="34"/>
                  </a:lnTo>
                  <a:lnTo>
                    <a:pt x="11651" y="67"/>
                  </a:lnTo>
                  <a:lnTo>
                    <a:pt x="23286" y="34"/>
                  </a:lnTo>
                  <a:lnTo>
                    <a:pt x="1165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7"/>
            <p:cNvSpPr/>
            <p:nvPr/>
          </p:nvSpPr>
          <p:spPr>
            <a:xfrm>
              <a:off x="1010175" y="2375250"/>
              <a:ext cx="582175" cy="1700"/>
            </a:xfrm>
            <a:custGeom>
              <a:rect b="b" l="l" r="r" t="t"/>
              <a:pathLst>
                <a:path extrusionOk="0" h="68" w="23287">
                  <a:moveTo>
                    <a:pt x="11651" y="1"/>
                  </a:moveTo>
                  <a:lnTo>
                    <a:pt x="0" y="34"/>
                  </a:lnTo>
                  <a:lnTo>
                    <a:pt x="11651" y="67"/>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7"/>
            <p:cNvSpPr/>
            <p:nvPr/>
          </p:nvSpPr>
          <p:spPr>
            <a:xfrm>
              <a:off x="1010175" y="2398950"/>
              <a:ext cx="582175" cy="1675"/>
            </a:xfrm>
            <a:custGeom>
              <a:rect b="b" l="l" r="r" t="t"/>
              <a:pathLst>
                <a:path extrusionOk="0" h="67" w="23287">
                  <a:moveTo>
                    <a:pt x="11651" y="0"/>
                  </a:moveTo>
                  <a:lnTo>
                    <a:pt x="0" y="33"/>
                  </a:lnTo>
                  <a:lnTo>
                    <a:pt x="11651" y="67"/>
                  </a:lnTo>
                  <a:lnTo>
                    <a:pt x="23286" y="33"/>
                  </a:lnTo>
                  <a:lnTo>
                    <a:pt x="1165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7"/>
            <p:cNvSpPr/>
            <p:nvPr/>
          </p:nvSpPr>
          <p:spPr>
            <a:xfrm>
              <a:off x="1010175" y="2398950"/>
              <a:ext cx="582175" cy="1675"/>
            </a:xfrm>
            <a:custGeom>
              <a:rect b="b" l="l" r="r" t="t"/>
              <a:pathLst>
                <a:path extrusionOk="0" fill="none" h="67" w="23287">
                  <a:moveTo>
                    <a:pt x="0" y="33"/>
                  </a:moveTo>
                  <a:lnTo>
                    <a:pt x="11651" y="0"/>
                  </a:lnTo>
                  <a:lnTo>
                    <a:pt x="23286" y="33"/>
                  </a:lnTo>
                  <a:lnTo>
                    <a:pt x="11651" y="67"/>
                  </a:lnTo>
                  <a:lnTo>
                    <a:pt x="0" y="33"/>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7"/>
            <p:cNvSpPr/>
            <p:nvPr/>
          </p:nvSpPr>
          <p:spPr>
            <a:xfrm>
              <a:off x="1010175" y="2422625"/>
              <a:ext cx="582175" cy="1700"/>
            </a:xfrm>
            <a:custGeom>
              <a:rect b="b" l="l" r="r" t="t"/>
              <a:pathLst>
                <a:path extrusionOk="0" h="68" w="23287">
                  <a:moveTo>
                    <a:pt x="11651" y="1"/>
                  </a:moveTo>
                  <a:lnTo>
                    <a:pt x="0" y="34"/>
                  </a:lnTo>
                  <a:lnTo>
                    <a:pt x="11651" y="67"/>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7"/>
            <p:cNvSpPr/>
            <p:nvPr/>
          </p:nvSpPr>
          <p:spPr>
            <a:xfrm>
              <a:off x="1010175" y="2446725"/>
              <a:ext cx="582175" cy="1275"/>
            </a:xfrm>
            <a:custGeom>
              <a:rect b="b" l="l" r="r" t="t"/>
              <a:pathLst>
                <a:path extrusionOk="0" h="51" w="23287">
                  <a:moveTo>
                    <a:pt x="11651" y="1"/>
                  </a:moveTo>
                  <a:lnTo>
                    <a:pt x="0" y="17"/>
                  </a:lnTo>
                  <a:lnTo>
                    <a:pt x="11651" y="50"/>
                  </a:lnTo>
                  <a:lnTo>
                    <a:pt x="23286" y="17"/>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7"/>
            <p:cNvSpPr/>
            <p:nvPr/>
          </p:nvSpPr>
          <p:spPr>
            <a:xfrm>
              <a:off x="1010175" y="2470400"/>
              <a:ext cx="582175" cy="1275"/>
            </a:xfrm>
            <a:custGeom>
              <a:rect b="b" l="l" r="r" t="t"/>
              <a:pathLst>
                <a:path extrusionOk="0" h="51" w="23287">
                  <a:moveTo>
                    <a:pt x="11651" y="1"/>
                  </a:moveTo>
                  <a:lnTo>
                    <a:pt x="0" y="34"/>
                  </a:lnTo>
                  <a:lnTo>
                    <a:pt x="11651" y="51"/>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7"/>
            <p:cNvSpPr/>
            <p:nvPr/>
          </p:nvSpPr>
          <p:spPr>
            <a:xfrm>
              <a:off x="1010175" y="2494100"/>
              <a:ext cx="582175" cy="1275"/>
            </a:xfrm>
            <a:custGeom>
              <a:rect b="b" l="l" r="r" t="t"/>
              <a:pathLst>
                <a:path extrusionOk="0" h="51" w="23287">
                  <a:moveTo>
                    <a:pt x="11651" y="0"/>
                  </a:moveTo>
                  <a:lnTo>
                    <a:pt x="0" y="34"/>
                  </a:lnTo>
                  <a:lnTo>
                    <a:pt x="11651" y="50"/>
                  </a:lnTo>
                  <a:lnTo>
                    <a:pt x="23286" y="34"/>
                  </a:lnTo>
                  <a:lnTo>
                    <a:pt x="1165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7"/>
            <p:cNvSpPr/>
            <p:nvPr/>
          </p:nvSpPr>
          <p:spPr>
            <a:xfrm>
              <a:off x="1010175" y="2517775"/>
              <a:ext cx="582175" cy="1700"/>
            </a:xfrm>
            <a:custGeom>
              <a:rect b="b" l="l" r="r" t="t"/>
              <a:pathLst>
                <a:path extrusionOk="0" h="68" w="23287">
                  <a:moveTo>
                    <a:pt x="11651" y="1"/>
                  </a:moveTo>
                  <a:lnTo>
                    <a:pt x="0" y="34"/>
                  </a:lnTo>
                  <a:lnTo>
                    <a:pt x="11651" y="67"/>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7"/>
            <p:cNvSpPr/>
            <p:nvPr/>
          </p:nvSpPr>
          <p:spPr>
            <a:xfrm>
              <a:off x="1010175" y="2541475"/>
              <a:ext cx="582175" cy="1675"/>
            </a:xfrm>
            <a:custGeom>
              <a:rect b="b" l="l" r="r" t="t"/>
              <a:pathLst>
                <a:path extrusionOk="0" h="67" w="23287">
                  <a:moveTo>
                    <a:pt x="11651" y="0"/>
                  </a:moveTo>
                  <a:lnTo>
                    <a:pt x="0" y="33"/>
                  </a:lnTo>
                  <a:lnTo>
                    <a:pt x="11651" y="67"/>
                  </a:lnTo>
                  <a:lnTo>
                    <a:pt x="23286" y="33"/>
                  </a:lnTo>
                  <a:lnTo>
                    <a:pt x="1165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7"/>
            <p:cNvSpPr/>
            <p:nvPr/>
          </p:nvSpPr>
          <p:spPr>
            <a:xfrm>
              <a:off x="1010175" y="2565150"/>
              <a:ext cx="582175" cy="1700"/>
            </a:xfrm>
            <a:custGeom>
              <a:rect b="b" l="l" r="r" t="t"/>
              <a:pathLst>
                <a:path extrusionOk="0" h="68" w="23287">
                  <a:moveTo>
                    <a:pt x="11651" y="1"/>
                  </a:moveTo>
                  <a:lnTo>
                    <a:pt x="0" y="34"/>
                  </a:lnTo>
                  <a:lnTo>
                    <a:pt x="11651" y="67"/>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7"/>
            <p:cNvSpPr/>
            <p:nvPr/>
          </p:nvSpPr>
          <p:spPr>
            <a:xfrm>
              <a:off x="1010175" y="2588825"/>
              <a:ext cx="582175" cy="1700"/>
            </a:xfrm>
            <a:custGeom>
              <a:rect b="b" l="l" r="r" t="t"/>
              <a:pathLst>
                <a:path extrusionOk="0" h="68" w="23287">
                  <a:moveTo>
                    <a:pt x="11651" y="1"/>
                  </a:moveTo>
                  <a:lnTo>
                    <a:pt x="0" y="34"/>
                  </a:lnTo>
                  <a:lnTo>
                    <a:pt x="11651" y="67"/>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7"/>
            <p:cNvSpPr/>
            <p:nvPr/>
          </p:nvSpPr>
          <p:spPr>
            <a:xfrm>
              <a:off x="1010175" y="2612950"/>
              <a:ext cx="582175" cy="1250"/>
            </a:xfrm>
            <a:custGeom>
              <a:rect b="b" l="l" r="r" t="t"/>
              <a:pathLst>
                <a:path extrusionOk="0" h="50" w="23287">
                  <a:moveTo>
                    <a:pt x="11651" y="0"/>
                  </a:moveTo>
                  <a:lnTo>
                    <a:pt x="0" y="17"/>
                  </a:lnTo>
                  <a:lnTo>
                    <a:pt x="11651" y="50"/>
                  </a:lnTo>
                  <a:lnTo>
                    <a:pt x="23286" y="17"/>
                  </a:lnTo>
                  <a:lnTo>
                    <a:pt x="1165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7"/>
            <p:cNvSpPr/>
            <p:nvPr/>
          </p:nvSpPr>
          <p:spPr>
            <a:xfrm>
              <a:off x="1010175" y="2636625"/>
              <a:ext cx="582175" cy="1275"/>
            </a:xfrm>
            <a:custGeom>
              <a:rect b="b" l="l" r="r" t="t"/>
              <a:pathLst>
                <a:path extrusionOk="0" h="51" w="23287">
                  <a:moveTo>
                    <a:pt x="11651" y="0"/>
                  </a:moveTo>
                  <a:lnTo>
                    <a:pt x="0" y="34"/>
                  </a:lnTo>
                  <a:lnTo>
                    <a:pt x="11651" y="50"/>
                  </a:lnTo>
                  <a:lnTo>
                    <a:pt x="23286" y="34"/>
                  </a:lnTo>
                  <a:lnTo>
                    <a:pt x="1165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7"/>
            <p:cNvSpPr/>
            <p:nvPr/>
          </p:nvSpPr>
          <p:spPr>
            <a:xfrm>
              <a:off x="1010175" y="2660300"/>
              <a:ext cx="582175" cy="1275"/>
            </a:xfrm>
            <a:custGeom>
              <a:rect b="b" l="l" r="r" t="t"/>
              <a:pathLst>
                <a:path extrusionOk="0" h="51" w="23287">
                  <a:moveTo>
                    <a:pt x="11651" y="1"/>
                  </a:moveTo>
                  <a:lnTo>
                    <a:pt x="0" y="34"/>
                  </a:lnTo>
                  <a:lnTo>
                    <a:pt x="11651" y="51"/>
                  </a:lnTo>
                  <a:lnTo>
                    <a:pt x="23286" y="34"/>
                  </a:lnTo>
                  <a:lnTo>
                    <a:pt x="1165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7"/>
            <p:cNvSpPr/>
            <p:nvPr/>
          </p:nvSpPr>
          <p:spPr>
            <a:xfrm>
              <a:off x="1071650" y="2588825"/>
              <a:ext cx="44075" cy="99775"/>
            </a:xfrm>
            <a:custGeom>
              <a:rect b="b" l="l" r="r" t="t"/>
              <a:pathLst>
                <a:path extrusionOk="0" h="3991" w="1763">
                  <a:moveTo>
                    <a:pt x="1" y="1"/>
                  </a:moveTo>
                  <a:lnTo>
                    <a:pt x="1" y="3990"/>
                  </a:lnTo>
                  <a:lnTo>
                    <a:pt x="1763" y="3990"/>
                  </a:lnTo>
                  <a:lnTo>
                    <a:pt x="176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7"/>
            <p:cNvSpPr/>
            <p:nvPr/>
          </p:nvSpPr>
          <p:spPr>
            <a:xfrm>
              <a:off x="1153525" y="2535650"/>
              <a:ext cx="44075" cy="152950"/>
            </a:xfrm>
            <a:custGeom>
              <a:rect b="b" l="l" r="r" t="t"/>
              <a:pathLst>
                <a:path extrusionOk="0" h="6118" w="1763">
                  <a:moveTo>
                    <a:pt x="0" y="1"/>
                  </a:moveTo>
                  <a:lnTo>
                    <a:pt x="0" y="6117"/>
                  </a:lnTo>
                  <a:lnTo>
                    <a:pt x="1762" y="6117"/>
                  </a:lnTo>
                  <a:lnTo>
                    <a:pt x="1762"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7"/>
            <p:cNvSpPr/>
            <p:nvPr/>
          </p:nvSpPr>
          <p:spPr>
            <a:xfrm>
              <a:off x="1235375" y="2476225"/>
              <a:ext cx="44500" cy="212375"/>
            </a:xfrm>
            <a:custGeom>
              <a:rect b="b" l="l" r="r" t="t"/>
              <a:pathLst>
                <a:path extrusionOk="0" h="8495" w="1780">
                  <a:moveTo>
                    <a:pt x="1" y="1"/>
                  </a:moveTo>
                  <a:lnTo>
                    <a:pt x="1" y="8494"/>
                  </a:lnTo>
                  <a:lnTo>
                    <a:pt x="1779" y="8494"/>
                  </a:lnTo>
                  <a:lnTo>
                    <a:pt x="1779"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7"/>
            <p:cNvSpPr/>
            <p:nvPr/>
          </p:nvSpPr>
          <p:spPr>
            <a:xfrm>
              <a:off x="1317250" y="2450875"/>
              <a:ext cx="44475" cy="237725"/>
            </a:xfrm>
            <a:custGeom>
              <a:rect b="b" l="l" r="r" t="t"/>
              <a:pathLst>
                <a:path extrusionOk="0" h="9509" w="1779">
                  <a:moveTo>
                    <a:pt x="0" y="1"/>
                  </a:moveTo>
                  <a:lnTo>
                    <a:pt x="0" y="9508"/>
                  </a:lnTo>
                  <a:lnTo>
                    <a:pt x="1778" y="9508"/>
                  </a:lnTo>
                  <a:lnTo>
                    <a:pt x="1778"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7"/>
            <p:cNvSpPr/>
            <p:nvPr/>
          </p:nvSpPr>
          <p:spPr>
            <a:xfrm>
              <a:off x="1399500" y="2405175"/>
              <a:ext cx="44075" cy="283425"/>
            </a:xfrm>
            <a:custGeom>
              <a:rect b="b" l="l" r="r" t="t"/>
              <a:pathLst>
                <a:path extrusionOk="0" h="11337" w="1763">
                  <a:moveTo>
                    <a:pt x="1" y="0"/>
                  </a:moveTo>
                  <a:lnTo>
                    <a:pt x="1" y="11336"/>
                  </a:lnTo>
                  <a:lnTo>
                    <a:pt x="1763" y="11336"/>
                  </a:lnTo>
                  <a:lnTo>
                    <a:pt x="1763"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7"/>
            <p:cNvSpPr/>
            <p:nvPr/>
          </p:nvSpPr>
          <p:spPr>
            <a:xfrm>
              <a:off x="1481375" y="2360300"/>
              <a:ext cx="44075" cy="328300"/>
            </a:xfrm>
            <a:custGeom>
              <a:rect b="b" l="l" r="r" t="t"/>
              <a:pathLst>
                <a:path extrusionOk="0" h="13132" w="1763">
                  <a:moveTo>
                    <a:pt x="0" y="0"/>
                  </a:moveTo>
                  <a:lnTo>
                    <a:pt x="0" y="13131"/>
                  </a:lnTo>
                  <a:lnTo>
                    <a:pt x="1762" y="13131"/>
                  </a:lnTo>
                  <a:lnTo>
                    <a:pt x="1762"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7"/>
            <p:cNvSpPr/>
            <p:nvPr/>
          </p:nvSpPr>
          <p:spPr>
            <a:xfrm>
              <a:off x="1023050" y="2312100"/>
              <a:ext cx="569300" cy="379400"/>
            </a:xfrm>
            <a:custGeom>
              <a:rect b="b" l="l" r="r" t="t"/>
              <a:pathLst>
                <a:path extrusionOk="0" h="15176" w="22772">
                  <a:moveTo>
                    <a:pt x="117" y="0"/>
                  </a:moveTo>
                  <a:lnTo>
                    <a:pt x="67" y="3757"/>
                  </a:lnTo>
                  <a:lnTo>
                    <a:pt x="34" y="7530"/>
                  </a:lnTo>
                  <a:lnTo>
                    <a:pt x="17" y="9425"/>
                  </a:lnTo>
                  <a:lnTo>
                    <a:pt x="17" y="11303"/>
                  </a:lnTo>
                  <a:lnTo>
                    <a:pt x="0" y="15076"/>
                  </a:lnTo>
                  <a:lnTo>
                    <a:pt x="0" y="15175"/>
                  </a:lnTo>
                  <a:lnTo>
                    <a:pt x="11436" y="15175"/>
                  </a:lnTo>
                  <a:lnTo>
                    <a:pt x="17103" y="15142"/>
                  </a:lnTo>
                  <a:lnTo>
                    <a:pt x="22771" y="15076"/>
                  </a:lnTo>
                  <a:lnTo>
                    <a:pt x="17103" y="15009"/>
                  </a:lnTo>
                  <a:lnTo>
                    <a:pt x="11436" y="14976"/>
                  </a:lnTo>
                  <a:lnTo>
                    <a:pt x="5784" y="14959"/>
                  </a:lnTo>
                  <a:lnTo>
                    <a:pt x="232" y="14959"/>
                  </a:lnTo>
                  <a:lnTo>
                    <a:pt x="216" y="11303"/>
                  </a:lnTo>
                  <a:lnTo>
                    <a:pt x="200" y="7546"/>
                  </a:lnTo>
                  <a:lnTo>
                    <a:pt x="166" y="3757"/>
                  </a:lnTo>
                  <a:lnTo>
                    <a:pt x="11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7"/>
            <p:cNvSpPr/>
            <p:nvPr/>
          </p:nvSpPr>
          <p:spPr>
            <a:xfrm>
              <a:off x="1023050" y="2312100"/>
              <a:ext cx="569300" cy="379400"/>
            </a:xfrm>
            <a:custGeom>
              <a:rect b="b" l="l" r="r" t="t"/>
              <a:pathLst>
                <a:path extrusionOk="0" fill="none" h="15176" w="22772">
                  <a:moveTo>
                    <a:pt x="117" y="0"/>
                  </a:moveTo>
                  <a:lnTo>
                    <a:pt x="166" y="3757"/>
                  </a:lnTo>
                  <a:lnTo>
                    <a:pt x="200" y="7546"/>
                  </a:lnTo>
                  <a:lnTo>
                    <a:pt x="200" y="7546"/>
                  </a:lnTo>
                  <a:lnTo>
                    <a:pt x="216" y="11303"/>
                  </a:lnTo>
                  <a:lnTo>
                    <a:pt x="233" y="15076"/>
                  </a:lnTo>
                  <a:lnTo>
                    <a:pt x="117" y="14959"/>
                  </a:lnTo>
                  <a:lnTo>
                    <a:pt x="5784" y="14959"/>
                  </a:lnTo>
                  <a:lnTo>
                    <a:pt x="11436" y="14976"/>
                  </a:lnTo>
                  <a:lnTo>
                    <a:pt x="17103" y="15009"/>
                  </a:lnTo>
                  <a:lnTo>
                    <a:pt x="22771" y="15076"/>
                  </a:lnTo>
                  <a:lnTo>
                    <a:pt x="17103" y="15142"/>
                  </a:lnTo>
                  <a:lnTo>
                    <a:pt x="11436" y="15175"/>
                  </a:lnTo>
                  <a:lnTo>
                    <a:pt x="5784" y="15175"/>
                  </a:lnTo>
                  <a:lnTo>
                    <a:pt x="117" y="15175"/>
                  </a:lnTo>
                  <a:lnTo>
                    <a:pt x="0" y="15175"/>
                  </a:lnTo>
                  <a:lnTo>
                    <a:pt x="0" y="15076"/>
                  </a:lnTo>
                  <a:lnTo>
                    <a:pt x="0" y="15076"/>
                  </a:lnTo>
                  <a:lnTo>
                    <a:pt x="17" y="11303"/>
                  </a:lnTo>
                  <a:lnTo>
                    <a:pt x="17" y="9425"/>
                  </a:lnTo>
                  <a:lnTo>
                    <a:pt x="34" y="7530"/>
                  </a:lnTo>
                  <a:lnTo>
                    <a:pt x="67" y="3757"/>
                  </a:lnTo>
                  <a:lnTo>
                    <a:pt x="11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7"/>
            <p:cNvSpPr/>
            <p:nvPr/>
          </p:nvSpPr>
          <p:spPr>
            <a:xfrm>
              <a:off x="1071650" y="2708500"/>
              <a:ext cx="44075" cy="4200"/>
            </a:xfrm>
            <a:custGeom>
              <a:rect b="b" l="l" r="r" t="t"/>
              <a:pathLst>
                <a:path extrusionOk="0" h="168" w="1763">
                  <a:moveTo>
                    <a:pt x="1" y="1"/>
                  </a:moveTo>
                  <a:lnTo>
                    <a:pt x="1" y="167"/>
                  </a:lnTo>
                  <a:lnTo>
                    <a:pt x="1763" y="167"/>
                  </a:lnTo>
                  <a:lnTo>
                    <a:pt x="1763"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7"/>
            <p:cNvSpPr/>
            <p:nvPr/>
          </p:nvSpPr>
          <p:spPr>
            <a:xfrm>
              <a:off x="1153525" y="2708500"/>
              <a:ext cx="44075" cy="4200"/>
            </a:xfrm>
            <a:custGeom>
              <a:rect b="b" l="l" r="r" t="t"/>
              <a:pathLst>
                <a:path extrusionOk="0" h="168" w="1763">
                  <a:moveTo>
                    <a:pt x="0" y="1"/>
                  </a:moveTo>
                  <a:lnTo>
                    <a:pt x="0" y="167"/>
                  </a:lnTo>
                  <a:lnTo>
                    <a:pt x="1762" y="167"/>
                  </a:lnTo>
                  <a:lnTo>
                    <a:pt x="176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7"/>
            <p:cNvSpPr/>
            <p:nvPr/>
          </p:nvSpPr>
          <p:spPr>
            <a:xfrm>
              <a:off x="1235375" y="2708500"/>
              <a:ext cx="44500" cy="4200"/>
            </a:xfrm>
            <a:custGeom>
              <a:rect b="b" l="l" r="r" t="t"/>
              <a:pathLst>
                <a:path extrusionOk="0" h="168" w="1780">
                  <a:moveTo>
                    <a:pt x="1" y="1"/>
                  </a:moveTo>
                  <a:lnTo>
                    <a:pt x="1" y="167"/>
                  </a:lnTo>
                  <a:lnTo>
                    <a:pt x="1779" y="167"/>
                  </a:lnTo>
                  <a:lnTo>
                    <a:pt x="1779"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7"/>
            <p:cNvSpPr/>
            <p:nvPr/>
          </p:nvSpPr>
          <p:spPr>
            <a:xfrm>
              <a:off x="1317250" y="2708500"/>
              <a:ext cx="44475" cy="4200"/>
            </a:xfrm>
            <a:custGeom>
              <a:rect b="b" l="l" r="r" t="t"/>
              <a:pathLst>
                <a:path extrusionOk="0" h="168" w="1779">
                  <a:moveTo>
                    <a:pt x="0" y="1"/>
                  </a:moveTo>
                  <a:lnTo>
                    <a:pt x="0" y="167"/>
                  </a:lnTo>
                  <a:lnTo>
                    <a:pt x="1778" y="167"/>
                  </a:lnTo>
                  <a:lnTo>
                    <a:pt x="1778"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7"/>
            <p:cNvSpPr/>
            <p:nvPr/>
          </p:nvSpPr>
          <p:spPr>
            <a:xfrm>
              <a:off x="1399500" y="2708500"/>
              <a:ext cx="44075" cy="4200"/>
            </a:xfrm>
            <a:custGeom>
              <a:rect b="b" l="l" r="r" t="t"/>
              <a:pathLst>
                <a:path extrusionOk="0" h="168" w="1763">
                  <a:moveTo>
                    <a:pt x="1" y="1"/>
                  </a:moveTo>
                  <a:lnTo>
                    <a:pt x="1" y="167"/>
                  </a:lnTo>
                  <a:lnTo>
                    <a:pt x="1763" y="167"/>
                  </a:lnTo>
                  <a:lnTo>
                    <a:pt x="1763"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7"/>
            <p:cNvSpPr/>
            <p:nvPr/>
          </p:nvSpPr>
          <p:spPr>
            <a:xfrm>
              <a:off x="1481375" y="2708500"/>
              <a:ext cx="44075" cy="4200"/>
            </a:xfrm>
            <a:custGeom>
              <a:rect b="b" l="l" r="r" t="t"/>
              <a:pathLst>
                <a:path extrusionOk="0" h="168" w="1763">
                  <a:moveTo>
                    <a:pt x="0" y="1"/>
                  </a:moveTo>
                  <a:lnTo>
                    <a:pt x="0" y="167"/>
                  </a:lnTo>
                  <a:lnTo>
                    <a:pt x="1762" y="167"/>
                  </a:lnTo>
                  <a:lnTo>
                    <a:pt x="176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7"/>
            <p:cNvSpPr/>
            <p:nvPr/>
          </p:nvSpPr>
          <p:spPr>
            <a:xfrm>
              <a:off x="1076650" y="2369450"/>
              <a:ext cx="435500" cy="232300"/>
            </a:xfrm>
            <a:custGeom>
              <a:rect b="b" l="l" r="r" t="t"/>
              <a:pathLst>
                <a:path extrusionOk="0" h="9292" w="17420">
                  <a:moveTo>
                    <a:pt x="17403" y="0"/>
                  </a:moveTo>
                  <a:lnTo>
                    <a:pt x="17070" y="565"/>
                  </a:lnTo>
                  <a:lnTo>
                    <a:pt x="16721" y="1097"/>
                  </a:lnTo>
                  <a:lnTo>
                    <a:pt x="16356" y="1629"/>
                  </a:lnTo>
                  <a:lnTo>
                    <a:pt x="15957" y="2144"/>
                  </a:lnTo>
                  <a:lnTo>
                    <a:pt x="15757" y="2394"/>
                  </a:lnTo>
                  <a:lnTo>
                    <a:pt x="15558" y="2643"/>
                  </a:lnTo>
                  <a:lnTo>
                    <a:pt x="15126" y="3125"/>
                  </a:lnTo>
                  <a:lnTo>
                    <a:pt x="14677" y="3590"/>
                  </a:lnTo>
                  <a:lnTo>
                    <a:pt x="14444" y="3823"/>
                  </a:lnTo>
                  <a:lnTo>
                    <a:pt x="14211" y="4039"/>
                  </a:lnTo>
                  <a:lnTo>
                    <a:pt x="13729" y="4471"/>
                  </a:lnTo>
                  <a:lnTo>
                    <a:pt x="13231" y="4870"/>
                  </a:lnTo>
                  <a:lnTo>
                    <a:pt x="12732" y="5269"/>
                  </a:lnTo>
                  <a:lnTo>
                    <a:pt x="12200" y="5635"/>
                  </a:lnTo>
                  <a:lnTo>
                    <a:pt x="11668" y="5984"/>
                  </a:lnTo>
                  <a:lnTo>
                    <a:pt x="11120" y="6316"/>
                  </a:lnTo>
                  <a:lnTo>
                    <a:pt x="10555" y="6632"/>
                  </a:lnTo>
                  <a:lnTo>
                    <a:pt x="9973" y="6931"/>
                  </a:lnTo>
                  <a:lnTo>
                    <a:pt x="9391" y="7197"/>
                  </a:lnTo>
                  <a:lnTo>
                    <a:pt x="8793" y="7463"/>
                  </a:lnTo>
                  <a:lnTo>
                    <a:pt x="8211" y="7696"/>
                  </a:lnTo>
                  <a:lnTo>
                    <a:pt x="7596" y="7928"/>
                  </a:lnTo>
                  <a:lnTo>
                    <a:pt x="6981" y="8128"/>
                  </a:lnTo>
                  <a:lnTo>
                    <a:pt x="6366" y="8311"/>
                  </a:lnTo>
                  <a:lnTo>
                    <a:pt x="5751" y="8477"/>
                  </a:lnTo>
                  <a:lnTo>
                    <a:pt x="5120" y="8626"/>
                  </a:lnTo>
                  <a:lnTo>
                    <a:pt x="4488" y="8776"/>
                  </a:lnTo>
                  <a:lnTo>
                    <a:pt x="3856" y="8892"/>
                  </a:lnTo>
                  <a:lnTo>
                    <a:pt x="3225" y="8992"/>
                  </a:lnTo>
                  <a:lnTo>
                    <a:pt x="2577" y="9092"/>
                  </a:lnTo>
                  <a:lnTo>
                    <a:pt x="1945" y="9175"/>
                  </a:lnTo>
                  <a:lnTo>
                    <a:pt x="1297" y="9225"/>
                  </a:lnTo>
                  <a:lnTo>
                    <a:pt x="649" y="9275"/>
                  </a:lnTo>
                  <a:lnTo>
                    <a:pt x="0" y="9291"/>
                  </a:lnTo>
                  <a:lnTo>
                    <a:pt x="1297" y="9291"/>
                  </a:lnTo>
                  <a:lnTo>
                    <a:pt x="1945" y="9258"/>
                  </a:lnTo>
                  <a:lnTo>
                    <a:pt x="2593" y="9208"/>
                  </a:lnTo>
                  <a:lnTo>
                    <a:pt x="3242" y="9142"/>
                  </a:lnTo>
                  <a:lnTo>
                    <a:pt x="3890" y="9042"/>
                  </a:lnTo>
                  <a:lnTo>
                    <a:pt x="4538" y="8942"/>
                  </a:lnTo>
                  <a:lnTo>
                    <a:pt x="5170" y="8809"/>
                  </a:lnTo>
                  <a:lnTo>
                    <a:pt x="5801" y="8676"/>
                  </a:lnTo>
                  <a:lnTo>
                    <a:pt x="6433" y="8510"/>
                  </a:lnTo>
                  <a:lnTo>
                    <a:pt x="7064" y="8327"/>
                  </a:lnTo>
                  <a:lnTo>
                    <a:pt x="7679" y="8128"/>
                  </a:lnTo>
                  <a:lnTo>
                    <a:pt x="8294" y="7912"/>
                  </a:lnTo>
                  <a:lnTo>
                    <a:pt x="8893" y="7679"/>
                  </a:lnTo>
                  <a:lnTo>
                    <a:pt x="9491" y="7413"/>
                  </a:lnTo>
                  <a:lnTo>
                    <a:pt x="10089" y="7147"/>
                  </a:lnTo>
                  <a:lnTo>
                    <a:pt x="10671" y="6848"/>
                  </a:lnTo>
                  <a:lnTo>
                    <a:pt x="11236" y="6516"/>
                  </a:lnTo>
                  <a:lnTo>
                    <a:pt x="11785" y="6183"/>
                  </a:lnTo>
                  <a:lnTo>
                    <a:pt x="12333" y="5817"/>
                  </a:lnTo>
                  <a:lnTo>
                    <a:pt x="12865" y="5435"/>
                  </a:lnTo>
                  <a:lnTo>
                    <a:pt x="13380" y="5036"/>
                  </a:lnTo>
                  <a:lnTo>
                    <a:pt x="13879" y="4621"/>
                  </a:lnTo>
                  <a:lnTo>
                    <a:pt x="14344" y="4172"/>
                  </a:lnTo>
                  <a:lnTo>
                    <a:pt x="14810" y="3707"/>
                  </a:lnTo>
                  <a:lnTo>
                    <a:pt x="15242" y="3225"/>
                  </a:lnTo>
                  <a:lnTo>
                    <a:pt x="15657" y="2726"/>
                  </a:lnTo>
                  <a:lnTo>
                    <a:pt x="16056" y="2211"/>
                  </a:lnTo>
                  <a:lnTo>
                    <a:pt x="16439" y="1679"/>
                  </a:lnTo>
                  <a:lnTo>
                    <a:pt x="16788" y="1147"/>
                  </a:lnTo>
                  <a:lnTo>
                    <a:pt x="17120" y="582"/>
                  </a:lnTo>
                  <a:lnTo>
                    <a:pt x="1741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7"/>
            <p:cNvSpPr/>
            <p:nvPr/>
          </p:nvSpPr>
          <p:spPr>
            <a:xfrm>
              <a:off x="1479300" y="2363625"/>
              <a:ext cx="44900" cy="38250"/>
            </a:xfrm>
            <a:custGeom>
              <a:rect b="b" l="l" r="r" t="t"/>
              <a:pathLst>
                <a:path extrusionOk="0" h="1530" w="1796">
                  <a:moveTo>
                    <a:pt x="1430" y="0"/>
                  </a:moveTo>
                  <a:lnTo>
                    <a:pt x="0" y="466"/>
                  </a:lnTo>
                  <a:lnTo>
                    <a:pt x="67" y="715"/>
                  </a:lnTo>
                  <a:lnTo>
                    <a:pt x="1247" y="316"/>
                  </a:lnTo>
                  <a:lnTo>
                    <a:pt x="1563" y="1530"/>
                  </a:lnTo>
                  <a:lnTo>
                    <a:pt x="1795" y="1463"/>
                  </a:lnTo>
                  <a:lnTo>
                    <a:pt x="143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7"/>
            <p:cNvSpPr/>
            <p:nvPr/>
          </p:nvSpPr>
          <p:spPr>
            <a:xfrm>
              <a:off x="1124025" y="2101425"/>
              <a:ext cx="386050" cy="289650"/>
            </a:xfrm>
            <a:custGeom>
              <a:rect b="b" l="l" r="r" t="t"/>
              <a:pathLst>
                <a:path extrusionOk="0" h="11586" w="15442">
                  <a:moveTo>
                    <a:pt x="7895" y="1"/>
                  </a:moveTo>
                  <a:lnTo>
                    <a:pt x="7563" y="17"/>
                  </a:lnTo>
                  <a:lnTo>
                    <a:pt x="7230" y="34"/>
                  </a:lnTo>
                  <a:lnTo>
                    <a:pt x="6915" y="67"/>
                  </a:lnTo>
                  <a:lnTo>
                    <a:pt x="6582" y="117"/>
                  </a:lnTo>
                  <a:lnTo>
                    <a:pt x="6250" y="167"/>
                  </a:lnTo>
                  <a:lnTo>
                    <a:pt x="5917" y="233"/>
                  </a:lnTo>
                  <a:lnTo>
                    <a:pt x="5602" y="300"/>
                  </a:lnTo>
                  <a:lnTo>
                    <a:pt x="5269" y="383"/>
                  </a:lnTo>
                  <a:lnTo>
                    <a:pt x="4953" y="466"/>
                  </a:lnTo>
                  <a:lnTo>
                    <a:pt x="4637" y="566"/>
                  </a:lnTo>
                  <a:lnTo>
                    <a:pt x="4322" y="682"/>
                  </a:lnTo>
                  <a:lnTo>
                    <a:pt x="4006" y="798"/>
                  </a:lnTo>
                  <a:lnTo>
                    <a:pt x="3707" y="931"/>
                  </a:lnTo>
                  <a:lnTo>
                    <a:pt x="3408" y="1081"/>
                  </a:lnTo>
                  <a:lnTo>
                    <a:pt x="3108" y="1230"/>
                  </a:lnTo>
                  <a:lnTo>
                    <a:pt x="2809" y="1397"/>
                  </a:lnTo>
                  <a:lnTo>
                    <a:pt x="2527" y="1580"/>
                  </a:lnTo>
                  <a:lnTo>
                    <a:pt x="2261" y="1779"/>
                  </a:lnTo>
                  <a:lnTo>
                    <a:pt x="1995" y="1978"/>
                  </a:lnTo>
                  <a:lnTo>
                    <a:pt x="1745" y="2211"/>
                  </a:lnTo>
                  <a:lnTo>
                    <a:pt x="1513" y="2444"/>
                  </a:lnTo>
                  <a:lnTo>
                    <a:pt x="1280" y="2693"/>
                  </a:lnTo>
                  <a:lnTo>
                    <a:pt x="1081" y="2959"/>
                  </a:lnTo>
                  <a:lnTo>
                    <a:pt x="881" y="3225"/>
                  </a:lnTo>
                  <a:lnTo>
                    <a:pt x="715" y="3524"/>
                  </a:lnTo>
                  <a:lnTo>
                    <a:pt x="549" y="3823"/>
                  </a:lnTo>
                  <a:lnTo>
                    <a:pt x="416" y="4123"/>
                  </a:lnTo>
                  <a:lnTo>
                    <a:pt x="299" y="4438"/>
                  </a:lnTo>
                  <a:lnTo>
                    <a:pt x="200" y="4771"/>
                  </a:lnTo>
                  <a:lnTo>
                    <a:pt x="117" y="5087"/>
                  </a:lnTo>
                  <a:lnTo>
                    <a:pt x="67" y="5419"/>
                  </a:lnTo>
                  <a:lnTo>
                    <a:pt x="33" y="5768"/>
                  </a:lnTo>
                  <a:lnTo>
                    <a:pt x="0" y="6100"/>
                  </a:lnTo>
                  <a:lnTo>
                    <a:pt x="17" y="6433"/>
                  </a:lnTo>
                  <a:lnTo>
                    <a:pt x="50" y="6782"/>
                  </a:lnTo>
                  <a:lnTo>
                    <a:pt x="100" y="7114"/>
                  </a:lnTo>
                  <a:lnTo>
                    <a:pt x="183" y="7430"/>
                  </a:lnTo>
                  <a:lnTo>
                    <a:pt x="299" y="7763"/>
                  </a:lnTo>
                  <a:lnTo>
                    <a:pt x="432" y="8078"/>
                  </a:lnTo>
                  <a:lnTo>
                    <a:pt x="599" y="8378"/>
                  </a:lnTo>
                  <a:lnTo>
                    <a:pt x="765" y="8660"/>
                  </a:lnTo>
                  <a:lnTo>
                    <a:pt x="964" y="8926"/>
                  </a:lnTo>
                  <a:lnTo>
                    <a:pt x="1180" y="9192"/>
                  </a:lnTo>
                  <a:lnTo>
                    <a:pt x="1430" y="9441"/>
                  </a:lnTo>
                  <a:lnTo>
                    <a:pt x="1679" y="9674"/>
                  </a:lnTo>
                  <a:lnTo>
                    <a:pt x="1928" y="9873"/>
                  </a:lnTo>
                  <a:lnTo>
                    <a:pt x="2211" y="10073"/>
                  </a:lnTo>
                  <a:lnTo>
                    <a:pt x="2493" y="10256"/>
                  </a:lnTo>
                  <a:lnTo>
                    <a:pt x="2793" y="10422"/>
                  </a:lnTo>
                  <a:lnTo>
                    <a:pt x="3092" y="10571"/>
                  </a:lnTo>
                  <a:lnTo>
                    <a:pt x="3391" y="10721"/>
                  </a:lnTo>
                  <a:lnTo>
                    <a:pt x="3707" y="10854"/>
                  </a:lnTo>
                  <a:lnTo>
                    <a:pt x="4023" y="10970"/>
                  </a:lnTo>
                  <a:lnTo>
                    <a:pt x="4338" y="11087"/>
                  </a:lnTo>
                  <a:lnTo>
                    <a:pt x="4654" y="11170"/>
                  </a:lnTo>
                  <a:lnTo>
                    <a:pt x="5319" y="11336"/>
                  </a:lnTo>
                  <a:lnTo>
                    <a:pt x="5967" y="11452"/>
                  </a:lnTo>
                  <a:lnTo>
                    <a:pt x="6632" y="11536"/>
                  </a:lnTo>
                  <a:lnTo>
                    <a:pt x="7313" y="11569"/>
                  </a:lnTo>
                  <a:lnTo>
                    <a:pt x="7978" y="11585"/>
                  </a:lnTo>
                  <a:lnTo>
                    <a:pt x="8643" y="11552"/>
                  </a:lnTo>
                  <a:lnTo>
                    <a:pt x="9308" y="11486"/>
                  </a:lnTo>
                  <a:lnTo>
                    <a:pt x="9640" y="11436"/>
                  </a:lnTo>
                  <a:lnTo>
                    <a:pt x="9973" y="11386"/>
                  </a:lnTo>
                  <a:lnTo>
                    <a:pt x="10305" y="11319"/>
                  </a:lnTo>
                  <a:lnTo>
                    <a:pt x="10638" y="11236"/>
                  </a:lnTo>
                  <a:lnTo>
                    <a:pt x="10953" y="11153"/>
                  </a:lnTo>
                  <a:lnTo>
                    <a:pt x="11286" y="11054"/>
                  </a:lnTo>
                  <a:lnTo>
                    <a:pt x="11602" y="10937"/>
                  </a:lnTo>
                  <a:lnTo>
                    <a:pt x="11901" y="10821"/>
                  </a:lnTo>
                  <a:lnTo>
                    <a:pt x="12217" y="10688"/>
                  </a:lnTo>
                  <a:lnTo>
                    <a:pt x="12516" y="10538"/>
                  </a:lnTo>
                  <a:lnTo>
                    <a:pt x="12815" y="10389"/>
                  </a:lnTo>
                  <a:lnTo>
                    <a:pt x="13114" y="10206"/>
                  </a:lnTo>
                  <a:lnTo>
                    <a:pt x="13397" y="10023"/>
                  </a:lnTo>
                  <a:lnTo>
                    <a:pt x="13663" y="9807"/>
                  </a:lnTo>
                  <a:lnTo>
                    <a:pt x="13912" y="9591"/>
                  </a:lnTo>
                  <a:lnTo>
                    <a:pt x="14161" y="9358"/>
                  </a:lnTo>
                  <a:lnTo>
                    <a:pt x="14377" y="9109"/>
                  </a:lnTo>
                  <a:lnTo>
                    <a:pt x="14594" y="8843"/>
                  </a:lnTo>
                  <a:lnTo>
                    <a:pt x="14793" y="8560"/>
                  </a:lnTo>
                  <a:lnTo>
                    <a:pt x="14959" y="8261"/>
                  </a:lnTo>
                  <a:lnTo>
                    <a:pt x="15109" y="7962"/>
                  </a:lnTo>
                  <a:lnTo>
                    <a:pt x="15225" y="7646"/>
                  </a:lnTo>
                  <a:lnTo>
                    <a:pt x="15325" y="7314"/>
                  </a:lnTo>
                  <a:lnTo>
                    <a:pt x="15391" y="6981"/>
                  </a:lnTo>
                  <a:lnTo>
                    <a:pt x="15425" y="6649"/>
                  </a:lnTo>
                  <a:lnTo>
                    <a:pt x="15441" y="6300"/>
                  </a:lnTo>
                  <a:lnTo>
                    <a:pt x="15441" y="5967"/>
                  </a:lnTo>
                  <a:lnTo>
                    <a:pt x="15391" y="5635"/>
                  </a:lnTo>
                  <a:lnTo>
                    <a:pt x="15325" y="5303"/>
                  </a:lnTo>
                  <a:lnTo>
                    <a:pt x="15242" y="4970"/>
                  </a:lnTo>
                  <a:lnTo>
                    <a:pt x="15125" y="4654"/>
                  </a:lnTo>
                  <a:lnTo>
                    <a:pt x="14992" y="4355"/>
                  </a:lnTo>
                  <a:lnTo>
                    <a:pt x="14826" y="4056"/>
                  </a:lnTo>
                  <a:lnTo>
                    <a:pt x="14643" y="3773"/>
                  </a:lnTo>
                  <a:lnTo>
                    <a:pt x="14444" y="3491"/>
                  </a:lnTo>
                  <a:lnTo>
                    <a:pt x="14228" y="3242"/>
                  </a:lnTo>
                  <a:lnTo>
                    <a:pt x="13995" y="2992"/>
                  </a:lnTo>
                  <a:lnTo>
                    <a:pt x="13762" y="2760"/>
                  </a:lnTo>
                  <a:lnTo>
                    <a:pt x="13513" y="2527"/>
                  </a:lnTo>
                  <a:lnTo>
                    <a:pt x="13247" y="2311"/>
                  </a:lnTo>
                  <a:lnTo>
                    <a:pt x="12981" y="2128"/>
                  </a:lnTo>
                  <a:lnTo>
                    <a:pt x="12699" y="1929"/>
                  </a:lnTo>
                  <a:lnTo>
                    <a:pt x="12416" y="1762"/>
                  </a:lnTo>
                  <a:lnTo>
                    <a:pt x="12117" y="1596"/>
                  </a:lnTo>
                  <a:lnTo>
                    <a:pt x="11818" y="1463"/>
                  </a:lnTo>
                  <a:lnTo>
                    <a:pt x="11519" y="1314"/>
                  </a:lnTo>
                  <a:lnTo>
                    <a:pt x="11203" y="1197"/>
                  </a:lnTo>
                  <a:lnTo>
                    <a:pt x="10904" y="1081"/>
                  </a:lnTo>
                  <a:lnTo>
                    <a:pt x="10588" y="981"/>
                  </a:lnTo>
                  <a:lnTo>
                    <a:pt x="10255" y="898"/>
                  </a:lnTo>
                  <a:lnTo>
                    <a:pt x="9940" y="832"/>
                  </a:lnTo>
                  <a:lnTo>
                    <a:pt x="9607" y="765"/>
                  </a:lnTo>
                  <a:lnTo>
                    <a:pt x="9275" y="715"/>
                  </a:lnTo>
                  <a:lnTo>
                    <a:pt x="8959" y="682"/>
                  </a:lnTo>
                  <a:lnTo>
                    <a:pt x="8627" y="649"/>
                  </a:lnTo>
                  <a:lnTo>
                    <a:pt x="7945" y="649"/>
                  </a:lnTo>
                  <a:lnTo>
                    <a:pt x="8278" y="665"/>
                  </a:lnTo>
                  <a:lnTo>
                    <a:pt x="8610" y="682"/>
                  </a:lnTo>
                  <a:lnTo>
                    <a:pt x="8942" y="715"/>
                  </a:lnTo>
                  <a:lnTo>
                    <a:pt x="9275" y="748"/>
                  </a:lnTo>
                  <a:lnTo>
                    <a:pt x="9591" y="815"/>
                  </a:lnTo>
                  <a:lnTo>
                    <a:pt x="9923" y="881"/>
                  </a:lnTo>
                  <a:lnTo>
                    <a:pt x="10239" y="965"/>
                  </a:lnTo>
                  <a:lnTo>
                    <a:pt x="10555" y="1048"/>
                  </a:lnTo>
                  <a:lnTo>
                    <a:pt x="10870" y="1164"/>
                  </a:lnTo>
                  <a:lnTo>
                    <a:pt x="11170" y="1280"/>
                  </a:lnTo>
                  <a:lnTo>
                    <a:pt x="11469" y="1397"/>
                  </a:lnTo>
                  <a:lnTo>
                    <a:pt x="11768" y="1546"/>
                  </a:lnTo>
                  <a:lnTo>
                    <a:pt x="12067" y="1696"/>
                  </a:lnTo>
                  <a:lnTo>
                    <a:pt x="12350" y="1862"/>
                  </a:lnTo>
                  <a:lnTo>
                    <a:pt x="12632" y="2045"/>
                  </a:lnTo>
                  <a:lnTo>
                    <a:pt x="12915" y="2228"/>
                  </a:lnTo>
                  <a:lnTo>
                    <a:pt x="13164" y="2427"/>
                  </a:lnTo>
                  <a:lnTo>
                    <a:pt x="13430" y="2627"/>
                  </a:lnTo>
                  <a:lnTo>
                    <a:pt x="13663" y="2859"/>
                  </a:lnTo>
                  <a:lnTo>
                    <a:pt x="13895" y="3092"/>
                  </a:lnTo>
                  <a:lnTo>
                    <a:pt x="14112" y="3341"/>
                  </a:lnTo>
                  <a:lnTo>
                    <a:pt x="14311" y="3591"/>
                  </a:lnTo>
                  <a:lnTo>
                    <a:pt x="14510" y="3857"/>
                  </a:lnTo>
                  <a:lnTo>
                    <a:pt x="14677" y="4123"/>
                  </a:lnTo>
                  <a:lnTo>
                    <a:pt x="14843" y="4405"/>
                  </a:lnTo>
                  <a:lnTo>
                    <a:pt x="14976" y="4704"/>
                  </a:lnTo>
                  <a:lnTo>
                    <a:pt x="15076" y="5003"/>
                  </a:lnTo>
                  <a:lnTo>
                    <a:pt x="15159" y="5319"/>
                  </a:lnTo>
                  <a:lnTo>
                    <a:pt x="15225" y="5635"/>
                  </a:lnTo>
                  <a:lnTo>
                    <a:pt x="15258" y="5951"/>
                  </a:lnTo>
                  <a:lnTo>
                    <a:pt x="15275" y="6283"/>
                  </a:lnTo>
                  <a:lnTo>
                    <a:pt x="15242" y="6599"/>
                  </a:lnTo>
                  <a:lnTo>
                    <a:pt x="15209" y="6931"/>
                  </a:lnTo>
                  <a:lnTo>
                    <a:pt x="15142" y="7247"/>
                  </a:lnTo>
                  <a:lnTo>
                    <a:pt x="15042" y="7546"/>
                  </a:lnTo>
                  <a:lnTo>
                    <a:pt x="14926" y="7846"/>
                  </a:lnTo>
                  <a:lnTo>
                    <a:pt x="14793" y="8145"/>
                  </a:lnTo>
                  <a:lnTo>
                    <a:pt x="14627" y="8427"/>
                  </a:lnTo>
                  <a:lnTo>
                    <a:pt x="14444" y="8693"/>
                  </a:lnTo>
                  <a:lnTo>
                    <a:pt x="14228" y="8943"/>
                  </a:lnTo>
                  <a:lnTo>
                    <a:pt x="14012" y="9175"/>
                  </a:lnTo>
                  <a:lnTo>
                    <a:pt x="13779" y="9408"/>
                  </a:lnTo>
                  <a:lnTo>
                    <a:pt x="13530" y="9624"/>
                  </a:lnTo>
                  <a:lnTo>
                    <a:pt x="13264" y="9807"/>
                  </a:lnTo>
                  <a:lnTo>
                    <a:pt x="12998" y="9990"/>
                  </a:lnTo>
                  <a:lnTo>
                    <a:pt x="12715" y="10156"/>
                  </a:lnTo>
                  <a:lnTo>
                    <a:pt x="12416" y="10306"/>
                  </a:lnTo>
                  <a:lnTo>
                    <a:pt x="12134" y="10455"/>
                  </a:lnTo>
                  <a:lnTo>
                    <a:pt x="11818" y="10588"/>
                  </a:lnTo>
                  <a:lnTo>
                    <a:pt x="11519" y="10704"/>
                  </a:lnTo>
                  <a:lnTo>
                    <a:pt x="11203" y="10804"/>
                  </a:lnTo>
                  <a:lnTo>
                    <a:pt x="10887" y="10904"/>
                  </a:lnTo>
                  <a:lnTo>
                    <a:pt x="10571" y="10987"/>
                  </a:lnTo>
                  <a:lnTo>
                    <a:pt x="10255" y="11054"/>
                  </a:lnTo>
                  <a:lnTo>
                    <a:pt x="9940" y="11120"/>
                  </a:lnTo>
                  <a:lnTo>
                    <a:pt x="9291" y="11220"/>
                  </a:lnTo>
                  <a:lnTo>
                    <a:pt x="8627" y="11286"/>
                  </a:lnTo>
                  <a:lnTo>
                    <a:pt x="7978" y="11303"/>
                  </a:lnTo>
                  <a:lnTo>
                    <a:pt x="7313" y="11303"/>
                  </a:lnTo>
                  <a:lnTo>
                    <a:pt x="6665" y="11253"/>
                  </a:lnTo>
                  <a:lnTo>
                    <a:pt x="6017" y="11186"/>
                  </a:lnTo>
                  <a:lnTo>
                    <a:pt x="5369" y="11070"/>
                  </a:lnTo>
                  <a:lnTo>
                    <a:pt x="4737" y="10921"/>
                  </a:lnTo>
                  <a:lnTo>
                    <a:pt x="4421" y="10821"/>
                  </a:lnTo>
                  <a:lnTo>
                    <a:pt x="4106" y="10721"/>
                  </a:lnTo>
                  <a:lnTo>
                    <a:pt x="3806" y="10605"/>
                  </a:lnTo>
                  <a:lnTo>
                    <a:pt x="3491" y="10488"/>
                  </a:lnTo>
                  <a:lnTo>
                    <a:pt x="3208" y="10355"/>
                  </a:lnTo>
                  <a:lnTo>
                    <a:pt x="2909" y="10189"/>
                  </a:lnTo>
                  <a:lnTo>
                    <a:pt x="2626" y="10040"/>
                  </a:lnTo>
                  <a:lnTo>
                    <a:pt x="2344" y="9857"/>
                  </a:lnTo>
                  <a:lnTo>
                    <a:pt x="2078" y="9674"/>
                  </a:lnTo>
                  <a:lnTo>
                    <a:pt x="1829" y="9475"/>
                  </a:lnTo>
                  <a:lnTo>
                    <a:pt x="1579" y="9258"/>
                  </a:lnTo>
                  <a:lnTo>
                    <a:pt x="1363" y="9026"/>
                  </a:lnTo>
                  <a:lnTo>
                    <a:pt x="1147" y="8776"/>
                  </a:lnTo>
                  <a:lnTo>
                    <a:pt x="964" y="8510"/>
                  </a:lnTo>
                  <a:lnTo>
                    <a:pt x="781" y="8245"/>
                  </a:lnTo>
                  <a:lnTo>
                    <a:pt x="632" y="7962"/>
                  </a:lnTo>
                  <a:lnTo>
                    <a:pt x="499" y="7663"/>
                  </a:lnTo>
                  <a:lnTo>
                    <a:pt x="399" y="7347"/>
                  </a:lnTo>
                  <a:lnTo>
                    <a:pt x="316" y="7048"/>
                  </a:lnTo>
                  <a:lnTo>
                    <a:pt x="266" y="6732"/>
                  </a:lnTo>
                  <a:lnTo>
                    <a:pt x="216" y="6400"/>
                  </a:lnTo>
                  <a:lnTo>
                    <a:pt x="216" y="6084"/>
                  </a:lnTo>
                  <a:lnTo>
                    <a:pt x="216" y="5768"/>
                  </a:lnTo>
                  <a:lnTo>
                    <a:pt x="266" y="5436"/>
                  </a:lnTo>
                  <a:lnTo>
                    <a:pt x="316" y="5120"/>
                  </a:lnTo>
                  <a:lnTo>
                    <a:pt x="382" y="4787"/>
                  </a:lnTo>
                  <a:lnTo>
                    <a:pt x="466" y="4488"/>
                  </a:lnTo>
                  <a:lnTo>
                    <a:pt x="582" y="4172"/>
                  </a:lnTo>
                  <a:lnTo>
                    <a:pt x="698" y="3873"/>
                  </a:lnTo>
                  <a:lnTo>
                    <a:pt x="848" y="3591"/>
                  </a:lnTo>
                  <a:lnTo>
                    <a:pt x="1014" y="3308"/>
                  </a:lnTo>
                  <a:lnTo>
                    <a:pt x="1197" y="3026"/>
                  </a:lnTo>
                  <a:lnTo>
                    <a:pt x="1413" y="2776"/>
                  </a:lnTo>
                  <a:lnTo>
                    <a:pt x="1629" y="2527"/>
                  </a:lnTo>
                  <a:lnTo>
                    <a:pt x="1862" y="2294"/>
                  </a:lnTo>
                  <a:lnTo>
                    <a:pt x="2094" y="2078"/>
                  </a:lnTo>
                  <a:lnTo>
                    <a:pt x="2344" y="1862"/>
                  </a:lnTo>
                  <a:lnTo>
                    <a:pt x="2610" y="1663"/>
                  </a:lnTo>
                  <a:lnTo>
                    <a:pt x="2876" y="1480"/>
                  </a:lnTo>
                  <a:lnTo>
                    <a:pt x="3158" y="1314"/>
                  </a:lnTo>
                  <a:lnTo>
                    <a:pt x="3457" y="1164"/>
                  </a:lnTo>
                  <a:lnTo>
                    <a:pt x="3757" y="1014"/>
                  </a:lnTo>
                  <a:lnTo>
                    <a:pt x="4056" y="881"/>
                  </a:lnTo>
                  <a:lnTo>
                    <a:pt x="4355" y="748"/>
                  </a:lnTo>
                  <a:lnTo>
                    <a:pt x="4671" y="632"/>
                  </a:lnTo>
                  <a:lnTo>
                    <a:pt x="4970" y="532"/>
                  </a:lnTo>
                  <a:lnTo>
                    <a:pt x="5286" y="433"/>
                  </a:lnTo>
                  <a:lnTo>
                    <a:pt x="5618" y="350"/>
                  </a:lnTo>
                  <a:lnTo>
                    <a:pt x="5934" y="266"/>
                  </a:lnTo>
                  <a:lnTo>
                    <a:pt x="6266" y="200"/>
                  </a:lnTo>
                  <a:lnTo>
                    <a:pt x="6582" y="133"/>
                  </a:lnTo>
                  <a:lnTo>
                    <a:pt x="6915" y="84"/>
                  </a:lnTo>
                  <a:lnTo>
                    <a:pt x="7247" y="50"/>
                  </a:lnTo>
                  <a:lnTo>
                    <a:pt x="7579" y="17"/>
                  </a:lnTo>
                  <a:lnTo>
                    <a:pt x="7912"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7"/>
            <p:cNvSpPr/>
            <p:nvPr/>
          </p:nvSpPr>
          <p:spPr>
            <a:xfrm>
              <a:off x="1320150" y="1725375"/>
              <a:ext cx="548925" cy="14150"/>
            </a:xfrm>
            <a:custGeom>
              <a:rect b="b" l="l" r="r" t="t"/>
              <a:pathLst>
                <a:path extrusionOk="0" h="566" w="21957">
                  <a:moveTo>
                    <a:pt x="0" y="0"/>
                  </a:moveTo>
                  <a:lnTo>
                    <a:pt x="0" y="566"/>
                  </a:lnTo>
                  <a:lnTo>
                    <a:pt x="21957" y="566"/>
                  </a:lnTo>
                  <a:lnTo>
                    <a:pt x="2195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7"/>
            <p:cNvSpPr/>
            <p:nvPr/>
          </p:nvSpPr>
          <p:spPr>
            <a:xfrm>
              <a:off x="1414050" y="1755300"/>
              <a:ext cx="361125" cy="14150"/>
            </a:xfrm>
            <a:custGeom>
              <a:rect b="b" l="l" r="r" t="t"/>
              <a:pathLst>
                <a:path extrusionOk="0" h="566" w="14445">
                  <a:moveTo>
                    <a:pt x="1" y="0"/>
                  </a:moveTo>
                  <a:lnTo>
                    <a:pt x="1" y="565"/>
                  </a:lnTo>
                  <a:lnTo>
                    <a:pt x="14444" y="565"/>
                  </a:lnTo>
                  <a:lnTo>
                    <a:pt x="1444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7"/>
            <p:cNvSpPr/>
            <p:nvPr/>
          </p:nvSpPr>
          <p:spPr>
            <a:xfrm>
              <a:off x="1152700" y="2219425"/>
              <a:ext cx="297125" cy="14575"/>
            </a:xfrm>
            <a:custGeom>
              <a:rect b="b" l="l" r="r" t="t"/>
              <a:pathLst>
                <a:path extrusionOk="0" h="583" w="11885">
                  <a:moveTo>
                    <a:pt x="0" y="1"/>
                  </a:moveTo>
                  <a:lnTo>
                    <a:pt x="0" y="583"/>
                  </a:lnTo>
                  <a:lnTo>
                    <a:pt x="11884" y="583"/>
                  </a:lnTo>
                  <a:lnTo>
                    <a:pt x="1188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7"/>
            <p:cNvSpPr/>
            <p:nvPr/>
          </p:nvSpPr>
          <p:spPr>
            <a:xfrm>
              <a:off x="1246600" y="2249350"/>
              <a:ext cx="109300" cy="14150"/>
            </a:xfrm>
            <a:custGeom>
              <a:rect b="b" l="l" r="r" t="t"/>
              <a:pathLst>
                <a:path extrusionOk="0" h="566" w="4372">
                  <a:moveTo>
                    <a:pt x="0" y="1"/>
                  </a:moveTo>
                  <a:lnTo>
                    <a:pt x="0" y="566"/>
                  </a:lnTo>
                  <a:lnTo>
                    <a:pt x="4372" y="566"/>
                  </a:lnTo>
                  <a:lnTo>
                    <a:pt x="437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7"/>
            <p:cNvSpPr/>
            <p:nvPr/>
          </p:nvSpPr>
          <p:spPr>
            <a:xfrm>
              <a:off x="1720725" y="2164575"/>
              <a:ext cx="534375" cy="2950"/>
            </a:xfrm>
            <a:custGeom>
              <a:rect b="b" l="l" r="r" t="t"/>
              <a:pathLst>
                <a:path extrusionOk="0" h="118" w="21375">
                  <a:moveTo>
                    <a:pt x="10687" y="1"/>
                  </a:moveTo>
                  <a:lnTo>
                    <a:pt x="5352" y="18"/>
                  </a:lnTo>
                  <a:lnTo>
                    <a:pt x="2676" y="34"/>
                  </a:lnTo>
                  <a:lnTo>
                    <a:pt x="0" y="51"/>
                  </a:lnTo>
                  <a:lnTo>
                    <a:pt x="2676" y="84"/>
                  </a:lnTo>
                  <a:lnTo>
                    <a:pt x="5352" y="101"/>
                  </a:lnTo>
                  <a:lnTo>
                    <a:pt x="10687" y="117"/>
                  </a:lnTo>
                  <a:lnTo>
                    <a:pt x="16039" y="101"/>
                  </a:lnTo>
                  <a:lnTo>
                    <a:pt x="18715" y="84"/>
                  </a:lnTo>
                  <a:lnTo>
                    <a:pt x="21375" y="51"/>
                  </a:lnTo>
                  <a:lnTo>
                    <a:pt x="18715" y="34"/>
                  </a:lnTo>
                  <a:lnTo>
                    <a:pt x="16039" y="18"/>
                  </a:lnTo>
                  <a:lnTo>
                    <a:pt x="10687"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7"/>
            <p:cNvSpPr/>
            <p:nvPr/>
          </p:nvSpPr>
          <p:spPr>
            <a:xfrm>
              <a:off x="1720725" y="2127600"/>
              <a:ext cx="534375" cy="2925"/>
            </a:xfrm>
            <a:custGeom>
              <a:rect b="b" l="l" r="r" t="t"/>
              <a:pathLst>
                <a:path extrusionOk="0" h="117" w="21375">
                  <a:moveTo>
                    <a:pt x="10687" y="1"/>
                  </a:moveTo>
                  <a:lnTo>
                    <a:pt x="5352" y="17"/>
                  </a:lnTo>
                  <a:lnTo>
                    <a:pt x="2676" y="34"/>
                  </a:lnTo>
                  <a:lnTo>
                    <a:pt x="0" y="50"/>
                  </a:lnTo>
                  <a:lnTo>
                    <a:pt x="2676" y="84"/>
                  </a:lnTo>
                  <a:lnTo>
                    <a:pt x="5352" y="100"/>
                  </a:lnTo>
                  <a:lnTo>
                    <a:pt x="10687" y="117"/>
                  </a:lnTo>
                  <a:lnTo>
                    <a:pt x="16039" y="100"/>
                  </a:lnTo>
                  <a:lnTo>
                    <a:pt x="18715" y="84"/>
                  </a:lnTo>
                  <a:lnTo>
                    <a:pt x="21375" y="50"/>
                  </a:lnTo>
                  <a:lnTo>
                    <a:pt x="18715" y="34"/>
                  </a:lnTo>
                  <a:lnTo>
                    <a:pt x="16039" y="17"/>
                  </a:lnTo>
                  <a:lnTo>
                    <a:pt x="10687"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7"/>
            <p:cNvSpPr/>
            <p:nvPr/>
          </p:nvSpPr>
          <p:spPr>
            <a:xfrm>
              <a:off x="1720725" y="2090625"/>
              <a:ext cx="534375" cy="2925"/>
            </a:xfrm>
            <a:custGeom>
              <a:rect b="b" l="l" r="r" t="t"/>
              <a:pathLst>
                <a:path extrusionOk="0" h="117" w="21375">
                  <a:moveTo>
                    <a:pt x="10687" y="0"/>
                  </a:moveTo>
                  <a:lnTo>
                    <a:pt x="5352" y="17"/>
                  </a:lnTo>
                  <a:lnTo>
                    <a:pt x="2676" y="34"/>
                  </a:lnTo>
                  <a:lnTo>
                    <a:pt x="0" y="67"/>
                  </a:lnTo>
                  <a:lnTo>
                    <a:pt x="2676" y="83"/>
                  </a:lnTo>
                  <a:lnTo>
                    <a:pt x="5352" y="100"/>
                  </a:lnTo>
                  <a:lnTo>
                    <a:pt x="10687" y="117"/>
                  </a:lnTo>
                  <a:lnTo>
                    <a:pt x="16039" y="100"/>
                  </a:lnTo>
                  <a:lnTo>
                    <a:pt x="18715" y="83"/>
                  </a:lnTo>
                  <a:lnTo>
                    <a:pt x="21375" y="67"/>
                  </a:lnTo>
                  <a:lnTo>
                    <a:pt x="18715" y="34"/>
                  </a:lnTo>
                  <a:lnTo>
                    <a:pt x="16039" y="17"/>
                  </a:lnTo>
                  <a:lnTo>
                    <a:pt x="1068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7"/>
            <p:cNvSpPr/>
            <p:nvPr/>
          </p:nvSpPr>
          <p:spPr>
            <a:xfrm>
              <a:off x="1720725" y="2053650"/>
              <a:ext cx="534375" cy="2925"/>
            </a:xfrm>
            <a:custGeom>
              <a:rect b="b" l="l" r="r" t="t"/>
              <a:pathLst>
                <a:path extrusionOk="0" h="117" w="21375">
                  <a:moveTo>
                    <a:pt x="10687" y="0"/>
                  </a:moveTo>
                  <a:lnTo>
                    <a:pt x="5352" y="33"/>
                  </a:lnTo>
                  <a:lnTo>
                    <a:pt x="2676" y="33"/>
                  </a:lnTo>
                  <a:lnTo>
                    <a:pt x="0" y="67"/>
                  </a:lnTo>
                  <a:lnTo>
                    <a:pt x="2676" y="83"/>
                  </a:lnTo>
                  <a:lnTo>
                    <a:pt x="5352" y="100"/>
                  </a:lnTo>
                  <a:lnTo>
                    <a:pt x="10687" y="116"/>
                  </a:lnTo>
                  <a:lnTo>
                    <a:pt x="16039" y="100"/>
                  </a:lnTo>
                  <a:lnTo>
                    <a:pt x="18715" y="83"/>
                  </a:lnTo>
                  <a:lnTo>
                    <a:pt x="21375" y="67"/>
                  </a:lnTo>
                  <a:lnTo>
                    <a:pt x="18715" y="33"/>
                  </a:lnTo>
                  <a:lnTo>
                    <a:pt x="16039" y="33"/>
                  </a:lnTo>
                  <a:lnTo>
                    <a:pt x="1068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7"/>
            <p:cNvSpPr/>
            <p:nvPr/>
          </p:nvSpPr>
          <p:spPr>
            <a:xfrm>
              <a:off x="1720725" y="2017075"/>
              <a:ext cx="534375" cy="2525"/>
            </a:xfrm>
            <a:custGeom>
              <a:rect b="b" l="l" r="r" t="t"/>
              <a:pathLst>
                <a:path extrusionOk="0" h="101" w="21375">
                  <a:moveTo>
                    <a:pt x="10687" y="0"/>
                  </a:moveTo>
                  <a:lnTo>
                    <a:pt x="5352" y="17"/>
                  </a:lnTo>
                  <a:lnTo>
                    <a:pt x="2676" y="17"/>
                  </a:lnTo>
                  <a:lnTo>
                    <a:pt x="0" y="50"/>
                  </a:lnTo>
                  <a:lnTo>
                    <a:pt x="2676" y="67"/>
                  </a:lnTo>
                  <a:lnTo>
                    <a:pt x="5352" y="84"/>
                  </a:lnTo>
                  <a:lnTo>
                    <a:pt x="10687" y="100"/>
                  </a:lnTo>
                  <a:lnTo>
                    <a:pt x="16039" y="84"/>
                  </a:lnTo>
                  <a:lnTo>
                    <a:pt x="18715" y="67"/>
                  </a:lnTo>
                  <a:lnTo>
                    <a:pt x="21375" y="50"/>
                  </a:lnTo>
                  <a:lnTo>
                    <a:pt x="18715" y="17"/>
                  </a:lnTo>
                  <a:lnTo>
                    <a:pt x="16039" y="17"/>
                  </a:lnTo>
                  <a:lnTo>
                    <a:pt x="1068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7"/>
            <p:cNvSpPr/>
            <p:nvPr/>
          </p:nvSpPr>
          <p:spPr>
            <a:xfrm>
              <a:off x="1720725" y="1980100"/>
              <a:ext cx="534375" cy="2500"/>
            </a:xfrm>
            <a:custGeom>
              <a:rect b="b" l="l" r="r" t="t"/>
              <a:pathLst>
                <a:path extrusionOk="0" h="100" w="21375">
                  <a:moveTo>
                    <a:pt x="10687" y="0"/>
                  </a:moveTo>
                  <a:lnTo>
                    <a:pt x="5352" y="17"/>
                  </a:lnTo>
                  <a:lnTo>
                    <a:pt x="2676" y="17"/>
                  </a:lnTo>
                  <a:lnTo>
                    <a:pt x="0" y="50"/>
                  </a:lnTo>
                  <a:lnTo>
                    <a:pt x="2676" y="67"/>
                  </a:lnTo>
                  <a:lnTo>
                    <a:pt x="5352" y="83"/>
                  </a:lnTo>
                  <a:lnTo>
                    <a:pt x="10687" y="100"/>
                  </a:lnTo>
                  <a:lnTo>
                    <a:pt x="16039" y="83"/>
                  </a:lnTo>
                  <a:lnTo>
                    <a:pt x="18715" y="67"/>
                  </a:lnTo>
                  <a:lnTo>
                    <a:pt x="21375" y="50"/>
                  </a:lnTo>
                  <a:lnTo>
                    <a:pt x="18715" y="17"/>
                  </a:lnTo>
                  <a:lnTo>
                    <a:pt x="16039" y="17"/>
                  </a:lnTo>
                  <a:lnTo>
                    <a:pt x="1068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7"/>
            <p:cNvSpPr/>
            <p:nvPr/>
          </p:nvSpPr>
          <p:spPr>
            <a:xfrm>
              <a:off x="1720725" y="1943100"/>
              <a:ext cx="534375" cy="2525"/>
            </a:xfrm>
            <a:custGeom>
              <a:rect b="b" l="l" r="r" t="t"/>
              <a:pathLst>
                <a:path extrusionOk="0" h="101" w="21375">
                  <a:moveTo>
                    <a:pt x="10687" y="1"/>
                  </a:moveTo>
                  <a:lnTo>
                    <a:pt x="5352" y="18"/>
                  </a:lnTo>
                  <a:lnTo>
                    <a:pt x="2676" y="18"/>
                  </a:lnTo>
                  <a:lnTo>
                    <a:pt x="0" y="51"/>
                  </a:lnTo>
                  <a:lnTo>
                    <a:pt x="2676" y="67"/>
                  </a:lnTo>
                  <a:lnTo>
                    <a:pt x="5352" y="84"/>
                  </a:lnTo>
                  <a:lnTo>
                    <a:pt x="10687" y="101"/>
                  </a:lnTo>
                  <a:lnTo>
                    <a:pt x="16039" y="84"/>
                  </a:lnTo>
                  <a:lnTo>
                    <a:pt x="18715" y="67"/>
                  </a:lnTo>
                  <a:lnTo>
                    <a:pt x="21375" y="51"/>
                  </a:lnTo>
                  <a:lnTo>
                    <a:pt x="18715" y="18"/>
                  </a:lnTo>
                  <a:lnTo>
                    <a:pt x="16039" y="18"/>
                  </a:lnTo>
                  <a:lnTo>
                    <a:pt x="10687"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7"/>
            <p:cNvSpPr/>
            <p:nvPr/>
          </p:nvSpPr>
          <p:spPr>
            <a:xfrm>
              <a:off x="1720725" y="1906125"/>
              <a:ext cx="534375" cy="2525"/>
            </a:xfrm>
            <a:custGeom>
              <a:rect b="b" l="l" r="r" t="t"/>
              <a:pathLst>
                <a:path extrusionOk="0" h="101" w="21375">
                  <a:moveTo>
                    <a:pt x="10687" y="1"/>
                  </a:moveTo>
                  <a:lnTo>
                    <a:pt x="5352" y="17"/>
                  </a:lnTo>
                  <a:lnTo>
                    <a:pt x="2676" y="17"/>
                  </a:lnTo>
                  <a:lnTo>
                    <a:pt x="0" y="50"/>
                  </a:lnTo>
                  <a:lnTo>
                    <a:pt x="2676" y="67"/>
                  </a:lnTo>
                  <a:lnTo>
                    <a:pt x="5352" y="84"/>
                  </a:lnTo>
                  <a:lnTo>
                    <a:pt x="10687" y="100"/>
                  </a:lnTo>
                  <a:lnTo>
                    <a:pt x="16039" y="84"/>
                  </a:lnTo>
                  <a:lnTo>
                    <a:pt x="18715" y="67"/>
                  </a:lnTo>
                  <a:lnTo>
                    <a:pt x="21375" y="50"/>
                  </a:lnTo>
                  <a:lnTo>
                    <a:pt x="18715" y="17"/>
                  </a:lnTo>
                  <a:lnTo>
                    <a:pt x="16039" y="17"/>
                  </a:lnTo>
                  <a:lnTo>
                    <a:pt x="10687"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1720725" y="1869150"/>
              <a:ext cx="534375" cy="2525"/>
            </a:xfrm>
            <a:custGeom>
              <a:rect b="b" l="l" r="r" t="t"/>
              <a:pathLst>
                <a:path extrusionOk="0" h="101" w="21375">
                  <a:moveTo>
                    <a:pt x="10687" y="0"/>
                  </a:moveTo>
                  <a:lnTo>
                    <a:pt x="5352" y="17"/>
                  </a:lnTo>
                  <a:lnTo>
                    <a:pt x="2676" y="17"/>
                  </a:lnTo>
                  <a:lnTo>
                    <a:pt x="0" y="50"/>
                  </a:lnTo>
                  <a:lnTo>
                    <a:pt x="2676" y="67"/>
                  </a:lnTo>
                  <a:lnTo>
                    <a:pt x="5352" y="83"/>
                  </a:lnTo>
                  <a:lnTo>
                    <a:pt x="10687" y="100"/>
                  </a:lnTo>
                  <a:lnTo>
                    <a:pt x="16039" y="83"/>
                  </a:lnTo>
                  <a:lnTo>
                    <a:pt x="18715" y="67"/>
                  </a:lnTo>
                  <a:lnTo>
                    <a:pt x="21375" y="50"/>
                  </a:lnTo>
                  <a:lnTo>
                    <a:pt x="18715" y="17"/>
                  </a:lnTo>
                  <a:lnTo>
                    <a:pt x="16039" y="17"/>
                  </a:lnTo>
                  <a:lnTo>
                    <a:pt x="1068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7"/>
            <p:cNvSpPr/>
            <p:nvPr/>
          </p:nvSpPr>
          <p:spPr>
            <a:xfrm>
              <a:off x="1739425" y="2004200"/>
              <a:ext cx="511525" cy="147950"/>
            </a:xfrm>
            <a:custGeom>
              <a:rect b="b" l="l" r="r" t="t"/>
              <a:pathLst>
                <a:path extrusionOk="0" h="5918" w="20461">
                  <a:moveTo>
                    <a:pt x="15408" y="0"/>
                  </a:moveTo>
                  <a:lnTo>
                    <a:pt x="12632" y="3341"/>
                  </a:lnTo>
                  <a:lnTo>
                    <a:pt x="10538" y="1114"/>
                  </a:lnTo>
                  <a:lnTo>
                    <a:pt x="9773" y="1762"/>
                  </a:lnTo>
                  <a:lnTo>
                    <a:pt x="8610" y="1064"/>
                  </a:lnTo>
                  <a:lnTo>
                    <a:pt x="6482" y="3175"/>
                  </a:lnTo>
                  <a:lnTo>
                    <a:pt x="5419" y="2460"/>
                  </a:lnTo>
                  <a:lnTo>
                    <a:pt x="2759" y="5070"/>
                  </a:lnTo>
                  <a:lnTo>
                    <a:pt x="0" y="5701"/>
                  </a:lnTo>
                  <a:lnTo>
                    <a:pt x="33" y="5917"/>
                  </a:lnTo>
                  <a:lnTo>
                    <a:pt x="2859" y="5269"/>
                  </a:lnTo>
                  <a:lnTo>
                    <a:pt x="5452" y="2726"/>
                  </a:lnTo>
                  <a:lnTo>
                    <a:pt x="6516" y="3441"/>
                  </a:lnTo>
                  <a:lnTo>
                    <a:pt x="8643" y="1330"/>
                  </a:lnTo>
                  <a:lnTo>
                    <a:pt x="9790" y="2011"/>
                  </a:lnTo>
                  <a:lnTo>
                    <a:pt x="10521" y="1413"/>
                  </a:lnTo>
                  <a:lnTo>
                    <a:pt x="12649" y="3657"/>
                  </a:lnTo>
                  <a:lnTo>
                    <a:pt x="15424" y="333"/>
                  </a:lnTo>
                  <a:lnTo>
                    <a:pt x="17668" y="2726"/>
                  </a:lnTo>
                  <a:lnTo>
                    <a:pt x="20461" y="1446"/>
                  </a:lnTo>
                  <a:lnTo>
                    <a:pt x="20361" y="1263"/>
                  </a:lnTo>
                  <a:lnTo>
                    <a:pt x="17718" y="2460"/>
                  </a:lnTo>
                  <a:lnTo>
                    <a:pt x="1540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7"/>
            <p:cNvSpPr/>
            <p:nvPr/>
          </p:nvSpPr>
          <p:spPr>
            <a:xfrm>
              <a:off x="1802575" y="2125950"/>
              <a:ext cx="14150" cy="14150"/>
            </a:xfrm>
            <a:custGeom>
              <a:rect b="b" l="l" r="r" t="t"/>
              <a:pathLst>
                <a:path extrusionOk="0" h="566" w="566">
                  <a:moveTo>
                    <a:pt x="233" y="0"/>
                  </a:moveTo>
                  <a:lnTo>
                    <a:pt x="183" y="17"/>
                  </a:lnTo>
                  <a:lnTo>
                    <a:pt x="133" y="50"/>
                  </a:lnTo>
                  <a:lnTo>
                    <a:pt x="84" y="83"/>
                  </a:lnTo>
                  <a:lnTo>
                    <a:pt x="50" y="116"/>
                  </a:lnTo>
                  <a:lnTo>
                    <a:pt x="34" y="166"/>
                  </a:lnTo>
                  <a:lnTo>
                    <a:pt x="17" y="216"/>
                  </a:lnTo>
                  <a:lnTo>
                    <a:pt x="0" y="283"/>
                  </a:lnTo>
                  <a:lnTo>
                    <a:pt x="17" y="333"/>
                  </a:lnTo>
                  <a:lnTo>
                    <a:pt x="34" y="382"/>
                  </a:lnTo>
                  <a:lnTo>
                    <a:pt x="50" y="432"/>
                  </a:lnTo>
                  <a:lnTo>
                    <a:pt x="84" y="482"/>
                  </a:lnTo>
                  <a:lnTo>
                    <a:pt x="133" y="515"/>
                  </a:lnTo>
                  <a:lnTo>
                    <a:pt x="183" y="532"/>
                  </a:lnTo>
                  <a:lnTo>
                    <a:pt x="233" y="549"/>
                  </a:lnTo>
                  <a:lnTo>
                    <a:pt x="283" y="565"/>
                  </a:lnTo>
                  <a:lnTo>
                    <a:pt x="349" y="549"/>
                  </a:lnTo>
                  <a:lnTo>
                    <a:pt x="399" y="532"/>
                  </a:lnTo>
                  <a:lnTo>
                    <a:pt x="449" y="515"/>
                  </a:lnTo>
                  <a:lnTo>
                    <a:pt x="482" y="482"/>
                  </a:lnTo>
                  <a:lnTo>
                    <a:pt x="516" y="432"/>
                  </a:lnTo>
                  <a:lnTo>
                    <a:pt x="549" y="382"/>
                  </a:lnTo>
                  <a:lnTo>
                    <a:pt x="566" y="333"/>
                  </a:lnTo>
                  <a:lnTo>
                    <a:pt x="566" y="283"/>
                  </a:lnTo>
                  <a:lnTo>
                    <a:pt x="566" y="216"/>
                  </a:lnTo>
                  <a:lnTo>
                    <a:pt x="549" y="166"/>
                  </a:lnTo>
                  <a:lnTo>
                    <a:pt x="516" y="116"/>
                  </a:lnTo>
                  <a:lnTo>
                    <a:pt x="482" y="83"/>
                  </a:lnTo>
                  <a:lnTo>
                    <a:pt x="449" y="50"/>
                  </a:lnTo>
                  <a:lnTo>
                    <a:pt x="399" y="17"/>
                  </a:lnTo>
                  <a:lnTo>
                    <a:pt x="349"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7"/>
            <p:cNvSpPr/>
            <p:nvPr/>
          </p:nvSpPr>
          <p:spPr>
            <a:xfrm>
              <a:off x="1867800" y="2062775"/>
              <a:ext cx="13750" cy="13750"/>
            </a:xfrm>
            <a:custGeom>
              <a:rect b="b" l="l" r="r" t="t"/>
              <a:pathLst>
                <a:path extrusionOk="0" h="550" w="550">
                  <a:moveTo>
                    <a:pt x="217" y="1"/>
                  </a:moveTo>
                  <a:lnTo>
                    <a:pt x="167" y="17"/>
                  </a:lnTo>
                  <a:lnTo>
                    <a:pt x="117" y="51"/>
                  </a:lnTo>
                  <a:lnTo>
                    <a:pt x="67" y="84"/>
                  </a:lnTo>
                  <a:lnTo>
                    <a:pt x="34" y="117"/>
                  </a:lnTo>
                  <a:lnTo>
                    <a:pt x="18" y="167"/>
                  </a:lnTo>
                  <a:lnTo>
                    <a:pt x="1" y="217"/>
                  </a:lnTo>
                  <a:lnTo>
                    <a:pt x="1" y="283"/>
                  </a:lnTo>
                  <a:lnTo>
                    <a:pt x="1" y="333"/>
                  </a:lnTo>
                  <a:lnTo>
                    <a:pt x="18" y="383"/>
                  </a:lnTo>
                  <a:lnTo>
                    <a:pt x="34" y="433"/>
                  </a:lnTo>
                  <a:lnTo>
                    <a:pt x="67" y="466"/>
                  </a:lnTo>
                  <a:lnTo>
                    <a:pt x="117" y="499"/>
                  </a:lnTo>
                  <a:lnTo>
                    <a:pt x="167" y="533"/>
                  </a:lnTo>
                  <a:lnTo>
                    <a:pt x="217" y="549"/>
                  </a:lnTo>
                  <a:lnTo>
                    <a:pt x="333" y="549"/>
                  </a:lnTo>
                  <a:lnTo>
                    <a:pt x="383" y="533"/>
                  </a:lnTo>
                  <a:lnTo>
                    <a:pt x="433" y="499"/>
                  </a:lnTo>
                  <a:lnTo>
                    <a:pt x="466" y="466"/>
                  </a:lnTo>
                  <a:lnTo>
                    <a:pt x="500" y="433"/>
                  </a:lnTo>
                  <a:lnTo>
                    <a:pt x="533" y="383"/>
                  </a:lnTo>
                  <a:lnTo>
                    <a:pt x="549" y="333"/>
                  </a:lnTo>
                  <a:lnTo>
                    <a:pt x="549" y="283"/>
                  </a:lnTo>
                  <a:lnTo>
                    <a:pt x="549" y="217"/>
                  </a:lnTo>
                  <a:lnTo>
                    <a:pt x="533" y="167"/>
                  </a:lnTo>
                  <a:lnTo>
                    <a:pt x="500" y="117"/>
                  </a:lnTo>
                  <a:lnTo>
                    <a:pt x="466" y="84"/>
                  </a:lnTo>
                  <a:lnTo>
                    <a:pt x="433" y="51"/>
                  </a:lnTo>
                  <a:lnTo>
                    <a:pt x="383" y="17"/>
                  </a:lnTo>
                  <a:lnTo>
                    <a:pt x="333"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7"/>
            <p:cNvSpPr/>
            <p:nvPr/>
          </p:nvSpPr>
          <p:spPr>
            <a:xfrm>
              <a:off x="1948425" y="2027450"/>
              <a:ext cx="14150" cy="14175"/>
            </a:xfrm>
            <a:custGeom>
              <a:rect b="b" l="l" r="r" t="t"/>
              <a:pathLst>
                <a:path extrusionOk="0" h="567" w="566">
                  <a:moveTo>
                    <a:pt x="233" y="1"/>
                  </a:moveTo>
                  <a:lnTo>
                    <a:pt x="183" y="18"/>
                  </a:lnTo>
                  <a:lnTo>
                    <a:pt x="133" y="51"/>
                  </a:lnTo>
                  <a:lnTo>
                    <a:pt x="84" y="84"/>
                  </a:lnTo>
                  <a:lnTo>
                    <a:pt x="50" y="117"/>
                  </a:lnTo>
                  <a:lnTo>
                    <a:pt x="34" y="167"/>
                  </a:lnTo>
                  <a:lnTo>
                    <a:pt x="17" y="217"/>
                  </a:lnTo>
                  <a:lnTo>
                    <a:pt x="0" y="284"/>
                  </a:lnTo>
                  <a:lnTo>
                    <a:pt x="17" y="333"/>
                  </a:lnTo>
                  <a:lnTo>
                    <a:pt x="34" y="383"/>
                  </a:lnTo>
                  <a:lnTo>
                    <a:pt x="50" y="433"/>
                  </a:lnTo>
                  <a:lnTo>
                    <a:pt x="84" y="483"/>
                  </a:lnTo>
                  <a:lnTo>
                    <a:pt x="133" y="516"/>
                  </a:lnTo>
                  <a:lnTo>
                    <a:pt x="167" y="533"/>
                  </a:lnTo>
                  <a:lnTo>
                    <a:pt x="233" y="549"/>
                  </a:lnTo>
                  <a:lnTo>
                    <a:pt x="283" y="566"/>
                  </a:lnTo>
                  <a:lnTo>
                    <a:pt x="333" y="549"/>
                  </a:lnTo>
                  <a:lnTo>
                    <a:pt x="399" y="533"/>
                  </a:lnTo>
                  <a:lnTo>
                    <a:pt x="433" y="516"/>
                  </a:lnTo>
                  <a:lnTo>
                    <a:pt x="482" y="483"/>
                  </a:lnTo>
                  <a:lnTo>
                    <a:pt x="516" y="433"/>
                  </a:lnTo>
                  <a:lnTo>
                    <a:pt x="549" y="383"/>
                  </a:lnTo>
                  <a:lnTo>
                    <a:pt x="566" y="333"/>
                  </a:lnTo>
                  <a:lnTo>
                    <a:pt x="566" y="284"/>
                  </a:lnTo>
                  <a:lnTo>
                    <a:pt x="566" y="217"/>
                  </a:lnTo>
                  <a:lnTo>
                    <a:pt x="549" y="167"/>
                  </a:lnTo>
                  <a:lnTo>
                    <a:pt x="516" y="117"/>
                  </a:lnTo>
                  <a:lnTo>
                    <a:pt x="482" y="84"/>
                  </a:lnTo>
                  <a:lnTo>
                    <a:pt x="449" y="51"/>
                  </a:lnTo>
                  <a:lnTo>
                    <a:pt x="399" y="18"/>
                  </a:lnTo>
                  <a:lnTo>
                    <a:pt x="333"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1977100" y="2044500"/>
              <a:ext cx="14150" cy="14150"/>
            </a:xfrm>
            <a:custGeom>
              <a:rect b="b" l="l" r="r" t="t"/>
              <a:pathLst>
                <a:path extrusionOk="0" h="566" w="566">
                  <a:moveTo>
                    <a:pt x="283" y="0"/>
                  </a:moveTo>
                  <a:lnTo>
                    <a:pt x="233" y="17"/>
                  </a:lnTo>
                  <a:lnTo>
                    <a:pt x="183" y="34"/>
                  </a:lnTo>
                  <a:lnTo>
                    <a:pt x="133" y="50"/>
                  </a:lnTo>
                  <a:lnTo>
                    <a:pt x="83" y="84"/>
                  </a:lnTo>
                  <a:lnTo>
                    <a:pt x="50" y="133"/>
                  </a:lnTo>
                  <a:lnTo>
                    <a:pt x="34" y="167"/>
                  </a:lnTo>
                  <a:lnTo>
                    <a:pt x="17" y="233"/>
                  </a:lnTo>
                  <a:lnTo>
                    <a:pt x="0" y="283"/>
                  </a:lnTo>
                  <a:lnTo>
                    <a:pt x="17" y="333"/>
                  </a:lnTo>
                  <a:lnTo>
                    <a:pt x="34" y="399"/>
                  </a:lnTo>
                  <a:lnTo>
                    <a:pt x="50" y="433"/>
                  </a:lnTo>
                  <a:lnTo>
                    <a:pt x="83" y="482"/>
                  </a:lnTo>
                  <a:lnTo>
                    <a:pt x="133" y="516"/>
                  </a:lnTo>
                  <a:lnTo>
                    <a:pt x="183" y="549"/>
                  </a:lnTo>
                  <a:lnTo>
                    <a:pt x="233" y="566"/>
                  </a:lnTo>
                  <a:lnTo>
                    <a:pt x="349" y="566"/>
                  </a:lnTo>
                  <a:lnTo>
                    <a:pt x="399" y="549"/>
                  </a:lnTo>
                  <a:lnTo>
                    <a:pt x="449" y="516"/>
                  </a:lnTo>
                  <a:lnTo>
                    <a:pt x="482" y="482"/>
                  </a:lnTo>
                  <a:lnTo>
                    <a:pt x="516" y="433"/>
                  </a:lnTo>
                  <a:lnTo>
                    <a:pt x="549" y="399"/>
                  </a:lnTo>
                  <a:lnTo>
                    <a:pt x="565" y="333"/>
                  </a:lnTo>
                  <a:lnTo>
                    <a:pt x="565" y="283"/>
                  </a:lnTo>
                  <a:lnTo>
                    <a:pt x="565" y="233"/>
                  </a:lnTo>
                  <a:lnTo>
                    <a:pt x="549" y="167"/>
                  </a:lnTo>
                  <a:lnTo>
                    <a:pt x="516" y="133"/>
                  </a:lnTo>
                  <a:lnTo>
                    <a:pt x="482" y="84"/>
                  </a:lnTo>
                  <a:lnTo>
                    <a:pt x="449" y="50"/>
                  </a:lnTo>
                  <a:lnTo>
                    <a:pt x="399" y="34"/>
                  </a:lnTo>
                  <a:lnTo>
                    <a:pt x="349" y="17"/>
                  </a:lnTo>
                  <a:lnTo>
                    <a:pt x="28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7"/>
            <p:cNvSpPr/>
            <p:nvPr/>
          </p:nvSpPr>
          <p:spPr>
            <a:xfrm>
              <a:off x="1995800" y="2029125"/>
              <a:ext cx="13725" cy="14150"/>
            </a:xfrm>
            <a:custGeom>
              <a:rect b="b" l="l" r="r" t="t"/>
              <a:pathLst>
                <a:path extrusionOk="0" h="566" w="549">
                  <a:moveTo>
                    <a:pt x="266" y="0"/>
                  </a:moveTo>
                  <a:lnTo>
                    <a:pt x="216" y="17"/>
                  </a:lnTo>
                  <a:lnTo>
                    <a:pt x="166" y="34"/>
                  </a:lnTo>
                  <a:lnTo>
                    <a:pt x="117" y="50"/>
                  </a:lnTo>
                  <a:lnTo>
                    <a:pt x="67" y="84"/>
                  </a:lnTo>
                  <a:lnTo>
                    <a:pt x="34" y="133"/>
                  </a:lnTo>
                  <a:lnTo>
                    <a:pt x="17" y="183"/>
                  </a:lnTo>
                  <a:lnTo>
                    <a:pt x="0" y="233"/>
                  </a:lnTo>
                  <a:lnTo>
                    <a:pt x="0" y="283"/>
                  </a:lnTo>
                  <a:lnTo>
                    <a:pt x="0" y="349"/>
                  </a:lnTo>
                  <a:lnTo>
                    <a:pt x="17" y="399"/>
                  </a:lnTo>
                  <a:lnTo>
                    <a:pt x="34" y="449"/>
                  </a:lnTo>
                  <a:lnTo>
                    <a:pt x="67" y="482"/>
                  </a:lnTo>
                  <a:lnTo>
                    <a:pt x="117" y="516"/>
                  </a:lnTo>
                  <a:lnTo>
                    <a:pt x="166" y="549"/>
                  </a:lnTo>
                  <a:lnTo>
                    <a:pt x="216" y="566"/>
                  </a:lnTo>
                  <a:lnTo>
                    <a:pt x="333" y="566"/>
                  </a:lnTo>
                  <a:lnTo>
                    <a:pt x="383" y="549"/>
                  </a:lnTo>
                  <a:lnTo>
                    <a:pt x="432" y="516"/>
                  </a:lnTo>
                  <a:lnTo>
                    <a:pt x="466" y="482"/>
                  </a:lnTo>
                  <a:lnTo>
                    <a:pt x="499" y="449"/>
                  </a:lnTo>
                  <a:lnTo>
                    <a:pt x="532" y="399"/>
                  </a:lnTo>
                  <a:lnTo>
                    <a:pt x="549" y="349"/>
                  </a:lnTo>
                  <a:lnTo>
                    <a:pt x="549" y="283"/>
                  </a:lnTo>
                  <a:lnTo>
                    <a:pt x="549" y="233"/>
                  </a:lnTo>
                  <a:lnTo>
                    <a:pt x="532" y="183"/>
                  </a:lnTo>
                  <a:lnTo>
                    <a:pt x="499" y="133"/>
                  </a:lnTo>
                  <a:lnTo>
                    <a:pt x="466" y="84"/>
                  </a:lnTo>
                  <a:lnTo>
                    <a:pt x="432" y="50"/>
                  </a:lnTo>
                  <a:lnTo>
                    <a:pt x="383" y="34"/>
                  </a:lnTo>
                  <a:lnTo>
                    <a:pt x="333" y="17"/>
                  </a:lnTo>
                  <a:lnTo>
                    <a:pt x="26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a:off x="2117125" y="2001275"/>
              <a:ext cx="14150" cy="14150"/>
            </a:xfrm>
            <a:custGeom>
              <a:rect b="b" l="l" r="r" t="t"/>
              <a:pathLst>
                <a:path extrusionOk="0" h="566" w="566">
                  <a:moveTo>
                    <a:pt x="283" y="1"/>
                  </a:moveTo>
                  <a:lnTo>
                    <a:pt x="217" y="17"/>
                  </a:lnTo>
                  <a:lnTo>
                    <a:pt x="167" y="34"/>
                  </a:lnTo>
                  <a:lnTo>
                    <a:pt x="117" y="51"/>
                  </a:lnTo>
                  <a:lnTo>
                    <a:pt x="84" y="84"/>
                  </a:lnTo>
                  <a:lnTo>
                    <a:pt x="50" y="134"/>
                  </a:lnTo>
                  <a:lnTo>
                    <a:pt x="17" y="167"/>
                  </a:lnTo>
                  <a:lnTo>
                    <a:pt x="1" y="234"/>
                  </a:lnTo>
                  <a:lnTo>
                    <a:pt x="1" y="283"/>
                  </a:lnTo>
                  <a:lnTo>
                    <a:pt x="1" y="333"/>
                  </a:lnTo>
                  <a:lnTo>
                    <a:pt x="17" y="400"/>
                  </a:lnTo>
                  <a:lnTo>
                    <a:pt x="50" y="433"/>
                  </a:lnTo>
                  <a:lnTo>
                    <a:pt x="84" y="483"/>
                  </a:lnTo>
                  <a:lnTo>
                    <a:pt x="117" y="516"/>
                  </a:lnTo>
                  <a:lnTo>
                    <a:pt x="167" y="549"/>
                  </a:lnTo>
                  <a:lnTo>
                    <a:pt x="217" y="566"/>
                  </a:lnTo>
                  <a:lnTo>
                    <a:pt x="333" y="566"/>
                  </a:lnTo>
                  <a:lnTo>
                    <a:pt x="383" y="549"/>
                  </a:lnTo>
                  <a:lnTo>
                    <a:pt x="433" y="516"/>
                  </a:lnTo>
                  <a:lnTo>
                    <a:pt x="483" y="483"/>
                  </a:lnTo>
                  <a:lnTo>
                    <a:pt x="516" y="433"/>
                  </a:lnTo>
                  <a:lnTo>
                    <a:pt x="533" y="400"/>
                  </a:lnTo>
                  <a:lnTo>
                    <a:pt x="549" y="333"/>
                  </a:lnTo>
                  <a:lnTo>
                    <a:pt x="566" y="283"/>
                  </a:lnTo>
                  <a:lnTo>
                    <a:pt x="549" y="234"/>
                  </a:lnTo>
                  <a:lnTo>
                    <a:pt x="533" y="167"/>
                  </a:lnTo>
                  <a:lnTo>
                    <a:pt x="516" y="134"/>
                  </a:lnTo>
                  <a:lnTo>
                    <a:pt x="483" y="84"/>
                  </a:lnTo>
                  <a:lnTo>
                    <a:pt x="433" y="51"/>
                  </a:lnTo>
                  <a:lnTo>
                    <a:pt x="383" y="34"/>
                  </a:lnTo>
                  <a:lnTo>
                    <a:pt x="333" y="17"/>
                  </a:lnTo>
                  <a:lnTo>
                    <a:pt x="283"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a:off x="2175725" y="2061125"/>
              <a:ext cx="14150" cy="14150"/>
            </a:xfrm>
            <a:custGeom>
              <a:rect b="b" l="l" r="r" t="t"/>
              <a:pathLst>
                <a:path extrusionOk="0" h="566" w="566">
                  <a:moveTo>
                    <a:pt x="233" y="0"/>
                  </a:moveTo>
                  <a:lnTo>
                    <a:pt x="183" y="17"/>
                  </a:lnTo>
                  <a:lnTo>
                    <a:pt x="133" y="50"/>
                  </a:lnTo>
                  <a:lnTo>
                    <a:pt x="83" y="83"/>
                  </a:lnTo>
                  <a:lnTo>
                    <a:pt x="50" y="117"/>
                  </a:lnTo>
                  <a:lnTo>
                    <a:pt x="33" y="166"/>
                  </a:lnTo>
                  <a:lnTo>
                    <a:pt x="17" y="216"/>
                  </a:lnTo>
                  <a:lnTo>
                    <a:pt x="0" y="283"/>
                  </a:lnTo>
                  <a:lnTo>
                    <a:pt x="17" y="333"/>
                  </a:lnTo>
                  <a:lnTo>
                    <a:pt x="33" y="383"/>
                  </a:lnTo>
                  <a:lnTo>
                    <a:pt x="50" y="432"/>
                  </a:lnTo>
                  <a:lnTo>
                    <a:pt x="83" y="482"/>
                  </a:lnTo>
                  <a:lnTo>
                    <a:pt x="133" y="516"/>
                  </a:lnTo>
                  <a:lnTo>
                    <a:pt x="183" y="532"/>
                  </a:lnTo>
                  <a:lnTo>
                    <a:pt x="233" y="549"/>
                  </a:lnTo>
                  <a:lnTo>
                    <a:pt x="283" y="565"/>
                  </a:lnTo>
                  <a:lnTo>
                    <a:pt x="349" y="549"/>
                  </a:lnTo>
                  <a:lnTo>
                    <a:pt x="399" y="532"/>
                  </a:lnTo>
                  <a:lnTo>
                    <a:pt x="449" y="516"/>
                  </a:lnTo>
                  <a:lnTo>
                    <a:pt x="482" y="482"/>
                  </a:lnTo>
                  <a:lnTo>
                    <a:pt x="515" y="432"/>
                  </a:lnTo>
                  <a:lnTo>
                    <a:pt x="549" y="383"/>
                  </a:lnTo>
                  <a:lnTo>
                    <a:pt x="565" y="333"/>
                  </a:lnTo>
                  <a:lnTo>
                    <a:pt x="565" y="283"/>
                  </a:lnTo>
                  <a:lnTo>
                    <a:pt x="565" y="216"/>
                  </a:lnTo>
                  <a:lnTo>
                    <a:pt x="549" y="166"/>
                  </a:lnTo>
                  <a:lnTo>
                    <a:pt x="515" y="117"/>
                  </a:lnTo>
                  <a:lnTo>
                    <a:pt x="482" y="83"/>
                  </a:lnTo>
                  <a:lnTo>
                    <a:pt x="449" y="50"/>
                  </a:lnTo>
                  <a:lnTo>
                    <a:pt x="399" y="17"/>
                  </a:lnTo>
                  <a:lnTo>
                    <a:pt x="349"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7"/>
            <p:cNvSpPr/>
            <p:nvPr/>
          </p:nvSpPr>
          <p:spPr>
            <a:xfrm>
              <a:off x="2242625" y="2032025"/>
              <a:ext cx="14150" cy="14150"/>
            </a:xfrm>
            <a:custGeom>
              <a:rect b="b" l="l" r="r" t="t"/>
              <a:pathLst>
                <a:path extrusionOk="0" h="566" w="566">
                  <a:moveTo>
                    <a:pt x="233" y="1"/>
                  </a:moveTo>
                  <a:lnTo>
                    <a:pt x="183" y="17"/>
                  </a:lnTo>
                  <a:lnTo>
                    <a:pt x="133" y="51"/>
                  </a:lnTo>
                  <a:lnTo>
                    <a:pt x="83" y="84"/>
                  </a:lnTo>
                  <a:lnTo>
                    <a:pt x="50" y="117"/>
                  </a:lnTo>
                  <a:lnTo>
                    <a:pt x="33" y="167"/>
                  </a:lnTo>
                  <a:lnTo>
                    <a:pt x="17" y="217"/>
                  </a:lnTo>
                  <a:lnTo>
                    <a:pt x="0" y="283"/>
                  </a:lnTo>
                  <a:lnTo>
                    <a:pt x="17" y="333"/>
                  </a:lnTo>
                  <a:lnTo>
                    <a:pt x="33" y="383"/>
                  </a:lnTo>
                  <a:lnTo>
                    <a:pt x="50" y="433"/>
                  </a:lnTo>
                  <a:lnTo>
                    <a:pt x="83" y="483"/>
                  </a:lnTo>
                  <a:lnTo>
                    <a:pt x="133" y="516"/>
                  </a:lnTo>
                  <a:lnTo>
                    <a:pt x="183" y="533"/>
                  </a:lnTo>
                  <a:lnTo>
                    <a:pt x="233" y="549"/>
                  </a:lnTo>
                  <a:lnTo>
                    <a:pt x="283" y="566"/>
                  </a:lnTo>
                  <a:lnTo>
                    <a:pt x="333" y="549"/>
                  </a:lnTo>
                  <a:lnTo>
                    <a:pt x="399" y="533"/>
                  </a:lnTo>
                  <a:lnTo>
                    <a:pt x="449" y="516"/>
                  </a:lnTo>
                  <a:lnTo>
                    <a:pt x="482" y="483"/>
                  </a:lnTo>
                  <a:lnTo>
                    <a:pt x="515" y="433"/>
                  </a:lnTo>
                  <a:lnTo>
                    <a:pt x="549" y="383"/>
                  </a:lnTo>
                  <a:lnTo>
                    <a:pt x="565" y="333"/>
                  </a:lnTo>
                  <a:lnTo>
                    <a:pt x="565" y="283"/>
                  </a:lnTo>
                  <a:lnTo>
                    <a:pt x="565" y="217"/>
                  </a:lnTo>
                  <a:lnTo>
                    <a:pt x="549" y="167"/>
                  </a:lnTo>
                  <a:lnTo>
                    <a:pt x="515" y="117"/>
                  </a:lnTo>
                  <a:lnTo>
                    <a:pt x="482" y="84"/>
                  </a:lnTo>
                  <a:lnTo>
                    <a:pt x="432" y="51"/>
                  </a:lnTo>
                  <a:lnTo>
                    <a:pt x="399" y="17"/>
                  </a:lnTo>
                  <a:lnTo>
                    <a:pt x="333"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7"/>
            <p:cNvSpPr/>
            <p:nvPr/>
          </p:nvSpPr>
          <p:spPr>
            <a:xfrm>
              <a:off x="2048150" y="2083975"/>
              <a:ext cx="14150" cy="14150"/>
            </a:xfrm>
            <a:custGeom>
              <a:rect b="b" l="l" r="r" t="t"/>
              <a:pathLst>
                <a:path extrusionOk="0" h="566" w="566">
                  <a:moveTo>
                    <a:pt x="283" y="0"/>
                  </a:moveTo>
                  <a:lnTo>
                    <a:pt x="233" y="17"/>
                  </a:lnTo>
                  <a:lnTo>
                    <a:pt x="183" y="34"/>
                  </a:lnTo>
                  <a:lnTo>
                    <a:pt x="133" y="50"/>
                  </a:lnTo>
                  <a:lnTo>
                    <a:pt x="84" y="84"/>
                  </a:lnTo>
                  <a:lnTo>
                    <a:pt x="50" y="133"/>
                  </a:lnTo>
                  <a:lnTo>
                    <a:pt x="34" y="183"/>
                  </a:lnTo>
                  <a:lnTo>
                    <a:pt x="17" y="233"/>
                  </a:lnTo>
                  <a:lnTo>
                    <a:pt x="1" y="283"/>
                  </a:lnTo>
                  <a:lnTo>
                    <a:pt x="17" y="333"/>
                  </a:lnTo>
                  <a:lnTo>
                    <a:pt x="34" y="399"/>
                  </a:lnTo>
                  <a:lnTo>
                    <a:pt x="50" y="433"/>
                  </a:lnTo>
                  <a:lnTo>
                    <a:pt x="84" y="482"/>
                  </a:lnTo>
                  <a:lnTo>
                    <a:pt x="133" y="516"/>
                  </a:lnTo>
                  <a:lnTo>
                    <a:pt x="183" y="549"/>
                  </a:lnTo>
                  <a:lnTo>
                    <a:pt x="233" y="566"/>
                  </a:lnTo>
                  <a:lnTo>
                    <a:pt x="350" y="566"/>
                  </a:lnTo>
                  <a:lnTo>
                    <a:pt x="399" y="549"/>
                  </a:lnTo>
                  <a:lnTo>
                    <a:pt x="449" y="516"/>
                  </a:lnTo>
                  <a:lnTo>
                    <a:pt x="483" y="482"/>
                  </a:lnTo>
                  <a:lnTo>
                    <a:pt x="516" y="433"/>
                  </a:lnTo>
                  <a:lnTo>
                    <a:pt x="549" y="399"/>
                  </a:lnTo>
                  <a:lnTo>
                    <a:pt x="566" y="333"/>
                  </a:lnTo>
                  <a:lnTo>
                    <a:pt x="566" y="283"/>
                  </a:lnTo>
                  <a:lnTo>
                    <a:pt x="566" y="233"/>
                  </a:lnTo>
                  <a:lnTo>
                    <a:pt x="549" y="183"/>
                  </a:lnTo>
                  <a:lnTo>
                    <a:pt x="516" y="133"/>
                  </a:lnTo>
                  <a:lnTo>
                    <a:pt x="483" y="84"/>
                  </a:lnTo>
                  <a:lnTo>
                    <a:pt x="449" y="50"/>
                  </a:lnTo>
                  <a:lnTo>
                    <a:pt x="399" y="34"/>
                  </a:lnTo>
                  <a:lnTo>
                    <a:pt x="350" y="17"/>
                  </a:lnTo>
                  <a:lnTo>
                    <a:pt x="28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7"/>
            <p:cNvSpPr/>
            <p:nvPr/>
          </p:nvSpPr>
          <p:spPr>
            <a:xfrm>
              <a:off x="1739425" y="1987150"/>
              <a:ext cx="511100" cy="165000"/>
            </a:xfrm>
            <a:custGeom>
              <a:rect b="b" l="l" r="r" t="t"/>
              <a:pathLst>
                <a:path extrusionOk="0" h="6600" w="20444">
                  <a:moveTo>
                    <a:pt x="9640" y="1"/>
                  </a:moveTo>
                  <a:lnTo>
                    <a:pt x="8144" y="1281"/>
                  </a:lnTo>
                  <a:lnTo>
                    <a:pt x="7280" y="566"/>
                  </a:lnTo>
                  <a:lnTo>
                    <a:pt x="4105" y="3774"/>
                  </a:lnTo>
                  <a:lnTo>
                    <a:pt x="2909" y="3142"/>
                  </a:lnTo>
                  <a:lnTo>
                    <a:pt x="0" y="6333"/>
                  </a:lnTo>
                  <a:lnTo>
                    <a:pt x="33" y="6599"/>
                  </a:lnTo>
                  <a:lnTo>
                    <a:pt x="2959" y="3408"/>
                  </a:lnTo>
                  <a:lnTo>
                    <a:pt x="4155" y="4040"/>
                  </a:lnTo>
                  <a:lnTo>
                    <a:pt x="7297" y="848"/>
                  </a:lnTo>
                  <a:lnTo>
                    <a:pt x="8161" y="1546"/>
                  </a:lnTo>
                  <a:lnTo>
                    <a:pt x="9657" y="267"/>
                  </a:lnTo>
                  <a:lnTo>
                    <a:pt x="12516" y="2328"/>
                  </a:lnTo>
                  <a:lnTo>
                    <a:pt x="13131" y="1630"/>
                  </a:lnTo>
                  <a:lnTo>
                    <a:pt x="14726" y="3092"/>
                  </a:lnTo>
                  <a:lnTo>
                    <a:pt x="17087" y="998"/>
                  </a:lnTo>
                  <a:lnTo>
                    <a:pt x="18549" y="2245"/>
                  </a:lnTo>
                  <a:lnTo>
                    <a:pt x="20444" y="1729"/>
                  </a:lnTo>
                  <a:lnTo>
                    <a:pt x="20378" y="1530"/>
                  </a:lnTo>
                  <a:lnTo>
                    <a:pt x="18616" y="2012"/>
                  </a:lnTo>
                  <a:lnTo>
                    <a:pt x="17087" y="715"/>
                  </a:lnTo>
                  <a:lnTo>
                    <a:pt x="14726" y="2810"/>
                  </a:lnTo>
                  <a:lnTo>
                    <a:pt x="13114" y="1314"/>
                  </a:lnTo>
                  <a:lnTo>
                    <a:pt x="12482" y="2045"/>
                  </a:lnTo>
                  <a:lnTo>
                    <a:pt x="964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7"/>
            <p:cNvSpPr/>
            <p:nvPr/>
          </p:nvSpPr>
          <p:spPr>
            <a:xfrm>
              <a:off x="1805075" y="2063600"/>
              <a:ext cx="14150" cy="13750"/>
            </a:xfrm>
            <a:custGeom>
              <a:rect b="b" l="l" r="r" t="t"/>
              <a:pathLst>
                <a:path extrusionOk="0" h="550" w="566">
                  <a:moveTo>
                    <a:pt x="233" y="1"/>
                  </a:moveTo>
                  <a:lnTo>
                    <a:pt x="183" y="18"/>
                  </a:lnTo>
                  <a:lnTo>
                    <a:pt x="133" y="34"/>
                  </a:lnTo>
                  <a:lnTo>
                    <a:pt x="83" y="67"/>
                  </a:lnTo>
                  <a:lnTo>
                    <a:pt x="50" y="117"/>
                  </a:lnTo>
                  <a:lnTo>
                    <a:pt x="33" y="167"/>
                  </a:lnTo>
                  <a:lnTo>
                    <a:pt x="17" y="217"/>
                  </a:lnTo>
                  <a:lnTo>
                    <a:pt x="0" y="267"/>
                  </a:lnTo>
                  <a:lnTo>
                    <a:pt x="17" y="333"/>
                  </a:lnTo>
                  <a:lnTo>
                    <a:pt x="33" y="383"/>
                  </a:lnTo>
                  <a:lnTo>
                    <a:pt x="50" y="433"/>
                  </a:lnTo>
                  <a:lnTo>
                    <a:pt x="83" y="466"/>
                  </a:lnTo>
                  <a:lnTo>
                    <a:pt x="133" y="500"/>
                  </a:lnTo>
                  <a:lnTo>
                    <a:pt x="183" y="533"/>
                  </a:lnTo>
                  <a:lnTo>
                    <a:pt x="233" y="549"/>
                  </a:lnTo>
                  <a:lnTo>
                    <a:pt x="349" y="549"/>
                  </a:lnTo>
                  <a:lnTo>
                    <a:pt x="399" y="533"/>
                  </a:lnTo>
                  <a:lnTo>
                    <a:pt x="449" y="500"/>
                  </a:lnTo>
                  <a:lnTo>
                    <a:pt x="482" y="466"/>
                  </a:lnTo>
                  <a:lnTo>
                    <a:pt x="515" y="433"/>
                  </a:lnTo>
                  <a:lnTo>
                    <a:pt x="549" y="383"/>
                  </a:lnTo>
                  <a:lnTo>
                    <a:pt x="565" y="333"/>
                  </a:lnTo>
                  <a:lnTo>
                    <a:pt x="565" y="267"/>
                  </a:lnTo>
                  <a:lnTo>
                    <a:pt x="565" y="217"/>
                  </a:lnTo>
                  <a:lnTo>
                    <a:pt x="549" y="167"/>
                  </a:lnTo>
                  <a:lnTo>
                    <a:pt x="515" y="117"/>
                  </a:lnTo>
                  <a:lnTo>
                    <a:pt x="482" y="67"/>
                  </a:lnTo>
                  <a:lnTo>
                    <a:pt x="449" y="34"/>
                  </a:lnTo>
                  <a:lnTo>
                    <a:pt x="399" y="18"/>
                  </a:lnTo>
                  <a:lnTo>
                    <a:pt x="3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7"/>
            <p:cNvSpPr/>
            <p:nvPr/>
          </p:nvSpPr>
          <p:spPr>
            <a:xfrm>
              <a:off x="1835400" y="2077325"/>
              <a:ext cx="13750" cy="14150"/>
            </a:xfrm>
            <a:custGeom>
              <a:rect b="b" l="l" r="r" t="t"/>
              <a:pathLst>
                <a:path extrusionOk="0" h="566" w="550">
                  <a:moveTo>
                    <a:pt x="283" y="0"/>
                  </a:moveTo>
                  <a:lnTo>
                    <a:pt x="217" y="17"/>
                  </a:lnTo>
                  <a:lnTo>
                    <a:pt x="167" y="34"/>
                  </a:lnTo>
                  <a:lnTo>
                    <a:pt x="117" y="50"/>
                  </a:lnTo>
                  <a:lnTo>
                    <a:pt x="84" y="84"/>
                  </a:lnTo>
                  <a:lnTo>
                    <a:pt x="50" y="133"/>
                  </a:lnTo>
                  <a:lnTo>
                    <a:pt x="17" y="183"/>
                  </a:lnTo>
                  <a:lnTo>
                    <a:pt x="1" y="233"/>
                  </a:lnTo>
                  <a:lnTo>
                    <a:pt x="1" y="283"/>
                  </a:lnTo>
                  <a:lnTo>
                    <a:pt x="1" y="350"/>
                  </a:lnTo>
                  <a:lnTo>
                    <a:pt x="17" y="399"/>
                  </a:lnTo>
                  <a:lnTo>
                    <a:pt x="50" y="449"/>
                  </a:lnTo>
                  <a:lnTo>
                    <a:pt x="84" y="483"/>
                  </a:lnTo>
                  <a:lnTo>
                    <a:pt x="117" y="516"/>
                  </a:lnTo>
                  <a:lnTo>
                    <a:pt x="167" y="549"/>
                  </a:lnTo>
                  <a:lnTo>
                    <a:pt x="217" y="566"/>
                  </a:lnTo>
                  <a:lnTo>
                    <a:pt x="333" y="566"/>
                  </a:lnTo>
                  <a:lnTo>
                    <a:pt x="383" y="549"/>
                  </a:lnTo>
                  <a:lnTo>
                    <a:pt x="433" y="516"/>
                  </a:lnTo>
                  <a:lnTo>
                    <a:pt x="466" y="483"/>
                  </a:lnTo>
                  <a:lnTo>
                    <a:pt x="516" y="449"/>
                  </a:lnTo>
                  <a:lnTo>
                    <a:pt x="532" y="399"/>
                  </a:lnTo>
                  <a:lnTo>
                    <a:pt x="549" y="350"/>
                  </a:lnTo>
                  <a:lnTo>
                    <a:pt x="549" y="283"/>
                  </a:lnTo>
                  <a:lnTo>
                    <a:pt x="549" y="233"/>
                  </a:lnTo>
                  <a:lnTo>
                    <a:pt x="532" y="183"/>
                  </a:lnTo>
                  <a:lnTo>
                    <a:pt x="499" y="133"/>
                  </a:lnTo>
                  <a:lnTo>
                    <a:pt x="466" y="84"/>
                  </a:lnTo>
                  <a:lnTo>
                    <a:pt x="433" y="50"/>
                  </a:lnTo>
                  <a:lnTo>
                    <a:pt x="383" y="34"/>
                  </a:lnTo>
                  <a:lnTo>
                    <a:pt x="333" y="17"/>
                  </a:lnTo>
                  <a:lnTo>
                    <a:pt x="28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7"/>
            <p:cNvSpPr/>
            <p:nvPr/>
          </p:nvSpPr>
          <p:spPr>
            <a:xfrm>
              <a:off x="1913525" y="1998375"/>
              <a:ext cx="14150" cy="13725"/>
            </a:xfrm>
            <a:custGeom>
              <a:rect b="b" l="l" r="r" t="t"/>
              <a:pathLst>
                <a:path extrusionOk="0" h="549" w="566">
                  <a:moveTo>
                    <a:pt x="216" y="0"/>
                  </a:moveTo>
                  <a:lnTo>
                    <a:pt x="167" y="17"/>
                  </a:lnTo>
                  <a:lnTo>
                    <a:pt x="117" y="50"/>
                  </a:lnTo>
                  <a:lnTo>
                    <a:pt x="83" y="84"/>
                  </a:lnTo>
                  <a:lnTo>
                    <a:pt x="50" y="117"/>
                  </a:lnTo>
                  <a:lnTo>
                    <a:pt x="17" y="167"/>
                  </a:lnTo>
                  <a:lnTo>
                    <a:pt x="0" y="217"/>
                  </a:lnTo>
                  <a:lnTo>
                    <a:pt x="0" y="266"/>
                  </a:lnTo>
                  <a:lnTo>
                    <a:pt x="0" y="333"/>
                  </a:lnTo>
                  <a:lnTo>
                    <a:pt x="17" y="383"/>
                  </a:lnTo>
                  <a:lnTo>
                    <a:pt x="50" y="433"/>
                  </a:lnTo>
                  <a:lnTo>
                    <a:pt x="83" y="466"/>
                  </a:lnTo>
                  <a:lnTo>
                    <a:pt x="117" y="499"/>
                  </a:lnTo>
                  <a:lnTo>
                    <a:pt x="167" y="532"/>
                  </a:lnTo>
                  <a:lnTo>
                    <a:pt x="216" y="549"/>
                  </a:lnTo>
                  <a:lnTo>
                    <a:pt x="333" y="549"/>
                  </a:lnTo>
                  <a:lnTo>
                    <a:pt x="383" y="532"/>
                  </a:lnTo>
                  <a:lnTo>
                    <a:pt x="432" y="499"/>
                  </a:lnTo>
                  <a:lnTo>
                    <a:pt x="482" y="466"/>
                  </a:lnTo>
                  <a:lnTo>
                    <a:pt x="516" y="433"/>
                  </a:lnTo>
                  <a:lnTo>
                    <a:pt x="532" y="383"/>
                  </a:lnTo>
                  <a:lnTo>
                    <a:pt x="549" y="333"/>
                  </a:lnTo>
                  <a:lnTo>
                    <a:pt x="565" y="266"/>
                  </a:lnTo>
                  <a:lnTo>
                    <a:pt x="549" y="217"/>
                  </a:lnTo>
                  <a:lnTo>
                    <a:pt x="532" y="167"/>
                  </a:lnTo>
                  <a:lnTo>
                    <a:pt x="516" y="117"/>
                  </a:lnTo>
                  <a:lnTo>
                    <a:pt x="482" y="84"/>
                  </a:lnTo>
                  <a:lnTo>
                    <a:pt x="432" y="50"/>
                  </a:lnTo>
                  <a:lnTo>
                    <a:pt x="383" y="17"/>
                  </a:lnTo>
                  <a:lnTo>
                    <a:pt x="33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7"/>
            <p:cNvSpPr/>
            <p:nvPr/>
          </p:nvSpPr>
          <p:spPr>
            <a:xfrm>
              <a:off x="1936800" y="2015000"/>
              <a:ext cx="14150" cy="14150"/>
            </a:xfrm>
            <a:custGeom>
              <a:rect b="b" l="l" r="r" t="t"/>
              <a:pathLst>
                <a:path extrusionOk="0" h="566" w="566">
                  <a:moveTo>
                    <a:pt x="283" y="0"/>
                  </a:moveTo>
                  <a:lnTo>
                    <a:pt x="233" y="17"/>
                  </a:lnTo>
                  <a:lnTo>
                    <a:pt x="183" y="34"/>
                  </a:lnTo>
                  <a:lnTo>
                    <a:pt x="133" y="50"/>
                  </a:lnTo>
                  <a:lnTo>
                    <a:pt x="83" y="83"/>
                  </a:lnTo>
                  <a:lnTo>
                    <a:pt x="50" y="133"/>
                  </a:lnTo>
                  <a:lnTo>
                    <a:pt x="33" y="183"/>
                  </a:lnTo>
                  <a:lnTo>
                    <a:pt x="17" y="233"/>
                  </a:lnTo>
                  <a:lnTo>
                    <a:pt x="0" y="283"/>
                  </a:lnTo>
                  <a:lnTo>
                    <a:pt x="17" y="349"/>
                  </a:lnTo>
                  <a:lnTo>
                    <a:pt x="33" y="399"/>
                  </a:lnTo>
                  <a:lnTo>
                    <a:pt x="50" y="449"/>
                  </a:lnTo>
                  <a:lnTo>
                    <a:pt x="83" y="482"/>
                  </a:lnTo>
                  <a:lnTo>
                    <a:pt x="133" y="516"/>
                  </a:lnTo>
                  <a:lnTo>
                    <a:pt x="183" y="549"/>
                  </a:lnTo>
                  <a:lnTo>
                    <a:pt x="233" y="565"/>
                  </a:lnTo>
                  <a:lnTo>
                    <a:pt x="349" y="565"/>
                  </a:lnTo>
                  <a:lnTo>
                    <a:pt x="399" y="549"/>
                  </a:lnTo>
                  <a:lnTo>
                    <a:pt x="449" y="532"/>
                  </a:lnTo>
                  <a:lnTo>
                    <a:pt x="482" y="499"/>
                  </a:lnTo>
                  <a:lnTo>
                    <a:pt x="515" y="449"/>
                  </a:lnTo>
                  <a:lnTo>
                    <a:pt x="549" y="399"/>
                  </a:lnTo>
                  <a:lnTo>
                    <a:pt x="565" y="349"/>
                  </a:lnTo>
                  <a:lnTo>
                    <a:pt x="565" y="300"/>
                  </a:lnTo>
                  <a:lnTo>
                    <a:pt x="565" y="283"/>
                  </a:lnTo>
                  <a:lnTo>
                    <a:pt x="565" y="233"/>
                  </a:lnTo>
                  <a:lnTo>
                    <a:pt x="549" y="183"/>
                  </a:lnTo>
                  <a:lnTo>
                    <a:pt x="515" y="133"/>
                  </a:lnTo>
                  <a:lnTo>
                    <a:pt x="482" y="83"/>
                  </a:lnTo>
                  <a:lnTo>
                    <a:pt x="449" y="50"/>
                  </a:lnTo>
                  <a:lnTo>
                    <a:pt x="399" y="34"/>
                  </a:lnTo>
                  <a:lnTo>
                    <a:pt x="349" y="17"/>
                  </a:lnTo>
                  <a:lnTo>
                    <a:pt x="28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7"/>
            <p:cNvSpPr/>
            <p:nvPr/>
          </p:nvSpPr>
          <p:spPr>
            <a:xfrm>
              <a:off x="1973775" y="1983425"/>
              <a:ext cx="13725" cy="14150"/>
            </a:xfrm>
            <a:custGeom>
              <a:rect b="b" l="l" r="r" t="t"/>
              <a:pathLst>
                <a:path extrusionOk="0" h="566" w="549">
                  <a:moveTo>
                    <a:pt x="216" y="0"/>
                  </a:moveTo>
                  <a:lnTo>
                    <a:pt x="167" y="17"/>
                  </a:lnTo>
                  <a:lnTo>
                    <a:pt x="117" y="50"/>
                  </a:lnTo>
                  <a:lnTo>
                    <a:pt x="83" y="83"/>
                  </a:lnTo>
                  <a:lnTo>
                    <a:pt x="34" y="116"/>
                  </a:lnTo>
                  <a:lnTo>
                    <a:pt x="17" y="166"/>
                  </a:lnTo>
                  <a:lnTo>
                    <a:pt x="0" y="216"/>
                  </a:lnTo>
                  <a:lnTo>
                    <a:pt x="0" y="283"/>
                  </a:lnTo>
                  <a:lnTo>
                    <a:pt x="0" y="333"/>
                  </a:lnTo>
                  <a:lnTo>
                    <a:pt x="17" y="382"/>
                  </a:lnTo>
                  <a:lnTo>
                    <a:pt x="34" y="432"/>
                  </a:lnTo>
                  <a:lnTo>
                    <a:pt x="83" y="482"/>
                  </a:lnTo>
                  <a:lnTo>
                    <a:pt x="117" y="515"/>
                  </a:lnTo>
                  <a:lnTo>
                    <a:pt x="167" y="532"/>
                  </a:lnTo>
                  <a:lnTo>
                    <a:pt x="216" y="549"/>
                  </a:lnTo>
                  <a:lnTo>
                    <a:pt x="266" y="565"/>
                  </a:lnTo>
                  <a:lnTo>
                    <a:pt x="333" y="549"/>
                  </a:lnTo>
                  <a:lnTo>
                    <a:pt x="383" y="532"/>
                  </a:lnTo>
                  <a:lnTo>
                    <a:pt x="432" y="515"/>
                  </a:lnTo>
                  <a:lnTo>
                    <a:pt x="466" y="482"/>
                  </a:lnTo>
                  <a:lnTo>
                    <a:pt x="499" y="432"/>
                  </a:lnTo>
                  <a:lnTo>
                    <a:pt x="532" y="382"/>
                  </a:lnTo>
                  <a:lnTo>
                    <a:pt x="549" y="333"/>
                  </a:lnTo>
                  <a:lnTo>
                    <a:pt x="549" y="283"/>
                  </a:lnTo>
                  <a:lnTo>
                    <a:pt x="549" y="216"/>
                  </a:lnTo>
                  <a:lnTo>
                    <a:pt x="532" y="166"/>
                  </a:lnTo>
                  <a:lnTo>
                    <a:pt x="499" y="116"/>
                  </a:lnTo>
                  <a:lnTo>
                    <a:pt x="466" y="83"/>
                  </a:lnTo>
                  <a:lnTo>
                    <a:pt x="432" y="50"/>
                  </a:lnTo>
                  <a:lnTo>
                    <a:pt x="383" y="17"/>
                  </a:lnTo>
                  <a:lnTo>
                    <a:pt x="33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7"/>
            <p:cNvSpPr/>
            <p:nvPr/>
          </p:nvSpPr>
          <p:spPr>
            <a:xfrm>
              <a:off x="2044400" y="2034525"/>
              <a:ext cx="14175" cy="14150"/>
            </a:xfrm>
            <a:custGeom>
              <a:rect b="b" l="l" r="r" t="t"/>
              <a:pathLst>
                <a:path extrusionOk="0" h="566" w="567">
                  <a:moveTo>
                    <a:pt x="217" y="1"/>
                  </a:moveTo>
                  <a:lnTo>
                    <a:pt x="167" y="17"/>
                  </a:lnTo>
                  <a:lnTo>
                    <a:pt x="117" y="50"/>
                  </a:lnTo>
                  <a:lnTo>
                    <a:pt x="84" y="84"/>
                  </a:lnTo>
                  <a:lnTo>
                    <a:pt x="51" y="133"/>
                  </a:lnTo>
                  <a:lnTo>
                    <a:pt x="18" y="167"/>
                  </a:lnTo>
                  <a:lnTo>
                    <a:pt x="1" y="233"/>
                  </a:lnTo>
                  <a:lnTo>
                    <a:pt x="1" y="283"/>
                  </a:lnTo>
                  <a:lnTo>
                    <a:pt x="1" y="333"/>
                  </a:lnTo>
                  <a:lnTo>
                    <a:pt x="18" y="399"/>
                  </a:lnTo>
                  <a:lnTo>
                    <a:pt x="51" y="449"/>
                  </a:lnTo>
                  <a:lnTo>
                    <a:pt x="84" y="483"/>
                  </a:lnTo>
                  <a:lnTo>
                    <a:pt x="117" y="516"/>
                  </a:lnTo>
                  <a:lnTo>
                    <a:pt x="167" y="549"/>
                  </a:lnTo>
                  <a:lnTo>
                    <a:pt x="234" y="566"/>
                  </a:lnTo>
                  <a:lnTo>
                    <a:pt x="333" y="566"/>
                  </a:lnTo>
                  <a:lnTo>
                    <a:pt x="400" y="549"/>
                  </a:lnTo>
                  <a:lnTo>
                    <a:pt x="433" y="516"/>
                  </a:lnTo>
                  <a:lnTo>
                    <a:pt x="483" y="483"/>
                  </a:lnTo>
                  <a:lnTo>
                    <a:pt x="516" y="433"/>
                  </a:lnTo>
                  <a:lnTo>
                    <a:pt x="533" y="383"/>
                  </a:lnTo>
                  <a:lnTo>
                    <a:pt x="549" y="333"/>
                  </a:lnTo>
                  <a:lnTo>
                    <a:pt x="566" y="283"/>
                  </a:lnTo>
                  <a:lnTo>
                    <a:pt x="549" y="217"/>
                  </a:lnTo>
                  <a:lnTo>
                    <a:pt x="533" y="167"/>
                  </a:lnTo>
                  <a:lnTo>
                    <a:pt x="516" y="117"/>
                  </a:lnTo>
                  <a:lnTo>
                    <a:pt x="483" y="84"/>
                  </a:lnTo>
                  <a:lnTo>
                    <a:pt x="433" y="50"/>
                  </a:lnTo>
                  <a:lnTo>
                    <a:pt x="383" y="17"/>
                  </a:lnTo>
                  <a:lnTo>
                    <a:pt x="33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7"/>
            <p:cNvSpPr/>
            <p:nvPr/>
          </p:nvSpPr>
          <p:spPr>
            <a:xfrm>
              <a:off x="2059775" y="2017075"/>
              <a:ext cx="13750" cy="14150"/>
            </a:xfrm>
            <a:custGeom>
              <a:rect b="b" l="l" r="r" t="t"/>
              <a:pathLst>
                <a:path extrusionOk="0" h="566" w="550">
                  <a:moveTo>
                    <a:pt x="217" y="0"/>
                  </a:moveTo>
                  <a:lnTo>
                    <a:pt x="167" y="17"/>
                  </a:lnTo>
                  <a:lnTo>
                    <a:pt x="117" y="50"/>
                  </a:lnTo>
                  <a:lnTo>
                    <a:pt x="84" y="84"/>
                  </a:lnTo>
                  <a:lnTo>
                    <a:pt x="51" y="133"/>
                  </a:lnTo>
                  <a:lnTo>
                    <a:pt x="18" y="167"/>
                  </a:lnTo>
                  <a:lnTo>
                    <a:pt x="1" y="233"/>
                  </a:lnTo>
                  <a:lnTo>
                    <a:pt x="1" y="283"/>
                  </a:lnTo>
                  <a:lnTo>
                    <a:pt x="1" y="333"/>
                  </a:lnTo>
                  <a:lnTo>
                    <a:pt x="18" y="383"/>
                  </a:lnTo>
                  <a:lnTo>
                    <a:pt x="51" y="433"/>
                  </a:lnTo>
                  <a:lnTo>
                    <a:pt x="84" y="482"/>
                  </a:lnTo>
                  <a:lnTo>
                    <a:pt x="117" y="516"/>
                  </a:lnTo>
                  <a:lnTo>
                    <a:pt x="167" y="532"/>
                  </a:lnTo>
                  <a:lnTo>
                    <a:pt x="217" y="549"/>
                  </a:lnTo>
                  <a:lnTo>
                    <a:pt x="267" y="566"/>
                  </a:lnTo>
                  <a:lnTo>
                    <a:pt x="333" y="549"/>
                  </a:lnTo>
                  <a:lnTo>
                    <a:pt x="383" y="532"/>
                  </a:lnTo>
                  <a:lnTo>
                    <a:pt x="433" y="516"/>
                  </a:lnTo>
                  <a:lnTo>
                    <a:pt x="466" y="482"/>
                  </a:lnTo>
                  <a:lnTo>
                    <a:pt x="500" y="433"/>
                  </a:lnTo>
                  <a:lnTo>
                    <a:pt x="533" y="383"/>
                  </a:lnTo>
                  <a:lnTo>
                    <a:pt x="549" y="333"/>
                  </a:lnTo>
                  <a:lnTo>
                    <a:pt x="549" y="283"/>
                  </a:lnTo>
                  <a:lnTo>
                    <a:pt x="549" y="233"/>
                  </a:lnTo>
                  <a:lnTo>
                    <a:pt x="533" y="167"/>
                  </a:lnTo>
                  <a:lnTo>
                    <a:pt x="500" y="133"/>
                  </a:lnTo>
                  <a:lnTo>
                    <a:pt x="466" y="84"/>
                  </a:lnTo>
                  <a:lnTo>
                    <a:pt x="433" y="50"/>
                  </a:lnTo>
                  <a:lnTo>
                    <a:pt x="383" y="17"/>
                  </a:lnTo>
                  <a:lnTo>
                    <a:pt x="33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7"/>
            <p:cNvSpPr/>
            <p:nvPr/>
          </p:nvSpPr>
          <p:spPr>
            <a:xfrm>
              <a:off x="2099675" y="2054050"/>
              <a:ext cx="14150" cy="14150"/>
            </a:xfrm>
            <a:custGeom>
              <a:rect b="b" l="l" r="r" t="t"/>
              <a:pathLst>
                <a:path extrusionOk="0" h="566" w="566">
                  <a:moveTo>
                    <a:pt x="217" y="1"/>
                  </a:moveTo>
                  <a:lnTo>
                    <a:pt x="167" y="17"/>
                  </a:lnTo>
                  <a:lnTo>
                    <a:pt x="117" y="51"/>
                  </a:lnTo>
                  <a:lnTo>
                    <a:pt x="84" y="84"/>
                  </a:lnTo>
                  <a:lnTo>
                    <a:pt x="50" y="134"/>
                  </a:lnTo>
                  <a:lnTo>
                    <a:pt x="17" y="167"/>
                  </a:lnTo>
                  <a:lnTo>
                    <a:pt x="1" y="233"/>
                  </a:lnTo>
                  <a:lnTo>
                    <a:pt x="1" y="283"/>
                  </a:lnTo>
                  <a:lnTo>
                    <a:pt x="1" y="333"/>
                  </a:lnTo>
                  <a:lnTo>
                    <a:pt x="17" y="383"/>
                  </a:lnTo>
                  <a:lnTo>
                    <a:pt x="50" y="433"/>
                  </a:lnTo>
                  <a:lnTo>
                    <a:pt x="84" y="483"/>
                  </a:lnTo>
                  <a:lnTo>
                    <a:pt x="117" y="516"/>
                  </a:lnTo>
                  <a:lnTo>
                    <a:pt x="167" y="533"/>
                  </a:lnTo>
                  <a:lnTo>
                    <a:pt x="217" y="549"/>
                  </a:lnTo>
                  <a:lnTo>
                    <a:pt x="283" y="566"/>
                  </a:lnTo>
                  <a:lnTo>
                    <a:pt x="333" y="549"/>
                  </a:lnTo>
                  <a:lnTo>
                    <a:pt x="383" y="533"/>
                  </a:lnTo>
                  <a:lnTo>
                    <a:pt x="433" y="516"/>
                  </a:lnTo>
                  <a:lnTo>
                    <a:pt x="483" y="483"/>
                  </a:lnTo>
                  <a:lnTo>
                    <a:pt x="516" y="433"/>
                  </a:lnTo>
                  <a:lnTo>
                    <a:pt x="532" y="383"/>
                  </a:lnTo>
                  <a:lnTo>
                    <a:pt x="549" y="333"/>
                  </a:lnTo>
                  <a:lnTo>
                    <a:pt x="566" y="283"/>
                  </a:lnTo>
                  <a:lnTo>
                    <a:pt x="549" y="233"/>
                  </a:lnTo>
                  <a:lnTo>
                    <a:pt x="532" y="167"/>
                  </a:lnTo>
                  <a:lnTo>
                    <a:pt x="516" y="134"/>
                  </a:lnTo>
                  <a:lnTo>
                    <a:pt x="483" y="84"/>
                  </a:lnTo>
                  <a:lnTo>
                    <a:pt x="433" y="51"/>
                  </a:lnTo>
                  <a:lnTo>
                    <a:pt x="383" y="17"/>
                  </a:lnTo>
                  <a:lnTo>
                    <a:pt x="33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7"/>
            <p:cNvSpPr/>
            <p:nvPr/>
          </p:nvSpPr>
          <p:spPr>
            <a:xfrm>
              <a:off x="2159925" y="2002950"/>
              <a:ext cx="14150" cy="14150"/>
            </a:xfrm>
            <a:custGeom>
              <a:rect b="b" l="l" r="r" t="t"/>
              <a:pathLst>
                <a:path extrusionOk="0" h="566" w="566">
                  <a:moveTo>
                    <a:pt x="283" y="0"/>
                  </a:moveTo>
                  <a:lnTo>
                    <a:pt x="217" y="17"/>
                  </a:lnTo>
                  <a:lnTo>
                    <a:pt x="167" y="34"/>
                  </a:lnTo>
                  <a:lnTo>
                    <a:pt x="117" y="50"/>
                  </a:lnTo>
                  <a:lnTo>
                    <a:pt x="84" y="83"/>
                  </a:lnTo>
                  <a:lnTo>
                    <a:pt x="50" y="133"/>
                  </a:lnTo>
                  <a:lnTo>
                    <a:pt x="17" y="183"/>
                  </a:lnTo>
                  <a:lnTo>
                    <a:pt x="1" y="233"/>
                  </a:lnTo>
                  <a:lnTo>
                    <a:pt x="1" y="283"/>
                  </a:lnTo>
                  <a:lnTo>
                    <a:pt x="1" y="349"/>
                  </a:lnTo>
                  <a:lnTo>
                    <a:pt x="17" y="399"/>
                  </a:lnTo>
                  <a:lnTo>
                    <a:pt x="50" y="449"/>
                  </a:lnTo>
                  <a:lnTo>
                    <a:pt x="84" y="482"/>
                  </a:lnTo>
                  <a:lnTo>
                    <a:pt x="117" y="516"/>
                  </a:lnTo>
                  <a:lnTo>
                    <a:pt x="167" y="549"/>
                  </a:lnTo>
                  <a:lnTo>
                    <a:pt x="217" y="565"/>
                  </a:lnTo>
                  <a:lnTo>
                    <a:pt x="333" y="565"/>
                  </a:lnTo>
                  <a:lnTo>
                    <a:pt x="383" y="549"/>
                  </a:lnTo>
                  <a:lnTo>
                    <a:pt x="433" y="516"/>
                  </a:lnTo>
                  <a:lnTo>
                    <a:pt x="483" y="482"/>
                  </a:lnTo>
                  <a:lnTo>
                    <a:pt x="516" y="449"/>
                  </a:lnTo>
                  <a:lnTo>
                    <a:pt x="532" y="399"/>
                  </a:lnTo>
                  <a:lnTo>
                    <a:pt x="549" y="349"/>
                  </a:lnTo>
                  <a:lnTo>
                    <a:pt x="566" y="283"/>
                  </a:lnTo>
                  <a:lnTo>
                    <a:pt x="549" y="233"/>
                  </a:lnTo>
                  <a:lnTo>
                    <a:pt x="532" y="183"/>
                  </a:lnTo>
                  <a:lnTo>
                    <a:pt x="516" y="133"/>
                  </a:lnTo>
                  <a:lnTo>
                    <a:pt x="483" y="83"/>
                  </a:lnTo>
                  <a:lnTo>
                    <a:pt x="433" y="50"/>
                  </a:lnTo>
                  <a:lnTo>
                    <a:pt x="383" y="34"/>
                  </a:lnTo>
                  <a:lnTo>
                    <a:pt x="333" y="17"/>
                  </a:lnTo>
                  <a:lnTo>
                    <a:pt x="28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7"/>
            <p:cNvSpPr/>
            <p:nvPr/>
          </p:nvSpPr>
          <p:spPr>
            <a:xfrm>
              <a:off x="2197325" y="2033275"/>
              <a:ext cx="14150" cy="14150"/>
            </a:xfrm>
            <a:custGeom>
              <a:rect b="b" l="l" r="r" t="t"/>
              <a:pathLst>
                <a:path extrusionOk="0" h="566" w="566">
                  <a:moveTo>
                    <a:pt x="283" y="1"/>
                  </a:moveTo>
                  <a:lnTo>
                    <a:pt x="217" y="17"/>
                  </a:lnTo>
                  <a:lnTo>
                    <a:pt x="167" y="34"/>
                  </a:lnTo>
                  <a:lnTo>
                    <a:pt x="117" y="51"/>
                  </a:lnTo>
                  <a:lnTo>
                    <a:pt x="84" y="84"/>
                  </a:lnTo>
                  <a:lnTo>
                    <a:pt x="50" y="134"/>
                  </a:lnTo>
                  <a:lnTo>
                    <a:pt x="17" y="167"/>
                  </a:lnTo>
                  <a:lnTo>
                    <a:pt x="1" y="233"/>
                  </a:lnTo>
                  <a:lnTo>
                    <a:pt x="1" y="283"/>
                  </a:lnTo>
                  <a:lnTo>
                    <a:pt x="1" y="333"/>
                  </a:lnTo>
                  <a:lnTo>
                    <a:pt x="17" y="400"/>
                  </a:lnTo>
                  <a:lnTo>
                    <a:pt x="50" y="433"/>
                  </a:lnTo>
                  <a:lnTo>
                    <a:pt x="84" y="483"/>
                  </a:lnTo>
                  <a:lnTo>
                    <a:pt x="117" y="516"/>
                  </a:lnTo>
                  <a:lnTo>
                    <a:pt x="167" y="549"/>
                  </a:lnTo>
                  <a:lnTo>
                    <a:pt x="217" y="566"/>
                  </a:lnTo>
                  <a:lnTo>
                    <a:pt x="333" y="566"/>
                  </a:lnTo>
                  <a:lnTo>
                    <a:pt x="383" y="549"/>
                  </a:lnTo>
                  <a:lnTo>
                    <a:pt x="433" y="516"/>
                  </a:lnTo>
                  <a:lnTo>
                    <a:pt x="483" y="483"/>
                  </a:lnTo>
                  <a:lnTo>
                    <a:pt x="516" y="433"/>
                  </a:lnTo>
                  <a:lnTo>
                    <a:pt x="532" y="400"/>
                  </a:lnTo>
                  <a:lnTo>
                    <a:pt x="549" y="333"/>
                  </a:lnTo>
                  <a:lnTo>
                    <a:pt x="566" y="283"/>
                  </a:lnTo>
                  <a:lnTo>
                    <a:pt x="549" y="233"/>
                  </a:lnTo>
                  <a:lnTo>
                    <a:pt x="532" y="183"/>
                  </a:lnTo>
                  <a:lnTo>
                    <a:pt x="516" y="134"/>
                  </a:lnTo>
                  <a:lnTo>
                    <a:pt x="483" y="84"/>
                  </a:lnTo>
                  <a:lnTo>
                    <a:pt x="433" y="51"/>
                  </a:lnTo>
                  <a:lnTo>
                    <a:pt x="383" y="34"/>
                  </a:lnTo>
                  <a:lnTo>
                    <a:pt x="333" y="17"/>
                  </a:lnTo>
                  <a:lnTo>
                    <a:pt x="28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2242625" y="2020400"/>
              <a:ext cx="14150" cy="14150"/>
            </a:xfrm>
            <a:custGeom>
              <a:rect b="b" l="l" r="r" t="t"/>
              <a:pathLst>
                <a:path extrusionOk="0" h="566" w="566">
                  <a:moveTo>
                    <a:pt x="233" y="0"/>
                  </a:moveTo>
                  <a:lnTo>
                    <a:pt x="183" y="17"/>
                  </a:lnTo>
                  <a:lnTo>
                    <a:pt x="133" y="50"/>
                  </a:lnTo>
                  <a:lnTo>
                    <a:pt x="83" y="84"/>
                  </a:lnTo>
                  <a:lnTo>
                    <a:pt x="50" y="133"/>
                  </a:lnTo>
                  <a:lnTo>
                    <a:pt x="33" y="167"/>
                  </a:lnTo>
                  <a:lnTo>
                    <a:pt x="17" y="233"/>
                  </a:lnTo>
                  <a:lnTo>
                    <a:pt x="0" y="283"/>
                  </a:lnTo>
                  <a:lnTo>
                    <a:pt x="17" y="333"/>
                  </a:lnTo>
                  <a:lnTo>
                    <a:pt x="33" y="399"/>
                  </a:lnTo>
                  <a:lnTo>
                    <a:pt x="50" y="433"/>
                  </a:lnTo>
                  <a:lnTo>
                    <a:pt x="83" y="482"/>
                  </a:lnTo>
                  <a:lnTo>
                    <a:pt x="133" y="516"/>
                  </a:lnTo>
                  <a:lnTo>
                    <a:pt x="183" y="532"/>
                  </a:lnTo>
                  <a:lnTo>
                    <a:pt x="233" y="549"/>
                  </a:lnTo>
                  <a:lnTo>
                    <a:pt x="283" y="566"/>
                  </a:lnTo>
                  <a:lnTo>
                    <a:pt x="333" y="549"/>
                  </a:lnTo>
                  <a:lnTo>
                    <a:pt x="399" y="532"/>
                  </a:lnTo>
                  <a:lnTo>
                    <a:pt x="449" y="516"/>
                  </a:lnTo>
                  <a:lnTo>
                    <a:pt x="482" y="482"/>
                  </a:lnTo>
                  <a:lnTo>
                    <a:pt x="515" y="433"/>
                  </a:lnTo>
                  <a:lnTo>
                    <a:pt x="549" y="399"/>
                  </a:lnTo>
                  <a:lnTo>
                    <a:pt x="565" y="333"/>
                  </a:lnTo>
                  <a:lnTo>
                    <a:pt x="565" y="283"/>
                  </a:lnTo>
                  <a:lnTo>
                    <a:pt x="565" y="233"/>
                  </a:lnTo>
                  <a:lnTo>
                    <a:pt x="549" y="167"/>
                  </a:lnTo>
                  <a:lnTo>
                    <a:pt x="515" y="133"/>
                  </a:lnTo>
                  <a:lnTo>
                    <a:pt x="482" y="84"/>
                  </a:lnTo>
                  <a:lnTo>
                    <a:pt x="449" y="50"/>
                  </a:lnTo>
                  <a:lnTo>
                    <a:pt x="399" y="17"/>
                  </a:lnTo>
                  <a:lnTo>
                    <a:pt x="33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7"/>
            <p:cNvSpPr/>
            <p:nvPr/>
          </p:nvSpPr>
          <p:spPr>
            <a:xfrm>
              <a:off x="1739425" y="2064850"/>
              <a:ext cx="511950" cy="86475"/>
            </a:xfrm>
            <a:custGeom>
              <a:rect b="b" l="l" r="r" t="t"/>
              <a:pathLst>
                <a:path extrusionOk="0" h="3459" w="20478">
                  <a:moveTo>
                    <a:pt x="20344" y="1"/>
                  </a:moveTo>
                  <a:lnTo>
                    <a:pt x="17585" y="1995"/>
                  </a:lnTo>
                  <a:lnTo>
                    <a:pt x="16006" y="799"/>
                  </a:lnTo>
                  <a:lnTo>
                    <a:pt x="13496" y="1995"/>
                  </a:lnTo>
                  <a:lnTo>
                    <a:pt x="11917" y="1098"/>
                  </a:lnTo>
                  <a:lnTo>
                    <a:pt x="10937" y="1397"/>
                  </a:lnTo>
                  <a:lnTo>
                    <a:pt x="10023" y="649"/>
                  </a:lnTo>
                  <a:lnTo>
                    <a:pt x="7729" y="2328"/>
                  </a:lnTo>
                  <a:lnTo>
                    <a:pt x="6632" y="1646"/>
                  </a:lnTo>
                  <a:lnTo>
                    <a:pt x="5568" y="2012"/>
                  </a:lnTo>
                  <a:lnTo>
                    <a:pt x="3640" y="1131"/>
                  </a:lnTo>
                  <a:lnTo>
                    <a:pt x="0" y="3225"/>
                  </a:lnTo>
                  <a:lnTo>
                    <a:pt x="17" y="3458"/>
                  </a:lnTo>
                  <a:lnTo>
                    <a:pt x="3640" y="1380"/>
                  </a:lnTo>
                  <a:lnTo>
                    <a:pt x="5551" y="2228"/>
                  </a:lnTo>
                  <a:lnTo>
                    <a:pt x="6599" y="1879"/>
                  </a:lnTo>
                  <a:lnTo>
                    <a:pt x="7745" y="2594"/>
                  </a:lnTo>
                  <a:lnTo>
                    <a:pt x="10023" y="915"/>
                  </a:lnTo>
                  <a:lnTo>
                    <a:pt x="10903" y="1630"/>
                  </a:lnTo>
                  <a:lnTo>
                    <a:pt x="11884" y="1331"/>
                  </a:lnTo>
                  <a:lnTo>
                    <a:pt x="13496" y="2245"/>
                  </a:lnTo>
                  <a:lnTo>
                    <a:pt x="15973" y="1048"/>
                  </a:lnTo>
                  <a:lnTo>
                    <a:pt x="17585" y="2261"/>
                  </a:lnTo>
                  <a:lnTo>
                    <a:pt x="20477" y="167"/>
                  </a:lnTo>
                  <a:lnTo>
                    <a:pt x="20344"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7"/>
            <p:cNvSpPr/>
            <p:nvPr/>
          </p:nvSpPr>
          <p:spPr>
            <a:xfrm>
              <a:off x="1823350" y="2089375"/>
              <a:ext cx="14150" cy="13725"/>
            </a:xfrm>
            <a:custGeom>
              <a:rect b="b" l="l" r="r" t="t"/>
              <a:pathLst>
                <a:path extrusionOk="0" h="549" w="566">
                  <a:moveTo>
                    <a:pt x="233" y="1"/>
                  </a:moveTo>
                  <a:lnTo>
                    <a:pt x="183" y="17"/>
                  </a:lnTo>
                  <a:lnTo>
                    <a:pt x="133" y="50"/>
                  </a:lnTo>
                  <a:lnTo>
                    <a:pt x="84" y="84"/>
                  </a:lnTo>
                  <a:lnTo>
                    <a:pt x="50" y="117"/>
                  </a:lnTo>
                  <a:lnTo>
                    <a:pt x="34" y="167"/>
                  </a:lnTo>
                  <a:lnTo>
                    <a:pt x="17" y="217"/>
                  </a:lnTo>
                  <a:lnTo>
                    <a:pt x="1" y="266"/>
                  </a:lnTo>
                  <a:lnTo>
                    <a:pt x="17" y="333"/>
                  </a:lnTo>
                  <a:lnTo>
                    <a:pt x="34" y="383"/>
                  </a:lnTo>
                  <a:lnTo>
                    <a:pt x="50" y="433"/>
                  </a:lnTo>
                  <a:lnTo>
                    <a:pt x="84" y="466"/>
                  </a:lnTo>
                  <a:lnTo>
                    <a:pt x="133" y="499"/>
                  </a:lnTo>
                  <a:lnTo>
                    <a:pt x="183" y="532"/>
                  </a:lnTo>
                  <a:lnTo>
                    <a:pt x="233" y="549"/>
                  </a:lnTo>
                  <a:lnTo>
                    <a:pt x="333" y="549"/>
                  </a:lnTo>
                  <a:lnTo>
                    <a:pt x="399" y="532"/>
                  </a:lnTo>
                  <a:lnTo>
                    <a:pt x="433" y="499"/>
                  </a:lnTo>
                  <a:lnTo>
                    <a:pt x="483" y="466"/>
                  </a:lnTo>
                  <a:lnTo>
                    <a:pt x="516" y="433"/>
                  </a:lnTo>
                  <a:lnTo>
                    <a:pt x="549" y="383"/>
                  </a:lnTo>
                  <a:lnTo>
                    <a:pt x="566" y="333"/>
                  </a:lnTo>
                  <a:lnTo>
                    <a:pt x="566" y="266"/>
                  </a:lnTo>
                  <a:lnTo>
                    <a:pt x="566" y="217"/>
                  </a:lnTo>
                  <a:lnTo>
                    <a:pt x="549" y="167"/>
                  </a:lnTo>
                  <a:lnTo>
                    <a:pt x="516" y="117"/>
                  </a:lnTo>
                  <a:lnTo>
                    <a:pt x="483" y="84"/>
                  </a:lnTo>
                  <a:lnTo>
                    <a:pt x="433" y="50"/>
                  </a:lnTo>
                  <a:lnTo>
                    <a:pt x="399" y="17"/>
                  </a:lnTo>
                  <a:lnTo>
                    <a:pt x="33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7"/>
            <p:cNvSpPr/>
            <p:nvPr/>
          </p:nvSpPr>
          <p:spPr>
            <a:xfrm>
              <a:off x="1871550" y="2110575"/>
              <a:ext cx="13750" cy="14150"/>
            </a:xfrm>
            <a:custGeom>
              <a:rect b="b" l="l" r="r" t="t"/>
              <a:pathLst>
                <a:path extrusionOk="0" h="566" w="550">
                  <a:moveTo>
                    <a:pt x="217" y="0"/>
                  </a:moveTo>
                  <a:lnTo>
                    <a:pt x="167" y="17"/>
                  </a:lnTo>
                  <a:lnTo>
                    <a:pt x="117" y="50"/>
                  </a:lnTo>
                  <a:lnTo>
                    <a:pt x="84" y="83"/>
                  </a:lnTo>
                  <a:lnTo>
                    <a:pt x="50" y="117"/>
                  </a:lnTo>
                  <a:lnTo>
                    <a:pt x="17" y="166"/>
                  </a:lnTo>
                  <a:lnTo>
                    <a:pt x="1" y="216"/>
                  </a:lnTo>
                  <a:lnTo>
                    <a:pt x="1" y="283"/>
                  </a:lnTo>
                  <a:lnTo>
                    <a:pt x="1" y="333"/>
                  </a:lnTo>
                  <a:lnTo>
                    <a:pt x="17" y="382"/>
                  </a:lnTo>
                  <a:lnTo>
                    <a:pt x="50" y="432"/>
                  </a:lnTo>
                  <a:lnTo>
                    <a:pt x="84" y="482"/>
                  </a:lnTo>
                  <a:lnTo>
                    <a:pt x="117" y="515"/>
                  </a:lnTo>
                  <a:lnTo>
                    <a:pt x="167" y="532"/>
                  </a:lnTo>
                  <a:lnTo>
                    <a:pt x="217" y="549"/>
                  </a:lnTo>
                  <a:lnTo>
                    <a:pt x="266" y="565"/>
                  </a:lnTo>
                  <a:lnTo>
                    <a:pt x="333" y="549"/>
                  </a:lnTo>
                  <a:lnTo>
                    <a:pt x="383" y="532"/>
                  </a:lnTo>
                  <a:lnTo>
                    <a:pt x="433" y="515"/>
                  </a:lnTo>
                  <a:lnTo>
                    <a:pt x="466" y="482"/>
                  </a:lnTo>
                  <a:lnTo>
                    <a:pt x="499" y="432"/>
                  </a:lnTo>
                  <a:lnTo>
                    <a:pt x="532" y="399"/>
                  </a:lnTo>
                  <a:lnTo>
                    <a:pt x="549" y="333"/>
                  </a:lnTo>
                  <a:lnTo>
                    <a:pt x="549" y="283"/>
                  </a:lnTo>
                  <a:lnTo>
                    <a:pt x="549" y="216"/>
                  </a:lnTo>
                  <a:lnTo>
                    <a:pt x="532" y="166"/>
                  </a:lnTo>
                  <a:lnTo>
                    <a:pt x="516" y="117"/>
                  </a:lnTo>
                  <a:lnTo>
                    <a:pt x="466" y="83"/>
                  </a:lnTo>
                  <a:lnTo>
                    <a:pt x="433" y="50"/>
                  </a:lnTo>
                  <a:lnTo>
                    <a:pt x="383" y="17"/>
                  </a:lnTo>
                  <a:lnTo>
                    <a:pt x="333"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7"/>
            <p:cNvSpPr/>
            <p:nvPr/>
          </p:nvSpPr>
          <p:spPr>
            <a:xfrm>
              <a:off x="1897725" y="2103075"/>
              <a:ext cx="14150" cy="14175"/>
            </a:xfrm>
            <a:custGeom>
              <a:rect b="b" l="l" r="r" t="t"/>
              <a:pathLst>
                <a:path extrusionOk="0" h="567" w="566">
                  <a:moveTo>
                    <a:pt x="283" y="1"/>
                  </a:moveTo>
                  <a:lnTo>
                    <a:pt x="233" y="18"/>
                  </a:lnTo>
                  <a:lnTo>
                    <a:pt x="167" y="34"/>
                  </a:lnTo>
                  <a:lnTo>
                    <a:pt x="134" y="51"/>
                  </a:lnTo>
                  <a:lnTo>
                    <a:pt x="84" y="84"/>
                  </a:lnTo>
                  <a:lnTo>
                    <a:pt x="51" y="134"/>
                  </a:lnTo>
                  <a:lnTo>
                    <a:pt x="17" y="184"/>
                  </a:lnTo>
                  <a:lnTo>
                    <a:pt x="1" y="234"/>
                  </a:lnTo>
                  <a:lnTo>
                    <a:pt x="1" y="284"/>
                  </a:lnTo>
                  <a:lnTo>
                    <a:pt x="1" y="350"/>
                  </a:lnTo>
                  <a:lnTo>
                    <a:pt x="17" y="400"/>
                  </a:lnTo>
                  <a:lnTo>
                    <a:pt x="51" y="450"/>
                  </a:lnTo>
                  <a:lnTo>
                    <a:pt x="84" y="483"/>
                  </a:lnTo>
                  <a:lnTo>
                    <a:pt x="134" y="516"/>
                  </a:lnTo>
                  <a:lnTo>
                    <a:pt x="167" y="549"/>
                  </a:lnTo>
                  <a:lnTo>
                    <a:pt x="233" y="566"/>
                  </a:lnTo>
                  <a:lnTo>
                    <a:pt x="333" y="566"/>
                  </a:lnTo>
                  <a:lnTo>
                    <a:pt x="383" y="549"/>
                  </a:lnTo>
                  <a:lnTo>
                    <a:pt x="433" y="516"/>
                  </a:lnTo>
                  <a:lnTo>
                    <a:pt x="483" y="483"/>
                  </a:lnTo>
                  <a:lnTo>
                    <a:pt x="516" y="450"/>
                  </a:lnTo>
                  <a:lnTo>
                    <a:pt x="533" y="400"/>
                  </a:lnTo>
                  <a:lnTo>
                    <a:pt x="549" y="350"/>
                  </a:lnTo>
                  <a:lnTo>
                    <a:pt x="566" y="284"/>
                  </a:lnTo>
                  <a:lnTo>
                    <a:pt x="549" y="234"/>
                  </a:lnTo>
                  <a:lnTo>
                    <a:pt x="533" y="184"/>
                  </a:lnTo>
                  <a:lnTo>
                    <a:pt x="516" y="134"/>
                  </a:lnTo>
                  <a:lnTo>
                    <a:pt x="483" y="84"/>
                  </a:lnTo>
                  <a:lnTo>
                    <a:pt x="433" y="51"/>
                  </a:lnTo>
                  <a:lnTo>
                    <a:pt x="383" y="34"/>
                  </a:lnTo>
                  <a:lnTo>
                    <a:pt x="333" y="18"/>
                  </a:lnTo>
                  <a:lnTo>
                    <a:pt x="28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7"/>
            <p:cNvSpPr/>
            <p:nvPr/>
          </p:nvSpPr>
          <p:spPr>
            <a:xfrm>
              <a:off x="1925975" y="2118875"/>
              <a:ext cx="14175" cy="14150"/>
            </a:xfrm>
            <a:custGeom>
              <a:rect b="b" l="l" r="r" t="t"/>
              <a:pathLst>
                <a:path extrusionOk="0" h="566" w="567">
                  <a:moveTo>
                    <a:pt x="234" y="1"/>
                  </a:moveTo>
                  <a:lnTo>
                    <a:pt x="184" y="17"/>
                  </a:lnTo>
                  <a:lnTo>
                    <a:pt x="134" y="50"/>
                  </a:lnTo>
                  <a:lnTo>
                    <a:pt x="84" y="84"/>
                  </a:lnTo>
                  <a:lnTo>
                    <a:pt x="51" y="117"/>
                  </a:lnTo>
                  <a:lnTo>
                    <a:pt x="34" y="167"/>
                  </a:lnTo>
                  <a:lnTo>
                    <a:pt x="18" y="217"/>
                  </a:lnTo>
                  <a:lnTo>
                    <a:pt x="1" y="283"/>
                  </a:lnTo>
                  <a:lnTo>
                    <a:pt x="18" y="333"/>
                  </a:lnTo>
                  <a:lnTo>
                    <a:pt x="34" y="383"/>
                  </a:lnTo>
                  <a:lnTo>
                    <a:pt x="51" y="433"/>
                  </a:lnTo>
                  <a:lnTo>
                    <a:pt x="84" y="483"/>
                  </a:lnTo>
                  <a:lnTo>
                    <a:pt x="134" y="516"/>
                  </a:lnTo>
                  <a:lnTo>
                    <a:pt x="184" y="532"/>
                  </a:lnTo>
                  <a:lnTo>
                    <a:pt x="234" y="549"/>
                  </a:lnTo>
                  <a:lnTo>
                    <a:pt x="283" y="566"/>
                  </a:lnTo>
                  <a:lnTo>
                    <a:pt x="350" y="549"/>
                  </a:lnTo>
                  <a:lnTo>
                    <a:pt x="400" y="532"/>
                  </a:lnTo>
                  <a:lnTo>
                    <a:pt x="450" y="516"/>
                  </a:lnTo>
                  <a:lnTo>
                    <a:pt x="483" y="483"/>
                  </a:lnTo>
                  <a:lnTo>
                    <a:pt x="516" y="433"/>
                  </a:lnTo>
                  <a:lnTo>
                    <a:pt x="549" y="383"/>
                  </a:lnTo>
                  <a:lnTo>
                    <a:pt x="566" y="333"/>
                  </a:lnTo>
                  <a:lnTo>
                    <a:pt x="566" y="283"/>
                  </a:lnTo>
                  <a:lnTo>
                    <a:pt x="566" y="217"/>
                  </a:lnTo>
                  <a:lnTo>
                    <a:pt x="549" y="167"/>
                  </a:lnTo>
                  <a:lnTo>
                    <a:pt x="516" y="117"/>
                  </a:lnTo>
                  <a:lnTo>
                    <a:pt x="483" y="84"/>
                  </a:lnTo>
                  <a:lnTo>
                    <a:pt x="450" y="50"/>
                  </a:lnTo>
                  <a:lnTo>
                    <a:pt x="400" y="17"/>
                  </a:lnTo>
                  <a:lnTo>
                    <a:pt x="350"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7"/>
            <p:cNvSpPr/>
            <p:nvPr/>
          </p:nvSpPr>
          <p:spPr>
            <a:xfrm>
              <a:off x="2005350" y="2094775"/>
              <a:ext cx="13750" cy="13750"/>
            </a:xfrm>
            <a:custGeom>
              <a:rect b="b" l="l" r="r" t="t"/>
              <a:pathLst>
                <a:path extrusionOk="0" h="550" w="550">
                  <a:moveTo>
                    <a:pt x="217" y="1"/>
                  </a:moveTo>
                  <a:lnTo>
                    <a:pt x="167" y="17"/>
                  </a:lnTo>
                  <a:lnTo>
                    <a:pt x="117" y="50"/>
                  </a:lnTo>
                  <a:lnTo>
                    <a:pt x="67" y="84"/>
                  </a:lnTo>
                  <a:lnTo>
                    <a:pt x="34" y="117"/>
                  </a:lnTo>
                  <a:lnTo>
                    <a:pt x="17" y="167"/>
                  </a:lnTo>
                  <a:lnTo>
                    <a:pt x="1" y="217"/>
                  </a:lnTo>
                  <a:lnTo>
                    <a:pt x="1" y="283"/>
                  </a:lnTo>
                  <a:lnTo>
                    <a:pt x="1" y="333"/>
                  </a:lnTo>
                  <a:lnTo>
                    <a:pt x="17" y="383"/>
                  </a:lnTo>
                  <a:lnTo>
                    <a:pt x="34" y="433"/>
                  </a:lnTo>
                  <a:lnTo>
                    <a:pt x="67" y="466"/>
                  </a:lnTo>
                  <a:lnTo>
                    <a:pt x="117" y="499"/>
                  </a:lnTo>
                  <a:lnTo>
                    <a:pt x="167" y="532"/>
                  </a:lnTo>
                  <a:lnTo>
                    <a:pt x="217" y="549"/>
                  </a:lnTo>
                  <a:lnTo>
                    <a:pt x="333" y="549"/>
                  </a:lnTo>
                  <a:lnTo>
                    <a:pt x="383" y="532"/>
                  </a:lnTo>
                  <a:lnTo>
                    <a:pt x="433" y="499"/>
                  </a:lnTo>
                  <a:lnTo>
                    <a:pt x="466" y="466"/>
                  </a:lnTo>
                  <a:lnTo>
                    <a:pt x="499" y="433"/>
                  </a:lnTo>
                  <a:lnTo>
                    <a:pt x="532" y="383"/>
                  </a:lnTo>
                  <a:lnTo>
                    <a:pt x="549" y="333"/>
                  </a:lnTo>
                  <a:lnTo>
                    <a:pt x="549" y="283"/>
                  </a:lnTo>
                  <a:lnTo>
                    <a:pt x="549" y="217"/>
                  </a:lnTo>
                  <a:lnTo>
                    <a:pt x="532" y="167"/>
                  </a:lnTo>
                  <a:lnTo>
                    <a:pt x="499" y="117"/>
                  </a:lnTo>
                  <a:lnTo>
                    <a:pt x="466" y="84"/>
                  </a:lnTo>
                  <a:lnTo>
                    <a:pt x="433" y="50"/>
                  </a:lnTo>
                  <a:lnTo>
                    <a:pt x="383" y="17"/>
                  </a:lnTo>
                  <a:lnTo>
                    <a:pt x="33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7"/>
            <p:cNvSpPr/>
            <p:nvPr/>
          </p:nvSpPr>
          <p:spPr>
            <a:xfrm>
              <a:off x="2069350" y="2110150"/>
              <a:ext cx="14150" cy="14150"/>
            </a:xfrm>
            <a:custGeom>
              <a:rect b="b" l="l" r="r" t="t"/>
              <a:pathLst>
                <a:path extrusionOk="0" h="566" w="566">
                  <a:moveTo>
                    <a:pt x="283" y="1"/>
                  </a:moveTo>
                  <a:lnTo>
                    <a:pt x="233" y="17"/>
                  </a:lnTo>
                  <a:lnTo>
                    <a:pt x="183" y="34"/>
                  </a:lnTo>
                  <a:lnTo>
                    <a:pt x="133" y="50"/>
                  </a:lnTo>
                  <a:lnTo>
                    <a:pt x="83" y="84"/>
                  </a:lnTo>
                  <a:lnTo>
                    <a:pt x="50" y="134"/>
                  </a:lnTo>
                  <a:lnTo>
                    <a:pt x="33" y="183"/>
                  </a:lnTo>
                  <a:lnTo>
                    <a:pt x="17" y="233"/>
                  </a:lnTo>
                  <a:lnTo>
                    <a:pt x="0" y="283"/>
                  </a:lnTo>
                  <a:lnTo>
                    <a:pt x="17" y="350"/>
                  </a:lnTo>
                  <a:lnTo>
                    <a:pt x="33" y="399"/>
                  </a:lnTo>
                  <a:lnTo>
                    <a:pt x="50" y="449"/>
                  </a:lnTo>
                  <a:lnTo>
                    <a:pt x="83" y="483"/>
                  </a:lnTo>
                  <a:lnTo>
                    <a:pt x="133" y="516"/>
                  </a:lnTo>
                  <a:lnTo>
                    <a:pt x="183" y="549"/>
                  </a:lnTo>
                  <a:lnTo>
                    <a:pt x="233" y="566"/>
                  </a:lnTo>
                  <a:lnTo>
                    <a:pt x="349" y="566"/>
                  </a:lnTo>
                  <a:lnTo>
                    <a:pt x="399" y="549"/>
                  </a:lnTo>
                  <a:lnTo>
                    <a:pt x="449" y="516"/>
                  </a:lnTo>
                  <a:lnTo>
                    <a:pt x="482" y="483"/>
                  </a:lnTo>
                  <a:lnTo>
                    <a:pt x="515" y="449"/>
                  </a:lnTo>
                  <a:lnTo>
                    <a:pt x="549" y="399"/>
                  </a:lnTo>
                  <a:lnTo>
                    <a:pt x="565" y="350"/>
                  </a:lnTo>
                  <a:lnTo>
                    <a:pt x="565" y="283"/>
                  </a:lnTo>
                  <a:lnTo>
                    <a:pt x="565" y="233"/>
                  </a:lnTo>
                  <a:lnTo>
                    <a:pt x="549" y="183"/>
                  </a:lnTo>
                  <a:lnTo>
                    <a:pt x="515" y="134"/>
                  </a:lnTo>
                  <a:lnTo>
                    <a:pt x="482" y="84"/>
                  </a:lnTo>
                  <a:lnTo>
                    <a:pt x="449" y="50"/>
                  </a:lnTo>
                  <a:lnTo>
                    <a:pt x="399" y="34"/>
                  </a:lnTo>
                  <a:lnTo>
                    <a:pt x="349" y="17"/>
                  </a:lnTo>
                  <a:lnTo>
                    <a:pt x="28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7"/>
            <p:cNvSpPr/>
            <p:nvPr/>
          </p:nvSpPr>
          <p:spPr>
            <a:xfrm>
              <a:off x="2173225" y="2110150"/>
              <a:ext cx="13725" cy="14150"/>
            </a:xfrm>
            <a:custGeom>
              <a:rect b="b" l="l" r="r" t="t"/>
              <a:pathLst>
                <a:path extrusionOk="0" h="566" w="549">
                  <a:moveTo>
                    <a:pt x="283" y="1"/>
                  </a:moveTo>
                  <a:lnTo>
                    <a:pt x="217" y="17"/>
                  </a:lnTo>
                  <a:lnTo>
                    <a:pt x="167" y="34"/>
                  </a:lnTo>
                  <a:lnTo>
                    <a:pt x="117" y="50"/>
                  </a:lnTo>
                  <a:lnTo>
                    <a:pt x="84" y="84"/>
                  </a:lnTo>
                  <a:lnTo>
                    <a:pt x="50" y="134"/>
                  </a:lnTo>
                  <a:lnTo>
                    <a:pt x="17" y="183"/>
                  </a:lnTo>
                  <a:lnTo>
                    <a:pt x="0" y="233"/>
                  </a:lnTo>
                  <a:lnTo>
                    <a:pt x="0" y="283"/>
                  </a:lnTo>
                  <a:lnTo>
                    <a:pt x="0" y="350"/>
                  </a:lnTo>
                  <a:lnTo>
                    <a:pt x="17" y="399"/>
                  </a:lnTo>
                  <a:lnTo>
                    <a:pt x="50" y="449"/>
                  </a:lnTo>
                  <a:lnTo>
                    <a:pt x="84" y="483"/>
                  </a:lnTo>
                  <a:lnTo>
                    <a:pt x="117" y="516"/>
                  </a:lnTo>
                  <a:lnTo>
                    <a:pt x="167" y="549"/>
                  </a:lnTo>
                  <a:lnTo>
                    <a:pt x="217" y="566"/>
                  </a:lnTo>
                  <a:lnTo>
                    <a:pt x="333" y="566"/>
                  </a:lnTo>
                  <a:lnTo>
                    <a:pt x="383" y="549"/>
                  </a:lnTo>
                  <a:lnTo>
                    <a:pt x="433" y="516"/>
                  </a:lnTo>
                  <a:lnTo>
                    <a:pt x="482" y="483"/>
                  </a:lnTo>
                  <a:lnTo>
                    <a:pt x="516" y="449"/>
                  </a:lnTo>
                  <a:lnTo>
                    <a:pt x="532" y="399"/>
                  </a:lnTo>
                  <a:lnTo>
                    <a:pt x="549" y="350"/>
                  </a:lnTo>
                  <a:lnTo>
                    <a:pt x="549" y="283"/>
                  </a:lnTo>
                  <a:lnTo>
                    <a:pt x="549" y="233"/>
                  </a:lnTo>
                  <a:lnTo>
                    <a:pt x="532" y="183"/>
                  </a:lnTo>
                  <a:lnTo>
                    <a:pt x="516" y="134"/>
                  </a:lnTo>
                  <a:lnTo>
                    <a:pt x="482" y="84"/>
                  </a:lnTo>
                  <a:lnTo>
                    <a:pt x="433" y="50"/>
                  </a:lnTo>
                  <a:lnTo>
                    <a:pt x="383" y="34"/>
                  </a:lnTo>
                  <a:lnTo>
                    <a:pt x="333" y="17"/>
                  </a:lnTo>
                  <a:lnTo>
                    <a:pt x="28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7"/>
            <p:cNvSpPr/>
            <p:nvPr/>
          </p:nvSpPr>
          <p:spPr>
            <a:xfrm>
              <a:off x="1982500" y="2076900"/>
              <a:ext cx="14150" cy="14150"/>
            </a:xfrm>
            <a:custGeom>
              <a:rect b="b" l="l" r="r" t="t"/>
              <a:pathLst>
                <a:path extrusionOk="0" h="566" w="566">
                  <a:moveTo>
                    <a:pt x="283" y="1"/>
                  </a:moveTo>
                  <a:lnTo>
                    <a:pt x="216" y="17"/>
                  </a:lnTo>
                  <a:lnTo>
                    <a:pt x="167" y="34"/>
                  </a:lnTo>
                  <a:lnTo>
                    <a:pt x="117" y="51"/>
                  </a:lnTo>
                  <a:lnTo>
                    <a:pt x="83" y="84"/>
                  </a:lnTo>
                  <a:lnTo>
                    <a:pt x="50" y="134"/>
                  </a:lnTo>
                  <a:lnTo>
                    <a:pt x="17" y="184"/>
                  </a:lnTo>
                  <a:lnTo>
                    <a:pt x="0" y="234"/>
                  </a:lnTo>
                  <a:lnTo>
                    <a:pt x="0" y="283"/>
                  </a:lnTo>
                  <a:lnTo>
                    <a:pt x="0" y="350"/>
                  </a:lnTo>
                  <a:lnTo>
                    <a:pt x="17" y="400"/>
                  </a:lnTo>
                  <a:lnTo>
                    <a:pt x="50" y="450"/>
                  </a:lnTo>
                  <a:lnTo>
                    <a:pt x="83" y="483"/>
                  </a:lnTo>
                  <a:lnTo>
                    <a:pt x="117" y="516"/>
                  </a:lnTo>
                  <a:lnTo>
                    <a:pt x="167" y="549"/>
                  </a:lnTo>
                  <a:lnTo>
                    <a:pt x="216" y="566"/>
                  </a:lnTo>
                  <a:lnTo>
                    <a:pt x="333" y="566"/>
                  </a:lnTo>
                  <a:lnTo>
                    <a:pt x="383" y="549"/>
                  </a:lnTo>
                  <a:lnTo>
                    <a:pt x="433" y="516"/>
                  </a:lnTo>
                  <a:lnTo>
                    <a:pt x="482" y="483"/>
                  </a:lnTo>
                  <a:lnTo>
                    <a:pt x="516" y="450"/>
                  </a:lnTo>
                  <a:lnTo>
                    <a:pt x="532" y="400"/>
                  </a:lnTo>
                  <a:lnTo>
                    <a:pt x="549" y="350"/>
                  </a:lnTo>
                  <a:lnTo>
                    <a:pt x="566" y="283"/>
                  </a:lnTo>
                  <a:lnTo>
                    <a:pt x="549" y="234"/>
                  </a:lnTo>
                  <a:lnTo>
                    <a:pt x="532" y="184"/>
                  </a:lnTo>
                  <a:lnTo>
                    <a:pt x="516" y="134"/>
                  </a:lnTo>
                  <a:lnTo>
                    <a:pt x="482" y="84"/>
                  </a:lnTo>
                  <a:lnTo>
                    <a:pt x="433" y="51"/>
                  </a:lnTo>
                  <a:lnTo>
                    <a:pt x="383" y="34"/>
                  </a:lnTo>
                  <a:lnTo>
                    <a:pt x="333" y="17"/>
                  </a:lnTo>
                  <a:lnTo>
                    <a:pt x="283"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7"/>
            <p:cNvSpPr/>
            <p:nvPr/>
          </p:nvSpPr>
          <p:spPr>
            <a:xfrm>
              <a:off x="2030275" y="2089375"/>
              <a:ext cx="14150" cy="13725"/>
            </a:xfrm>
            <a:custGeom>
              <a:rect b="b" l="l" r="r" t="t"/>
              <a:pathLst>
                <a:path extrusionOk="0" h="549" w="566">
                  <a:moveTo>
                    <a:pt x="234" y="1"/>
                  </a:moveTo>
                  <a:lnTo>
                    <a:pt x="184" y="17"/>
                  </a:lnTo>
                  <a:lnTo>
                    <a:pt x="134" y="50"/>
                  </a:lnTo>
                  <a:lnTo>
                    <a:pt x="84" y="84"/>
                  </a:lnTo>
                  <a:lnTo>
                    <a:pt x="51" y="117"/>
                  </a:lnTo>
                  <a:lnTo>
                    <a:pt x="34" y="167"/>
                  </a:lnTo>
                  <a:lnTo>
                    <a:pt x="17" y="217"/>
                  </a:lnTo>
                  <a:lnTo>
                    <a:pt x="1" y="266"/>
                  </a:lnTo>
                  <a:lnTo>
                    <a:pt x="17" y="333"/>
                  </a:lnTo>
                  <a:lnTo>
                    <a:pt x="34" y="383"/>
                  </a:lnTo>
                  <a:lnTo>
                    <a:pt x="51" y="433"/>
                  </a:lnTo>
                  <a:lnTo>
                    <a:pt x="84" y="466"/>
                  </a:lnTo>
                  <a:lnTo>
                    <a:pt x="134" y="499"/>
                  </a:lnTo>
                  <a:lnTo>
                    <a:pt x="184" y="532"/>
                  </a:lnTo>
                  <a:lnTo>
                    <a:pt x="234" y="549"/>
                  </a:lnTo>
                  <a:lnTo>
                    <a:pt x="350" y="549"/>
                  </a:lnTo>
                  <a:lnTo>
                    <a:pt x="400" y="532"/>
                  </a:lnTo>
                  <a:lnTo>
                    <a:pt x="450" y="499"/>
                  </a:lnTo>
                  <a:lnTo>
                    <a:pt x="483" y="466"/>
                  </a:lnTo>
                  <a:lnTo>
                    <a:pt x="516" y="433"/>
                  </a:lnTo>
                  <a:lnTo>
                    <a:pt x="549" y="383"/>
                  </a:lnTo>
                  <a:lnTo>
                    <a:pt x="566" y="333"/>
                  </a:lnTo>
                  <a:lnTo>
                    <a:pt x="566" y="266"/>
                  </a:lnTo>
                  <a:lnTo>
                    <a:pt x="566" y="217"/>
                  </a:lnTo>
                  <a:lnTo>
                    <a:pt x="549" y="167"/>
                  </a:lnTo>
                  <a:lnTo>
                    <a:pt x="516" y="117"/>
                  </a:lnTo>
                  <a:lnTo>
                    <a:pt x="483" y="84"/>
                  </a:lnTo>
                  <a:lnTo>
                    <a:pt x="450" y="50"/>
                  </a:lnTo>
                  <a:lnTo>
                    <a:pt x="400" y="17"/>
                  </a:lnTo>
                  <a:lnTo>
                    <a:pt x="350"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7"/>
            <p:cNvSpPr/>
            <p:nvPr/>
          </p:nvSpPr>
          <p:spPr>
            <a:xfrm>
              <a:off x="2131675" y="2080650"/>
              <a:ext cx="14150" cy="14150"/>
            </a:xfrm>
            <a:custGeom>
              <a:rect b="b" l="l" r="r" t="t"/>
              <a:pathLst>
                <a:path extrusionOk="0" h="566" w="566">
                  <a:moveTo>
                    <a:pt x="216" y="0"/>
                  </a:moveTo>
                  <a:lnTo>
                    <a:pt x="167" y="17"/>
                  </a:lnTo>
                  <a:lnTo>
                    <a:pt x="117" y="50"/>
                  </a:lnTo>
                  <a:lnTo>
                    <a:pt x="83" y="84"/>
                  </a:lnTo>
                  <a:lnTo>
                    <a:pt x="50" y="117"/>
                  </a:lnTo>
                  <a:lnTo>
                    <a:pt x="17" y="167"/>
                  </a:lnTo>
                  <a:lnTo>
                    <a:pt x="0" y="217"/>
                  </a:lnTo>
                  <a:lnTo>
                    <a:pt x="0" y="283"/>
                  </a:lnTo>
                  <a:lnTo>
                    <a:pt x="0" y="333"/>
                  </a:lnTo>
                  <a:lnTo>
                    <a:pt x="17" y="383"/>
                  </a:lnTo>
                  <a:lnTo>
                    <a:pt x="50" y="433"/>
                  </a:lnTo>
                  <a:lnTo>
                    <a:pt x="83" y="482"/>
                  </a:lnTo>
                  <a:lnTo>
                    <a:pt x="117" y="516"/>
                  </a:lnTo>
                  <a:lnTo>
                    <a:pt x="167" y="549"/>
                  </a:lnTo>
                  <a:lnTo>
                    <a:pt x="216" y="566"/>
                  </a:lnTo>
                  <a:lnTo>
                    <a:pt x="333" y="566"/>
                  </a:lnTo>
                  <a:lnTo>
                    <a:pt x="383" y="549"/>
                  </a:lnTo>
                  <a:lnTo>
                    <a:pt x="433" y="516"/>
                  </a:lnTo>
                  <a:lnTo>
                    <a:pt x="482" y="482"/>
                  </a:lnTo>
                  <a:lnTo>
                    <a:pt x="516" y="433"/>
                  </a:lnTo>
                  <a:lnTo>
                    <a:pt x="532" y="383"/>
                  </a:lnTo>
                  <a:lnTo>
                    <a:pt x="549" y="333"/>
                  </a:lnTo>
                  <a:lnTo>
                    <a:pt x="565" y="283"/>
                  </a:lnTo>
                  <a:lnTo>
                    <a:pt x="549" y="217"/>
                  </a:lnTo>
                  <a:lnTo>
                    <a:pt x="532" y="167"/>
                  </a:lnTo>
                  <a:lnTo>
                    <a:pt x="516" y="117"/>
                  </a:lnTo>
                  <a:lnTo>
                    <a:pt x="482" y="84"/>
                  </a:lnTo>
                  <a:lnTo>
                    <a:pt x="433" y="50"/>
                  </a:lnTo>
                  <a:lnTo>
                    <a:pt x="383" y="17"/>
                  </a:lnTo>
                  <a:lnTo>
                    <a:pt x="333"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7"/>
            <p:cNvSpPr/>
            <p:nvPr/>
          </p:nvSpPr>
          <p:spPr>
            <a:xfrm>
              <a:off x="2242625" y="2059875"/>
              <a:ext cx="14150" cy="14150"/>
            </a:xfrm>
            <a:custGeom>
              <a:rect b="b" l="l" r="r" t="t"/>
              <a:pathLst>
                <a:path extrusionOk="0" h="566" w="566">
                  <a:moveTo>
                    <a:pt x="283" y="0"/>
                  </a:moveTo>
                  <a:lnTo>
                    <a:pt x="233" y="17"/>
                  </a:lnTo>
                  <a:lnTo>
                    <a:pt x="183" y="34"/>
                  </a:lnTo>
                  <a:lnTo>
                    <a:pt x="133" y="50"/>
                  </a:lnTo>
                  <a:lnTo>
                    <a:pt x="83" y="84"/>
                  </a:lnTo>
                  <a:lnTo>
                    <a:pt x="50" y="133"/>
                  </a:lnTo>
                  <a:lnTo>
                    <a:pt x="33" y="183"/>
                  </a:lnTo>
                  <a:lnTo>
                    <a:pt x="17" y="233"/>
                  </a:lnTo>
                  <a:lnTo>
                    <a:pt x="0" y="283"/>
                  </a:lnTo>
                  <a:lnTo>
                    <a:pt x="17" y="349"/>
                  </a:lnTo>
                  <a:lnTo>
                    <a:pt x="33" y="399"/>
                  </a:lnTo>
                  <a:lnTo>
                    <a:pt x="50" y="449"/>
                  </a:lnTo>
                  <a:lnTo>
                    <a:pt x="83" y="482"/>
                  </a:lnTo>
                  <a:lnTo>
                    <a:pt x="133" y="516"/>
                  </a:lnTo>
                  <a:lnTo>
                    <a:pt x="183" y="549"/>
                  </a:lnTo>
                  <a:lnTo>
                    <a:pt x="233" y="566"/>
                  </a:lnTo>
                  <a:lnTo>
                    <a:pt x="333" y="566"/>
                  </a:lnTo>
                  <a:lnTo>
                    <a:pt x="399" y="549"/>
                  </a:lnTo>
                  <a:lnTo>
                    <a:pt x="449" y="516"/>
                  </a:lnTo>
                  <a:lnTo>
                    <a:pt x="482" y="482"/>
                  </a:lnTo>
                  <a:lnTo>
                    <a:pt x="515" y="449"/>
                  </a:lnTo>
                  <a:lnTo>
                    <a:pt x="549" y="399"/>
                  </a:lnTo>
                  <a:lnTo>
                    <a:pt x="565" y="349"/>
                  </a:lnTo>
                  <a:lnTo>
                    <a:pt x="565" y="283"/>
                  </a:lnTo>
                  <a:lnTo>
                    <a:pt x="565" y="233"/>
                  </a:lnTo>
                  <a:lnTo>
                    <a:pt x="549" y="183"/>
                  </a:lnTo>
                  <a:lnTo>
                    <a:pt x="515" y="133"/>
                  </a:lnTo>
                  <a:lnTo>
                    <a:pt x="482" y="84"/>
                  </a:lnTo>
                  <a:lnTo>
                    <a:pt x="449" y="50"/>
                  </a:lnTo>
                  <a:lnTo>
                    <a:pt x="399" y="34"/>
                  </a:lnTo>
                  <a:lnTo>
                    <a:pt x="333" y="17"/>
                  </a:lnTo>
                  <a:lnTo>
                    <a:pt x="283"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7"/>
            <p:cNvSpPr/>
            <p:nvPr/>
          </p:nvSpPr>
          <p:spPr>
            <a:xfrm>
              <a:off x="1738175" y="1852950"/>
              <a:ext cx="510275" cy="350300"/>
            </a:xfrm>
            <a:custGeom>
              <a:rect b="b" l="l" r="r" t="t"/>
              <a:pathLst>
                <a:path extrusionOk="0" h="14012" w="20411">
                  <a:moveTo>
                    <a:pt x="50" y="0"/>
                  </a:moveTo>
                  <a:lnTo>
                    <a:pt x="33" y="3491"/>
                  </a:lnTo>
                  <a:lnTo>
                    <a:pt x="17" y="6981"/>
                  </a:lnTo>
                  <a:lnTo>
                    <a:pt x="0" y="13962"/>
                  </a:lnTo>
                  <a:lnTo>
                    <a:pt x="0" y="14012"/>
                  </a:lnTo>
                  <a:lnTo>
                    <a:pt x="5136" y="14012"/>
                  </a:lnTo>
                  <a:lnTo>
                    <a:pt x="10222" y="13995"/>
                  </a:lnTo>
                  <a:lnTo>
                    <a:pt x="15308" y="13995"/>
                  </a:lnTo>
                  <a:lnTo>
                    <a:pt x="20411" y="13962"/>
                  </a:lnTo>
                  <a:lnTo>
                    <a:pt x="15308" y="13929"/>
                  </a:lnTo>
                  <a:lnTo>
                    <a:pt x="10222" y="13929"/>
                  </a:lnTo>
                  <a:lnTo>
                    <a:pt x="5136" y="13912"/>
                  </a:lnTo>
                  <a:lnTo>
                    <a:pt x="100" y="13912"/>
                  </a:lnTo>
                  <a:lnTo>
                    <a:pt x="83" y="6981"/>
                  </a:lnTo>
                  <a:lnTo>
                    <a:pt x="83" y="3491"/>
                  </a:lnTo>
                  <a:lnTo>
                    <a:pt x="50"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7"/>
            <p:cNvSpPr/>
            <p:nvPr/>
          </p:nvSpPr>
          <p:spPr>
            <a:xfrm>
              <a:off x="1720725" y="2345350"/>
              <a:ext cx="287975" cy="287550"/>
            </a:xfrm>
            <a:custGeom>
              <a:rect b="b" l="l" r="r" t="t"/>
              <a:pathLst>
                <a:path extrusionOk="0" h="11502" w="11519">
                  <a:moveTo>
                    <a:pt x="5302" y="0"/>
                  </a:moveTo>
                  <a:lnTo>
                    <a:pt x="5020" y="33"/>
                  </a:lnTo>
                  <a:lnTo>
                    <a:pt x="4754" y="83"/>
                  </a:lnTo>
                  <a:lnTo>
                    <a:pt x="4471" y="133"/>
                  </a:lnTo>
                  <a:lnTo>
                    <a:pt x="4205" y="200"/>
                  </a:lnTo>
                  <a:lnTo>
                    <a:pt x="3939" y="283"/>
                  </a:lnTo>
                  <a:lnTo>
                    <a:pt x="3673" y="382"/>
                  </a:lnTo>
                  <a:lnTo>
                    <a:pt x="3424" y="482"/>
                  </a:lnTo>
                  <a:lnTo>
                    <a:pt x="3175" y="598"/>
                  </a:lnTo>
                  <a:lnTo>
                    <a:pt x="2925" y="731"/>
                  </a:lnTo>
                  <a:lnTo>
                    <a:pt x="2693" y="881"/>
                  </a:lnTo>
                  <a:lnTo>
                    <a:pt x="2460" y="1031"/>
                  </a:lnTo>
                  <a:lnTo>
                    <a:pt x="2244" y="1197"/>
                  </a:lnTo>
                  <a:lnTo>
                    <a:pt x="2028" y="1363"/>
                  </a:lnTo>
                  <a:lnTo>
                    <a:pt x="1812" y="1546"/>
                  </a:lnTo>
                  <a:lnTo>
                    <a:pt x="1612" y="1745"/>
                  </a:lnTo>
                  <a:lnTo>
                    <a:pt x="1430" y="1945"/>
                  </a:lnTo>
                  <a:lnTo>
                    <a:pt x="1247" y="2161"/>
                  </a:lnTo>
                  <a:lnTo>
                    <a:pt x="1080" y="2393"/>
                  </a:lnTo>
                  <a:lnTo>
                    <a:pt x="914" y="2626"/>
                  </a:lnTo>
                  <a:lnTo>
                    <a:pt x="781" y="2859"/>
                  </a:lnTo>
                  <a:lnTo>
                    <a:pt x="632" y="3108"/>
                  </a:lnTo>
                  <a:lnTo>
                    <a:pt x="515" y="3374"/>
                  </a:lnTo>
                  <a:lnTo>
                    <a:pt x="399" y="3640"/>
                  </a:lnTo>
                  <a:lnTo>
                    <a:pt x="299" y="3906"/>
                  </a:lnTo>
                  <a:lnTo>
                    <a:pt x="216" y="4189"/>
                  </a:lnTo>
                  <a:lnTo>
                    <a:pt x="150" y="4471"/>
                  </a:lnTo>
                  <a:lnTo>
                    <a:pt x="83" y="4770"/>
                  </a:lnTo>
                  <a:lnTo>
                    <a:pt x="33" y="5053"/>
                  </a:lnTo>
                  <a:lnTo>
                    <a:pt x="17" y="5352"/>
                  </a:lnTo>
                  <a:lnTo>
                    <a:pt x="0" y="5635"/>
                  </a:lnTo>
                  <a:lnTo>
                    <a:pt x="0" y="5917"/>
                  </a:lnTo>
                  <a:lnTo>
                    <a:pt x="17" y="6200"/>
                  </a:lnTo>
                  <a:lnTo>
                    <a:pt x="50" y="6482"/>
                  </a:lnTo>
                  <a:lnTo>
                    <a:pt x="83" y="6765"/>
                  </a:lnTo>
                  <a:lnTo>
                    <a:pt x="150" y="7031"/>
                  </a:lnTo>
                  <a:lnTo>
                    <a:pt x="216" y="7313"/>
                  </a:lnTo>
                  <a:lnTo>
                    <a:pt x="299" y="7579"/>
                  </a:lnTo>
                  <a:lnTo>
                    <a:pt x="382" y="7829"/>
                  </a:lnTo>
                  <a:lnTo>
                    <a:pt x="499" y="8095"/>
                  </a:lnTo>
                  <a:lnTo>
                    <a:pt x="615" y="8344"/>
                  </a:lnTo>
                  <a:lnTo>
                    <a:pt x="748" y="8577"/>
                  </a:lnTo>
                  <a:lnTo>
                    <a:pt x="881" y="8826"/>
                  </a:lnTo>
                  <a:lnTo>
                    <a:pt x="1047" y="9059"/>
                  </a:lnTo>
                  <a:lnTo>
                    <a:pt x="1197" y="9275"/>
                  </a:lnTo>
                  <a:lnTo>
                    <a:pt x="1380" y="9491"/>
                  </a:lnTo>
                  <a:lnTo>
                    <a:pt x="1562" y="9690"/>
                  </a:lnTo>
                  <a:lnTo>
                    <a:pt x="1762" y="9890"/>
                  </a:lnTo>
                  <a:lnTo>
                    <a:pt x="1961" y="10089"/>
                  </a:lnTo>
                  <a:lnTo>
                    <a:pt x="2177" y="10255"/>
                  </a:lnTo>
                  <a:lnTo>
                    <a:pt x="2394" y="10421"/>
                  </a:lnTo>
                  <a:lnTo>
                    <a:pt x="2626" y="10588"/>
                  </a:lnTo>
                  <a:lnTo>
                    <a:pt x="2876" y="10737"/>
                  </a:lnTo>
                  <a:lnTo>
                    <a:pt x="3125" y="10870"/>
                  </a:lnTo>
                  <a:lnTo>
                    <a:pt x="3374" y="11003"/>
                  </a:lnTo>
                  <a:lnTo>
                    <a:pt x="3640" y="11103"/>
                  </a:lnTo>
                  <a:lnTo>
                    <a:pt x="3923" y="11203"/>
                  </a:lnTo>
                  <a:lnTo>
                    <a:pt x="4189" y="11302"/>
                  </a:lnTo>
                  <a:lnTo>
                    <a:pt x="4488" y="11369"/>
                  </a:lnTo>
                  <a:lnTo>
                    <a:pt x="4770" y="11419"/>
                  </a:lnTo>
                  <a:lnTo>
                    <a:pt x="5070" y="11469"/>
                  </a:lnTo>
                  <a:lnTo>
                    <a:pt x="5352" y="11502"/>
                  </a:lnTo>
                  <a:lnTo>
                    <a:pt x="6216" y="11502"/>
                  </a:lnTo>
                  <a:lnTo>
                    <a:pt x="6499" y="11469"/>
                  </a:lnTo>
                  <a:lnTo>
                    <a:pt x="6765" y="11419"/>
                  </a:lnTo>
                  <a:lnTo>
                    <a:pt x="7047" y="11369"/>
                  </a:lnTo>
                  <a:lnTo>
                    <a:pt x="7313" y="11302"/>
                  </a:lnTo>
                  <a:lnTo>
                    <a:pt x="7579" y="11219"/>
                  </a:lnTo>
                  <a:lnTo>
                    <a:pt x="7845" y="11120"/>
                  </a:lnTo>
                  <a:lnTo>
                    <a:pt x="8095" y="11020"/>
                  </a:lnTo>
                  <a:lnTo>
                    <a:pt x="8344" y="10903"/>
                  </a:lnTo>
                  <a:lnTo>
                    <a:pt x="8593" y="10771"/>
                  </a:lnTo>
                  <a:lnTo>
                    <a:pt x="8826" y="10621"/>
                  </a:lnTo>
                  <a:lnTo>
                    <a:pt x="9059" y="10471"/>
                  </a:lnTo>
                  <a:lnTo>
                    <a:pt x="9275" y="10305"/>
                  </a:lnTo>
                  <a:lnTo>
                    <a:pt x="9491" y="10139"/>
                  </a:lnTo>
                  <a:lnTo>
                    <a:pt x="9707" y="9956"/>
                  </a:lnTo>
                  <a:lnTo>
                    <a:pt x="9906" y="9757"/>
                  </a:lnTo>
                  <a:lnTo>
                    <a:pt x="10089" y="9557"/>
                  </a:lnTo>
                  <a:lnTo>
                    <a:pt x="10272" y="9341"/>
                  </a:lnTo>
                  <a:lnTo>
                    <a:pt x="10438" y="9108"/>
                  </a:lnTo>
                  <a:lnTo>
                    <a:pt x="10604" y="8876"/>
                  </a:lnTo>
                  <a:lnTo>
                    <a:pt x="10737" y="8643"/>
                  </a:lnTo>
                  <a:lnTo>
                    <a:pt x="10887" y="8394"/>
                  </a:lnTo>
                  <a:lnTo>
                    <a:pt x="11003" y="8128"/>
                  </a:lnTo>
                  <a:lnTo>
                    <a:pt x="11120" y="7862"/>
                  </a:lnTo>
                  <a:lnTo>
                    <a:pt x="11219" y="7596"/>
                  </a:lnTo>
                  <a:lnTo>
                    <a:pt x="11302" y="7313"/>
                  </a:lnTo>
                  <a:lnTo>
                    <a:pt x="11369" y="7031"/>
                  </a:lnTo>
                  <a:lnTo>
                    <a:pt x="11435" y="6732"/>
                  </a:lnTo>
                  <a:lnTo>
                    <a:pt x="11469" y="6449"/>
                  </a:lnTo>
                  <a:lnTo>
                    <a:pt x="11502" y="6150"/>
                  </a:lnTo>
                  <a:lnTo>
                    <a:pt x="11519" y="5867"/>
                  </a:lnTo>
                  <a:lnTo>
                    <a:pt x="11519" y="5585"/>
                  </a:lnTo>
                  <a:lnTo>
                    <a:pt x="11502" y="5302"/>
                  </a:lnTo>
                  <a:lnTo>
                    <a:pt x="11469" y="5020"/>
                  </a:lnTo>
                  <a:lnTo>
                    <a:pt x="11435" y="4737"/>
                  </a:lnTo>
                  <a:lnTo>
                    <a:pt x="11369" y="4471"/>
                  </a:lnTo>
                  <a:lnTo>
                    <a:pt x="11302" y="4189"/>
                  </a:lnTo>
                  <a:lnTo>
                    <a:pt x="11219" y="3923"/>
                  </a:lnTo>
                  <a:lnTo>
                    <a:pt x="11136" y="3673"/>
                  </a:lnTo>
                  <a:lnTo>
                    <a:pt x="11020" y="3407"/>
                  </a:lnTo>
                  <a:lnTo>
                    <a:pt x="10904" y="3158"/>
                  </a:lnTo>
                  <a:lnTo>
                    <a:pt x="10771" y="2925"/>
                  </a:lnTo>
                  <a:lnTo>
                    <a:pt x="10638" y="2676"/>
                  </a:lnTo>
                  <a:lnTo>
                    <a:pt x="10471" y="2443"/>
                  </a:lnTo>
                  <a:lnTo>
                    <a:pt x="10322" y="2227"/>
                  </a:lnTo>
                  <a:lnTo>
                    <a:pt x="10139" y="2011"/>
                  </a:lnTo>
                  <a:lnTo>
                    <a:pt x="9956" y="1812"/>
                  </a:lnTo>
                  <a:lnTo>
                    <a:pt x="9757" y="1612"/>
                  </a:lnTo>
                  <a:lnTo>
                    <a:pt x="9557" y="1413"/>
                  </a:lnTo>
                  <a:lnTo>
                    <a:pt x="9341" y="1247"/>
                  </a:lnTo>
                  <a:lnTo>
                    <a:pt x="9125" y="1080"/>
                  </a:lnTo>
                  <a:lnTo>
                    <a:pt x="8892" y="914"/>
                  </a:lnTo>
                  <a:lnTo>
                    <a:pt x="8643" y="765"/>
                  </a:lnTo>
                  <a:lnTo>
                    <a:pt x="8394" y="632"/>
                  </a:lnTo>
                  <a:lnTo>
                    <a:pt x="8144" y="499"/>
                  </a:lnTo>
                  <a:lnTo>
                    <a:pt x="7879" y="399"/>
                  </a:lnTo>
                  <a:lnTo>
                    <a:pt x="7596" y="299"/>
                  </a:lnTo>
                  <a:lnTo>
                    <a:pt x="7313" y="200"/>
                  </a:lnTo>
                  <a:lnTo>
                    <a:pt x="7031" y="133"/>
                  </a:lnTo>
                  <a:lnTo>
                    <a:pt x="6748" y="83"/>
                  </a:lnTo>
                  <a:lnTo>
                    <a:pt x="6449" y="33"/>
                  </a:lnTo>
                  <a:lnTo>
                    <a:pt x="61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7"/>
            <p:cNvSpPr/>
            <p:nvPr/>
          </p:nvSpPr>
          <p:spPr>
            <a:xfrm>
              <a:off x="1720725" y="2345350"/>
              <a:ext cx="287975" cy="278425"/>
            </a:xfrm>
            <a:custGeom>
              <a:rect b="b" l="l" r="r" t="t"/>
              <a:pathLst>
                <a:path extrusionOk="0" h="11137" w="11519">
                  <a:moveTo>
                    <a:pt x="5552" y="0"/>
                  </a:moveTo>
                  <a:lnTo>
                    <a:pt x="5269" y="17"/>
                  </a:lnTo>
                  <a:lnTo>
                    <a:pt x="5003" y="50"/>
                  </a:lnTo>
                  <a:lnTo>
                    <a:pt x="4720" y="83"/>
                  </a:lnTo>
                  <a:lnTo>
                    <a:pt x="4455" y="150"/>
                  </a:lnTo>
                  <a:lnTo>
                    <a:pt x="4189" y="216"/>
                  </a:lnTo>
                  <a:lnTo>
                    <a:pt x="3923" y="299"/>
                  </a:lnTo>
                  <a:lnTo>
                    <a:pt x="3657" y="399"/>
                  </a:lnTo>
                  <a:lnTo>
                    <a:pt x="3407" y="499"/>
                  </a:lnTo>
                  <a:lnTo>
                    <a:pt x="3158" y="615"/>
                  </a:lnTo>
                  <a:lnTo>
                    <a:pt x="2909" y="748"/>
                  </a:lnTo>
                  <a:lnTo>
                    <a:pt x="2676" y="898"/>
                  </a:lnTo>
                  <a:lnTo>
                    <a:pt x="2443" y="1047"/>
                  </a:lnTo>
                  <a:lnTo>
                    <a:pt x="2211" y="1213"/>
                  </a:lnTo>
                  <a:lnTo>
                    <a:pt x="1995" y="1380"/>
                  </a:lnTo>
                  <a:lnTo>
                    <a:pt x="1795" y="1579"/>
                  </a:lnTo>
                  <a:lnTo>
                    <a:pt x="1596" y="1762"/>
                  </a:lnTo>
                  <a:lnTo>
                    <a:pt x="1413" y="1978"/>
                  </a:lnTo>
                  <a:lnTo>
                    <a:pt x="1230" y="2194"/>
                  </a:lnTo>
                  <a:lnTo>
                    <a:pt x="1064" y="2427"/>
                  </a:lnTo>
                  <a:lnTo>
                    <a:pt x="898" y="2659"/>
                  </a:lnTo>
                  <a:lnTo>
                    <a:pt x="748" y="2909"/>
                  </a:lnTo>
                  <a:lnTo>
                    <a:pt x="615" y="3158"/>
                  </a:lnTo>
                  <a:lnTo>
                    <a:pt x="482" y="3424"/>
                  </a:lnTo>
                  <a:lnTo>
                    <a:pt x="382" y="3707"/>
                  </a:lnTo>
                  <a:lnTo>
                    <a:pt x="283" y="3989"/>
                  </a:lnTo>
                  <a:lnTo>
                    <a:pt x="200" y="4272"/>
                  </a:lnTo>
                  <a:lnTo>
                    <a:pt x="133" y="4538"/>
                  </a:lnTo>
                  <a:lnTo>
                    <a:pt x="67" y="4837"/>
                  </a:lnTo>
                  <a:lnTo>
                    <a:pt x="33" y="5119"/>
                  </a:lnTo>
                  <a:lnTo>
                    <a:pt x="0" y="5402"/>
                  </a:lnTo>
                  <a:lnTo>
                    <a:pt x="0" y="5684"/>
                  </a:lnTo>
                  <a:lnTo>
                    <a:pt x="0" y="5950"/>
                  </a:lnTo>
                  <a:lnTo>
                    <a:pt x="17" y="6233"/>
                  </a:lnTo>
                  <a:lnTo>
                    <a:pt x="50" y="6516"/>
                  </a:lnTo>
                  <a:lnTo>
                    <a:pt x="83" y="6798"/>
                  </a:lnTo>
                  <a:lnTo>
                    <a:pt x="150" y="7064"/>
                  </a:lnTo>
                  <a:lnTo>
                    <a:pt x="216" y="7330"/>
                  </a:lnTo>
                  <a:lnTo>
                    <a:pt x="299" y="7596"/>
                  </a:lnTo>
                  <a:lnTo>
                    <a:pt x="399" y="7862"/>
                  </a:lnTo>
                  <a:lnTo>
                    <a:pt x="499" y="8111"/>
                  </a:lnTo>
                  <a:lnTo>
                    <a:pt x="615" y="8360"/>
                  </a:lnTo>
                  <a:lnTo>
                    <a:pt x="748" y="8610"/>
                  </a:lnTo>
                  <a:lnTo>
                    <a:pt x="898" y="8842"/>
                  </a:lnTo>
                  <a:lnTo>
                    <a:pt x="1047" y="9075"/>
                  </a:lnTo>
                  <a:lnTo>
                    <a:pt x="1213" y="9291"/>
                  </a:lnTo>
                  <a:lnTo>
                    <a:pt x="1396" y="9507"/>
                  </a:lnTo>
                  <a:lnTo>
                    <a:pt x="1579" y="9723"/>
                  </a:lnTo>
                  <a:lnTo>
                    <a:pt x="1779" y="9906"/>
                  </a:lnTo>
                  <a:lnTo>
                    <a:pt x="1978" y="10106"/>
                  </a:lnTo>
                  <a:lnTo>
                    <a:pt x="2194" y="10288"/>
                  </a:lnTo>
                  <a:lnTo>
                    <a:pt x="2427" y="10455"/>
                  </a:lnTo>
                  <a:lnTo>
                    <a:pt x="2659" y="10604"/>
                  </a:lnTo>
                  <a:lnTo>
                    <a:pt x="2909" y="10754"/>
                  </a:lnTo>
                  <a:lnTo>
                    <a:pt x="3175" y="10903"/>
                  </a:lnTo>
                  <a:lnTo>
                    <a:pt x="3424" y="11020"/>
                  </a:lnTo>
                  <a:lnTo>
                    <a:pt x="3707" y="11136"/>
                  </a:lnTo>
                  <a:lnTo>
                    <a:pt x="5768" y="5751"/>
                  </a:lnTo>
                  <a:lnTo>
                    <a:pt x="11519" y="5751"/>
                  </a:lnTo>
                  <a:lnTo>
                    <a:pt x="11502" y="5319"/>
                  </a:lnTo>
                  <a:lnTo>
                    <a:pt x="11452" y="4870"/>
                  </a:lnTo>
                  <a:lnTo>
                    <a:pt x="11369" y="4438"/>
                  </a:lnTo>
                  <a:lnTo>
                    <a:pt x="11253" y="4022"/>
                  </a:lnTo>
                  <a:lnTo>
                    <a:pt x="11103" y="3623"/>
                  </a:lnTo>
                  <a:lnTo>
                    <a:pt x="10937" y="3225"/>
                  </a:lnTo>
                  <a:lnTo>
                    <a:pt x="10737" y="2842"/>
                  </a:lnTo>
                  <a:lnTo>
                    <a:pt x="10505" y="2493"/>
                  </a:lnTo>
                  <a:lnTo>
                    <a:pt x="10239" y="2144"/>
                  </a:lnTo>
                  <a:lnTo>
                    <a:pt x="9956" y="1812"/>
                  </a:lnTo>
                  <a:lnTo>
                    <a:pt x="9657" y="1513"/>
                  </a:lnTo>
                  <a:lnTo>
                    <a:pt x="9325" y="1230"/>
                  </a:lnTo>
                  <a:lnTo>
                    <a:pt x="8975" y="981"/>
                  </a:lnTo>
                  <a:lnTo>
                    <a:pt x="8610" y="748"/>
                  </a:lnTo>
                  <a:lnTo>
                    <a:pt x="8211" y="549"/>
                  </a:lnTo>
                  <a:lnTo>
                    <a:pt x="7812" y="366"/>
                  </a:lnTo>
                  <a:lnTo>
                    <a:pt x="7529" y="266"/>
                  </a:lnTo>
                  <a:lnTo>
                    <a:pt x="7247" y="183"/>
                  </a:lnTo>
                  <a:lnTo>
                    <a:pt x="6964" y="116"/>
                  </a:lnTo>
                  <a:lnTo>
                    <a:pt x="6682" y="67"/>
                  </a:lnTo>
                  <a:lnTo>
                    <a:pt x="6399" y="33"/>
                  </a:lnTo>
                  <a:lnTo>
                    <a:pt x="6117"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7"/>
            <p:cNvSpPr/>
            <p:nvPr/>
          </p:nvSpPr>
          <p:spPr>
            <a:xfrm>
              <a:off x="1720725" y="2345350"/>
              <a:ext cx="287975" cy="287975"/>
            </a:xfrm>
            <a:custGeom>
              <a:rect b="b" l="l" r="r" t="t"/>
              <a:pathLst>
                <a:path extrusionOk="0" h="11519" w="11519">
                  <a:moveTo>
                    <a:pt x="5468" y="0"/>
                  </a:moveTo>
                  <a:lnTo>
                    <a:pt x="5203" y="33"/>
                  </a:lnTo>
                  <a:lnTo>
                    <a:pt x="4920" y="67"/>
                  </a:lnTo>
                  <a:lnTo>
                    <a:pt x="4654" y="100"/>
                  </a:lnTo>
                  <a:lnTo>
                    <a:pt x="4371" y="166"/>
                  </a:lnTo>
                  <a:lnTo>
                    <a:pt x="4106" y="233"/>
                  </a:lnTo>
                  <a:lnTo>
                    <a:pt x="3856" y="332"/>
                  </a:lnTo>
                  <a:lnTo>
                    <a:pt x="3590" y="416"/>
                  </a:lnTo>
                  <a:lnTo>
                    <a:pt x="3341" y="532"/>
                  </a:lnTo>
                  <a:lnTo>
                    <a:pt x="3092" y="665"/>
                  </a:lnTo>
                  <a:lnTo>
                    <a:pt x="2842" y="798"/>
                  </a:lnTo>
                  <a:lnTo>
                    <a:pt x="2610" y="947"/>
                  </a:lnTo>
                  <a:lnTo>
                    <a:pt x="2377" y="1097"/>
                  </a:lnTo>
                  <a:lnTo>
                    <a:pt x="2144" y="1280"/>
                  </a:lnTo>
                  <a:lnTo>
                    <a:pt x="1928" y="1463"/>
                  </a:lnTo>
                  <a:lnTo>
                    <a:pt x="1712" y="1662"/>
                  </a:lnTo>
                  <a:lnTo>
                    <a:pt x="1513" y="1862"/>
                  </a:lnTo>
                  <a:lnTo>
                    <a:pt x="1330" y="2094"/>
                  </a:lnTo>
                  <a:lnTo>
                    <a:pt x="1147" y="2327"/>
                  </a:lnTo>
                  <a:lnTo>
                    <a:pt x="964" y="2560"/>
                  </a:lnTo>
                  <a:lnTo>
                    <a:pt x="815" y="2809"/>
                  </a:lnTo>
                  <a:lnTo>
                    <a:pt x="665" y="3075"/>
                  </a:lnTo>
                  <a:lnTo>
                    <a:pt x="549" y="3324"/>
                  </a:lnTo>
                  <a:lnTo>
                    <a:pt x="432" y="3590"/>
                  </a:lnTo>
                  <a:lnTo>
                    <a:pt x="333" y="3856"/>
                  </a:lnTo>
                  <a:lnTo>
                    <a:pt x="249" y="4122"/>
                  </a:lnTo>
                  <a:lnTo>
                    <a:pt x="166" y="4388"/>
                  </a:lnTo>
                  <a:lnTo>
                    <a:pt x="116" y="4671"/>
                  </a:lnTo>
                  <a:lnTo>
                    <a:pt x="67" y="4937"/>
                  </a:lnTo>
                  <a:lnTo>
                    <a:pt x="33" y="5219"/>
                  </a:lnTo>
                  <a:lnTo>
                    <a:pt x="17" y="5502"/>
                  </a:lnTo>
                  <a:lnTo>
                    <a:pt x="0" y="5768"/>
                  </a:lnTo>
                  <a:lnTo>
                    <a:pt x="17" y="6050"/>
                  </a:lnTo>
                  <a:lnTo>
                    <a:pt x="33" y="6316"/>
                  </a:lnTo>
                  <a:lnTo>
                    <a:pt x="67" y="6599"/>
                  </a:lnTo>
                  <a:lnTo>
                    <a:pt x="116" y="6865"/>
                  </a:lnTo>
                  <a:lnTo>
                    <a:pt x="183" y="7147"/>
                  </a:lnTo>
                  <a:lnTo>
                    <a:pt x="249" y="7413"/>
                  </a:lnTo>
                  <a:lnTo>
                    <a:pt x="333" y="7662"/>
                  </a:lnTo>
                  <a:lnTo>
                    <a:pt x="432" y="7928"/>
                  </a:lnTo>
                  <a:lnTo>
                    <a:pt x="549" y="8178"/>
                  </a:lnTo>
                  <a:lnTo>
                    <a:pt x="665" y="8427"/>
                  </a:lnTo>
                  <a:lnTo>
                    <a:pt x="798" y="8676"/>
                  </a:lnTo>
                  <a:lnTo>
                    <a:pt x="948" y="8926"/>
                  </a:lnTo>
                  <a:lnTo>
                    <a:pt x="1114" y="9142"/>
                  </a:lnTo>
                  <a:lnTo>
                    <a:pt x="1280" y="9374"/>
                  </a:lnTo>
                  <a:lnTo>
                    <a:pt x="1479" y="9590"/>
                  </a:lnTo>
                  <a:lnTo>
                    <a:pt x="1662" y="9806"/>
                  </a:lnTo>
                  <a:lnTo>
                    <a:pt x="1878" y="10006"/>
                  </a:lnTo>
                  <a:lnTo>
                    <a:pt x="2094" y="10189"/>
                  </a:lnTo>
                  <a:lnTo>
                    <a:pt x="2327" y="10372"/>
                  </a:lnTo>
                  <a:lnTo>
                    <a:pt x="2576" y="10554"/>
                  </a:lnTo>
                  <a:lnTo>
                    <a:pt x="2826" y="10704"/>
                  </a:lnTo>
                  <a:lnTo>
                    <a:pt x="3075" y="10854"/>
                  </a:lnTo>
                  <a:lnTo>
                    <a:pt x="3341" y="10970"/>
                  </a:lnTo>
                  <a:lnTo>
                    <a:pt x="3590" y="11086"/>
                  </a:lnTo>
                  <a:lnTo>
                    <a:pt x="3856" y="11186"/>
                  </a:lnTo>
                  <a:lnTo>
                    <a:pt x="4139" y="11269"/>
                  </a:lnTo>
                  <a:lnTo>
                    <a:pt x="4405" y="11352"/>
                  </a:lnTo>
                  <a:lnTo>
                    <a:pt x="4671" y="11402"/>
                  </a:lnTo>
                  <a:lnTo>
                    <a:pt x="4953" y="11452"/>
                  </a:lnTo>
                  <a:lnTo>
                    <a:pt x="5236" y="11485"/>
                  </a:lnTo>
                  <a:lnTo>
                    <a:pt x="5502" y="11502"/>
                  </a:lnTo>
                  <a:lnTo>
                    <a:pt x="5784" y="11518"/>
                  </a:lnTo>
                  <a:lnTo>
                    <a:pt x="6050" y="11502"/>
                  </a:lnTo>
                  <a:lnTo>
                    <a:pt x="6333" y="11485"/>
                  </a:lnTo>
                  <a:lnTo>
                    <a:pt x="6615" y="11452"/>
                  </a:lnTo>
                  <a:lnTo>
                    <a:pt x="6881" y="11402"/>
                  </a:lnTo>
                  <a:lnTo>
                    <a:pt x="7147" y="11336"/>
                  </a:lnTo>
                  <a:lnTo>
                    <a:pt x="7413" y="11269"/>
                  </a:lnTo>
                  <a:lnTo>
                    <a:pt x="7679" y="11186"/>
                  </a:lnTo>
                  <a:lnTo>
                    <a:pt x="7945" y="11086"/>
                  </a:lnTo>
                  <a:lnTo>
                    <a:pt x="8194" y="10970"/>
                  </a:lnTo>
                  <a:lnTo>
                    <a:pt x="8444" y="10854"/>
                  </a:lnTo>
                  <a:lnTo>
                    <a:pt x="8693" y="10721"/>
                  </a:lnTo>
                  <a:lnTo>
                    <a:pt x="8926" y="10571"/>
                  </a:lnTo>
                  <a:lnTo>
                    <a:pt x="9158" y="10405"/>
                  </a:lnTo>
                  <a:lnTo>
                    <a:pt x="9391" y="10239"/>
                  </a:lnTo>
                  <a:lnTo>
                    <a:pt x="9607" y="10039"/>
                  </a:lnTo>
                  <a:lnTo>
                    <a:pt x="9807" y="9856"/>
                  </a:lnTo>
                  <a:lnTo>
                    <a:pt x="10006" y="9640"/>
                  </a:lnTo>
                  <a:lnTo>
                    <a:pt x="10205" y="9424"/>
                  </a:lnTo>
                  <a:lnTo>
                    <a:pt x="10388" y="9192"/>
                  </a:lnTo>
                  <a:lnTo>
                    <a:pt x="5768" y="5751"/>
                  </a:lnTo>
                  <a:lnTo>
                    <a:pt x="11519" y="5751"/>
                  </a:lnTo>
                  <a:lnTo>
                    <a:pt x="11519" y="5419"/>
                  </a:lnTo>
                  <a:lnTo>
                    <a:pt x="11485" y="5086"/>
                  </a:lnTo>
                  <a:lnTo>
                    <a:pt x="11435" y="4754"/>
                  </a:lnTo>
                  <a:lnTo>
                    <a:pt x="11369" y="4421"/>
                  </a:lnTo>
                  <a:lnTo>
                    <a:pt x="11269" y="4089"/>
                  </a:lnTo>
                  <a:lnTo>
                    <a:pt x="11169" y="3773"/>
                  </a:lnTo>
                  <a:lnTo>
                    <a:pt x="11053" y="3474"/>
                  </a:lnTo>
                  <a:lnTo>
                    <a:pt x="10904" y="3175"/>
                  </a:lnTo>
                  <a:lnTo>
                    <a:pt x="10754" y="2876"/>
                  </a:lnTo>
                  <a:lnTo>
                    <a:pt x="10571" y="2593"/>
                  </a:lnTo>
                  <a:lnTo>
                    <a:pt x="10388" y="2310"/>
                  </a:lnTo>
                  <a:lnTo>
                    <a:pt x="10172" y="2061"/>
                  </a:lnTo>
                  <a:lnTo>
                    <a:pt x="9956" y="1812"/>
                  </a:lnTo>
                  <a:lnTo>
                    <a:pt x="9723" y="1562"/>
                  </a:lnTo>
                  <a:lnTo>
                    <a:pt x="9458" y="1346"/>
                  </a:lnTo>
                  <a:lnTo>
                    <a:pt x="9192" y="1130"/>
                  </a:lnTo>
                  <a:lnTo>
                    <a:pt x="8959" y="964"/>
                  </a:lnTo>
                  <a:lnTo>
                    <a:pt x="8710" y="798"/>
                  </a:lnTo>
                  <a:lnTo>
                    <a:pt x="8444" y="665"/>
                  </a:lnTo>
                  <a:lnTo>
                    <a:pt x="8194" y="532"/>
                  </a:lnTo>
                  <a:lnTo>
                    <a:pt x="7928" y="416"/>
                  </a:lnTo>
                  <a:lnTo>
                    <a:pt x="7662" y="316"/>
                  </a:lnTo>
                  <a:lnTo>
                    <a:pt x="7396" y="233"/>
                  </a:lnTo>
                  <a:lnTo>
                    <a:pt x="7131" y="166"/>
                  </a:lnTo>
                  <a:lnTo>
                    <a:pt x="6848" y="100"/>
                  </a:lnTo>
                  <a:lnTo>
                    <a:pt x="6582" y="50"/>
                  </a:lnTo>
                  <a:lnTo>
                    <a:pt x="6299" y="17"/>
                  </a:lnTo>
                  <a:lnTo>
                    <a:pt x="6017"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7"/>
            <p:cNvSpPr/>
            <p:nvPr/>
          </p:nvSpPr>
          <p:spPr>
            <a:xfrm>
              <a:off x="1720725" y="2345350"/>
              <a:ext cx="287975" cy="210275"/>
            </a:xfrm>
            <a:custGeom>
              <a:rect b="b" l="l" r="r" t="t"/>
              <a:pathLst>
                <a:path extrusionOk="0" h="8411" w="11519">
                  <a:moveTo>
                    <a:pt x="5585" y="0"/>
                  </a:moveTo>
                  <a:lnTo>
                    <a:pt x="5302" y="17"/>
                  </a:lnTo>
                  <a:lnTo>
                    <a:pt x="5020" y="33"/>
                  </a:lnTo>
                  <a:lnTo>
                    <a:pt x="4754" y="83"/>
                  </a:lnTo>
                  <a:lnTo>
                    <a:pt x="4471" y="133"/>
                  </a:lnTo>
                  <a:lnTo>
                    <a:pt x="4189" y="216"/>
                  </a:lnTo>
                  <a:lnTo>
                    <a:pt x="3923" y="299"/>
                  </a:lnTo>
                  <a:lnTo>
                    <a:pt x="3640" y="399"/>
                  </a:lnTo>
                  <a:lnTo>
                    <a:pt x="3374" y="515"/>
                  </a:lnTo>
                  <a:lnTo>
                    <a:pt x="3108" y="648"/>
                  </a:lnTo>
                  <a:lnTo>
                    <a:pt x="2842" y="781"/>
                  </a:lnTo>
                  <a:lnTo>
                    <a:pt x="2593" y="947"/>
                  </a:lnTo>
                  <a:lnTo>
                    <a:pt x="2360" y="1097"/>
                  </a:lnTo>
                  <a:lnTo>
                    <a:pt x="2128" y="1280"/>
                  </a:lnTo>
                  <a:lnTo>
                    <a:pt x="1912" y="1463"/>
                  </a:lnTo>
                  <a:lnTo>
                    <a:pt x="1712" y="1662"/>
                  </a:lnTo>
                  <a:lnTo>
                    <a:pt x="1513" y="1862"/>
                  </a:lnTo>
                  <a:lnTo>
                    <a:pt x="1330" y="2078"/>
                  </a:lnTo>
                  <a:lnTo>
                    <a:pt x="1147" y="2294"/>
                  </a:lnTo>
                  <a:lnTo>
                    <a:pt x="997" y="2526"/>
                  </a:lnTo>
                  <a:lnTo>
                    <a:pt x="848" y="2759"/>
                  </a:lnTo>
                  <a:lnTo>
                    <a:pt x="698" y="2992"/>
                  </a:lnTo>
                  <a:lnTo>
                    <a:pt x="582" y="3241"/>
                  </a:lnTo>
                  <a:lnTo>
                    <a:pt x="465" y="3490"/>
                  </a:lnTo>
                  <a:lnTo>
                    <a:pt x="366" y="3756"/>
                  </a:lnTo>
                  <a:lnTo>
                    <a:pt x="266" y="4022"/>
                  </a:lnTo>
                  <a:lnTo>
                    <a:pt x="200" y="4288"/>
                  </a:lnTo>
                  <a:lnTo>
                    <a:pt x="133" y="4554"/>
                  </a:lnTo>
                  <a:lnTo>
                    <a:pt x="83" y="4820"/>
                  </a:lnTo>
                  <a:lnTo>
                    <a:pt x="33" y="5103"/>
                  </a:lnTo>
                  <a:lnTo>
                    <a:pt x="17" y="5369"/>
                  </a:lnTo>
                  <a:lnTo>
                    <a:pt x="0" y="5651"/>
                  </a:lnTo>
                  <a:lnTo>
                    <a:pt x="0" y="5934"/>
                  </a:lnTo>
                  <a:lnTo>
                    <a:pt x="17" y="6216"/>
                  </a:lnTo>
                  <a:lnTo>
                    <a:pt x="50" y="6482"/>
                  </a:lnTo>
                  <a:lnTo>
                    <a:pt x="83" y="6765"/>
                  </a:lnTo>
                  <a:lnTo>
                    <a:pt x="150" y="7047"/>
                  </a:lnTo>
                  <a:lnTo>
                    <a:pt x="216" y="7330"/>
                  </a:lnTo>
                  <a:lnTo>
                    <a:pt x="299" y="7596"/>
                  </a:lnTo>
                  <a:lnTo>
                    <a:pt x="399" y="7878"/>
                  </a:lnTo>
                  <a:lnTo>
                    <a:pt x="515" y="8144"/>
                  </a:lnTo>
                  <a:lnTo>
                    <a:pt x="648" y="8410"/>
                  </a:lnTo>
                  <a:lnTo>
                    <a:pt x="5768" y="5751"/>
                  </a:lnTo>
                  <a:lnTo>
                    <a:pt x="11519" y="5751"/>
                  </a:lnTo>
                  <a:lnTo>
                    <a:pt x="11519" y="5419"/>
                  </a:lnTo>
                  <a:lnTo>
                    <a:pt x="11485" y="5069"/>
                  </a:lnTo>
                  <a:lnTo>
                    <a:pt x="11435" y="4720"/>
                  </a:lnTo>
                  <a:lnTo>
                    <a:pt x="11352" y="4388"/>
                  </a:lnTo>
                  <a:lnTo>
                    <a:pt x="11269" y="4056"/>
                  </a:lnTo>
                  <a:lnTo>
                    <a:pt x="11153" y="3740"/>
                  </a:lnTo>
                  <a:lnTo>
                    <a:pt x="11020" y="3407"/>
                  </a:lnTo>
                  <a:lnTo>
                    <a:pt x="10870" y="3108"/>
                  </a:lnTo>
                  <a:lnTo>
                    <a:pt x="10737" y="2842"/>
                  </a:lnTo>
                  <a:lnTo>
                    <a:pt x="10571" y="2593"/>
                  </a:lnTo>
                  <a:lnTo>
                    <a:pt x="10405" y="2360"/>
                  </a:lnTo>
                  <a:lnTo>
                    <a:pt x="10239" y="2128"/>
                  </a:lnTo>
                  <a:lnTo>
                    <a:pt x="10056" y="1911"/>
                  </a:lnTo>
                  <a:lnTo>
                    <a:pt x="9856" y="1695"/>
                  </a:lnTo>
                  <a:lnTo>
                    <a:pt x="9657" y="1496"/>
                  </a:lnTo>
                  <a:lnTo>
                    <a:pt x="9441" y="1313"/>
                  </a:lnTo>
                  <a:lnTo>
                    <a:pt x="9225" y="1147"/>
                  </a:lnTo>
                  <a:lnTo>
                    <a:pt x="8992" y="981"/>
                  </a:lnTo>
                  <a:lnTo>
                    <a:pt x="8759" y="831"/>
                  </a:lnTo>
                  <a:lnTo>
                    <a:pt x="8510" y="698"/>
                  </a:lnTo>
                  <a:lnTo>
                    <a:pt x="8277" y="565"/>
                  </a:lnTo>
                  <a:lnTo>
                    <a:pt x="8011" y="449"/>
                  </a:lnTo>
                  <a:lnTo>
                    <a:pt x="7762" y="349"/>
                  </a:lnTo>
                  <a:lnTo>
                    <a:pt x="7496" y="266"/>
                  </a:lnTo>
                  <a:lnTo>
                    <a:pt x="7230" y="183"/>
                  </a:lnTo>
                  <a:lnTo>
                    <a:pt x="6964" y="116"/>
                  </a:lnTo>
                  <a:lnTo>
                    <a:pt x="6698" y="67"/>
                  </a:lnTo>
                  <a:lnTo>
                    <a:pt x="6416" y="33"/>
                  </a:lnTo>
                  <a:lnTo>
                    <a:pt x="6150"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7"/>
            <p:cNvSpPr/>
            <p:nvPr/>
          </p:nvSpPr>
          <p:spPr>
            <a:xfrm>
              <a:off x="1921000" y="2355300"/>
              <a:ext cx="156675" cy="71100"/>
            </a:xfrm>
            <a:custGeom>
              <a:rect b="b" l="l" r="r" t="t"/>
              <a:pathLst>
                <a:path extrusionOk="0" h="2844" w="6267">
                  <a:moveTo>
                    <a:pt x="2760" y="1"/>
                  </a:moveTo>
                  <a:lnTo>
                    <a:pt x="0" y="2760"/>
                  </a:lnTo>
                  <a:lnTo>
                    <a:pt x="84" y="2843"/>
                  </a:lnTo>
                  <a:lnTo>
                    <a:pt x="2809" y="117"/>
                  </a:lnTo>
                  <a:lnTo>
                    <a:pt x="6267" y="117"/>
                  </a:lnTo>
                  <a:lnTo>
                    <a:pt x="6267"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7"/>
            <p:cNvSpPr/>
            <p:nvPr/>
          </p:nvSpPr>
          <p:spPr>
            <a:xfrm>
              <a:off x="1943450" y="2511125"/>
              <a:ext cx="134225" cy="3350"/>
            </a:xfrm>
            <a:custGeom>
              <a:rect b="b" l="l" r="r" t="t"/>
              <a:pathLst>
                <a:path extrusionOk="0" h="134" w="5369">
                  <a:moveTo>
                    <a:pt x="0" y="1"/>
                  </a:moveTo>
                  <a:lnTo>
                    <a:pt x="0" y="134"/>
                  </a:lnTo>
                  <a:lnTo>
                    <a:pt x="5369" y="134"/>
                  </a:lnTo>
                  <a:lnTo>
                    <a:pt x="5369"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7"/>
            <p:cNvSpPr/>
            <p:nvPr/>
          </p:nvSpPr>
          <p:spPr>
            <a:xfrm>
              <a:off x="1921000" y="2580525"/>
              <a:ext cx="156675" cy="82300"/>
            </a:xfrm>
            <a:custGeom>
              <a:rect b="b" l="l" r="r" t="t"/>
              <a:pathLst>
                <a:path extrusionOk="0" h="3292" w="6267">
                  <a:moveTo>
                    <a:pt x="100" y="1"/>
                  </a:moveTo>
                  <a:lnTo>
                    <a:pt x="0" y="84"/>
                  </a:lnTo>
                  <a:lnTo>
                    <a:pt x="2610" y="3275"/>
                  </a:lnTo>
                  <a:lnTo>
                    <a:pt x="2627" y="3292"/>
                  </a:lnTo>
                  <a:lnTo>
                    <a:pt x="6267" y="3292"/>
                  </a:lnTo>
                  <a:lnTo>
                    <a:pt x="6267" y="3175"/>
                  </a:lnTo>
                  <a:lnTo>
                    <a:pt x="2676" y="3175"/>
                  </a:lnTo>
                  <a:lnTo>
                    <a:pt x="100"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7"/>
            <p:cNvSpPr/>
            <p:nvPr/>
          </p:nvSpPr>
          <p:spPr>
            <a:xfrm>
              <a:off x="2071000" y="2349900"/>
              <a:ext cx="13325" cy="13325"/>
            </a:xfrm>
            <a:custGeom>
              <a:rect b="b" l="l" r="r" t="t"/>
              <a:pathLst>
                <a:path extrusionOk="0" h="533" w="533">
                  <a:moveTo>
                    <a:pt x="267" y="1"/>
                  </a:moveTo>
                  <a:lnTo>
                    <a:pt x="217" y="18"/>
                  </a:lnTo>
                  <a:lnTo>
                    <a:pt x="167" y="18"/>
                  </a:lnTo>
                  <a:lnTo>
                    <a:pt x="117" y="51"/>
                  </a:lnTo>
                  <a:lnTo>
                    <a:pt x="84" y="84"/>
                  </a:lnTo>
                  <a:lnTo>
                    <a:pt x="51" y="117"/>
                  </a:lnTo>
                  <a:lnTo>
                    <a:pt x="17" y="167"/>
                  </a:lnTo>
                  <a:lnTo>
                    <a:pt x="1" y="217"/>
                  </a:lnTo>
                  <a:lnTo>
                    <a:pt x="1" y="267"/>
                  </a:lnTo>
                  <a:lnTo>
                    <a:pt x="1" y="317"/>
                  </a:lnTo>
                  <a:lnTo>
                    <a:pt x="17" y="383"/>
                  </a:lnTo>
                  <a:lnTo>
                    <a:pt x="51" y="416"/>
                  </a:lnTo>
                  <a:lnTo>
                    <a:pt x="84" y="466"/>
                  </a:lnTo>
                  <a:lnTo>
                    <a:pt x="117" y="500"/>
                  </a:lnTo>
                  <a:lnTo>
                    <a:pt x="167" y="516"/>
                  </a:lnTo>
                  <a:lnTo>
                    <a:pt x="217" y="533"/>
                  </a:lnTo>
                  <a:lnTo>
                    <a:pt x="316" y="533"/>
                  </a:lnTo>
                  <a:lnTo>
                    <a:pt x="366" y="516"/>
                  </a:lnTo>
                  <a:lnTo>
                    <a:pt x="416" y="500"/>
                  </a:lnTo>
                  <a:lnTo>
                    <a:pt x="466" y="466"/>
                  </a:lnTo>
                  <a:lnTo>
                    <a:pt x="483" y="416"/>
                  </a:lnTo>
                  <a:lnTo>
                    <a:pt x="516" y="383"/>
                  </a:lnTo>
                  <a:lnTo>
                    <a:pt x="533" y="317"/>
                  </a:lnTo>
                  <a:lnTo>
                    <a:pt x="533" y="267"/>
                  </a:lnTo>
                  <a:lnTo>
                    <a:pt x="533" y="217"/>
                  </a:lnTo>
                  <a:lnTo>
                    <a:pt x="516" y="167"/>
                  </a:lnTo>
                  <a:lnTo>
                    <a:pt x="483" y="117"/>
                  </a:lnTo>
                  <a:lnTo>
                    <a:pt x="466" y="84"/>
                  </a:lnTo>
                  <a:lnTo>
                    <a:pt x="416" y="51"/>
                  </a:lnTo>
                  <a:lnTo>
                    <a:pt x="366" y="18"/>
                  </a:lnTo>
                  <a:lnTo>
                    <a:pt x="316" y="18"/>
                  </a:lnTo>
                  <a:lnTo>
                    <a:pt x="267"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7"/>
            <p:cNvSpPr/>
            <p:nvPr/>
          </p:nvSpPr>
          <p:spPr>
            <a:xfrm>
              <a:off x="2071000" y="2506150"/>
              <a:ext cx="13325" cy="13325"/>
            </a:xfrm>
            <a:custGeom>
              <a:rect b="b" l="l" r="r" t="t"/>
              <a:pathLst>
                <a:path extrusionOk="0" h="533" w="533">
                  <a:moveTo>
                    <a:pt x="217" y="0"/>
                  </a:moveTo>
                  <a:lnTo>
                    <a:pt x="167" y="17"/>
                  </a:lnTo>
                  <a:lnTo>
                    <a:pt x="117" y="50"/>
                  </a:lnTo>
                  <a:lnTo>
                    <a:pt x="84" y="67"/>
                  </a:lnTo>
                  <a:lnTo>
                    <a:pt x="51" y="117"/>
                  </a:lnTo>
                  <a:lnTo>
                    <a:pt x="17" y="167"/>
                  </a:lnTo>
                  <a:lnTo>
                    <a:pt x="1" y="216"/>
                  </a:lnTo>
                  <a:lnTo>
                    <a:pt x="1" y="266"/>
                  </a:lnTo>
                  <a:lnTo>
                    <a:pt x="1" y="316"/>
                  </a:lnTo>
                  <a:lnTo>
                    <a:pt x="17" y="366"/>
                  </a:lnTo>
                  <a:lnTo>
                    <a:pt x="51" y="416"/>
                  </a:lnTo>
                  <a:lnTo>
                    <a:pt x="84" y="449"/>
                  </a:lnTo>
                  <a:lnTo>
                    <a:pt x="117" y="482"/>
                  </a:lnTo>
                  <a:lnTo>
                    <a:pt x="167" y="516"/>
                  </a:lnTo>
                  <a:lnTo>
                    <a:pt x="217" y="532"/>
                  </a:lnTo>
                  <a:lnTo>
                    <a:pt x="316" y="532"/>
                  </a:lnTo>
                  <a:lnTo>
                    <a:pt x="366" y="516"/>
                  </a:lnTo>
                  <a:lnTo>
                    <a:pt x="416" y="482"/>
                  </a:lnTo>
                  <a:lnTo>
                    <a:pt x="466" y="449"/>
                  </a:lnTo>
                  <a:lnTo>
                    <a:pt x="483" y="416"/>
                  </a:lnTo>
                  <a:lnTo>
                    <a:pt x="516" y="366"/>
                  </a:lnTo>
                  <a:lnTo>
                    <a:pt x="533" y="316"/>
                  </a:lnTo>
                  <a:lnTo>
                    <a:pt x="533" y="266"/>
                  </a:lnTo>
                  <a:lnTo>
                    <a:pt x="533" y="216"/>
                  </a:lnTo>
                  <a:lnTo>
                    <a:pt x="516" y="167"/>
                  </a:lnTo>
                  <a:lnTo>
                    <a:pt x="449" y="84"/>
                  </a:lnTo>
                  <a:lnTo>
                    <a:pt x="366" y="17"/>
                  </a:lnTo>
                  <a:lnTo>
                    <a:pt x="316"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7"/>
            <p:cNvSpPr/>
            <p:nvPr/>
          </p:nvSpPr>
          <p:spPr>
            <a:xfrm>
              <a:off x="2071000" y="2654900"/>
              <a:ext cx="13325" cy="13750"/>
            </a:xfrm>
            <a:custGeom>
              <a:rect b="b" l="l" r="r" t="t"/>
              <a:pathLst>
                <a:path extrusionOk="0" h="550" w="533">
                  <a:moveTo>
                    <a:pt x="250" y="1"/>
                  </a:moveTo>
                  <a:lnTo>
                    <a:pt x="200" y="17"/>
                  </a:lnTo>
                  <a:lnTo>
                    <a:pt x="150" y="34"/>
                  </a:lnTo>
                  <a:lnTo>
                    <a:pt x="100" y="67"/>
                  </a:lnTo>
                  <a:lnTo>
                    <a:pt x="67" y="100"/>
                  </a:lnTo>
                  <a:lnTo>
                    <a:pt x="34" y="134"/>
                  </a:lnTo>
                  <a:lnTo>
                    <a:pt x="17" y="184"/>
                  </a:lnTo>
                  <a:lnTo>
                    <a:pt x="1" y="233"/>
                  </a:lnTo>
                  <a:lnTo>
                    <a:pt x="1" y="283"/>
                  </a:lnTo>
                  <a:lnTo>
                    <a:pt x="17" y="350"/>
                  </a:lnTo>
                  <a:lnTo>
                    <a:pt x="34" y="400"/>
                  </a:lnTo>
                  <a:lnTo>
                    <a:pt x="51" y="433"/>
                  </a:lnTo>
                  <a:lnTo>
                    <a:pt x="84" y="466"/>
                  </a:lnTo>
                  <a:lnTo>
                    <a:pt x="134" y="499"/>
                  </a:lnTo>
                  <a:lnTo>
                    <a:pt x="184" y="533"/>
                  </a:lnTo>
                  <a:lnTo>
                    <a:pt x="233" y="533"/>
                  </a:lnTo>
                  <a:lnTo>
                    <a:pt x="283" y="549"/>
                  </a:lnTo>
                  <a:lnTo>
                    <a:pt x="333" y="533"/>
                  </a:lnTo>
                  <a:lnTo>
                    <a:pt x="383" y="516"/>
                  </a:lnTo>
                  <a:lnTo>
                    <a:pt x="433" y="483"/>
                  </a:lnTo>
                  <a:lnTo>
                    <a:pt x="466" y="450"/>
                  </a:lnTo>
                  <a:lnTo>
                    <a:pt x="499" y="416"/>
                  </a:lnTo>
                  <a:lnTo>
                    <a:pt x="516" y="366"/>
                  </a:lnTo>
                  <a:lnTo>
                    <a:pt x="533" y="317"/>
                  </a:lnTo>
                  <a:lnTo>
                    <a:pt x="533" y="267"/>
                  </a:lnTo>
                  <a:lnTo>
                    <a:pt x="533" y="200"/>
                  </a:lnTo>
                  <a:lnTo>
                    <a:pt x="516" y="167"/>
                  </a:lnTo>
                  <a:lnTo>
                    <a:pt x="449" y="84"/>
                  </a:lnTo>
                  <a:lnTo>
                    <a:pt x="366" y="34"/>
                  </a:lnTo>
                  <a:lnTo>
                    <a:pt x="316" y="17"/>
                  </a:lnTo>
                  <a:lnTo>
                    <a:pt x="267"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7"/>
            <p:cNvSpPr/>
            <p:nvPr/>
          </p:nvSpPr>
          <p:spPr>
            <a:xfrm>
              <a:off x="2103000" y="2355300"/>
              <a:ext cx="59850" cy="2950"/>
            </a:xfrm>
            <a:custGeom>
              <a:rect b="b" l="l" r="r" t="t"/>
              <a:pathLst>
                <a:path extrusionOk="0" h="118" w="2394">
                  <a:moveTo>
                    <a:pt x="1" y="1"/>
                  </a:moveTo>
                  <a:lnTo>
                    <a:pt x="1" y="117"/>
                  </a:lnTo>
                  <a:lnTo>
                    <a:pt x="2394" y="117"/>
                  </a:lnTo>
                  <a:lnTo>
                    <a:pt x="239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7"/>
            <p:cNvSpPr/>
            <p:nvPr/>
          </p:nvSpPr>
          <p:spPr>
            <a:xfrm>
              <a:off x="2103000" y="2364875"/>
              <a:ext cx="83950" cy="3350"/>
            </a:xfrm>
            <a:custGeom>
              <a:rect b="b" l="l" r="r" t="t"/>
              <a:pathLst>
                <a:path extrusionOk="0" h="134" w="3358">
                  <a:moveTo>
                    <a:pt x="1" y="0"/>
                  </a:moveTo>
                  <a:lnTo>
                    <a:pt x="1" y="133"/>
                  </a:lnTo>
                  <a:lnTo>
                    <a:pt x="3358" y="133"/>
                  </a:lnTo>
                  <a:lnTo>
                    <a:pt x="335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7"/>
            <p:cNvSpPr/>
            <p:nvPr/>
          </p:nvSpPr>
          <p:spPr>
            <a:xfrm>
              <a:off x="2103000" y="2374850"/>
              <a:ext cx="71900" cy="3350"/>
            </a:xfrm>
            <a:custGeom>
              <a:rect b="b" l="l" r="r" t="t"/>
              <a:pathLst>
                <a:path extrusionOk="0" h="134" w="2876">
                  <a:moveTo>
                    <a:pt x="1" y="0"/>
                  </a:moveTo>
                  <a:lnTo>
                    <a:pt x="1" y="133"/>
                  </a:lnTo>
                  <a:lnTo>
                    <a:pt x="2876" y="133"/>
                  </a:lnTo>
                  <a:lnTo>
                    <a:pt x="2876"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7"/>
            <p:cNvSpPr/>
            <p:nvPr/>
          </p:nvSpPr>
          <p:spPr>
            <a:xfrm>
              <a:off x="2103000" y="2384825"/>
              <a:ext cx="91450" cy="3350"/>
            </a:xfrm>
            <a:custGeom>
              <a:rect b="b" l="l" r="r" t="t"/>
              <a:pathLst>
                <a:path extrusionOk="0" h="134" w="3658">
                  <a:moveTo>
                    <a:pt x="1" y="0"/>
                  </a:moveTo>
                  <a:lnTo>
                    <a:pt x="1" y="133"/>
                  </a:lnTo>
                  <a:lnTo>
                    <a:pt x="3657" y="133"/>
                  </a:lnTo>
                  <a:lnTo>
                    <a:pt x="365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7"/>
            <p:cNvSpPr/>
            <p:nvPr/>
          </p:nvSpPr>
          <p:spPr>
            <a:xfrm>
              <a:off x="2103000" y="2394775"/>
              <a:ext cx="79400" cy="3350"/>
            </a:xfrm>
            <a:custGeom>
              <a:rect b="b" l="l" r="r" t="t"/>
              <a:pathLst>
                <a:path extrusionOk="0" h="134" w="3176">
                  <a:moveTo>
                    <a:pt x="1" y="1"/>
                  </a:moveTo>
                  <a:lnTo>
                    <a:pt x="1" y="134"/>
                  </a:lnTo>
                  <a:lnTo>
                    <a:pt x="3175" y="134"/>
                  </a:lnTo>
                  <a:lnTo>
                    <a:pt x="3175"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7"/>
            <p:cNvSpPr/>
            <p:nvPr/>
          </p:nvSpPr>
          <p:spPr>
            <a:xfrm>
              <a:off x="2103000" y="2404750"/>
              <a:ext cx="68175" cy="2950"/>
            </a:xfrm>
            <a:custGeom>
              <a:rect b="b" l="l" r="r" t="t"/>
              <a:pathLst>
                <a:path extrusionOk="0" h="118" w="2727">
                  <a:moveTo>
                    <a:pt x="1" y="1"/>
                  </a:moveTo>
                  <a:lnTo>
                    <a:pt x="1" y="117"/>
                  </a:lnTo>
                  <a:lnTo>
                    <a:pt x="2726" y="117"/>
                  </a:lnTo>
                  <a:lnTo>
                    <a:pt x="2726"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7"/>
            <p:cNvSpPr/>
            <p:nvPr/>
          </p:nvSpPr>
          <p:spPr>
            <a:xfrm>
              <a:off x="2103000" y="2511125"/>
              <a:ext cx="82725" cy="3350"/>
            </a:xfrm>
            <a:custGeom>
              <a:rect b="b" l="l" r="r" t="t"/>
              <a:pathLst>
                <a:path extrusionOk="0" h="134" w="3309">
                  <a:moveTo>
                    <a:pt x="1" y="1"/>
                  </a:moveTo>
                  <a:lnTo>
                    <a:pt x="1" y="134"/>
                  </a:lnTo>
                  <a:lnTo>
                    <a:pt x="3308" y="134"/>
                  </a:lnTo>
                  <a:lnTo>
                    <a:pt x="3308"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7"/>
            <p:cNvSpPr/>
            <p:nvPr/>
          </p:nvSpPr>
          <p:spPr>
            <a:xfrm>
              <a:off x="2103000" y="2521100"/>
              <a:ext cx="56125" cy="3350"/>
            </a:xfrm>
            <a:custGeom>
              <a:rect b="b" l="l" r="r" t="t"/>
              <a:pathLst>
                <a:path extrusionOk="0" h="134" w="2245">
                  <a:moveTo>
                    <a:pt x="1" y="1"/>
                  </a:moveTo>
                  <a:lnTo>
                    <a:pt x="1" y="134"/>
                  </a:lnTo>
                  <a:lnTo>
                    <a:pt x="2244" y="134"/>
                  </a:lnTo>
                  <a:lnTo>
                    <a:pt x="224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7"/>
            <p:cNvSpPr/>
            <p:nvPr/>
          </p:nvSpPr>
          <p:spPr>
            <a:xfrm>
              <a:off x="2103000" y="2531075"/>
              <a:ext cx="76075" cy="3350"/>
            </a:xfrm>
            <a:custGeom>
              <a:rect b="b" l="l" r="r" t="t"/>
              <a:pathLst>
                <a:path extrusionOk="0" h="134" w="3043">
                  <a:moveTo>
                    <a:pt x="1" y="1"/>
                  </a:moveTo>
                  <a:lnTo>
                    <a:pt x="1" y="134"/>
                  </a:lnTo>
                  <a:lnTo>
                    <a:pt x="3042" y="134"/>
                  </a:lnTo>
                  <a:lnTo>
                    <a:pt x="304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7"/>
            <p:cNvSpPr/>
            <p:nvPr/>
          </p:nvSpPr>
          <p:spPr>
            <a:xfrm>
              <a:off x="2103000" y="2541050"/>
              <a:ext cx="82725" cy="2925"/>
            </a:xfrm>
            <a:custGeom>
              <a:rect b="b" l="l" r="r" t="t"/>
              <a:pathLst>
                <a:path extrusionOk="0" h="117" w="3309">
                  <a:moveTo>
                    <a:pt x="1" y="1"/>
                  </a:moveTo>
                  <a:lnTo>
                    <a:pt x="1" y="117"/>
                  </a:lnTo>
                  <a:lnTo>
                    <a:pt x="3308" y="117"/>
                  </a:lnTo>
                  <a:lnTo>
                    <a:pt x="3308"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7"/>
            <p:cNvSpPr/>
            <p:nvPr/>
          </p:nvSpPr>
          <p:spPr>
            <a:xfrm>
              <a:off x="2103000" y="2551025"/>
              <a:ext cx="91450" cy="2925"/>
            </a:xfrm>
            <a:custGeom>
              <a:rect b="b" l="l" r="r" t="t"/>
              <a:pathLst>
                <a:path extrusionOk="0" h="117" w="3658">
                  <a:moveTo>
                    <a:pt x="1" y="0"/>
                  </a:moveTo>
                  <a:lnTo>
                    <a:pt x="1" y="117"/>
                  </a:lnTo>
                  <a:lnTo>
                    <a:pt x="3657" y="117"/>
                  </a:lnTo>
                  <a:lnTo>
                    <a:pt x="365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7"/>
            <p:cNvSpPr/>
            <p:nvPr/>
          </p:nvSpPr>
          <p:spPr>
            <a:xfrm>
              <a:off x="2103000" y="2561000"/>
              <a:ext cx="68175" cy="2925"/>
            </a:xfrm>
            <a:custGeom>
              <a:rect b="b" l="l" r="r" t="t"/>
              <a:pathLst>
                <a:path extrusionOk="0" h="117" w="2727">
                  <a:moveTo>
                    <a:pt x="1" y="0"/>
                  </a:moveTo>
                  <a:lnTo>
                    <a:pt x="1" y="117"/>
                  </a:lnTo>
                  <a:lnTo>
                    <a:pt x="2726" y="117"/>
                  </a:lnTo>
                  <a:lnTo>
                    <a:pt x="2726"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7"/>
            <p:cNvSpPr/>
            <p:nvPr/>
          </p:nvSpPr>
          <p:spPr>
            <a:xfrm>
              <a:off x="2103000" y="2659900"/>
              <a:ext cx="69425" cy="2925"/>
            </a:xfrm>
            <a:custGeom>
              <a:rect b="b" l="l" r="r" t="t"/>
              <a:pathLst>
                <a:path extrusionOk="0" h="117" w="2777">
                  <a:moveTo>
                    <a:pt x="1" y="0"/>
                  </a:moveTo>
                  <a:lnTo>
                    <a:pt x="1" y="117"/>
                  </a:lnTo>
                  <a:lnTo>
                    <a:pt x="2776" y="117"/>
                  </a:lnTo>
                  <a:lnTo>
                    <a:pt x="2776"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7"/>
            <p:cNvSpPr/>
            <p:nvPr/>
          </p:nvSpPr>
          <p:spPr>
            <a:xfrm>
              <a:off x="2103000" y="2669875"/>
              <a:ext cx="91450" cy="2925"/>
            </a:xfrm>
            <a:custGeom>
              <a:rect b="b" l="l" r="r" t="t"/>
              <a:pathLst>
                <a:path extrusionOk="0" h="117" w="3658">
                  <a:moveTo>
                    <a:pt x="1" y="0"/>
                  </a:moveTo>
                  <a:lnTo>
                    <a:pt x="1" y="116"/>
                  </a:lnTo>
                  <a:lnTo>
                    <a:pt x="3657" y="116"/>
                  </a:lnTo>
                  <a:lnTo>
                    <a:pt x="365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7"/>
            <p:cNvSpPr/>
            <p:nvPr/>
          </p:nvSpPr>
          <p:spPr>
            <a:xfrm>
              <a:off x="2103000" y="2679850"/>
              <a:ext cx="57775" cy="2925"/>
            </a:xfrm>
            <a:custGeom>
              <a:rect b="b" l="l" r="r" t="t"/>
              <a:pathLst>
                <a:path extrusionOk="0" h="117" w="2311">
                  <a:moveTo>
                    <a:pt x="1" y="0"/>
                  </a:moveTo>
                  <a:lnTo>
                    <a:pt x="1" y="116"/>
                  </a:lnTo>
                  <a:lnTo>
                    <a:pt x="2311" y="116"/>
                  </a:lnTo>
                  <a:lnTo>
                    <a:pt x="231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7"/>
            <p:cNvSpPr/>
            <p:nvPr/>
          </p:nvSpPr>
          <p:spPr>
            <a:xfrm>
              <a:off x="2103000" y="2689400"/>
              <a:ext cx="91450" cy="3350"/>
            </a:xfrm>
            <a:custGeom>
              <a:rect b="b" l="l" r="r" t="t"/>
              <a:pathLst>
                <a:path extrusionOk="0" h="134" w="3658">
                  <a:moveTo>
                    <a:pt x="1" y="0"/>
                  </a:moveTo>
                  <a:lnTo>
                    <a:pt x="1" y="133"/>
                  </a:lnTo>
                  <a:lnTo>
                    <a:pt x="3657" y="133"/>
                  </a:lnTo>
                  <a:lnTo>
                    <a:pt x="365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7"/>
            <p:cNvSpPr/>
            <p:nvPr/>
          </p:nvSpPr>
          <p:spPr>
            <a:xfrm>
              <a:off x="2103000" y="2699375"/>
              <a:ext cx="78975" cy="3350"/>
            </a:xfrm>
            <a:custGeom>
              <a:rect b="b" l="l" r="r" t="t"/>
              <a:pathLst>
                <a:path extrusionOk="0" h="134" w="3159">
                  <a:moveTo>
                    <a:pt x="1" y="0"/>
                  </a:moveTo>
                  <a:lnTo>
                    <a:pt x="1" y="133"/>
                  </a:lnTo>
                  <a:lnTo>
                    <a:pt x="3159" y="133"/>
                  </a:lnTo>
                  <a:lnTo>
                    <a:pt x="315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7"/>
            <p:cNvSpPr/>
            <p:nvPr/>
          </p:nvSpPr>
          <p:spPr>
            <a:xfrm>
              <a:off x="2103000" y="2709350"/>
              <a:ext cx="48650" cy="3350"/>
            </a:xfrm>
            <a:custGeom>
              <a:rect b="b" l="l" r="r" t="t"/>
              <a:pathLst>
                <a:path extrusionOk="0" h="134" w="1946">
                  <a:moveTo>
                    <a:pt x="1" y="0"/>
                  </a:moveTo>
                  <a:lnTo>
                    <a:pt x="1" y="133"/>
                  </a:lnTo>
                  <a:lnTo>
                    <a:pt x="1945" y="133"/>
                  </a:lnTo>
                  <a:lnTo>
                    <a:pt x="1945"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7"/>
            <p:cNvSpPr/>
            <p:nvPr/>
          </p:nvSpPr>
          <p:spPr>
            <a:xfrm>
              <a:off x="1081625" y="1879125"/>
              <a:ext cx="165000" cy="14550"/>
            </a:xfrm>
            <a:custGeom>
              <a:rect b="b" l="l" r="r" t="t"/>
              <a:pathLst>
                <a:path extrusionOk="0" h="582" w="6600">
                  <a:moveTo>
                    <a:pt x="1" y="0"/>
                  </a:moveTo>
                  <a:lnTo>
                    <a:pt x="1" y="582"/>
                  </a:lnTo>
                  <a:lnTo>
                    <a:pt x="6599" y="582"/>
                  </a:lnTo>
                  <a:lnTo>
                    <a:pt x="659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7"/>
            <p:cNvSpPr/>
            <p:nvPr/>
          </p:nvSpPr>
          <p:spPr>
            <a:xfrm>
              <a:off x="1081625" y="1909025"/>
              <a:ext cx="223175" cy="14175"/>
            </a:xfrm>
            <a:custGeom>
              <a:rect b="b" l="l" r="r" t="t"/>
              <a:pathLst>
                <a:path extrusionOk="0" h="567" w="8927">
                  <a:moveTo>
                    <a:pt x="1" y="1"/>
                  </a:moveTo>
                  <a:lnTo>
                    <a:pt x="1" y="566"/>
                  </a:lnTo>
                  <a:lnTo>
                    <a:pt x="8926" y="566"/>
                  </a:lnTo>
                  <a:lnTo>
                    <a:pt x="8926"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7"/>
            <p:cNvSpPr/>
            <p:nvPr/>
          </p:nvSpPr>
          <p:spPr>
            <a:xfrm>
              <a:off x="1081625" y="1938550"/>
              <a:ext cx="118450" cy="14150"/>
            </a:xfrm>
            <a:custGeom>
              <a:rect b="b" l="l" r="r" t="t"/>
              <a:pathLst>
                <a:path extrusionOk="0" h="566" w="4738">
                  <a:moveTo>
                    <a:pt x="1" y="0"/>
                  </a:moveTo>
                  <a:lnTo>
                    <a:pt x="1" y="565"/>
                  </a:lnTo>
                  <a:lnTo>
                    <a:pt x="4738" y="565"/>
                  </a:lnTo>
                  <a:lnTo>
                    <a:pt x="473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7"/>
            <p:cNvSpPr/>
            <p:nvPr/>
          </p:nvSpPr>
          <p:spPr>
            <a:xfrm>
              <a:off x="1010175" y="1879125"/>
              <a:ext cx="34500" cy="34500"/>
            </a:xfrm>
            <a:custGeom>
              <a:rect b="b" l="l" r="r" t="t"/>
              <a:pathLst>
                <a:path extrusionOk="0" h="1380" w="1380">
                  <a:moveTo>
                    <a:pt x="0" y="0"/>
                  </a:moveTo>
                  <a:lnTo>
                    <a:pt x="0" y="1380"/>
                  </a:lnTo>
                  <a:lnTo>
                    <a:pt x="1380" y="1380"/>
                  </a:lnTo>
                  <a:lnTo>
                    <a:pt x="1380"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7"/>
            <p:cNvSpPr/>
            <p:nvPr/>
          </p:nvSpPr>
          <p:spPr>
            <a:xfrm>
              <a:off x="1081625" y="1993800"/>
              <a:ext cx="196150" cy="14575"/>
            </a:xfrm>
            <a:custGeom>
              <a:rect b="b" l="l" r="r" t="t"/>
              <a:pathLst>
                <a:path extrusionOk="0" h="583" w="7846">
                  <a:moveTo>
                    <a:pt x="1" y="1"/>
                  </a:moveTo>
                  <a:lnTo>
                    <a:pt x="1" y="582"/>
                  </a:lnTo>
                  <a:lnTo>
                    <a:pt x="7846" y="582"/>
                  </a:lnTo>
                  <a:lnTo>
                    <a:pt x="7846"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7"/>
            <p:cNvSpPr/>
            <p:nvPr/>
          </p:nvSpPr>
          <p:spPr>
            <a:xfrm>
              <a:off x="1081625" y="2023725"/>
              <a:ext cx="155025" cy="14150"/>
            </a:xfrm>
            <a:custGeom>
              <a:rect b="b" l="l" r="r" t="t"/>
              <a:pathLst>
                <a:path extrusionOk="0" h="566" w="6201">
                  <a:moveTo>
                    <a:pt x="1" y="0"/>
                  </a:moveTo>
                  <a:lnTo>
                    <a:pt x="1" y="565"/>
                  </a:lnTo>
                  <a:lnTo>
                    <a:pt x="6201" y="565"/>
                  </a:lnTo>
                  <a:lnTo>
                    <a:pt x="620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7"/>
            <p:cNvSpPr/>
            <p:nvPr/>
          </p:nvSpPr>
          <p:spPr>
            <a:xfrm>
              <a:off x="1081625" y="2053225"/>
              <a:ext cx="223175" cy="14150"/>
            </a:xfrm>
            <a:custGeom>
              <a:rect b="b" l="l" r="r" t="t"/>
              <a:pathLst>
                <a:path extrusionOk="0" h="566" w="8927">
                  <a:moveTo>
                    <a:pt x="1" y="0"/>
                  </a:moveTo>
                  <a:lnTo>
                    <a:pt x="1" y="566"/>
                  </a:lnTo>
                  <a:lnTo>
                    <a:pt x="8926" y="566"/>
                  </a:lnTo>
                  <a:lnTo>
                    <a:pt x="8926"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7"/>
            <p:cNvSpPr/>
            <p:nvPr/>
          </p:nvSpPr>
          <p:spPr>
            <a:xfrm>
              <a:off x="1010175" y="1993800"/>
              <a:ext cx="34500" cy="34525"/>
            </a:xfrm>
            <a:custGeom>
              <a:rect b="b" l="l" r="r" t="t"/>
              <a:pathLst>
                <a:path extrusionOk="0" h="1381" w="1380">
                  <a:moveTo>
                    <a:pt x="0" y="1"/>
                  </a:moveTo>
                  <a:lnTo>
                    <a:pt x="0" y="1380"/>
                  </a:lnTo>
                  <a:lnTo>
                    <a:pt x="1380" y="1380"/>
                  </a:lnTo>
                  <a:lnTo>
                    <a:pt x="13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7"/>
            <p:cNvSpPr/>
            <p:nvPr/>
          </p:nvSpPr>
          <p:spPr>
            <a:xfrm>
              <a:off x="1543700" y="2059450"/>
              <a:ext cx="138800" cy="193250"/>
            </a:xfrm>
            <a:custGeom>
              <a:rect b="b" l="l" r="r" t="t"/>
              <a:pathLst>
                <a:path extrusionOk="0" h="7730" w="5552">
                  <a:moveTo>
                    <a:pt x="5552" y="1"/>
                  </a:moveTo>
                  <a:lnTo>
                    <a:pt x="4954" y="200"/>
                  </a:lnTo>
                  <a:lnTo>
                    <a:pt x="4654" y="300"/>
                  </a:lnTo>
                  <a:lnTo>
                    <a:pt x="4355" y="433"/>
                  </a:lnTo>
                  <a:lnTo>
                    <a:pt x="3773" y="715"/>
                  </a:lnTo>
                  <a:lnTo>
                    <a:pt x="3491" y="865"/>
                  </a:lnTo>
                  <a:lnTo>
                    <a:pt x="3225" y="1048"/>
                  </a:lnTo>
                  <a:lnTo>
                    <a:pt x="2693" y="1414"/>
                  </a:lnTo>
                  <a:lnTo>
                    <a:pt x="2427" y="1630"/>
                  </a:lnTo>
                  <a:lnTo>
                    <a:pt x="2178" y="1846"/>
                  </a:lnTo>
                  <a:lnTo>
                    <a:pt x="1945" y="2062"/>
                  </a:lnTo>
                  <a:lnTo>
                    <a:pt x="1729" y="2328"/>
                  </a:lnTo>
                  <a:lnTo>
                    <a:pt x="1513" y="2577"/>
                  </a:lnTo>
                  <a:lnTo>
                    <a:pt x="1413" y="2693"/>
                  </a:lnTo>
                  <a:lnTo>
                    <a:pt x="1314" y="2826"/>
                  </a:lnTo>
                  <a:lnTo>
                    <a:pt x="1131" y="3092"/>
                  </a:lnTo>
                  <a:lnTo>
                    <a:pt x="948" y="3375"/>
                  </a:lnTo>
                  <a:lnTo>
                    <a:pt x="798" y="3657"/>
                  </a:lnTo>
                  <a:lnTo>
                    <a:pt x="649" y="3940"/>
                  </a:lnTo>
                  <a:lnTo>
                    <a:pt x="516" y="4239"/>
                  </a:lnTo>
                  <a:lnTo>
                    <a:pt x="399" y="4555"/>
                  </a:lnTo>
                  <a:lnTo>
                    <a:pt x="300" y="4854"/>
                  </a:lnTo>
                  <a:lnTo>
                    <a:pt x="217" y="5170"/>
                  </a:lnTo>
                  <a:lnTo>
                    <a:pt x="133" y="5486"/>
                  </a:lnTo>
                  <a:lnTo>
                    <a:pt x="84" y="5802"/>
                  </a:lnTo>
                  <a:lnTo>
                    <a:pt x="34" y="6117"/>
                  </a:lnTo>
                  <a:lnTo>
                    <a:pt x="1" y="6450"/>
                  </a:lnTo>
                  <a:lnTo>
                    <a:pt x="1" y="6766"/>
                  </a:lnTo>
                  <a:lnTo>
                    <a:pt x="1" y="7098"/>
                  </a:lnTo>
                  <a:lnTo>
                    <a:pt x="17" y="7414"/>
                  </a:lnTo>
                  <a:lnTo>
                    <a:pt x="50" y="7730"/>
                  </a:lnTo>
                  <a:lnTo>
                    <a:pt x="50" y="7414"/>
                  </a:lnTo>
                  <a:lnTo>
                    <a:pt x="67" y="7098"/>
                  </a:lnTo>
                  <a:lnTo>
                    <a:pt x="100" y="6799"/>
                  </a:lnTo>
                  <a:lnTo>
                    <a:pt x="133" y="6483"/>
                  </a:lnTo>
                  <a:lnTo>
                    <a:pt x="183" y="6167"/>
                  </a:lnTo>
                  <a:lnTo>
                    <a:pt x="200" y="6001"/>
                  </a:lnTo>
                  <a:lnTo>
                    <a:pt x="233" y="5851"/>
                  </a:lnTo>
                  <a:lnTo>
                    <a:pt x="316" y="5536"/>
                  </a:lnTo>
                  <a:lnTo>
                    <a:pt x="399" y="5236"/>
                  </a:lnTo>
                  <a:lnTo>
                    <a:pt x="499" y="4937"/>
                  </a:lnTo>
                  <a:lnTo>
                    <a:pt x="599" y="4638"/>
                  </a:lnTo>
                  <a:lnTo>
                    <a:pt x="732" y="4355"/>
                  </a:lnTo>
                  <a:lnTo>
                    <a:pt x="865" y="4073"/>
                  </a:lnTo>
                  <a:lnTo>
                    <a:pt x="1014" y="3790"/>
                  </a:lnTo>
                  <a:lnTo>
                    <a:pt x="1164" y="3524"/>
                  </a:lnTo>
                  <a:lnTo>
                    <a:pt x="1347" y="3259"/>
                  </a:lnTo>
                  <a:lnTo>
                    <a:pt x="1530" y="2993"/>
                  </a:lnTo>
                  <a:lnTo>
                    <a:pt x="1613" y="2860"/>
                  </a:lnTo>
                  <a:lnTo>
                    <a:pt x="1712" y="2743"/>
                  </a:lnTo>
                  <a:lnTo>
                    <a:pt x="1912" y="2494"/>
                  </a:lnTo>
                  <a:lnTo>
                    <a:pt x="2128" y="2261"/>
                  </a:lnTo>
                  <a:lnTo>
                    <a:pt x="2361" y="2045"/>
                  </a:lnTo>
                  <a:lnTo>
                    <a:pt x="2826" y="1613"/>
                  </a:lnTo>
                  <a:lnTo>
                    <a:pt x="3325" y="1231"/>
                  </a:lnTo>
                  <a:lnTo>
                    <a:pt x="3574" y="1048"/>
                  </a:lnTo>
                  <a:lnTo>
                    <a:pt x="3857" y="882"/>
                  </a:lnTo>
                  <a:lnTo>
                    <a:pt x="4405" y="566"/>
                  </a:lnTo>
                  <a:lnTo>
                    <a:pt x="4970" y="300"/>
                  </a:lnTo>
                  <a:lnTo>
                    <a:pt x="5552" y="17"/>
                  </a:lnTo>
                  <a:lnTo>
                    <a:pt x="5552"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7"/>
            <p:cNvSpPr/>
            <p:nvPr/>
          </p:nvSpPr>
          <p:spPr>
            <a:xfrm>
              <a:off x="1651325" y="2043250"/>
              <a:ext cx="37425" cy="48225"/>
            </a:xfrm>
            <a:custGeom>
              <a:rect b="b" l="l" r="r" t="t"/>
              <a:pathLst>
                <a:path extrusionOk="0" h="1929" w="1497">
                  <a:moveTo>
                    <a:pt x="100" y="1"/>
                  </a:moveTo>
                  <a:lnTo>
                    <a:pt x="0" y="233"/>
                  </a:lnTo>
                  <a:lnTo>
                    <a:pt x="1164" y="699"/>
                  </a:lnTo>
                  <a:lnTo>
                    <a:pt x="615" y="1812"/>
                  </a:lnTo>
                  <a:lnTo>
                    <a:pt x="848" y="1929"/>
                  </a:lnTo>
                  <a:lnTo>
                    <a:pt x="1496" y="566"/>
                  </a:lnTo>
                  <a:lnTo>
                    <a:pt x="10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7"/>
            <p:cNvSpPr/>
            <p:nvPr/>
          </p:nvSpPr>
          <p:spPr>
            <a:xfrm>
              <a:off x="1676250" y="2235650"/>
              <a:ext cx="51975" cy="216100"/>
            </a:xfrm>
            <a:custGeom>
              <a:rect b="b" l="l" r="r" t="t"/>
              <a:pathLst>
                <a:path extrusionOk="0" h="8644" w="2079">
                  <a:moveTo>
                    <a:pt x="2078" y="0"/>
                  </a:moveTo>
                  <a:lnTo>
                    <a:pt x="1895" y="216"/>
                  </a:lnTo>
                  <a:lnTo>
                    <a:pt x="1696" y="432"/>
                  </a:lnTo>
                  <a:lnTo>
                    <a:pt x="1530" y="665"/>
                  </a:lnTo>
                  <a:lnTo>
                    <a:pt x="1364" y="898"/>
                  </a:lnTo>
                  <a:lnTo>
                    <a:pt x="1197" y="1147"/>
                  </a:lnTo>
                  <a:lnTo>
                    <a:pt x="1048" y="1396"/>
                  </a:lnTo>
                  <a:lnTo>
                    <a:pt x="915" y="1646"/>
                  </a:lnTo>
                  <a:lnTo>
                    <a:pt x="798" y="1912"/>
                  </a:lnTo>
                  <a:lnTo>
                    <a:pt x="665" y="2177"/>
                  </a:lnTo>
                  <a:lnTo>
                    <a:pt x="549" y="2443"/>
                  </a:lnTo>
                  <a:lnTo>
                    <a:pt x="449" y="2709"/>
                  </a:lnTo>
                  <a:lnTo>
                    <a:pt x="366" y="2992"/>
                  </a:lnTo>
                  <a:lnTo>
                    <a:pt x="283" y="3258"/>
                  </a:lnTo>
                  <a:lnTo>
                    <a:pt x="200" y="3540"/>
                  </a:lnTo>
                  <a:lnTo>
                    <a:pt x="150" y="3840"/>
                  </a:lnTo>
                  <a:lnTo>
                    <a:pt x="100" y="4122"/>
                  </a:lnTo>
                  <a:lnTo>
                    <a:pt x="67" y="4405"/>
                  </a:lnTo>
                  <a:lnTo>
                    <a:pt x="34" y="4704"/>
                  </a:lnTo>
                  <a:lnTo>
                    <a:pt x="17" y="4986"/>
                  </a:lnTo>
                  <a:lnTo>
                    <a:pt x="1" y="5286"/>
                  </a:lnTo>
                  <a:lnTo>
                    <a:pt x="17" y="5568"/>
                  </a:lnTo>
                  <a:lnTo>
                    <a:pt x="34" y="5867"/>
                  </a:lnTo>
                  <a:lnTo>
                    <a:pt x="67" y="6150"/>
                  </a:lnTo>
                  <a:lnTo>
                    <a:pt x="100" y="6449"/>
                  </a:lnTo>
                  <a:lnTo>
                    <a:pt x="150" y="6732"/>
                  </a:lnTo>
                  <a:lnTo>
                    <a:pt x="200" y="7014"/>
                  </a:lnTo>
                  <a:lnTo>
                    <a:pt x="283" y="7297"/>
                  </a:lnTo>
                  <a:lnTo>
                    <a:pt x="350" y="7579"/>
                  </a:lnTo>
                  <a:lnTo>
                    <a:pt x="449" y="7845"/>
                  </a:lnTo>
                  <a:lnTo>
                    <a:pt x="549" y="8111"/>
                  </a:lnTo>
                  <a:lnTo>
                    <a:pt x="765" y="8643"/>
                  </a:lnTo>
                  <a:lnTo>
                    <a:pt x="798" y="8643"/>
                  </a:lnTo>
                  <a:lnTo>
                    <a:pt x="632" y="8095"/>
                  </a:lnTo>
                  <a:lnTo>
                    <a:pt x="549" y="7812"/>
                  </a:lnTo>
                  <a:lnTo>
                    <a:pt x="483" y="7529"/>
                  </a:lnTo>
                  <a:lnTo>
                    <a:pt x="416" y="7264"/>
                  </a:lnTo>
                  <a:lnTo>
                    <a:pt x="366" y="6981"/>
                  </a:lnTo>
                  <a:lnTo>
                    <a:pt x="333" y="6698"/>
                  </a:lnTo>
                  <a:lnTo>
                    <a:pt x="300" y="6416"/>
                  </a:lnTo>
                  <a:lnTo>
                    <a:pt x="267" y="6133"/>
                  </a:lnTo>
                  <a:lnTo>
                    <a:pt x="250" y="5851"/>
                  </a:lnTo>
                  <a:lnTo>
                    <a:pt x="233" y="5568"/>
                  </a:lnTo>
                  <a:lnTo>
                    <a:pt x="233" y="5286"/>
                  </a:lnTo>
                  <a:lnTo>
                    <a:pt x="250" y="5003"/>
                  </a:lnTo>
                  <a:lnTo>
                    <a:pt x="267" y="4720"/>
                  </a:lnTo>
                  <a:lnTo>
                    <a:pt x="283" y="4438"/>
                  </a:lnTo>
                  <a:lnTo>
                    <a:pt x="333" y="4155"/>
                  </a:lnTo>
                  <a:lnTo>
                    <a:pt x="433" y="3590"/>
                  </a:lnTo>
                  <a:lnTo>
                    <a:pt x="566" y="3042"/>
                  </a:lnTo>
                  <a:lnTo>
                    <a:pt x="732" y="2510"/>
                  </a:lnTo>
                  <a:lnTo>
                    <a:pt x="948" y="1978"/>
                  </a:lnTo>
                  <a:lnTo>
                    <a:pt x="1048" y="1712"/>
                  </a:lnTo>
                  <a:lnTo>
                    <a:pt x="1181" y="1463"/>
                  </a:lnTo>
                  <a:lnTo>
                    <a:pt x="1447" y="948"/>
                  </a:lnTo>
                  <a:lnTo>
                    <a:pt x="1596" y="698"/>
                  </a:lnTo>
                  <a:lnTo>
                    <a:pt x="1746" y="465"/>
                  </a:lnTo>
                  <a:lnTo>
                    <a:pt x="1912" y="233"/>
                  </a:lnTo>
                  <a:lnTo>
                    <a:pt x="207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7"/>
            <p:cNvSpPr/>
            <p:nvPr/>
          </p:nvSpPr>
          <p:spPr>
            <a:xfrm>
              <a:off x="1664625" y="2420125"/>
              <a:ext cx="48225" cy="37425"/>
            </a:xfrm>
            <a:custGeom>
              <a:rect b="b" l="l" r="r" t="t"/>
              <a:pathLst>
                <a:path extrusionOk="0" h="1497" w="1929">
                  <a:moveTo>
                    <a:pt x="1696" y="1"/>
                  </a:moveTo>
                  <a:lnTo>
                    <a:pt x="1230" y="1148"/>
                  </a:lnTo>
                  <a:lnTo>
                    <a:pt x="117" y="616"/>
                  </a:lnTo>
                  <a:lnTo>
                    <a:pt x="0" y="832"/>
                  </a:lnTo>
                  <a:lnTo>
                    <a:pt x="1363" y="1497"/>
                  </a:lnTo>
                  <a:lnTo>
                    <a:pt x="1928" y="101"/>
                  </a:lnTo>
                  <a:lnTo>
                    <a:pt x="1696"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7"/>
            <p:cNvSpPr/>
            <p:nvPr/>
          </p:nvSpPr>
          <p:spPr>
            <a:xfrm>
              <a:off x="1014725" y="2065700"/>
              <a:ext cx="66100" cy="175375"/>
            </a:xfrm>
            <a:custGeom>
              <a:rect b="b" l="l" r="r" t="t"/>
              <a:pathLst>
                <a:path extrusionOk="0" h="7015" w="2644">
                  <a:moveTo>
                    <a:pt x="333" y="0"/>
                  </a:moveTo>
                  <a:lnTo>
                    <a:pt x="200" y="465"/>
                  </a:lnTo>
                  <a:lnTo>
                    <a:pt x="101" y="964"/>
                  </a:lnTo>
                  <a:lnTo>
                    <a:pt x="34" y="1446"/>
                  </a:lnTo>
                  <a:lnTo>
                    <a:pt x="1" y="1945"/>
                  </a:lnTo>
                  <a:lnTo>
                    <a:pt x="17" y="2443"/>
                  </a:lnTo>
                  <a:lnTo>
                    <a:pt x="51" y="2942"/>
                  </a:lnTo>
                  <a:lnTo>
                    <a:pt x="134" y="3424"/>
                  </a:lnTo>
                  <a:lnTo>
                    <a:pt x="250" y="3923"/>
                  </a:lnTo>
                  <a:lnTo>
                    <a:pt x="333" y="4155"/>
                  </a:lnTo>
                  <a:lnTo>
                    <a:pt x="416" y="4388"/>
                  </a:lnTo>
                  <a:lnTo>
                    <a:pt x="616" y="4853"/>
                  </a:lnTo>
                  <a:lnTo>
                    <a:pt x="732" y="5070"/>
                  </a:lnTo>
                  <a:lnTo>
                    <a:pt x="865" y="5286"/>
                  </a:lnTo>
                  <a:lnTo>
                    <a:pt x="998" y="5502"/>
                  </a:lnTo>
                  <a:lnTo>
                    <a:pt x="1148" y="5701"/>
                  </a:lnTo>
                  <a:lnTo>
                    <a:pt x="1314" y="5884"/>
                  </a:lnTo>
                  <a:lnTo>
                    <a:pt x="1480" y="6067"/>
                  </a:lnTo>
                  <a:lnTo>
                    <a:pt x="1646" y="6250"/>
                  </a:lnTo>
                  <a:lnTo>
                    <a:pt x="1829" y="6416"/>
                  </a:lnTo>
                  <a:lnTo>
                    <a:pt x="2012" y="6582"/>
                  </a:lnTo>
                  <a:lnTo>
                    <a:pt x="2211" y="6732"/>
                  </a:lnTo>
                  <a:lnTo>
                    <a:pt x="2411" y="6881"/>
                  </a:lnTo>
                  <a:lnTo>
                    <a:pt x="2627" y="7014"/>
                  </a:lnTo>
                  <a:lnTo>
                    <a:pt x="2644" y="6981"/>
                  </a:lnTo>
                  <a:lnTo>
                    <a:pt x="2278" y="6649"/>
                  </a:lnTo>
                  <a:lnTo>
                    <a:pt x="2095" y="6499"/>
                  </a:lnTo>
                  <a:lnTo>
                    <a:pt x="1929" y="6316"/>
                  </a:lnTo>
                  <a:lnTo>
                    <a:pt x="1596" y="5967"/>
                  </a:lnTo>
                  <a:lnTo>
                    <a:pt x="1314" y="5568"/>
                  </a:lnTo>
                  <a:lnTo>
                    <a:pt x="1181" y="5369"/>
                  </a:lnTo>
                  <a:lnTo>
                    <a:pt x="1065" y="5169"/>
                  </a:lnTo>
                  <a:lnTo>
                    <a:pt x="948" y="4953"/>
                  </a:lnTo>
                  <a:lnTo>
                    <a:pt x="832" y="4737"/>
                  </a:lnTo>
                  <a:lnTo>
                    <a:pt x="732" y="4521"/>
                  </a:lnTo>
                  <a:lnTo>
                    <a:pt x="649" y="4305"/>
                  </a:lnTo>
                  <a:lnTo>
                    <a:pt x="566" y="4072"/>
                  </a:lnTo>
                  <a:lnTo>
                    <a:pt x="499" y="3840"/>
                  </a:lnTo>
                  <a:lnTo>
                    <a:pt x="383" y="3374"/>
                  </a:lnTo>
                  <a:lnTo>
                    <a:pt x="300" y="2909"/>
                  </a:lnTo>
                  <a:lnTo>
                    <a:pt x="234" y="2427"/>
                  </a:lnTo>
                  <a:lnTo>
                    <a:pt x="200" y="1945"/>
                  </a:lnTo>
                  <a:lnTo>
                    <a:pt x="200" y="1446"/>
                  </a:lnTo>
                  <a:lnTo>
                    <a:pt x="217" y="964"/>
                  </a:lnTo>
                  <a:lnTo>
                    <a:pt x="267" y="482"/>
                  </a:lnTo>
                  <a:lnTo>
                    <a:pt x="33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7"/>
            <p:cNvSpPr/>
            <p:nvPr/>
          </p:nvSpPr>
          <p:spPr>
            <a:xfrm>
              <a:off x="1047975" y="2207375"/>
              <a:ext cx="38675" cy="41575"/>
            </a:xfrm>
            <a:custGeom>
              <a:rect b="b" l="l" r="r" t="t"/>
              <a:pathLst>
                <a:path extrusionOk="0" h="1663" w="1547">
                  <a:moveTo>
                    <a:pt x="1264" y="1"/>
                  </a:moveTo>
                  <a:lnTo>
                    <a:pt x="1014" y="51"/>
                  </a:lnTo>
                  <a:lnTo>
                    <a:pt x="1247" y="1264"/>
                  </a:lnTo>
                  <a:lnTo>
                    <a:pt x="1" y="1414"/>
                  </a:lnTo>
                  <a:lnTo>
                    <a:pt x="34" y="1663"/>
                  </a:lnTo>
                  <a:lnTo>
                    <a:pt x="1546" y="1480"/>
                  </a:lnTo>
                  <a:lnTo>
                    <a:pt x="126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7"/>
            <p:cNvSpPr/>
            <p:nvPr/>
          </p:nvSpPr>
          <p:spPr>
            <a:xfrm>
              <a:off x="1399500" y="1883275"/>
              <a:ext cx="142575" cy="173300"/>
            </a:xfrm>
            <a:custGeom>
              <a:rect b="b" l="l" r="r" t="t"/>
              <a:pathLst>
                <a:path extrusionOk="0" h="6932" w="5703">
                  <a:moveTo>
                    <a:pt x="2677" y="0"/>
                  </a:moveTo>
                  <a:lnTo>
                    <a:pt x="2511" y="17"/>
                  </a:lnTo>
                  <a:lnTo>
                    <a:pt x="2328" y="50"/>
                  </a:lnTo>
                  <a:lnTo>
                    <a:pt x="2145" y="84"/>
                  </a:lnTo>
                  <a:lnTo>
                    <a:pt x="1962" y="133"/>
                  </a:lnTo>
                  <a:lnTo>
                    <a:pt x="1779" y="200"/>
                  </a:lnTo>
                  <a:lnTo>
                    <a:pt x="1613" y="266"/>
                  </a:lnTo>
                  <a:lnTo>
                    <a:pt x="1464" y="350"/>
                  </a:lnTo>
                  <a:lnTo>
                    <a:pt x="1314" y="433"/>
                  </a:lnTo>
                  <a:lnTo>
                    <a:pt x="1164" y="532"/>
                  </a:lnTo>
                  <a:lnTo>
                    <a:pt x="1031" y="632"/>
                  </a:lnTo>
                  <a:lnTo>
                    <a:pt x="915" y="732"/>
                  </a:lnTo>
                  <a:lnTo>
                    <a:pt x="799" y="848"/>
                  </a:lnTo>
                  <a:lnTo>
                    <a:pt x="583" y="1081"/>
                  </a:lnTo>
                  <a:lnTo>
                    <a:pt x="417" y="1347"/>
                  </a:lnTo>
                  <a:lnTo>
                    <a:pt x="284" y="1613"/>
                  </a:lnTo>
                  <a:lnTo>
                    <a:pt x="167" y="1879"/>
                  </a:lnTo>
                  <a:lnTo>
                    <a:pt x="84" y="2161"/>
                  </a:lnTo>
                  <a:lnTo>
                    <a:pt x="34" y="2460"/>
                  </a:lnTo>
                  <a:lnTo>
                    <a:pt x="1" y="2743"/>
                  </a:lnTo>
                  <a:lnTo>
                    <a:pt x="1" y="3009"/>
                  </a:lnTo>
                  <a:lnTo>
                    <a:pt x="34" y="3291"/>
                  </a:lnTo>
                  <a:lnTo>
                    <a:pt x="67" y="3541"/>
                  </a:lnTo>
                  <a:lnTo>
                    <a:pt x="134" y="3790"/>
                  </a:lnTo>
                  <a:lnTo>
                    <a:pt x="217" y="4006"/>
                  </a:lnTo>
                  <a:lnTo>
                    <a:pt x="367" y="4305"/>
                  </a:lnTo>
                  <a:lnTo>
                    <a:pt x="533" y="4571"/>
                  </a:lnTo>
                  <a:lnTo>
                    <a:pt x="699" y="4804"/>
                  </a:lnTo>
                  <a:lnTo>
                    <a:pt x="865" y="4987"/>
                  </a:lnTo>
                  <a:lnTo>
                    <a:pt x="1048" y="5170"/>
                  </a:lnTo>
                  <a:lnTo>
                    <a:pt x="1214" y="5303"/>
                  </a:lnTo>
                  <a:lnTo>
                    <a:pt x="1397" y="5436"/>
                  </a:lnTo>
                  <a:lnTo>
                    <a:pt x="1563" y="5535"/>
                  </a:lnTo>
                  <a:lnTo>
                    <a:pt x="1896" y="5701"/>
                  </a:lnTo>
                  <a:lnTo>
                    <a:pt x="2178" y="5834"/>
                  </a:lnTo>
                  <a:lnTo>
                    <a:pt x="2411" y="5951"/>
                  </a:lnTo>
                  <a:lnTo>
                    <a:pt x="2511" y="6017"/>
                  </a:lnTo>
                  <a:lnTo>
                    <a:pt x="2577" y="6084"/>
                  </a:lnTo>
                  <a:lnTo>
                    <a:pt x="2860" y="6499"/>
                  </a:lnTo>
                  <a:lnTo>
                    <a:pt x="3109" y="6931"/>
                  </a:lnTo>
                  <a:lnTo>
                    <a:pt x="4954" y="6333"/>
                  </a:lnTo>
                  <a:lnTo>
                    <a:pt x="4921" y="5834"/>
                  </a:lnTo>
                  <a:lnTo>
                    <a:pt x="4904" y="5352"/>
                  </a:lnTo>
                  <a:lnTo>
                    <a:pt x="4921" y="5253"/>
                  </a:lnTo>
                  <a:lnTo>
                    <a:pt x="4971" y="5136"/>
                  </a:lnTo>
                  <a:lnTo>
                    <a:pt x="5087" y="4904"/>
                  </a:lnTo>
                  <a:lnTo>
                    <a:pt x="5253" y="4621"/>
                  </a:lnTo>
                  <a:lnTo>
                    <a:pt x="5419" y="4305"/>
                  </a:lnTo>
                  <a:lnTo>
                    <a:pt x="5503" y="4122"/>
                  </a:lnTo>
                  <a:lnTo>
                    <a:pt x="5569" y="3923"/>
                  </a:lnTo>
                  <a:lnTo>
                    <a:pt x="5636" y="3707"/>
                  </a:lnTo>
                  <a:lnTo>
                    <a:pt x="5669" y="3458"/>
                  </a:lnTo>
                  <a:lnTo>
                    <a:pt x="5702" y="3208"/>
                  </a:lnTo>
                  <a:lnTo>
                    <a:pt x="5702" y="2926"/>
                  </a:lnTo>
                  <a:lnTo>
                    <a:pt x="5685" y="2610"/>
                  </a:lnTo>
                  <a:lnTo>
                    <a:pt x="5619" y="2278"/>
                  </a:lnTo>
                  <a:lnTo>
                    <a:pt x="5569" y="2045"/>
                  </a:lnTo>
                  <a:lnTo>
                    <a:pt x="5486" y="1812"/>
                  </a:lnTo>
                  <a:lnTo>
                    <a:pt x="5370" y="1579"/>
                  </a:lnTo>
                  <a:lnTo>
                    <a:pt x="5237" y="1347"/>
                  </a:lnTo>
                  <a:lnTo>
                    <a:pt x="5070" y="1131"/>
                  </a:lnTo>
                  <a:lnTo>
                    <a:pt x="4888" y="915"/>
                  </a:lnTo>
                  <a:lnTo>
                    <a:pt x="4672" y="699"/>
                  </a:lnTo>
                  <a:lnTo>
                    <a:pt x="4439" y="516"/>
                  </a:lnTo>
                  <a:lnTo>
                    <a:pt x="4190" y="366"/>
                  </a:lnTo>
                  <a:lnTo>
                    <a:pt x="3924" y="217"/>
                  </a:lnTo>
                  <a:lnTo>
                    <a:pt x="3641" y="117"/>
                  </a:lnTo>
                  <a:lnTo>
                    <a:pt x="3325" y="34"/>
                  </a:lnTo>
                  <a:lnTo>
                    <a:pt x="3176" y="17"/>
                  </a:lnTo>
                  <a:lnTo>
                    <a:pt x="3009"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7"/>
            <p:cNvSpPr/>
            <p:nvPr/>
          </p:nvSpPr>
          <p:spPr>
            <a:xfrm>
              <a:off x="1451050" y="1985500"/>
              <a:ext cx="40325" cy="71075"/>
            </a:xfrm>
            <a:custGeom>
              <a:rect b="b" l="l" r="r" t="t"/>
              <a:pathLst>
                <a:path extrusionOk="0" h="2843" w="1613">
                  <a:moveTo>
                    <a:pt x="116" y="0"/>
                  </a:moveTo>
                  <a:lnTo>
                    <a:pt x="0" y="67"/>
                  </a:lnTo>
                  <a:lnTo>
                    <a:pt x="1496" y="2842"/>
                  </a:lnTo>
                  <a:lnTo>
                    <a:pt x="1612" y="2776"/>
                  </a:lnTo>
                  <a:lnTo>
                    <a:pt x="11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7"/>
            <p:cNvSpPr/>
            <p:nvPr/>
          </p:nvSpPr>
          <p:spPr>
            <a:xfrm>
              <a:off x="1501325" y="1970125"/>
              <a:ext cx="12900" cy="78550"/>
            </a:xfrm>
            <a:custGeom>
              <a:rect b="b" l="l" r="r" t="t"/>
              <a:pathLst>
                <a:path extrusionOk="0" h="3142" w="516">
                  <a:moveTo>
                    <a:pt x="133" y="0"/>
                  </a:moveTo>
                  <a:lnTo>
                    <a:pt x="0" y="17"/>
                  </a:lnTo>
                  <a:lnTo>
                    <a:pt x="399" y="3142"/>
                  </a:lnTo>
                  <a:lnTo>
                    <a:pt x="515" y="3125"/>
                  </a:lnTo>
                  <a:lnTo>
                    <a:pt x="13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7"/>
            <p:cNvSpPr/>
            <p:nvPr/>
          </p:nvSpPr>
          <p:spPr>
            <a:xfrm>
              <a:off x="1453950" y="1970125"/>
              <a:ext cx="50300" cy="32850"/>
            </a:xfrm>
            <a:custGeom>
              <a:rect b="b" l="l" r="r" t="t"/>
              <a:pathLst>
                <a:path extrusionOk="0" h="1314" w="2012">
                  <a:moveTo>
                    <a:pt x="1330" y="50"/>
                  </a:moveTo>
                  <a:lnTo>
                    <a:pt x="1363" y="67"/>
                  </a:lnTo>
                  <a:lnTo>
                    <a:pt x="1413" y="117"/>
                  </a:lnTo>
                  <a:lnTo>
                    <a:pt x="1446" y="183"/>
                  </a:lnTo>
                  <a:lnTo>
                    <a:pt x="1463" y="233"/>
                  </a:lnTo>
                  <a:lnTo>
                    <a:pt x="1496" y="366"/>
                  </a:lnTo>
                  <a:lnTo>
                    <a:pt x="1513" y="499"/>
                  </a:lnTo>
                  <a:lnTo>
                    <a:pt x="1513" y="648"/>
                  </a:lnTo>
                  <a:lnTo>
                    <a:pt x="1513" y="781"/>
                  </a:lnTo>
                  <a:lnTo>
                    <a:pt x="1413" y="698"/>
                  </a:lnTo>
                  <a:lnTo>
                    <a:pt x="1347" y="599"/>
                  </a:lnTo>
                  <a:lnTo>
                    <a:pt x="1280" y="499"/>
                  </a:lnTo>
                  <a:lnTo>
                    <a:pt x="1230" y="383"/>
                  </a:lnTo>
                  <a:lnTo>
                    <a:pt x="1214" y="283"/>
                  </a:lnTo>
                  <a:lnTo>
                    <a:pt x="1214" y="183"/>
                  </a:lnTo>
                  <a:lnTo>
                    <a:pt x="1214" y="133"/>
                  </a:lnTo>
                  <a:lnTo>
                    <a:pt x="1230" y="100"/>
                  </a:lnTo>
                  <a:lnTo>
                    <a:pt x="1264" y="67"/>
                  </a:lnTo>
                  <a:lnTo>
                    <a:pt x="1297" y="50"/>
                  </a:lnTo>
                  <a:close/>
                  <a:moveTo>
                    <a:pt x="532" y="299"/>
                  </a:moveTo>
                  <a:lnTo>
                    <a:pt x="582" y="333"/>
                  </a:lnTo>
                  <a:lnTo>
                    <a:pt x="665" y="466"/>
                  </a:lnTo>
                  <a:lnTo>
                    <a:pt x="698" y="632"/>
                  </a:lnTo>
                  <a:lnTo>
                    <a:pt x="715" y="781"/>
                  </a:lnTo>
                  <a:lnTo>
                    <a:pt x="682" y="948"/>
                  </a:lnTo>
                  <a:lnTo>
                    <a:pt x="682" y="964"/>
                  </a:lnTo>
                  <a:lnTo>
                    <a:pt x="615" y="865"/>
                  </a:lnTo>
                  <a:lnTo>
                    <a:pt x="549" y="765"/>
                  </a:lnTo>
                  <a:lnTo>
                    <a:pt x="482" y="648"/>
                  </a:lnTo>
                  <a:lnTo>
                    <a:pt x="432" y="532"/>
                  </a:lnTo>
                  <a:lnTo>
                    <a:pt x="416" y="466"/>
                  </a:lnTo>
                  <a:lnTo>
                    <a:pt x="416" y="399"/>
                  </a:lnTo>
                  <a:lnTo>
                    <a:pt x="432" y="333"/>
                  </a:lnTo>
                  <a:lnTo>
                    <a:pt x="449" y="316"/>
                  </a:lnTo>
                  <a:lnTo>
                    <a:pt x="482" y="299"/>
                  </a:lnTo>
                  <a:close/>
                  <a:moveTo>
                    <a:pt x="1264" y="0"/>
                  </a:moveTo>
                  <a:lnTo>
                    <a:pt x="1230" y="17"/>
                  </a:lnTo>
                  <a:lnTo>
                    <a:pt x="1180" y="50"/>
                  </a:lnTo>
                  <a:lnTo>
                    <a:pt x="1164" y="100"/>
                  </a:lnTo>
                  <a:lnTo>
                    <a:pt x="1147" y="150"/>
                  </a:lnTo>
                  <a:lnTo>
                    <a:pt x="1131" y="266"/>
                  </a:lnTo>
                  <a:lnTo>
                    <a:pt x="1164" y="416"/>
                  </a:lnTo>
                  <a:lnTo>
                    <a:pt x="1214" y="532"/>
                  </a:lnTo>
                  <a:lnTo>
                    <a:pt x="1297" y="665"/>
                  </a:lnTo>
                  <a:lnTo>
                    <a:pt x="1380" y="765"/>
                  </a:lnTo>
                  <a:lnTo>
                    <a:pt x="1496" y="848"/>
                  </a:lnTo>
                  <a:lnTo>
                    <a:pt x="1463" y="998"/>
                  </a:lnTo>
                  <a:lnTo>
                    <a:pt x="1413" y="1114"/>
                  </a:lnTo>
                  <a:lnTo>
                    <a:pt x="1330" y="1197"/>
                  </a:lnTo>
                  <a:lnTo>
                    <a:pt x="1297" y="1230"/>
                  </a:lnTo>
                  <a:lnTo>
                    <a:pt x="1247" y="1247"/>
                  </a:lnTo>
                  <a:lnTo>
                    <a:pt x="1097" y="1247"/>
                  </a:lnTo>
                  <a:lnTo>
                    <a:pt x="964" y="1214"/>
                  </a:lnTo>
                  <a:lnTo>
                    <a:pt x="848" y="1130"/>
                  </a:lnTo>
                  <a:lnTo>
                    <a:pt x="748" y="1031"/>
                  </a:lnTo>
                  <a:lnTo>
                    <a:pt x="765" y="964"/>
                  </a:lnTo>
                  <a:lnTo>
                    <a:pt x="782" y="798"/>
                  </a:lnTo>
                  <a:lnTo>
                    <a:pt x="782" y="615"/>
                  </a:lnTo>
                  <a:lnTo>
                    <a:pt x="732" y="449"/>
                  </a:lnTo>
                  <a:lnTo>
                    <a:pt x="649" y="299"/>
                  </a:lnTo>
                  <a:lnTo>
                    <a:pt x="599" y="266"/>
                  </a:lnTo>
                  <a:lnTo>
                    <a:pt x="549" y="250"/>
                  </a:lnTo>
                  <a:lnTo>
                    <a:pt x="449" y="250"/>
                  </a:lnTo>
                  <a:lnTo>
                    <a:pt x="383" y="299"/>
                  </a:lnTo>
                  <a:lnTo>
                    <a:pt x="349" y="366"/>
                  </a:lnTo>
                  <a:lnTo>
                    <a:pt x="333" y="466"/>
                  </a:lnTo>
                  <a:lnTo>
                    <a:pt x="366" y="565"/>
                  </a:lnTo>
                  <a:lnTo>
                    <a:pt x="416" y="698"/>
                  </a:lnTo>
                  <a:lnTo>
                    <a:pt x="482" y="831"/>
                  </a:lnTo>
                  <a:lnTo>
                    <a:pt x="565" y="948"/>
                  </a:lnTo>
                  <a:lnTo>
                    <a:pt x="665" y="1047"/>
                  </a:lnTo>
                  <a:lnTo>
                    <a:pt x="632" y="1130"/>
                  </a:lnTo>
                  <a:lnTo>
                    <a:pt x="565" y="1180"/>
                  </a:lnTo>
                  <a:lnTo>
                    <a:pt x="499" y="1180"/>
                  </a:lnTo>
                  <a:lnTo>
                    <a:pt x="416" y="1147"/>
                  </a:lnTo>
                  <a:lnTo>
                    <a:pt x="349" y="1097"/>
                  </a:lnTo>
                  <a:lnTo>
                    <a:pt x="266" y="1031"/>
                  </a:lnTo>
                  <a:lnTo>
                    <a:pt x="150" y="865"/>
                  </a:lnTo>
                  <a:lnTo>
                    <a:pt x="67" y="732"/>
                  </a:lnTo>
                  <a:lnTo>
                    <a:pt x="0" y="765"/>
                  </a:lnTo>
                  <a:lnTo>
                    <a:pt x="67" y="848"/>
                  </a:lnTo>
                  <a:lnTo>
                    <a:pt x="117" y="948"/>
                  </a:lnTo>
                  <a:lnTo>
                    <a:pt x="200" y="1031"/>
                  </a:lnTo>
                  <a:lnTo>
                    <a:pt x="283" y="1130"/>
                  </a:lnTo>
                  <a:lnTo>
                    <a:pt x="383" y="1197"/>
                  </a:lnTo>
                  <a:lnTo>
                    <a:pt x="432" y="1230"/>
                  </a:lnTo>
                  <a:lnTo>
                    <a:pt x="482" y="1247"/>
                  </a:lnTo>
                  <a:lnTo>
                    <a:pt x="549" y="1247"/>
                  </a:lnTo>
                  <a:lnTo>
                    <a:pt x="599" y="1230"/>
                  </a:lnTo>
                  <a:lnTo>
                    <a:pt x="682" y="1180"/>
                  </a:lnTo>
                  <a:lnTo>
                    <a:pt x="732" y="1097"/>
                  </a:lnTo>
                  <a:lnTo>
                    <a:pt x="782" y="1164"/>
                  </a:lnTo>
                  <a:lnTo>
                    <a:pt x="831" y="1197"/>
                  </a:lnTo>
                  <a:lnTo>
                    <a:pt x="964" y="1280"/>
                  </a:lnTo>
                  <a:lnTo>
                    <a:pt x="1114" y="1313"/>
                  </a:lnTo>
                  <a:lnTo>
                    <a:pt x="1264" y="1313"/>
                  </a:lnTo>
                  <a:lnTo>
                    <a:pt x="1380" y="1230"/>
                  </a:lnTo>
                  <a:lnTo>
                    <a:pt x="1463" y="1130"/>
                  </a:lnTo>
                  <a:lnTo>
                    <a:pt x="1529" y="1014"/>
                  </a:lnTo>
                  <a:lnTo>
                    <a:pt x="1546" y="881"/>
                  </a:lnTo>
                  <a:lnTo>
                    <a:pt x="1613" y="898"/>
                  </a:lnTo>
                  <a:lnTo>
                    <a:pt x="1662" y="914"/>
                  </a:lnTo>
                  <a:lnTo>
                    <a:pt x="1729" y="914"/>
                  </a:lnTo>
                  <a:lnTo>
                    <a:pt x="1779" y="898"/>
                  </a:lnTo>
                  <a:lnTo>
                    <a:pt x="1829" y="881"/>
                  </a:lnTo>
                  <a:lnTo>
                    <a:pt x="1862" y="848"/>
                  </a:lnTo>
                  <a:lnTo>
                    <a:pt x="1912" y="765"/>
                  </a:lnTo>
                  <a:lnTo>
                    <a:pt x="1962" y="648"/>
                  </a:lnTo>
                  <a:lnTo>
                    <a:pt x="1978" y="532"/>
                  </a:lnTo>
                  <a:lnTo>
                    <a:pt x="2012" y="299"/>
                  </a:lnTo>
                  <a:lnTo>
                    <a:pt x="2012" y="166"/>
                  </a:lnTo>
                  <a:lnTo>
                    <a:pt x="1945" y="166"/>
                  </a:lnTo>
                  <a:lnTo>
                    <a:pt x="1945" y="333"/>
                  </a:lnTo>
                  <a:lnTo>
                    <a:pt x="1912" y="532"/>
                  </a:lnTo>
                  <a:lnTo>
                    <a:pt x="1895" y="648"/>
                  </a:lnTo>
                  <a:lnTo>
                    <a:pt x="1862" y="732"/>
                  </a:lnTo>
                  <a:lnTo>
                    <a:pt x="1812" y="798"/>
                  </a:lnTo>
                  <a:lnTo>
                    <a:pt x="1762" y="831"/>
                  </a:lnTo>
                  <a:lnTo>
                    <a:pt x="1662" y="848"/>
                  </a:lnTo>
                  <a:lnTo>
                    <a:pt x="1563" y="815"/>
                  </a:lnTo>
                  <a:lnTo>
                    <a:pt x="1579" y="665"/>
                  </a:lnTo>
                  <a:lnTo>
                    <a:pt x="1563" y="516"/>
                  </a:lnTo>
                  <a:lnTo>
                    <a:pt x="1546" y="383"/>
                  </a:lnTo>
                  <a:lnTo>
                    <a:pt x="1513" y="233"/>
                  </a:lnTo>
                  <a:lnTo>
                    <a:pt x="1480" y="117"/>
                  </a:lnTo>
                  <a:lnTo>
                    <a:pt x="1413" y="34"/>
                  </a:lnTo>
                  <a:lnTo>
                    <a:pt x="13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7"/>
            <p:cNvSpPr/>
            <p:nvPr/>
          </p:nvSpPr>
          <p:spPr>
            <a:xfrm>
              <a:off x="1470975" y="2037850"/>
              <a:ext cx="61125" cy="29100"/>
            </a:xfrm>
            <a:custGeom>
              <a:rect b="b" l="l" r="r" t="t"/>
              <a:pathLst>
                <a:path extrusionOk="0" h="1164" w="2445">
                  <a:moveTo>
                    <a:pt x="2295" y="0"/>
                  </a:moveTo>
                  <a:lnTo>
                    <a:pt x="1" y="715"/>
                  </a:lnTo>
                  <a:lnTo>
                    <a:pt x="150" y="1164"/>
                  </a:lnTo>
                  <a:lnTo>
                    <a:pt x="2444" y="433"/>
                  </a:lnTo>
                  <a:lnTo>
                    <a:pt x="229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7"/>
            <p:cNvSpPr/>
            <p:nvPr/>
          </p:nvSpPr>
          <p:spPr>
            <a:xfrm>
              <a:off x="1475150" y="2051150"/>
              <a:ext cx="60675" cy="29100"/>
            </a:xfrm>
            <a:custGeom>
              <a:rect b="b" l="l" r="r" t="t"/>
              <a:pathLst>
                <a:path extrusionOk="0" h="1164" w="2427">
                  <a:moveTo>
                    <a:pt x="2294" y="0"/>
                  </a:moveTo>
                  <a:lnTo>
                    <a:pt x="0" y="715"/>
                  </a:lnTo>
                  <a:lnTo>
                    <a:pt x="150" y="1164"/>
                  </a:lnTo>
                  <a:lnTo>
                    <a:pt x="2427" y="433"/>
                  </a:lnTo>
                  <a:lnTo>
                    <a:pt x="229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7"/>
            <p:cNvSpPr/>
            <p:nvPr/>
          </p:nvSpPr>
          <p:spPr>
            <a:xfrm>
              <a:off x="1479300" y="2063600"/>
              <a:ext cx="61100" cy="29550"/>
            </a:xfrm>
            <a:custGeom>
              <a:rect b="b" l="l" r="r" t="t"/>
              <a:pathLst>
                <a:path extrusionOk="0" h="1182" w="2444">
                  <a:moveTo>
                    <a:pt x="2294" y="1"/>
                  </a:moveTo>
                  <a:lnTo>
                    <a:pt x="0" y="732"/>
                  </a:lnTo>
                  <a:lnTo>
                    <a:pt x="150" y="1181"/>
                  </a:lnTo>
                  <a:lnTo>
                    <a:pt x="2444" y="450"/>
                  </a:lnTo>
                  <a:lnTo>
                    <a:pt x="229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7"/>
            <p:cNvSpPr/>
            <p:nvPr/>
          </p:nvSpPr>
          <p:spPr>
            <a:xfrm>
              <a:off x="1467650" y="1815125"/>
              <a:ext cx="6275" cy="36175"/>
            </a:xfrm>
            <a:custGeom>
              <a:rect b="b" l="l" r="r" t="t"/>
              <a:pathLst>
                <a:path extrusionOk="0" h="1447" w="251">
                  <a:moveTo>
                    <a:pt x="134" y="1"/>
                  </a:moveTo>
                  <a:lnTo>
                    <a:pt x="67" y="167"/>
                  </a:lnTo>
                  <a:lnTo>
                    <a:pt x="34" y="350"/>
                  </a:lnTo>
                  <a:lnTo>
                    <a:pt x="1" y="532"/>
                  </a:lnTo>
                  <a:lnTo>
                    <a:pt x="1" y="715"/>
                  </a:lnTo>
                  <a:lnTo>
                    <a:pt x="1" y="915"/>
                  </a:lnTo>
                  <a:lnTo>
                    <a:pt x="34" y="1098"/>
                  </a:lnTo>
                  <a:lnTo>
                    <a:pt x="67" y="1280"/>
                  </a:lnTo>
                  <a:lnTo>
                    <a:pt x="134" y="1447"/>
                  </a:lnTo>
                  <a:lnTo>
                    <a:pt x="184" y="1280"/>
                  </a:lnTo>
                  <a:lnTo>
                    <a:pt x="217" y="1098"/>
                  </a:lnTo>
                  <a:lnTo>
                    <a:pt x="250" y="915"/>
                  </a:lnTo>
                  <a:lnTo>
                    <a:pt x="250" y="715"/>
                  </a:lnTo>
                  <a:lnTo>
                    <a:pt x="250" y="532"/>
                  </a:lnTo>
                  <a:lnTo>
                    <a:pt x="217" y="350"/>
                  </a:lnTo>
                  <a:lnTo>
                    <a:pt x="184" y="167"/>
                  </a:lnTo>
                  <a:lnTo>
                    <a:pt x="1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7"/>
            <p:cNvSpPr/>
            <p:nvPr/>
          </p:nvSpPr>
          <p:spPr>
            <a:xfrm>
              <a:off x="1372925" y="1855025"/>
              <a:ext cx="25775" cy="25775"/>
            </a:xfrm>
            <a:custGeom>
              <a:rect b="b" l="l" r="r" t="t"/>
              <a:pathLst>
                <a:path extrusionOk="0" h="1031" w="1031">
                  <a:moveTo>
                    <a:pt x="0" y="0"/>
                  </a:moveTo>
                  <a:lnTo>
                    <a:pt x="83" y="166"/>
                  </a:lnTo>
                  <a:lnTo>
                    <a:pt x="183" y="316"/>
                  </a:lnTo>
                  <a:lnTo>
                    <a:pt x="299" y="466"/>
                  </a:lnTo>
                  <a:lnTo>
                    <a:pt x="416" y="599"/>
                  </a:lnTo>
                  <a:lnTo>
                    <a:pt x="565" y="732"/>
                  </a:lnTo>
                  <a:lnTo>
                    <a:pt x="698" y="848"/>
                  </a:lnTo>
                  <a:lnTo>
                    <a:pt x="865" y="948"/>
                  </a:lnTo>
                  <a:lnTo>
                    <a:pt x="1031" y="1031"/>
                  </a:lnTo>
                  <a:lnTo>
                    <a:pt x="948" y="865"/>
                  </a:lnTo>
                  <a:lnTo>
                    <a:pt x="848" y="698"/>
                  </a:lnTo>
                  <a:lnTo>
                    <a:pt x="732" y="565"/>
                  </a:lnTo>
                  <a:lnTo>
                    <a:pt x="599" y="416"/>
                  </a:lnTo>
                  <a:lnTo>
                    <a:pt x="466" y="299"/>
                  </a:lnTo>
                  <a:lnTo>
                    <a:pt x="316" y="183"/>
                  </a:lnTo>
                  <a:lnTo>
                    <a:pt x="166" y="83"/>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7"/>
            <p:cNvSpPr/>
            <p:nvPr/>
          </p:nvSpPr>
          <p:spPr>
            <a:xfrm>
              <a:off x="1331775" y="1949350"/>
              <a:ext cx="36600" cy="6250"/>
            </a:xfrm>
            <a:custGeom>
              <a:rect b="b" l="l" r="r" t="t"/>
              <a:pathLst>
                <a:path extrusionOk="0" h="250" w="1464">
                  <a:moveTo>
                    <a:pt x="549" y="0"/>
                  </a:moveTo>
                  <a:lnTo>
                    <a:pt x="366" y="33"/>
                  </a:lnTo>
                  <a:lnTo>
                    <a:pt x="184" y="67"/>
                  </a:lnTo>
                  <a:lnTo>
                    <a:pt x="1" y="133"/>
                  </a:lnTo>
                  <a:lnTo>
                    <a:pt x="184" y="183"/>
                  </a:lnTo>
                  <a:lnTo>
                    <a:pt x="366" y="216"/>
                  </a:lnTo>
                  <a:lnTo>
                    <a:pt x="549" y="250"/>
                  </a:lnTo>
                  <a:lnTo>
                    <a:pt x="915" y="250"/>
                  </a:lnTo>
                  <a:lnTo>
                    <a:pt x="1098" y="216"/>
                  </a:lnTo>
                  <a:lnTo>
                    <a:pt x="1281" y="183"/>
                  </a:lnTo>
                  <a:lnTo>
                    <a:pt x="1463" y="133"/>
                  </a:lnTo>
                  <a:lnTo>
                    <a:pt x="1281" y="67"/>
                  </a:lnTo>
                  <a:lnTo>
                    <a:pt x="1098" y="33"/>
                  </a:lnTo>
                  <a:lnTo>
                    <a:pt x="915"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7"/>
            <p:cNvSpPr/>
            <p:nvPr/>
          </p:nvSpPr>
          <p:spPr>
            <a:xfrm>
              <a:off x="1371675" y="2024550"/>
              <a:ext cx="26200" cy="26200"/>
            </a:xfrm>
            <a:custGeom>
              <a:rect b="b" l="l" r="r" t="t"/>
              <a:pathLst>
                <a:path extrusionOk="0" h="1048" w="1048">
                  <a:moveTo>
                    <a:pt x="1047" y="1"/>
                  </a:moveTo>
                  <a:lnTo>
                    <a:pt x="881" y="100"/>
                  </a:lnTo>
                  <a:lnTo>
                    <a:pt x="715" y="200"/>
                  </a:lnTo>
                  <a:lnTo>
                    <a:pt x="565" y="300"/>
                  </a:lnTo>
                  <a:lnTo>
                    <a:pt x="433" y="433"/>
                  </a:lnTo>
                  <a:lnTo>
                    <a:pt x="300" y="566"/>
                  </a:lnTo>
                  <a:lnTo>
                    <a:pt x="200" y="715"/>
                  </a:lnTo>
                  <a:lnTo>
                    <a:pt x="100" y="882"/>
                  </a:lnTo>
                  <a:lnTo>
                    <a:pt x="0" y="1048"/>
                  </a:lnTo>
                  <a:lnTo>
                    <a:pt x="0" y="1048"/>
                  </a:lnTo>
                  <a:lnTo>
                    <a:pt x="167" y="948"/>
                  </a:lnTo>
                  <a:lnTo>
                    <a:pt x="333" y="848"/>
                  </a:lnTo>
                  <a:lnTo>
                    <a:pt x="482" y="749"/>
                  </a:lnTo>
                  <a:lnTo>
                    <a:pt x="615" y="616"/>
                  </a:lnTo>
                  <a:lnTo>
                    <a:pt x="748" y="483"/>
                  </a:lnTo>
                  <a:lnTo>
                    <a:pt x="848" y="333"/>
                  </a:lnTo>
                  <a:lnTo>
                    <a:pt x="948" y="167"/>
                  </a:lnTo>
                  <a:lnTo>
                    <a:pt x="104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7"/>
            <p:cNvSpPr/>
            <p:nvPr/>
          </p:nvSpPr>
          <p:spPr>
            <a:xfrm>
              <a:off x="1571950" y="1950600"/>
              <a:ext cx="36600" cy="6250"/>
            </a:xfrm>
            <a:custGeom>
              <a:rect b="b" l="l" r="r" t="t"/>
              <a:pathLst>
                <a:path extrusionOk="0" h="250" w="1464">
                  <a:moveTo>
                    <a:pt x="732" y="0"/>
                  </a:moveTo>
                  <a:lnTo>
                    <a:pt x="549" y="17"/>
                  </a:lnTo>
                  <a:lnTo>
                    <a:pt x="366" y="33"/>
                  </a:lnTo>
                  <a:lnTo>
                    <a:pt x="184" y="67"/>
                  </a:lnTo>
                  <a:lnTo>
                    <a:pt x="1" y="133"/>
                  </a:lnTo>
                  <a:lnTo>
                    <a:pt x="184" y="183"/>
                  </a:lnTo>
                  <a:lnTo>
                    <a:pt x="366" y="216"/>
                  </a:lnTo>
                  <a:lnTo>
                    <a:pt x="549" y="249"/>
                  </a:lnTo>
                  <a:lnTo>
                    <a:pt x="915" y="249"/>
                  </a:lnTo>
                  <a:lnTo>
                    <a:pt x="1098" y="216"/>
                  </a:lnTo>
                  <a:lnTo>
                    <a:pt x="1281" y="183"/>
                  </a:lnTo>
                  <a:lnTo>
                    <a:pt x="1463" y="133"/>
                  </a:lnTo>
                  <a:lnTo>
                    <a:pt x="1281" y="67"/>
                  </a:lnTo>
                  <a:lnTo>
                    <a:pt x="1098" y="33"/>
                  </a:lnTo>
                  <a:lnTo>
                    <a:pt x="915" y="17"/>
                  </a:lnTo>
                  <a:lnTo>
                    <a:pt x="73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7"/>
            <p:cNvSpPr/>
            <p:nvPr/>
          </p:nvSpPr>
          <p:spPr>
            <a:xfrm>
              <a:off x="1542450" y="1855850"/>
              <a:ext cx="26200" cy="25775"/>
            </a:xfrm>
            <a:custGeom>
              <a:rect b="b" l="l" r="r" t="t"/>
              <a:pathLst>
                <a:path extrusionOk="0" h="1031" w="1048">
                  <a:moveTo>
                    <a:pt x="1048" y="0"/>
                  </a:moveTo>
                  <a:lnTo>
                    <a:pt x="882" y="84"/>
                  </a:lnTo>
                  <a:lnTo>
                    <a:pt x="715" y="183"/>
                  </a:lnTo>
                  <a:lnTo>
                    <a:pt x="566" y="300"/>
                  </a:lnTo>
                  <a:lnTo>
                    <a:pt x="433" y="433"/>
                  </a:lnTo>
                  <a:lnTo>
                    <a:pt x="316" y="566"/>
                  </a:lnTo>
                  <a:lnTo>
                    <a:pt x="200" y="715"/>
                  </a:lnTo>
                  <a:lnTo>
                    <a:pt x="100" y="865"/>
                  </a:lnTo>
                  <a:lnTo>
                    <a:pt x="1" y="1031"/>
                  </a:lnTo>
                  <a:lnTo>
                    <a:pt x="167" y="948"/>
                  </a:lnTo>
                  <a:lnTo>
                    <a:pt x="333" y="848"/>
                  </a:lnTo>
                  <a:lnTo>
                    <a:pt x="483" y="732"/>
                  </a:lnTo>
                  <a:lnTo>
                    <a:pt x="616" y="599"/>
                  </a:lnTo>
                  <a:lnTo>
                    <a:pt x="732" y="466"/>
                  </a:lnTo>
                  <a:lnTo>
                    <a:pt x="848" y="316"/>
                  </a:lnTo>
                  <a:lnTo>
                    <a:pt x="948" y="167"/>
                  </a:lnTo>
                  <a:lnTo>
                    <a:pt x="104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7"/>
            <p:cNvSpPr/>
            <p:nvPr/>
          </p:nvSpPr>
          <p:spPr>
            <a:xfrm>
              <a:off x="864325" y="3332225"/>
              <a:ext cx="262200" cy="233550"/>
            </a:xfrm>
            <a:custGeom>
              <a:rect b="b" l="l" r="r" t="t"/>
              <a:pathLst>
                <a:path extrusionOk="0" h="9342" w="10488">
                  <a:moveTo>
                    <a:pt x="0" y="0"/>
                  </a:moveTo>
                  <a:lnTo>
                    <a:pt x="66" y="166"/>
                  </a:lnTo>
                  <a:lnTo>
                    <a:pt x="249" y="648"/>
                  </a:lnTo>
                  <a:lnTo>
                    <a:pt x="549" y="1363"/>
                  </a:lnTo>
                  <a:lnTo>
                    <a:pt x="748" y="1779"/>
                  </a:lnTo>
                  <a:lnTo>
                    <a:pt x="981" y="2244"/>
                  </a:lnTo>
                  <a:lnTo>
                    <a:pt x="1230" y="2726"/>
                  </a:lnTo>
                  <a:lnTo>
                    <a:pt x="1496" y="3225"/>
                  </a:lnTo>
                  <a:lnTo>
                    <a:pt x="1812" y="3740"/>
                  </a:lnTo>
                  <a:lnTo>
                    <a:pt x="2144" y="4255"/>
                  </a:lnTo>
                  <a:lnTo>
                    <a:pt x="2493" y="4754"/>
                  </a:lnTo>
                  <a:lnTo>
                    <a:pt x="2892" y="5252"/>
                  </a:lnTo>
                  <a:lnTo>
                    <a:pt x="3291" y="5718"/>
                  </a:lnTo>
                  <a:lnTo>
                    <a:pt x="3507" y="5934"/>
                  </a:lnTo>
                  <a:lnTo>
                    <a:pt x="3740" y="6150"/>
                  </a:lnTo>
                  <a:lnTo>
                    <a:pt x="3956" y="6349"/>
                  </a:lnTo>
                  <a:lnTo>
                    <a:pt x="4205" y="6549"/>
                  </a:lnTo>
                  <a:lnTo>
                    <a:pt x="4454" y="6732"/>
                  </a:lnTo>
                  <a:lnTo>
                    <a:pt x="4704" y="6914"/>
                  </a:lnTo>
                  <a:lnTo>
                    <a:pt x="5236" y="7263"/>
                  </a:lnTo>
                  <a:lnTo>
                    <a:pt x="5801" y="7579"/>
                  </a:lnTo>
                  <a:lnTo>
                    <a:pt x="6349" y="7862"/>
                  </a:lnTo>
                  <a:lnTo>
                    <a:pt x="6914" y="8128"/>
                  </a:lnTo>
                  <a:lnTo>
                    <a:pt x="7480" y="8360"/>
                  </a:lnTo>
                  <a:lnTo>
                    <a:pt x="8011" y="8560"/>
                  </a:lnTo>
                  <a:lnTo>
                    <a:pt x="8510" y="8743"/>
                  </a:lnTo>
                  <a:lnTo>
                    <a:pt x="8975" y="8909"/>
                  </a:lnTo>
                  <a:lnTo>
                    <a:pt x="9773" y="9142"/>
                  </a:lnTo>
                  <a:lnTo>
                    <a:pt x="10288" y="9291"/>
                  </a:lnTo>
                  <a:lnTo>
                    <a:pt x="10488" y="9341"/>
                  </a:lnTo>
                  <a:lnTo>
                    <a:pt x="10455" y="9125"/>
                  </a:lnTo>
                  <a:lnTo>
                    <a:pt x="10372" y="8560"/>
                  </a:lnTo>
                  <a:lnTo>
                    <a:pt x="10205" y="7729"/>
                  </a:lnTo>
                  <a:lnTo>
                    <a:pt x="10089" y="7247"/>
                  </a:lnTo>
                  <a:lnTo>
                    <a:pt x="9956" y="6732"/>
                  </a:lnTo>
                  <a:lnTo>
                    <a:pt x="9806" y="6200"/>
                  </a:lnTo>
                  <a:lnTo>
                    <a:pt x="9624" y="5651"/>
                  </a:lnTo>
                  <a:lnTo>
                    <a:pt x="9408" y="5103"/>
                  </a:lnTo>
                  <a:lnTo>
                    <a:pt x="9175" y="4571"/>
                  </a:lnTo>
                  <a:lnTo>
                    <a:pt x="9042" y="4322"/>
                  </a:lnTo>
                  <a:lnTo>
                    <a:pt x="8909" y="4072"/>
                  </a:lnTo>
                  <a:lnTo>
                    <a:pt x="8776" y="3823"/>
                  </a:lnTo>
                  <a:lnTo>
                    <a:pt x="8626" y="3607"/>
                  </a:lnTo>
                  <a:lnTo>
                    <a:pt x="8460" y="3391"/>
                  </a:lnTo>
                  <a:lnTo>
                    <a:pt x="8294" y="3175"/>
                  </a:lnTo>
                  <a:lnTo>
                    <a:pt x="8128" y="2992"/>
                  </a:lnTo>
                  <a:lnTo>
                    <a:pt x="7945" y="2826"/>
                  </a:lnTo>
                  <a:lnTo>
                    <a:pt x="7579" y="2543"/>
                  </a:lnTo>
                  <a:lnTo>
                    <a:pt x="7197" y="2294"/>
                  </a:lnTo>
                  <a:lnTo>
                    <a:pt x="6798" y="2078"/>
                  </a:lnTo>
                  <a:lnTo>
                    <a:pt x="6383" y="1878"/>
                  </a:lnTo>
                  <a:lnTo>
                    <a:pt x="6383" y="1878"/>
                  </a:lnTo>
                  <a:lnTo>
                    <a:pt x="6416" y="2244"/>
                  </a:lnTo>
                  <a:lnTo>
                    <a:pt x="6416" y="2626"/>
                  </a:lnTo>
                  <a:lnTo>
                    <a:pt x="6399" y="2992"/>
                  </a:lnTo>
                  <a:lnTo>
                    <a:pt x="6383" y="3374"/>
                  </a:lnTo>
                  <a:lnTo>
                    <a:pt x="6233" y="3092"/>
                  </a:lnTo>
                  <a:lnTo>
                    <a:pt x="6067" y="2809"/>
                  </a:lnTo>
                  <a:lnTo>
                    <a:pt x="5900" y="2543"/>
                  </a:lnTo>
                  <a:lnTo>
                    <a:pt x="5718" y="2277"/>
                  </a:lnTo>
                  <a:lnTo>
                    <a:pt x="5535" y="2011"/>
                  </a:lnTo>
                  <a:lnTo>
                    <a:pt x="5335" y="1762"/>
                  </a:lnTo>
                  <a:lnTo>
                    <a:pt x="5119" y="1513"/>
                  </a:lnTo>
                  <a:lnTo>
                    <a:pt x="4903" y="1280"/>
                  </a:lnTo>
                  <a:lnTo>
                    <a:pt x="4305" y="1080"/>
                  </a:lnTo>
                  <a:lnTo>
                    <a:pt x="3690" y="898"/>
                  </a:lnTo>
                  <a:lnTo>
                    <a:pt x="3092" y="715"/>
                  </a:lnTo>
                  <a:lnTo>
                    <a:pt x="2477" y="565"/>
                  </a:lnTo>
                  <a:lnTo>
                    <a:pt x="1862" y="399"/>
                  </a:lnTo>
                  <a:lnTo>
                    <a:pt x="1247" y="249"/>
                  </a:lnTo>
                  <a:lnTo>
                    <a:pt x="632" y="116"/>
                  </a:lnTo>
                  <a:lnTo>
                    <a:pt x="0"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7"/>
            <p:cNvSpPr/>
            <p:nvPr/>
          </p:nvSpPr>
          <p:spPr>
            <a:xfrm>
              <a:off x="887575" y="3348000"/>
              <a:ext cx="303775" cy="387300"/>
            </a:xfrm>
            <a:custGeom>
              <a:rect b="b" l="l" r="r" t="t"/>
              <a:pathLst>
                <a:path extrusionOk="0" h="15492" w="12151">
                  <a:moveTo>
                    <a:pt x="17" y="1"/>
                  </a:moveTo>
                  <a:lnTo>
                    <a:pt x="1" y="17"/>
                  </a:lnTo>
                  <a:lnTo>
                    <a:pt x="1" y="34"/>
                  </a:lnTo>
                  <a:lnTo>
                    <a:pt x="1" y="67"/>
                  </a:lnTo>
                  <a:lnTo>
                    <a:pt x="898" y="665"/>
                  </a:lnTo>
                  <a:lnTo>
                    <a:pt x="1796" y="1280"/>
                  </a:lnTo>
                  <a:lnTo>
                    <a:pt x="2693" y="1912"/>
                  </a:lnTo>
                  <a:lnTo>
                    <a:pt x="3126" y="2228"/>
                  </a:lnTo>
                  <a:lnTo>
                    <a:pt x="3558" y="2560"/>
                  </a:lnTo>
                  <a:lnTo>
                    <a:pt x="4023" y="2926"/>
                  </a:lnTo>
                  <a:lnTo>
                    <a:pt x="4472" y="3292"/>
                  </a:lnTo>
                  <a:lnTo>
                    <a:pt x="5386" y="4040"/>
                  </a:lnTo>
                  <a:lnTo>
                    <a:pt x="5303" y="3990"/>
                  </a:lnTo>
                  <a:lnTo>
                    <a:pt x="4804" y="3724"/>
                  </a:lnTo>
                  <a:lnTo>
                    <a:pt x="4306" y="3474"/>
                  </a:lnTo>
                  <a:lnTo>
                    <a:pt x="3275" y="2992"/>
                  </a:lnTo>
                  <a:lnTo>
                    <a:pt x="2195" y="2494"/>
                  </a:lnTo>
                  <a:lnTo>
                    <a:pt x="1114" y="1995"/>
                  </a:lnTo>
                  <a:lnTo>
                    <a:pt x="1098" y="1995"/>
                  </a:lnTo>
                  <a:lnTo>
                    <a:pt x="1098" y="2012"/>
                  </a:lnTo>
                  <a:lnTo>
                    <a:pt x="2294" y="2627"/>
                  </a:lnTo>
                  <a:lnTo>
                    <a:pt x="3358" y="3159"/>
                  </a:lnTo>
                  <a:lnTo>
                    <a:pt x="4422" y="3691"/>
                  </a:lnTo>
                  <a:lnTo>
                    <a:pt x="4838" y="3890"/>
                  </a:lnTo>
                  <a:lnTo>
                    <a:pt x="5253" y="4123"/>
                  </a:lnTo>
                  <a:lnTo>
                    <a:pt x="5652" y="4355"/>
                  </a:lnTo>
                  <a:lnTo>
                    <a:pt x="6034" y="4621"/>
                  </a:lnTo>
                  <a:lnTo>
                    <a:pt x="6483" y="5053"/>
                  </a:lnTo>
                  <a:lnTo>
                    <a:pt x="6815" y="5386"/>
                  </a:lnTo>
                  <a:lnTo>
                    <a:pt x="7148" y="5735"/>
                  </a:lnTo>
                  <a:lnTo>
                    <a:pt x="7464" y="6101"/>
                  </a:lnTo>
                  <a:lnTo>
                    <a:pt x="7763" y="6466"/>
                  </a:lnTo>
                  <a:lnTo>
                    <a:pt x="7281" y="6400"/>
                  </a:lnTo>
                  <a:lnTo>
                    <a:pt x="6799" y="6300"/>
                  </a:lnTo>
                  <a:lnTo>
                    <a:pt x="6234" y="6167"/>
                  </a:lnTo>
                  <a:lnTo>
                    <a:pt x="5669" y="6001"/>
                  </a:lnTo>
                  <a:lnTo>
                    <a:pt x="5137" y="5801"/>
                  </a:lnTo>
                  <a:lnTo>
                    <a:pt x="4588" y="5569"/>
                  </a:lnTo>
                  <a:lnTo>
                    <a:pt x="4073" y="5319"/>
                  </a:lnTo>
                  <a:lnTo>
                    <a:pt x="3558" y="5037"/>
                  </a:lnTo>
                  <a:lnTo>
                    <a:pt x="3059" y="4704"/>
                  </a:lnTo>
                  <a:lnTo>
                    <a:pt x="2594" y="4355"/>
                  </a:lnTo>
                  <a:lnTo>
                    <a:pt x="2577" y="4355"/>
                  </a:lnTo>
                  <a:lnTo>
                    <a:pt x="2577" y="4372"/>
                  </a:lnTo>
                  <a:lnTo>
                    <a:pt x="3109" y="4804"/>
                  </a:lnTo>
                  <a:lnTo>
                    <a:pt x="3674" y="5203"/>
                  </a:lnTo>
                  <a:lnTo>
                    <a:pt x="4173" y="5502"/>
                  </a:lnTo>
                  <a:lnTo>
                    <a:pt x="4705" y="5785"/>
                  </a:lnTo>
                  <a:lnTo>
                    <a:pt x="5236" y="6017"/>
                  </a:lnTo>
                  <a:lnTo>
                    <a:pt x="5802" y="6234"/>
                  </a:lnTo>
                  <a:lnTo>
                    <a:pt x="6317" y="6383"/>
                  </a:lnTo>
                  <a:lnTo>
                    <a:pt x="6849" y="6516"/>
                  </a:lnTo>
                  <a:lnTo>
                    <a:pt x="7381" y="6599"/>
                  </a:lnTo>
                  <a:lnTo>
                    <a:pt x="7912" y="6649"/>
                  </a:lnTo>
                  <a:lnTo>
                    <a:pt x="8178" y="6981"/>
                  </a:lnTo>
                  <a:lnTo>
                    <a:pt x="8444" y="7331"/>
                  </a:lnTo>
                  <a:lnTo>
                    <a:pt x="8694" y="7680"/>
                  </a:lnTo>
                  <a:lnTo>
                    <a:pt x="8926" y="8045"/>
                  </a:lnTo>
                  <a:lnTo>
                    <a:pt x="9192" y="8477"/>
                  </a:lnTo>
                  <a:lnTo>
                    <a:pt x="9442" y="8910"/>
                  </a:lnTo>
                  <a:lnTo>
                    <a:pt x="9691" y="9358"/>
                  </a:lnTo>
                  <a:lnTo>
                    <a:pt x="9924" y="9807"/>
                  </a:lnTo>
                  <a:lnTo>
                    <a:pt x="10140" y="10256"/>
                  </a:lnTo>
                  <a:lnTo>
                    <a:pt x="10356" y="10721"/>
                  </a:lnTo>
                  <a:lnTo>
                    <a:pt x="10738" y="11652"/>
                  </a:lnTo>
                  <a:lnTo>
                    <a:pt x="11104" y="12599"/>
                  </a:lnTo>
                  <a:lnTo>
                    <a:pt x="11453" y="13547"/>
                  </a:lnTo>
                  <a:lnTo>
                    <a:pt x="11785" y="14511"/>
                  </a:lnTo>
                  <a:lnTo>
                    <a:pt x="12101" y="15458"/>
                  </a:lnTo>
                  <a:lnTo>
                    <a:pt x="12118" y="15491"/>
                  </a:lnTo>
                  <a:lnTo>
                    <a:pt x="12134" y="15491"/>
                  </a:lnTo>
                  <a:lnTo>
                    <a:pt x="12151" y="15475"/>
                  </a:lnTo>
                  <a:lnTo>
                    <a:pt x="12151" y="15458"/>
                  </a:lnTo>
                  <a:lnTo>
                    <a:pt x="11852" y="14361"/>
                  </a:lnTo>
                  <a:lnTo>
                    <a:pt x="11503" y="13264"/>
                  </a:lnTo>
                  <a:lnTo>
                    <a:pt x="11137" y="12184"/>
                  </a:lnTo>
                  <a:lnTo>
                    <a:pt x="10755" y="11104"/>
                  </a:lnTo>
                  <a:lnTo>
                    <a:pt x="10555" y="10638"/>
                  </a:lnTo>
                  <a:lnTo>
                    <a:pt x="10356" y="10173"/>
                  </a:lnTo>
                  <a:lnTo>
                    <a:pt x="10156" y="9707"/>
                  </a:lnTo>
                  <a:lnTo>
                    <a:pt x="9924" y="9259"/>
                  </a:lnTo>
                  <a:lnTo>
                    <a:pt x="9691" y="8810"/>
                  </a:lnTo>
                  <a:lnTo>
                    <a:pt x="9442" y="8361"/>
                  </a:lnTo>
                  <a:lnTo>
                    <a:pt x="9176" y="7929"/>
                  </a:lnTo>
                  <a:lnTo>
                    <a:pt x="8910" y="7497"/>
                  </a:lnTo>
                  <a:lnTo>
                    <a:pt x="8511" y="6948"/>
                  </a:lnTo>
                  <a:lnTo>
                    <a:pt x="8461" y="6649"/>
                  </a:lnTo>
                  <a:lnTo>
                    <a:pt x="8311" y="6084"/>
                  </a:lnTo>
                  <a:lnTo>
                    <a:pt x="8195" y="5619"/>
                  </a:lnTo>
                  <a:lnTo>
                    <a:pt x="8062" y="5153"/>
                  </a:lnTo>
                  <a:lnTo>
                    <a:pt x="7879" y="4688"/>
                  </a:lnTo>
                  <a:lnTo>
                    <a:pt x="7680" y="4256"/>
                  </a:lnTo>
                  <a:lnTo>
                    <a:pt x="7464" y="3823"/>
                  </a:lnTo>
                  <a:lnTo>
                    <a:pt x="7214" y="3391"/>
                  </a:lnTo>
                  <a:lnTo>
                    <a:pt x="6948" y="2992"/>
                  </a:lnTo>
                  <a:lnTo>
                    <a:pt x="6649" y="2594"/>
                  </a:lnTo>
                  <a:lnTo>
                    <a:pt x="6633" y="2594"/>
                  </a:lnTo>
                  <a:lnTo>
                    <a:pt x="6633" y="2627"/>
                  </a:lnTo>
                  <a:lnTo>
                    <a:pt x="6815" y="2876"/>
                  </a:lnTo>
                  <a:lnTo>
                    <a:pt x="6998" y="3125"/>
                  </a:lnTo>
                  <a:lnTo>
                    <a:pt x="7164" y="3408"/>
                  </a:lnTo>
                  <a:lnTo>
                    <a:pt x="7314" y="3674"/>
                  </a:lnTo>
                  <a:lnTo>
                    <a:pt x="7464" y="3956"/>
                  </a:lnTo>
                  <a:lnTo>
                    <a:pt x="7580" y="4239"/>
                  </a:lnTo>
                  <a:lnTo>
                    <a:pt x="7696" y="4538"/>
                  </a:lnTo>
                  <a:lnTo>
                    <a:pt x="7796" y="4837"/>
                  </a:lnTo>
                  <a:lnTo>
                    <a:pt x="7996" y="5419"/>
                  </a:lnTo>
                  <a:lnTo>
                    <a:pt x="8162" y="6001"/>
                  </a:lnTo>
                  <a:lnTo>
                    <a:pt x="8311" y="6616"/>
                  </a:lnTo>
                  <a:lnTo>
                    <a:pt x="8328" y="6699"/>
                  </a:lnTo>
                  <a:lnTo>
                    <a:pt x="7863" y="6117"/>
                  </a:lnTo>
                  <a:lnTo>
                    <a:pt x="7381" y="5569"/>
                  </a:lnTo>
                  <a:lnTo>
                    <a:pt x="7248" y="5153"/>
                  </a:lnTo>
                  <a:lnTo>
                    <a:pt x="7115" y="4738"/>
                  </a:lnTo>
                  <a:lnTo>
                    <a:pt x="6832" y="3923"/>
                  </a:lnTo>
                  <a:lnTo>
                    <a:pt x="6815" y="3907"/>
                  </a:lnTo>
                  <a:lnTo>
                    <a:pt x="6799" y="3923"/>
                  </a:lnTo>
                  <a:lnTo>
                    <a:pt x="6932" y="4306"/>
                  </a:lnTo>
                  <a:lnTo>
                    <a:pt x="7065" y="4704"/>
                  </a:lnTo>
                  <a:lnTo>
                    <a:pt x="7297" y="5502"/>
                  </a:lnTo>
                  <a:lnTo>
                    <a:pt x="6849" y="5020"/>
                  </a:lnTo>
                  <a:lnTo>
                    <a:pt x="6367" y="4555"/>
                  </a:lnTo>
                  <a:lnTo>
                    <a:pt x="5968" y="4206"/>
                  </a:lnTo>
                  <a:lnTo>
                    <a:pt x="5569" y="3840"/>
                  </a:lnTo>
                  <a:lnTo>
                    <a:pt x="5153" y="3508"/>
                  </a:lnTo>
                  <a:lnTo>
                    <a:pt x="4721" y="3175"/>
                  </a:lnTo>
                  <a:lnTo>
                    <a:pt x="4671" y="3059"/>
                  </a:lnTo>
                  <a:lnTo>
                    <a:pt x="4472" y="2727"/>
                  </a:lnTo>
                  <a:lnTo>
                    <a:pt x="4272" y="2411"/>
                  </a:lnTo>
                  <a:lnTo>
                    <a:pt x="4056" y="2112"/>
                  </a:lnTo>
                  <a:lnTo>
                    <a:pt x="3807" y="1812"/>
                  </a:lnTo>
                  <a:lnTo>
                    <a:pt x="3574" y="1513"/>
                  </a:lnTo>
                  <a:lnTo>
                    <a:pt x="3059" y="915"/>
                  </a:lnTo>
                  <a:lnTo>
                    <a:pt x="3042" y="915"/>
                  </a:lnTo>
                  <a:lnTo>
                    <a:pt x="3042" y="948"/>
                  </a:lnTo>
                  <a:lnTo>
                    <a:pt x="3292" y="1231"/>
                  </a:lnTo>
                  <a:lnTo>
                    <a:pt x="3524" y="1546"/>
                  </a:lnTo>
                  <a:lnTo>
                    <a:pt x="3757" y="1846"/>
                  </a:lnTo>
                  <a:lnTo>
                    <a:pt x="3973" y="2178"/>
                  </a:lnTo>
                  <a:lnTo>
                    <a:pt x="4372" y="2826"/>
                  </a:lnTo>
                  <a:lnTo>
                    <a:pt x="4455" y="2959"/>
                  </a:lnTo>
                  <a:lnTo>
                    <a:pt x="3907" y="2544"/>
                  </a:lnTo>
                  <a:lnTo>
                    <a:pt x="3342" y="2145"/>
                  </a:lnTo>
                  <a:lnTo>
                    <a:pt x="2544" y="1580"/>
                  </a:lnTo>
                  <a:lnTo>
                    <a:pt x="1713" y="1048"/>
                  </a:lnTo>
                  <a:lnTo>
                    <a:pt x="882" y="516"/>
                  </a:lnTo>
                  <a:lnTo>
                    <a:pt x="5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7"/>
            <p:cNvSpPr/>
            <p:nvPr/>
          </p:nvSpPr>
          <p:spPr>
            <a:xfrm>
              <a:off x="938275" y="3436100"/>
              <a:ext cx="53625" cy="26625"/>
            </a:xfrm>
            <a:custGeom>
              <a:rect b="b" l="l" r="r" t="t"/>
              <a:pathLst>
                <a:path extrusionOk="0" h="1065" w="2145">
                  <a:moveTo>
                    <a:pt x="1" y="0"/>
                  </a:moveTo>
                  <a:lnTo>
                    <a:pt x="1" y="17"/>
                  </a:lnTo>
                  <a:lnTo>
                    <a:pt x="17" y="34"/>
                  </a:lnTo>
                  <a:lnTo>
                    <a:pt x="549" y="283"/>
                  </a:lnTo>
                  <a:lnTo>
                    <a:pt x="1081" y="549"/>
                  </a:lnTo>
                  <a:lnTo>
                    <a:pt x="1596" y="815"/>
                  </a:lnTo>
                  <a:lnTo>
                    <a:pt x="2111" y="1064"/>
                  </a:lnTo>
                  <a:lnTo>
                    <a:pt x="2145" y="1047"/>
                  </a:lnTo>
                  <a:lnTo>
                    <a:pt x="2128" y="1031"/>
                  </a:lnTo>
                  <a:lnTo>
                    <a:pt x="1613" y="732"/>
                  </a:lnTo>
                  <a:lnTo>
                    <a:pt x="1347" y="599"/>
                  </a:lnTo>
                  <a:lnTo>
                    <a:pt x="1081" y="466"/>
                  </a:lnTo>
                  <a:lnTo>
                    <a:pt x="549" y="233"/>
                  </a:lnTo>
                  <a:lnTo>
                    <a:pt x="17" y="17"/>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7"/>
            <p:cNvSpPr/>
            <p:nvPr/>
          </p:nvSpPr>
          <p:spPr>
            <a:xfrm>
              <a:off x="1197575" y="3016000"/>
              <a:ext cx="283000" cy="376075"/>
            </a:xfrm>
            <a:custGeom>
              <a:rect b="b" l="l" r="r" t="t"/>
              <a:pathLst>
                <a:path extrusionOk="0" h="15043" w="11320">
                  <a:moveTo>
                    <a:pt x="11319" y="0"/>
                  </a:moveTo>
                  <a:lnTo>
                    <a:pt x="10987" y="117"/>
                  </a:lnTo>
                  <a:lnTo>
                    <a:pt x="10056" y="416"/>
                  </a:lnTo>
                  <a:lnTo>
                    <a:pt x="9424" y="649"/>
                  </a:lnTo>
                  <a:lnTo>
                    <a:pt x="8710" y="931"/>
                  </a:lnTo>
                  <a:lnTo>
                    <a:pt x="7928" y="1247"/>
                  </a:lnTo>
                  <a:lnTo>
                    <a:pt x="7114" y="1613"/>
                  </a:lnTo>
                  <a:lnTo>
                    <a:pt x="6266" y="2028"/>
                  </a:lnTo>
                  <a:lnTo>
                    <a:pt x="5834" y="2261"/>
                  </a:lnTo>
                  <a:lnTo>
                    <a:pt x="5419" y="2494"/>
                  </a:lnTo>
                  <a:lnTo>
                    <a:pt x="5003" y="2743"/>
                  </a:lnTo>
                  <a:lnTo>
                    <a:pt x="4588" y="2992"/>
                  </a:lnTo>
                  <a:lnTo>
                    <a:pt x="4189" y="3258"/>
                  </a:lnTo>
                  <a:lnTo>
                    <a:pt x="3806" y="3524"/>
                  </a:lnTo>
                  <a:lnTo>
                    <a:pt x="3424" y="3807"/>
                  </a:lnTo>
                  <a:lnTo>
                    <a:pt x="3075" y="4106"/>
                  </a:lnTo>
                  <a:lnTo>
                    <a:pt x="2743" y="4405"/>
                  </a:lnTo>
                  <a:lnTo>
                    <a:pt x="2427" y="4721"/>
                  </a:lnTo>
                  <a:lnTo>
                    <a:pt x="2144" y="5053"/>
                  </a:lnTo>
                  <a:lnTo>
                    <a:pt x="1878" y="5386"/>
                  </a:lnTo>
                  <a:lnTo>
                    <a:pt x="1646" y="5718"/>
                  </a:lnTo>
                  <a:lnTo>
                    <a:pt x="1463" y="6067"/>
                  </a:lnTo>
                  <a:lnTo>
                    <a:pt x="1197" y="6599"/>
                  </a:lnTo>
                  <a:lnTo>
                    <a:pt x="981" y="7131"/>
                  </a:lnTo>
                  <a:lnTo>
                    <a:pt x="765" y="7663"/>
                  </a:lnTo>
                  <a:lnTo>
                    <a:pt x="582" y="8211"/>
                  </a:lnTo>
                  <a:lnTo>
                    <a:pt x="432" y="8776"/>
                  </a:lnTo>
                  <a:lnTo>
                    <a:pt x="299" y="9325"/>
                  </a:lnTo>
                  <a:lnTo>
                    <a:pt x="200" y="9890"/>
                  </a:lnTo>
                  <a:lnTo>
                    <a:pt x="116" y="10455"/>
                  </a:lnTo>
                  <a:lnTo>
                    <a:pt x="50" y="11037"/>
                  </a:lnTo>
                  <a:lnTo>
                    <a:pt x="17" y="11602"/>
                  </a:lnTo>
                  <a:lnTo>
                    <a:pt x="0" y="12184"/>
                  </a:lnTo>
                  <a:lnTo>
                    <a:pt x="17" y="12749"/>
                  </a:lnTo>
                  <a:lnTo>
                    <a:pt x="50" y="13331"/>
                  </a:lnTo>
                  <a:lnTo>
                    <a:pt x="116" y="13896"/>
                  </a:lnTo>
                  <a:lnTo>
                    <a:pt x="216" y="14477"/>
                  </a:lnTo>
                  <a:lnTo>
                    <a:pt x="316" y="15042"/>
                  </a:lnTo>
                  <a:lnTo>
                    <a:pt x="914" y="14943"/>
                  </a:lnTo>
                  <a:lnTo>
                    <a:pt x="1479" y="14826"/>
                  </a:lnTo>
                  <a:lnTo>
                    <a:pt x="2011" y="14710"/>
                  </a:lnTo>
                  <a:lnTo>
                    <a:pt x="2527" y="14577"/>
                  </a:lnTo>
                  <a:lnTo>
                    <a:pt x="3025" y="14428"/>
                  </a:lnTo>
                  <a:lnTo>
                    <a:pt x="3507" y="14295"/>
                  </a:lnTo>
                  <a:lnTo>
                    <a:pt x="3956" y="14145"/>
                  </a:lnTo>
                  <a:lnTo>
                    <a:pt x="4388" y="13979"/>
                  </a:lnTo>
                  <a:lnTo>
                    <a:pt x="4804" y="13813"/>
                  </a:lnTo>
                  <a:lnTo>
                    <a:pt x="5186" y="13646"/>
                  </a:lnTo>
                  <a:lnTo>
                    <a:pt x="5568" y="13480"/>
                  </a:lnTo>
                  <a:lnTo>
                    <a:pt x="5917" y="13297"/>
                  </a:lnTo>
                  <a:lnTo>
                    <a:pt x="6250" y="13114"/>
                  </a:lnTo>
                  <a:lnTo>
                    <a:pt x="6582" y="12915"/>
                  </a:lnTo>
                  <a:lnTo>
                    <a:pt x="6881" y="12716"/>
                  </a:lnTo>
                  <a:lnTo>
                    <a:pt x="7164" y="12516"/>
                  </a:lnTo>
                  <a:lnTo>
                    <a:pt x="7430" y="12317"/>
                  </a:lnTo>
                  <a:lnTo>
                    <a:pt x="7679" y="12101"/>
                  </a:lnTo>
                  <a:lnTo>
                    <a:pt x="7912" y="11901"/>
                  </a:lnTo>
                  <a:lnTo>
                    <a:pt x="8144" y="11685"/>
                  </a:lnTo>
                  <a:lnTo>
                    <a:pt x="8344" y="11469"/>
                  </a:lnTo>
                  <a:lnTo>
                    <a:pt x="8543" y="11236"/>
                  </a:lnTo>
                  <a:lnTo>
                    <a:pt x="8726" y="11020"/>
                  </a:lnTo>
                  <a:lnTo>
                    <a:pt x="8892" y="10787"/>
                  </a:lnTo>
                  <a:lnTo>
                    <a:pt x="9042" y="10571"/>
                  </a:lnTo>
                  <a:lnTo>
                    <a:pt x="9175" y="10339"/>
                  </a:lnTo>
                  <a:lnTo>
                    <a:pt x="9308" y="10106"/>
                  </a:lnTo>
                  <a:lnTo>
                    <a:pt x="9424" y="9873"/>
                  </a:lnTo>
                  <a:lnTo>
                    <a:pt x="9624" y="9408"/>
                  </a:lnTo>
                  <a:lnTo>
                    <a:pt x="9790" y="8943"/>
                  </a:lnTo>
                  <a:lnTo>
                    <a:pt x="9591" y="8876"/>
                  </a:lnTo>
                  <a:lnTo>
                    <a:pt x="9391" y="8810"/>
                  </a:lnTo>
                  <a:lnTo>
                    <a:pt x="9192" y="8743"/>
                  </a:lnTo>
                  <a:lnTo>
                    <a:pt x="8976" y="8693"/>
                  </a:lnTo>
                  <a:lnTo>
                    <a:pt x="8776" y="8660"/>
                  </a:lnTo>
                  <a:lnTo>
                    <a:pt x="8560" y="8643"/>
                  </a:lnTo>
                  <a:lnTo>
                    <a:pt x="8344" y="8627"/>
                  </a:lnTo>
                  <a:lnTo>
                    <a:pt x="8128" y="8610"/>
                  </a:lnTo>
                  <a:lnTo>
                    <a:pt x="8344" y="8527"/>
                  </a:lnTo>
                  <a:lnTo>
                    <a:pt x="8577" y="8461"/>
                  </a:lnTo>
                  <a:lnTo>
                    <a:pt x="8809" y="8394"/>
                  </a:lnTo>
                  <a:lnTo>
                    <a:pt x="9042" y="8344"/>
                  </a:lnTo>
                  <a:lnTo>
                    <a:pt x="9275" y="8311"/>
                  </a:lnTo>
                  <a:lnTo>
                    <a:pt x="9507" y="8278"/>
                  </a:lnTo>
                  <a:lnTo>
                    <a:pt x="9740" y="8261"/>
                  </a:lnTo>
                  <a:lnTo>
                    <a:pt x="9973" y="8261"/>
                  </a:lnTo>
                  <a:lnTo>
                    <a:pt x="10039" y="7929"/>
                  </a:lnTo>
                  <a:lnTo>
                    <a:pt x="10089" y="7596"/>
                  </a:lnTo>
                  <a:lnTo>
                    <a:pt x="10122" y="7280"/>
                  </a:lnTo>
                  <a:lnTo>
                    <a:pt x="10139" y="6948"/>
                  </a:lnTo>
                  <a:lnTo>
                    <a:pt x="9773" y="6948"/>
                  </a:lnTo>
                  <a:lnTo>
                    <a:pt x="9391" y="6965"/>
                  </a:lnTo>
                  <a:lnTo>
                    <a:pt x="9025" y="7015"/>
                  </a:lnTo>
                  <a:lnTo>
                    <a:pt x="8660" y="7081"/>
                  </a:lnTo>
                  <a:lnTo>
                    <a:pt x="8294" y="7181"/>
                  </a:lnTo>
                  <a:lnTo>
                    <a:pt x="7945" y="7314"/>
                  </a:lnTo>
                  <a:lnTo>
                    <a:pt x="7596" y="7463"/>
                  </a:lnTo>
                  <a:lnTo>
                    <a:pt x="7264" y="7646"/>
                  </a:lnTo>
                  <a:lnTo>
                    <a:pt x="7264" y="7646"/>
                  </a:lnTo>
                  <a:lnTo>
                    <a:pt x="7579" y="7280"/>
                  </a:lnTo>
                  <a:lnTo>
                    <a:pt x="7895" y="6931"/>
                  </a:lnTo>
                  <a:lnTo>
                    <a:pt x="8228" y="6599"/>
                  </a:lnTo>
                  <a:lnTo>
                    <a:pt x="8577" y="6300"/>
                  </a:lnTo>
                  <a:lnTo>
                    <a:pt x="8942" y="6001"/>
                  </a:lnTo>
                  <a:lnTo>
                    <a:pt x="9325" y="5718"/>
                  </a:lnTo>
                  <a:lnTo>
                    <a:pt x="9707" y="5452"/>
                  </a:lnTo>
                  <a:lnTo>
                    <a:pt x="10106" y="5203"/>
                  </a:lnTo>
                  <a:lnTo>
                    <a:pt x="10056" y="4322"/>
                  </a:lnTo>
                  <a:lnTo>
                    <a:pt x="10023" y="3956"/>
                  </a:lnTo>
                  <a:lnTo>
                    <a:pt x="10023" y="3624"/>
                  </a:lnTo>
                  <a:lnTo>
                    <a:pt x="10056" y="3142"/>
                  </a:lnTo>
                  <a:lnTo>
                    <a:pt x="10122" y="2660"/>
                  </a:lnTo>
                  <a:lnTo>
                    <a:pt x="10239" y="2178"/>
                  </a:lnTo>
                  <a:lnTo>
                    <a:pt x="10388" y="1712"/>
                  </a:lnTo>
                  <a:lnTo>
                    <a:pt x="10571" y="1264"/>
                  </a:lnTo>
                  <a:lnTo>
                    <a:pt x="10787" y="831"/>
                  </a:lnTo>
                  <a:lnTo>
                    <a:pt x="11037" y="399"/>
                  </a:lnTo>
                  <a:lnTo>
                    <a:pt x="11319"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7"/>
            <p:cNvSpPr/>
            <p:nvPr/>
          </p:nvSpPr>
          <p:spPr>
            <a:xfrm>
              <a:off x="1144375" y="3058375"/>
              <a:ext cx="293400" cy="680250"/>
            </a:xfrm>
            <a:custGeom>
              <a:rect b="b" l="l" r="r" t="t"/>
              <a:pathLst>
                <a:path extrusionOk="0" h="27210" w="11736">
                  <a:moveTo>
                    <a:pt x="11120" y="2959"/>
                  </a:moveTo>
                  <a:lnTo>
                    <a:pt x="10821" y="3126"/>
                  </a:lnTo>
                  <a:lnTo>
                    <a:pt x="11120" y="2976"/>
                  </a:lnTo>
                  <a:lnTo>
                    <a:pt x="11137" y="2976"/>
                  </a:lnTo>
                  <a:lnTo>
                    <a:pt x="11137" y="2959"/>
                  </a:lnTo>
                  <a:close/>
                  <a:moveTo>
                    <a:pt x="11702" y="1"/>
                  </a:moveTo>
                  <a:lnTo>
                    <a:pt x="11203" y="483"/>
                  </a:lnTo>
                  <a:lnTo>
                    <a:pt x="10206" y="1463"/>
                  </a:lnTo>
                  <a:lnTo>
                    <a:pt x="9209" y="2461"/>
                  </a:lnTo>
                  <a:lnTo>
                    <a:pt x="8727" y="2959"/>
                  </a:lnTo>
                  <a:lnTo>
                    <a:pt x="8245" y="3475"/>
                  </a:lnTo>
                  <a:lnTo>
                    <a:pt x="7763" y="4006"/>
                  </a:lnTo>
                  <a:lnTo>
                    <a:pt x="7314" y="4538"/>
                  </a:lnTo>
                  <a:lnTo>
                    <a:pt x="6898" y="5004"/>
                  </a:lnTo>
                  <a:lnTo>
                    <a:pt x="6516" y="5502"/>
                  </a:lnTo>
                  <a:lnTo>
                    <a:pt x="6516" y="5469"/>
                  </a:lnTo>
                  <a:lnTo>
                    <a:pt x="6616" y="5037"/>
                  </a:lnTo>
                  <a:lnTo>
                    <a:pt x="6799" y="4189"/>
                  </a:lnTo>
                  <a:lnTo>
                    <a:pt x="6981" y="3308"/>
                  </a:lnTo>
                  <a:lnTo>
                    <a:pt x="7098" y="2876"/>
                  </a:lnTo>
                  <a:lnTo>
                    <a:pt x="7214" y="2461"/>
                  </a:lnTo>
                  <a:lnTo>
                    <a:pt x="7198" y="2444"/>
                  </a:lnTo>
                  <a:lnTo>
                    <a:pt x="7181" y="2461"/>
                  </a:lnTo>
                  <a:lnTo>
                    <a:pt x="6898" y="3308"/>
                  </a:lnTo>
                  <a:lnTo>
                    <a:pt x="6765" y="3724"/>
                  </a:lnTo>
                  <a:lnTo>
                    <a:pt x="6632" y="4156"/>
                  </a:lnTo>
                  <a:lnTo>
                    <a:pt x="6516" y="4605"/>
                  </a:lnTo>
                  <a:lnTo>
                    <a:pt x="6416" y="5037"/>
                  </a:lnTo>
                  <a:lnTo>
                    <a:pt x="6317" y="5452"/>
                  </a:lnTo>
                  <a:lnTo>
                    <a:pt x="6283" y="5635"/>
                  </a:lnTo>
                  <a:lnTo>
                    <a:pt x="6267" y="5818"/>
                  </a:lnTo>
                  <a:lnTo>
                    <a:pt x="5685" y="6599"/>
                  </a:lnTo>
                  <a:lnTo>
                    <a:pt x="5120" y="7414"/>
                  </a:lnTo>
                  <a:lnTo>
                    <a:pt x="4588" y="8245"/>
                  </a:lnTo>
                  <a:lnTo>
                    <a:pt x="4089" y="9092"/>
                  </a:lnTo>
                  <a:lnTo>
                    <a:pt x="3790" y="9641"/>
                  </a:lnTo>
                  <a:lnTo>
                    <a:pt x="3508" y="10189"/>
                  </a:lnTo>
                  <a:lnTo>
                    <a:pt x="3258" y="10755"/>
                  </a:lnTo>
                  <a:lnTo>
                    <a:pt x="3009" y="11320"/>
                  </a:lnTo>
                  <a:lnTo>
                    <a:pt x="3009" y="11037"/>
                  </a:lnTo>
                  <a:lnTo>
                    <a:pt x="3026" y="10372"/>
                  </a:lnTo>
                  <a:lnTo>
                    <a:pt x="3042" y="9774"/>
                  </a:lnTo>
                  <a:lnTo>
                    <a:pt x="3092" y="9176"/>
                  </a:lnTo>
                  <a:lnTo>
                    <a:pt x="3159" y="8577"/>
                  </a:lnTo>
                  <a:lnTo>
                    <a:pt x="3242" y="7979"/>
                  </a:lnTo>
                  <a:lnTo>
                    <a:pt x="3325" y="7381"/>
                  </a:lnTo>
                  <a:lnTo>
                    <a:pt x="3425" y="6782"/>
                  </a:lnTo>
                  <a:lnTo>
                    <a:pt x="3558" y="6184"/>
                  </a:lnTo>
                  <a:lnTo>
                    <a:pt x="3707" y="5585"/>
                  </a:lnTo>
                  <a:lnTo>
                    <a:pt x="3674" y="5585"/>
                  </a:lnTo>
                  <a:lnTo>
                    <a:pt x="3474" y="6267"/>
                  </a:lnTo>
                  <a:lnTo>
                    <a:pt x="3292" y="6948"/>
                  </a:lnTo>
                  <a:lnTo>
                    <a:pt x="3159" y="7530"/>
                  </a:lnTo>
                  <a:lnTo>
                    <a:pt x="3042" y="8128"/>
                  </a:lnTo>
                  <a:lnTo>
                    <a:pt x="2959" y="8727"/>
                  </a:lnTo>
                  <a:lnTo>
                    <a:pt x="2893" y="9342"/>
                  </a:lnTo>
                  <a:lnTo>
                    <a:pt x="2859" y="9957"/>
                  </a:lnTo>
                  <a:lnTo>
                    <a:pt x="2843" y="10555"/>
                  </a:lnTo>
                  <a:lnTo>
                    <a:pt x="2843" y="11170"/>
                  </a:lnTo>
                  <a:lnTo>
                    <a:pt x="2843" y="11436"/>
                  </a:lnTo>
                  <a:lnTo>
                    <a:pt x="2859" y="11685"/>
                  </a:lnTo>
                  <a:lnTo>
                    <a:pt x="2610" y="12383"/>
                  </a:lnTo>
                  <a:lnTo>
                    <a:pt x="2361" y="13082"/>
                  </a:lnTo>
                  <a:lnTo>
                    <a:pt x="2145" y="13813"/>
                  </a:lnTo>
                  <a:lnTo>
                    <a:pt x="1945" y="14528"/>
                  </a:lnTo>
                  <a:lnTo>
                    <a:pt x="1746" y="15292"/>
                  </a:lnTo>
                  <a:lnTo>
                    <a:pt x="1563" y="16073"/>
                  </a:lnTo>
                  <a:lnTo>
                    <a:pt x="1380" y="16855"/>
                  </a:lnTo>
                  <a:lnTo>
                    <a:pt x="1214" y="17636"/>
                  </a:lnTo>
                  <a:lnTo>
                    <a:pt x="1064" y="18417"/>
                  </a:lnTo>
                  <a:lnTo>
                    <a:pt x="915" y="19198"/>
                  </a:lnTo>
                  <a:lnTo>
                    <a:pt x="782" y="19979"/>
                  </a:lnTo>
                  <a:lnTo>
                    <a:pt x="665" y="20777"/>
                  </a:lnTo>
                  <a:lnTo>
                    <a:pt x="533" y="21558"/>
                  </a:lnTo>
                  <a:lnTo>
                    <a:pt x="433" y="22356"/>
                  </a:lnTo>
                  <a:lnTo>
                    <a:pt x="333" y="23137"/>
                  </a:lnTo>
                  <a:lnTo>
                    <a:pt x="250" y="23935"/>
                  </a:lnTo>
                  <a:lnTo>
                    <a:pt x="167" y="24733"/>
                  </a:lnTo>
                  <a:lnTo>
                    <a:pt x="84" y="25531"/>
                  </a:lnTo>
                  <a:lnTo>
                    <a:pt x="34" y="26329"/>
                  </a:lnTo>
                  <a:lnTo>
                    <a:pt x="1" y="27126"/>
                  </a:lnTo>
                  <a:lnTo>
                    <a:pt x="1" y="27160"/>
                  </a:lnTo>
                  <a:lnTo>
                    <a:pt x="17" y="27193"/>
                  </a:lnTo>
                  <a:lnTo>
                    <a:pt x="50" y="27209"/>
                  </a:lnTo>
                  <a:lnTo>
                    <a:pt x="117" y="27209"/>
                  </a:lnTo>
                  <a:lnTo>
                    <a:pt x="134" y="27193"/>
                  </a:lnTo>
                  <a:lnTo>
                    <a:pt x="150" y="27160"/>
                  </a:lnTo>
                  <a:lnTo>
                    <a:pt x="167" y="27126"/>
                  </a:lnTo>
                  <a:lnTo>
                    <a:pt x="250" y="26345"/>
                  </a:lnTo>
                  <a:lnTo>
                    <a:pt x="400" y="24766"/>
                  </a:lnTo>
                  <a:lnTo>
                    <a:pt x="582" y="23187"/>
                  </a:lnTo>
                  <a:lnTo>
                    <a:pt x="798" y="21608"/>
                  </a:lnTo>
                  <a:lnTo>
                    <a:pt x="915" y="20827"/>
                  </a:lnTo>
                  <a:lnTo>
                    <a:pt x="1048" y="20046"/>
                  </a:lnTo>
                  <a:lnTo>
                    <a:pt x="1181" y="19265"/>
                  </a:lnTo>
                  <a:lnTo>
                    <a:pt x="1330" y="18483"/>
                  </a:lnTo>
                  <a:lnTo>
                    <a:pt x="1497" y="17719"/>
                  </a:lnTo>
                  <a:lnTo>
                    <a:pt x="1663" y="16938"/>
                  </a:lnTo>
                  <a:lnTo>
                    <a:pt x="1846" y="16173"/>
                  </a:lnTo>
                  <a:lnTo>
                    <a:pt x="2028" y="15408"/>
                  </a:lnTo>
                  <a:lnTo>
                    <a:pt x="2228" y="14627"/>
                  </a:lnTo>
                  <a:lnTo>
                    <a:pt x="2444" y="13879"/>
                  </a:lnTo>
                  <a:lnTo>
                    <a:pt x="2660" y="13115"/>
                  </a:lnTo>
                  <a:lnTo>
                    <a:pt x="2926" y="12367"/>
                  </a:lnTo>
                  <a:lnTo>
                    <a:pt x="3209" y="11636"/>
                  </a:lnTo>
                  <a:lnTo>
                    <a:pt x="3508" y="10921"/>
                  </a:lnTo>
                  <a:lnTo>
                    <a:pt x="3774" y="10804"/>
                  </a:lnTo>
                  <a:lnTo>
                    <a:pt x="4040" y="10688"/>
                  </a:lnTo>
                  <a:lnTo>
                    <a:pt x="4671" y="10406"/>
                  </a:lnTo>
                  <a:lnTo>
                    <a:pt x="5752" y="9924"/>
                  </a:lnTo>
                  <a:lnTo>
                    <a:pt x="6300" y="9674"/>
                  </a:lnTo>
                  <a:lnTo>
                    <a:pt x="6832" y="9425"/>
                  </a:lnTo>
                  <a:lnTo>
                    <a:pt x="7364" y="9142"/>
                  </a:lnTo>
                  <a:lnTo>
                    <a:pt x="7879" y="8860"/>
                  </a:lnTo>
                  <a:lnTo>
                    <a:pt x="8394" y="8561"/>
                  </a:lnTo>
                  <a:lnTo>
                    <a:pt x="8893" y="8228"/>
                  </a:lnTo>
                  <a:lnTo>
                    <a:pt x="8893" y="8212"/>
                  </a:lnTo>
                  <a:lnTo>
                    <a:pt x="8876" y="8195"/>
                  </a:lnTo>
                  <a:lnTo>
                    <a:pt x="8594" y="8378"/>
                  </a:lnTo>
                  <a:lnTo>
                    <a:pt x="8311" y="8544"/>
                  </a:lnTo>
                  <a:lnTo>
                    <a:pt x="8029" y="8694"/>
                  </a:lnTo>
                  <a:lnTo>
                    <a:pt x="7729" y="8843"/>
                  </a:lnTo>
                  <a:lnTo>
                    <a:pt x="7198" y="9092"/>
                  </a:lnTo>
                  <a:lnTo>
                    <a:pt x="6666" y="9325"/>
                  </a:lnTo>
                  <a:lnTo>
                    <a:pt x="5585" y="9774"/>
                  </a:lnTo>
                  <a:lnTo>
                    <a:pt x="4455" y="10289"/>
                  </a:lnTo>
                  <a:lnTo>
                    <a:pt x="3873" y="10539"/>
                  </a:lnTo>
                  <a:lnTo>
                    <a:pt x="3641" y="10638"/>
                  </a:lnTo>
                  <a:lnTo>
                    <a:pt x="3890" y="10123"/>
                  </a:lnTo>
                  <a:lnTo>
                    <a:pt x="4139" y="9624"/>
                  </a:lnTo>
                  <a:lnTo>
                    <a:pt x="4422" y="9126"/>
                  </a:lnTo>
                  <a:lnTo>
                    <a:pt x="4704" y="8627"/>
                  </a:lnTo>
                  <a:lnTo>
                    <a:pt x="5170" y="7863"/>
                  </a:lnTo>
                  <a:lnTo>
                    <a:pt x="5685" y="7115"/>
                  </a:lnTo>
                  <a:lnTo>
                    <a:pt x="6200" y="6367"/>
                  </a:lnTo>
                  <a:lnTo>
                    <a:pt x="6749" y="5652"/>
                  </a:lnTo>
                  <a:lnTo>
                    <a:pt x="6981" y="5502"/>
                  </a:lnTo>
                  <a:lnTo>
                    <a:pt x="7214" y="5353"/>
                  </a:lnTo>
                  <a:lnTo>
                    <a:pt x="7680" y="5037"/>
                  </a:lnTo>
                  <a:lnTo>
                    <a:pt x="8810" y="4339"/>
                  </a:lnTo>
                  <a:lnTo>
                    <a:pt x="9375" y="3973"/>
                  </a:lnTo>
                  <a:lnTo>
                    <a:pt x="9957" y="3624"/>
                  </a:lnTo>
                  <a:lnTo>
                    <a:pt x="10239" y="3441"/>
                  </a:lnTo>
                  <a:lnTo>
                    <a:pt x="10538" y="3275"/>
                  </a:lnTo>
                  <a:lnTo>
                    <a:pt x="10821" y="3126"/>
                  </a:lnTo>
                  <a:lnTo>
                    <a:pt x="10821" y="3126"/>
                  </a:lnTo>
                  <a:lnTo>
                    <a:pt x="10505" y="3259"/>
                  </a:lnTo>
                  <a:lnTo>
                    <a:pt x="9890" y="3558"/>
                  </a:lnTo>
                  <a:lnTo>
                    <a:pt x="9292" y="3857"/>
                  </a:lnTo>
                  <a:lnTo>
                    <a:pt x="8710" y="4173"/>
                  </a:lnTo>
                  <a:lnTo>
                    <a:pt x="8145" y="4505"/>
                  </a:lnTo>
                  <a:lnTo>
                    <a:pt x="7580" y="4871"/>
                  </a:lnTo>
                  <a:lnTo>
                    <a:pt x="7148" y="5170"/>
                  </a:lnTo>
                  <a:lnTo>
                    <a:pt x="7563" y="4655"/>
                  </a:lnTo>
                  <a:lnTo>
                    <a:pt x="7979" y="4139"/>
                  </a:lnTo>
                  <a:lnTo>
                    <a:pt x="8893" y="3092"/>
                  </a:lnTo>
                  <a:lnTo>
                    <a:pt x="9824" y="2045"/>
                  </a:lnTo>
                  <a:lnTo>
                    <a:pt x="10771" y="1031"/>
                  </a:lnTo>
                  <a:lnTo>
                    <a:pt x="11735" y="17"/>
                  </a:lnTo>
                  <a:lnTo>
                    <a:pt x="117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7"/>
            <p:cNvSpPr/>
            <p:nvPr/>
          </p:nvSpPr>
          <p:spPr>
            <a:xfrm>
              <a:off x="1241600" y="3168075"/>
              <a:ext cx="18325" cy="96025"/>
            </a:xfrm>
            <a:custGeom>
              <a:rect b="b" l="l" r="r" t="t"/>
              <a:pathLst>
                <a:path extrusionOk="0" h="3841" w="733">
                  <a:moveTo>
                    <a:pt x="699" y="1"/>
                  </a:moveTo>
                  <a:lnTo>
                    <a:pt x="450" y="948"/>
                  </a:lnTo>
                  <a:lnTo>
                    <a:pt x="333" y="1430"/>
                  </a:lnTo>
                  <a:lnTo>
                    <a:pt x="234" y="1912"/>
                  </a:lnTo>
                  <a:lnTo>
                    <a:pt x="151" y="2394"/>
                  </a:lnTo>
                  <a:lnTo>
                    <a:pt x="101" y="2876"/>
                  </a:lnTo>
                  <a:lnTo>
                    <a:pt x="34" y="3358"/>
                  </a:lnTo>
                  <a:lnTo>
                    <a:pt x="1" y="3840"/>
                  </a:lnTo>
                  <a:lnTo>
                    <a:pt x="18" y="3840"/>
                  </a:lnTo>
                  <a:lnTo>
                    <a:pt x="167" y="2860"/>
                  </a:lnTo>
                  <a:lnTo>
                    <a:pt x="333" y="1896"/>
                  </a:lnTo>
                  <a:lnTo>
                    <a:pt x="516" y="948"/>
                  </a:lnTo>
                  <a:lnTo>
                    <a:pt x="616" y="466"/>
                  </a:lnTo>
                  <a:lnTo>
                    <a:pt x="73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7"/>
            <p:cNvSpPr/>
            <p:nvPr/>
          </p:nvSpPr>
          <p:spPr>
            <a:xfrm>
              <a:off x="1316000" y="3223350"/>
              <a:ext cx="71475" cy="38250"/>
            </a:xfrm>
            <a:custGeom>
              <a:rect b="b" l="l" r="r" t="t"/>
              <a:pathLst>
                <a:path extrusionOk="0" h="1530" w="2859">
                  <a:moveTo>
                    <a:pt x="2842" y="0"/>
                  </a:moveTo>
                  <a:lnTo>
                    <a:pt x="2477" y="167"/>
                  </a:lnTo>
                  <a:lnTo>
                    <a:pt x="2111" y="333"/>
                  </a:lnTo>
                  <a:lnTo>
                    <a:pt x="1396" y="682"/>
                  </a:lnTo>
                  <a:lnTo>
                    <a:pt x="1047" y="865"/>
                  </a:lnTo>
                  <a:lnTo>
                    <a:pt x="698" y="1047"/>
                  </a:lnTo>
                  <a:lnTo>
                    <a:pt x="349" y="1247"/>
                  </a:lnTo>
                  <a:lnTo>
                    <a:pt x="17" y="1463"/>
                  </a:lnTo>
                  <a:lnTo>
                    <a:pt x="0" y="1496"/>
                  </a:lnTo>
                  <a:lnTo>
                    <a:pt x="0" y="1513"/>
                  </a:lnTo>
                  <a:lnTo>
                    <a:pt x="17" y="1529"/>
                  </a:lnTo>
                  <a:lnTo>
                    <a:pt x="50" y="1529"/>
                  </a:lnTo>
                  <a:lnTo>
                    <a:pt x="399" y="1363"/>
                  </a:lnTo>
                  <a:lnTo>
                    <a:pt x="765" y="1180"/>
                  </a:lnTo>
                  <a:lnTo>
                    <a:pt x="1114" y="998"/>
                  </a:lnTo>
                  <a:lnTo>
                    <a:pt x="1463" y="798"/>
                  </a:lnTo>
                  <a:lnTo>
                    <a:pt x="2178" y="416"/>
                  </a:lnTo>
                  <a:lnTo>
                    <a:pt x="2510" y="216"/>
                  </a:lnTo>
                  <a:lnTo>
                    <a:pt x="2859" y="34"/>
                  </a:lnTo>
                  <a:lnTo>
                    <a:pt x="2859" y="17"/>
                  </a:lnTo>
                  <a:lnTo>
                    <a:pt x="284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7"/>
            <p:cNvSpPr/>
            <p:nvPr/>
          </p:nvSpPr>
          <p:spPr>
            <a:xfrm>
              <a:off x="917500" y="3100350"/>
              <a:ext cx="206950" cy="276350"/>
            </a:xfrm>
            <a:custGeom>
              <a:rect b="b" l="l" r="r" t="t"/>
              <a:pathLst>
                <a:path extrusionOk="0" h="11054" w="8278">
                  <a:moveTo>
                    <a:pt x="1" y="1"/>
                  </a:moveTo>
                  <a:lnTo>
                    <a:pt x="100" y="682"/>
                  </a:lnTo>
                  <a:lnTo>
                    <a:pt x="100" y="416"/>
                  </a:lnTo>
                  <a:lnTo>
                    <a:pt x="1" y="1"/>
                  </a:lnTo>
                  <a:close/>
                  <a:moveTo>
                    <a:pt x="1812" y="4189"/>
                  </a:moveTo>
                  <a:lnTo>
                    <a:pt x="1812" y="5136"/>
                  </a:lnTo>
                  <a:lnTo>
                    <a:pt x="2610" y="5136"/>
                  </a:lnTo>
                  <a:lnTo>
                    <a:pt x="2394" y="4920"/>
                  </a:lnTo>
                  <a:lnTo>
                    <a:pt x="2194" y="4688"/>
                  </a:lnTo>
                  <a:lnTo>
                    <a:pt x="1995" y="4438"/>
                  </a:lnTo>
                  <a:lnTo>
                    <a:pt x="1812" y="4189"/>
                  </a:lnTo>
                  <a:close/>
                  <a:moveTo>
                    <a:pt x="1280" y="5186"/>
                  </a:moveTo>
                  <a:lnTo>
                    <a:pt x="1513" y="5768"/>
                  </a:lnTo>
                  <a:lnTo>
                    <a:pt x="1779" y="6333"/>
                  </a:lnTo>
                  <a:lnTo>
                    <a:pt x="2078" y="6882"/>
                  </a:lnTo>
                  <a:lnTo>
                    <a:pt x="2228" y="7131"/>
                  </a:lnTo>
                  <a:lnTo>
                    <a:pt x="2394" y="7380"/>
                  </a:lnTo>
                  <a:lnTo>
                    <a:pt x="2577" y="7630"/>
                  </a:lnTo>
                  <a:lnTo>
                    <a:pt x="2760" y="7879"/>
                  </a:lnTo>
                  <a:lnTo>
                    <a:pt x="2959" y="8095"/>
                  </a:lnTo>
                  <a:lnTo>
                    <a:pt x="3175" y="8328"/>
                  </a:lnTo>
                  <a:lnTo>
                    <a:pt x="3391" y="8527"/>
                  </a:lnTo>
                  <a:lnTo>
                    <a:pt x="3624" y="8727"/>
                  </a:lnTo>
                  <a:lnTo>
                    <a:pt x="3857" y="8926"/>
                  </a:lnTo>
                  <a:lnTo>
                    <a:pt x="4089" y="9109"/>
                  </a:lnTo>
                  <a:lnTo>
                    <a:pt x="4571" y="9441"/>
                  </a:lnTo>
                  <a:lnTo>
                    <a:pt x="5070" y="9740"/>
                  </a:lnTo>
                  <a:lnTo>
                    <a:pt x="5552" y="10006"/>
                  </a:lnTo>
                  <a:lnTo>
                    <a:pt x="6034" y="10239"/>
                  </a:lnTo>
                  <a:lnTo>
                    <a:pt x="6483" y="10439"/>
                  </a:lnTo>
                  <a:lnTo>
                    <a:pt x="6898" y="10605"/>
                  </a:lnTo>
                  <a:lnTo>
                    <a:pt x="7281" y="10754"/>
                  </a:lnTo>
                  <a:lnTo>
                    <a:pt x="7613" y="10871"/>
                  </a:lnTo>
                  <a:lnTo>
                    <a:pt x="8095" y="11004"/>
                  </a:lnTo>
                  <a:lnTo>
                    <a:pt x="8278" y="11054"/>
                  </a:lnTo>
                  <a:lnTo>
                    <a:pt x="8228" y="10821"/>
                  </a:lnTo>
                  <a:lnTo>
                    <a:pt x="8178" y="10588"/>
                  </a:lnTo>
                  <a:lnTo>
                    <a:pt x="8095" y="10372"/>
                  </a:lnTo>
                  <a:lnTo>
                    <a:pt x="8028" y="10173"/>
                  </a:lnTo>
                  <a:lnTo>
                    <a:pt x="7846" y="9757"/>
                  </a:lnTo>
                  <a:lnTo>
                    <a:pt x="7646" y="9391"/>
                  </a:lnTo>
                  <a:lnTo>
                    <a:pt x="7414" y="9042"/>
                  </a:lnTo>
                  <a:lnTo>
                    <a:pt x="7164" y="8710"/>
                  </a:lnTo>
                  <a:lnTo>
                    <a:pt x="6882" y="8394"/>
                  </a:lnTo>
                  <a:lnTo>
                    <a:pt x="6566" y="8095"/>
                  </a:lnTo>
                  <a:lnTo>
                    <a:pt x="6250" y="7812"/>
                  </a:lnTo>
                  <a:lnTo>
                    <a:pt x="5918" y="7530"/>
                  </a:lnTo>
                  <a:lnTo>
                    <a:pt x="5569" y="7281"/>
                  </a:lnTo>
                  <a:lnTo>
                    <a:pt x="5203" y="7015"/>
                  </a:lnTo>
                  <a:lnTo>
                    <a:pt x="4438" y="6516"/>
                  </a:lnTo>
                  <a:lnTo>
                    <a:pt x="3657" y="6001"/>
                  </a:lnTo>
                  <a:lnTo>
                    <a:pt x="3391" y="5818"/>
                  </a:lnTo>
                  <a:lnTo>
                    <a:pt x="3125" y="5618"/>
                  </a:lnTo>
                  <a:lnTo>
                    <a:pt x="2893" y="5419"/>
                  </a:lnTo>
                  <a:lnTo>
                    <a:pt x="2660" y="5186"/>
                  </a:lnTo>
                  <a:close/>
                </a:path>
              </a:pathLst>
            </a:custGeom>
            <a:solidFill>
              <a:srgbClr val="E9E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7"/>
            <p:cNvSpPr/>
            <p:nvPr/>
          </p:nvSpPr>
          <p:spPr>
            <a:xfrm>
              <a:off x="949500" y="3230000"/>
              <a:ext cx="174950" cy="146700"/>
            </a:xfrm>
            <a:custGeom>
              <a:rect b="b" l="l" r="r" t="t"/>
              <a:pathLst>
                <a:path extrusionOk="0" fill="none" h="5868" w="6998">
                  <a:moveTo>
                    <a:pt x="1380" y="0"/>
                  </a:moveTo>
                  <a:lnTo>
                    <a:pt x="1380" y="0"/>
                  </a:lnTo>
                  <a:lnTo>
                    <a:pt x="0" y="0"/>
                  </a:lnTo>
                  <a:lnTo>
                    <a:pt x="0" y="0"/>
                  </a:lnTo>
                  <a:lnTo>
                    <a:pt x="233" y="582"/>
                  </a:lnTo>
                  <a:lnTo>
                    <a:pt x="499" y="1147"/>
                  </a:lnTo>
                  <a:lnTo>
                    <a:pt x="798" y="1696"/>
                  </a:lnTo>
                  <a:lnTo>
                    <a:pt x="948" y="1945"/>
                  </a:lnTo>
                  <a:lnTo>
                    <a:pt x="1114" y="2194"/>
                  </a:lnTo>
                  <a:lnTo>
                    <a:pt x="1114" y="2194"/>
                  </a:lnTo>
                  <a:lnTo>
                    <a:pt x="1297" y="2444"/>
                  </a:lnTo>
                  <a:lnTo>
                    <a:pt x="1480" y="2693"/>
                  </a:lnTo>
                  <a:lnTo>
                    <a:pt x="1679" y="2909"/>
                  </a:lnTo>
                  <a:lnTo>
                    <a:pt x="1895" y="3142"/>
                  </a:lnTo>
                  <a:lnTo>
                    <a:pt x="2111" y="3341"/>
                  </a:lnTo>
                  <a:lnTo>
                    <a:pt x="2344" y="3541"/>
                  </a:lnTo>
                  <a:lnTo>
                    <a:pt x="2577" y="3740"/>
                  </a:lnTo>
                  <a:lnTo>
                    <a:pt x="2809" y="3923"/>
                  </a:lnTo>
                  <a:lnTo>
                    <a:pt x="3291" y="4255"/>
                  </a:lnTo>
                  <a:lnTo>
                    <a:pt x="3790" y="4554"/>
                  </a:lnTo>
                  <a:lnTo>
                    <a:pt x="4272" y="4820"/>
                  </a:lnTo>
                  <a:lnTo>
                    <a:pt x="4754" y="5053"/>
                  </a:lnTo>
                  <a:lnTo>
                    <a:pt x="5203" y="5253"/>
                  </a:lnTo>
                  <a:lnTo>
                    <a:pt x="5618" y="5419"/>
                  </a:lnTo>
                  <a:lnTo>
                    <a:pt x="6001" y="5568"/>
                  </a:lnTo>
                  <a:lnTo>
                    <a:pt x="6333" y="5685"/>
                  </a:lnTo>
                  <a:lnTo>
                    <a:pt x="6815" y="5818"/>
                  </a:lnTo>
                  <a:lnTo>
                    <a:pt x="6998" y="5868"/>
                  </a:lnTo>
                  <a:lnTo>
                    <a:pt x="6998" y="5868"/>
                  </a:lnTo>
                  <a:lnTo>
                    <a:pt x="6948" y="5635"/>
                  </a:lnTo>
                  <a:lnTo>
                    <a:pt x="6898" y="5402"/>
                  </a:lnTo>
                  <a:lnTo>
                    <a:pt x="6815" y="5186"/>
                  </a:lnTo>
                  <a:lnTo>
                    <a:pt x="6748" y="4987"/>
                  </a:lnTo>
                  <a:lnTo>
                    <a:pt x="6566" y="4571"/>
                  </a:lnTo>
                  <a:lnTo>
                    <a:pt x="6366" y="4205"/>
                  </a:lnTo>
                  <a:lnTo>
                    <a:pt x="6134" y="3856"/>
                  </a:lnTo>
                  <a:lnTo>
                    <a:pt x="5884" y="3524"/>
                  </a:lnTo>
                  <a:lnTo>
                    <a:pt x="5602" y="3208"/>
                  </a:lnTo>
                  <a:lnTo>
                    <a:pt x="5286" y="2909"/>
                  </a:lnTo>
                  <a:lnTo>
                    <a:pt x="4970" y="2626"/>
                  </a:lnTo>
                  <a:lnTo>
                    <a:pt x="4638" y="2344"/>
                  </a:lnTo>
                  <a:lnTo>
                    <a:pt x="4289" y="2095"/>
                  </a:lnTo>
                  <a:lnTo>
                    <a:pt x="3923" y="1829"/>
                  </a:lnTo>
                  <a:lnTo>
                    <a:pt x="3158" y="1330"/>
                  </a:lnTo>
                  <a:lnTo>
                    <a:pt x="2377" y="815"/>
                  </a:lnTo>
                  <a:lnTo>
                    <a:pt x="2377" y="815"/>
                  </a:lnTo>
                  <a:lnTo>
                    <a:pt x="2111" y="632"/>
                  </a:lnTo>
                  <a:lnTo>
                    <a:pt x="1845" y="432"/>
                  </a:lnTo>
                  <a:lnTo>
                    <a:pt x="1613" y="233"/>
                  </a:lnTo>
                  <a:lnTo>
                    <a:pt x="138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7"/>
            <p:cNvSpPr/>
            <p:nvPr/>
          </p:nvSpPr>
          <p:spPr>
            <a:xfrm>
              <a:off x="962800" y="3205075"/>
              <a:ext cx="19975" cy="23700"/>
            </a:xfrm>
            <a:custGeom>
              <a:rect b="b" l="l" r="r" t="t"/>
              <a:pathLst>
                <a:path extrusionOk="0" fill="none" h="948" w="799">
                  <a:moveTo>
                    <a:pt x="0" y="0"/>
                  </a:moveTo>
                  <a:lnTo>
                    <a:pt x="0" y="947"/>
                  </a:lnTo>
                  <a:lnTo>
                    <a:pt x="0" y="947"/>
                  </a:lnTo>
                  <a:lnTo>
                    <a:pt x="798" y="947"/>
                  </a:lnTo>
                  <a:lnTo>
                    <a:pt x="798" y="947"/>
                  </a:lnTo>
                  <a:lnTo>
                    <a:pt x="582" y="731"/>
                  </a:lnTo>
                  <a:lnTo>
                    <a:pt x="382" y="499"/>
                  </a:lnTo>
                  <a:lnTo>
                    <a:pt x="183" y="249"/>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7"/>
            <p:cNvSpPr/>
            <p:nvPr/>
          </p:nvSpPr>
          <p:spPr>
            <a:xfrm>
              <a:off x="917500" y="3100350"/>
              <a:ext cx="2525" cy="17050"/>
            </a:xfrm>
            <a:custGeom>
              <a:rect b="b" l="l" r="r" t="t"/>
              <a:pathLst>
                <a:path extrusionOk="0" fill="none" h="682" w="101">
                  <a:moveTo>
                    <a:pt x="1" y="1"/>
                  </a:moveTo>
                  <a:lnTo>
                    <a:pt x="1" y="1"/>
                  </a:lnTo>
                  <a:lnTo>
                    <a:pt x="100" y="682"/>
                  </a:lnTo>
                  <a:lnTo>
                    <a:pt x="100" y="416"/>
                  </a:lnTo>
                  <a:lnTo>
                    <a:pt x="100" y="416"/>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7"/>
            <p:cNvSpPr/>
            <p:nvPr/>
          </p:nvSpPr>
          <p:spPr>
            <a:xfrm>
              <a:off x="920000" y="3110750"/>
              <a:ext cx="42825" cy="118025"/>
            </a:xfrm>
            <a:custGeom>
              <a:rect b="b" l="l" r="r" t="t"/>
              <a:pathLst>
                <a:path extrusionOk="0" h="4721" w="1713">
                  <a:moveTo>
                    <a:pt x="0" y="0"/>
                  </a:moveTo>
                  <a:lnTo>
                    <a:pt x="0" y="266"/>
                  </a:lnTo>
                  <a:lnTo>
                    <a:pt x="150" y="1130"/>
                  </a:lnTo>
                  <a:lnTo>
                    <a:pt x="266" y="1646"/>
                  </a:lnTo>
                  <a:lnTo>
                    <a:pt x="399" y="2211"/>
                  </a:lnTo>
                  <a:lnTo>
                    <a:pt x="549" y="2809"/>
                  </a:lnTo>
                  <a:lnTo>
                    <a:pt x="732" y="3441"/>
                  </a:lnTo>
                  <a:lnTo>
                    <a:pt x="931" y="4089"/>
                  </a:lnTo>
                  <a:lnTo>
                    <a:pt x="1164" y="4720"/>
                  </a:lnTo>
                  <a:lnTo>
                    <a:pt x="1712" y="4720"/>
                  </a:lnTo>
                  <a:lnTo>
                    <a:pt x="1712" y="3773"/>
                  </a:lnTo>
                  <a:lnTo>
                    <a:pt x="1529" y="3507"/>
                  </a:lnTo>
                  <a:lnTo>
                    <a:pt x="1363" y="3241"/>
                  </a:lnTo>
                  <a:lnTo>
                    <a:pt x="1047" y="2693"/>
                  </a:lnTo>
                  <a:lnTo>
                    <a:pt x="781" y="2161"/>
                  </a:lnTo>
                  <a:lnTo>
                    <a:pt x="549" y="1646"/>
                  </a:lnTo>
                  <a:lnTo>
                    <a:pt x="366" y="1164"/>
                  </a:lnTo>
                  <a:lnTo>
                    <a:pt x="200" y="715"/>
                  </a:lnTo>
                  <a:lnTo>
                    <a:pt x="83" y="332"/>
                  </a:lnTo>
                  <a:lnTo>
                    <a:pt x="0" y="0"/>
                  </a:lnTo>
                  <a:close/>
                </a:path>
              </a:pathLst>
            </a:custGeom>
            <a:solidFill>
              <a:srgbClr val="D7D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7"/>
            <p:cNvSpPr/>
            <p:nvPr/>
          </p:nvSpPr>
          <p:spPr>
            <a:xfrm>
              <a:off x="920000" y="3110750"/>
              <a:ext cx="42825" cy="118025"/>
            </a:xfrm>
            <a:custGeom>
              <a:rect b="b" l="l" r="r" t="t"/>
              <a:pathLst>
                <a:path extrusionOk="0" fill="none" h="4721" w="1713">
                  <a:moveTo>
                    <a:pt x="0" y="0"/>
                  </a:moveTo>
                  <a:lnTo>
                    <a:pt x="0" y="266"/>
                  </a:lnTo>
                  <a:lnTo>
                    <a:pt x="0" y="266"/>
                  </a:lnTo>
                  <a:lnTo>
                    <a:pt x="150" y="1130"/>
                  </a:lnTo>
                  <a:lnTo>
                    <a:pt x="266" y="1646"/>
                  </a:lnTo>
                  <a:lnTo>
                    <a:pt x="399" y="2211"/>
                  </a:lnTo>
                  <a:lnTo>
                    <a:pt x="549" y="2809"/>
                  </a:lnTo>
                  <a:lnTo>
                    <a:pt x="732" y="3441"/>
                  </a:lnTo>
                  <a:lnTo>
                    <a:pt x="931" y="4089"/>
                  </a:lnTo>
                  <a:lnTo>
                    <a:pt x="1164" y="4720"/>
                  </a:lnTo>
                  <a:lnTo>
                    <a:pt x="1164" y="4720"/>
                  </a:lnTo>
                  <a:lnTo>
                    <a:pt x="1712" y="4720"/>
                  </a:lnTo>
                  <a:lnTo>
                    <a:pt x="1712" y="3773"/>
                  </a:lnTo>
                  <a:lnTo>
                    <a:pt x="1712" y="3773"/>
                  </a:lnTo>
                  <a:lnTo>
                    <a:pt x="1529" y="3507"/>
                  </a:lnTo>
                  <a:lnTo>
                    <a:pt x="1363" y="3241"/>
                  </a:lnTo>
                  <a:lnTo>
                    <a:pt x="1047" y="2693"/>
                  </a:lnTo>
                  <a:lnTo>
                    <a:pt x="781" y="2161"/>
                  </a:lnTo>
                  <a:lnTo>
                    <a:pt x="549" y="1646"/>
                  </a:lnTo>
                  <a:lnTo>
                    <a:pt x="366" y="1164"/>
                  </a:lnTo>
                  <a:lnTo>
                    <a:pt x="200" y="715"/>
                  </a:lnTo>
                  <a:lnTo>
                    <a:pt x="83" y="332"/>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7"/>
            <p:cNvSpPr/>
            <p:nvPr/>
          </p:nvSpPr>
          <p:spPr>
            <a:xfrm>
              <a:off x="949075" y="3228750"/>
              <a:ext cx="34925" cy="1275"/>
            </a:xfrm>
            <a:custGeom>
              <a:rect b="b" l="l" r="r" t="t"/>
              <a:pathLst>
                <a:path extrusionOk="0" h="51" w="1397">
                  <a:moveTo>
                    <a:pt x="1" y="0"/>
                  </a:moveTo>
                  <a:lnTo>
                    <a:pt x="17" y="50"/>
                  </a:lnTo>
                  <a:lnTo>
                    <a:pt x="1397" y="50"/>
                  </a:lnTo>
                  <a:lnTo>
                    <a:pt x="1347" y="0"/>
                  </a:lnTo>
                  <a:close/>
                </a:path>
              </a:pathLst>
            </a:custGeom>
            <a:solidFill>
              <a:srgbClr val="D7D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7"/>
            <p:cNvSpPr/>
            <p:nvPr/>
          </p:nvSpPr>
          <p:spPr>
            <a:xfrm>
              <a:off x="949075" y="3228750"/>
              <a:ext cx="34925" cy="1275"/>
            </a:xfrm>
            <a:custGeom>
              <a:rect b="b" l="l" r="r" t="t"/>
              <a:pathLst>
                <a:path extrusionOk="0" fill="none" h="51" w="1397">
                  <a:moveTo>
                    <a:pt x="1347" y="0"/>
                  </a:moveTo>
                  <a:lnTo>
                    <a:pt x="1347" y="0"/>
                  </a:lnTo>
                  <a:lnTo>
                    <a:pt x="549" y="0"/>
                  </a:lnTo>
                  <a:lnTo>
                    <a:pt x="549" y="0"/>
                  </a:lnTo>
                  <a:lnTo>
                    <a:pt x="1" y="0"/>
                  </a:lnTo>
                  <a:lnTo>
                    <a:pt x="1" y="0"/>
                  </a:lnTo>
                  <a:lnTo>
                    <a:pt x="17" y="50"/>
                  </a:lnTo>
                  <a:lnTo>
                    <a:pt x="17" y="50"/>
                  </a:lnTo>
                  <a:lnTo>
                    <a:pt x="1397" y="50"/>
                  </a:lnTo>
                  <a:lnTo>
                    <a:pt x="1397" y="50"/>
                  </a:lnTo>
                  <a:lnTo>
                    <a:pt x="1347"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7"/>
            <p:cNvSpPr/>
            <p:nvPr/>
          </p:nvSpPr>
          <p:spPr>
            <a:xfrm>
              <a:off x="1030950" y="3202150"/>
              <a:ext cx="37400" cy="61525"/>
            </a:xfrm>
            <a:custGeom>
              <a:rect b="b" l="l" r="r" t="t"/>
              <a:pathLst>
                <a:path extrusionOk="0" h="2461" w="1496">
                  <a:moveTo>
                    <a:pt x="0" y="1"/>
                  </a:moveTo>
                  <a:lnTo>
                    <a:pt x="0" y="17"/>
                  </a:lnTo>
                  <a:lnTo>
                    <a:pt x="0" y="34"/>
                  </a:lnTo>
                  <a:lnTo>
                    <a:pt x="249" y="283"/>
                  </a:lnTo>
                  <a:lnTo>
                    <a:pt x="482" y="566"/>
                  </a:lnTo>
                  <a:lnTo>
                    <a:pt x="698" y="848"/>
                  </a:lnTo>
                  <a:lnTo>
                    <a:pt x="898" y="1148"/>
                  </a:lnTo>
                  <a:lnTo>
                    <a:pt x="1064" y="1463"/>
                  </a:lnTo>
                  <a:lnTo>
                    <a:pt x="1230" y="1796"/>
                  </a:lnTo>
                  <a:lnTo>
                    <a:pt x="1363" y="2128"/>
                  </a:lnTo>
                  <a:lnTo>
                    <a:pt x="1496" y="2461"/>
                  </a:lnTo>
                  <a:lnTo>
                    <a:pt x="1396" y="2112"/>
                  </a:lnTo>
                  <a:lnTo>
                    <a:pt x="1263" y="1779"/>
                  </a:lnTo>
                  <a:lnTo>
                    <a:pt x="1114" y="1447"/>
                  </a:lnTo>
                  <a:lnTo>
                    <a:pt x="931" y="1131"/>
                  </a:lnTo>
                  <a:lnTo>
                    <a:pt x="731" y="832"/>
                  </a:lnTo>
                  <a:lnTo>
                    <a:pt x="515" y="533"/>
                  </a:lnTo>
                  <a:lnTo>
                    <a:pt x="283" y="267"/>
                  </a:lnTo>
                  <a:lnTo>
                    <a:pt x="17" y="17"/>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7"/>
            <p:cNvSpPr/>
            <p:nvPr/>
          </p:nvSpPr>
          <p:spPr>
            <a:xfrm>
              <a:off x="917500" y="3099925"/>
              <a:ext cx="209025" cy="276775"/>
            </a:xfrm>
            <a:custGeom>
              <a:rect b="b" l="l" r="r" t="t"/>
              <a:pathLst>
                <a:path extrusionOk="0" h="11071" w="8361">
                  <a:moveTo>
                    <a:pt x="1" y="1"/>
                  </a:moveTo>
                  <a:lnTo>
                    <a:pt x="1" y="18"/>
                  </a:lnTo>
                  <a:lnTo>
                    <a:pt x="50" y="350"/>
                  </a:lnTo>
                  <a:lnTo>
                    <a:pt x="150" y="982"/>
                  </a:lnTo>
                  <a:lnTo>
                    <a:pt x="316" y="1846"/>
                  </a:lnTo>
                  <a:lnTo>
                    <a:pt x="416" y="2344"/>
                  </a:lnTo>
                  <a:lnTo>
                    <a:pt x="549" y="2893"/>
                  </a:lnTo>
                  <a:lnTo>
                    <a:pt x="699" y="3458"/>
                  </a:lnTo>
                  <a:lnTo>
                    <a:pt x="865" y="4040"/>
                  </a:lnTo>
                  <a:lnTo>
                    <a:pt x="1064" y="4622"/>
                  </a:lnTo>
                  <a:lnTo>
                    <a:pt x="1280" y="5220"/>
                  </a:lnTo>
                  <a:lnTo>
                    <a:pt x="1513" y="5802"/>
                  </a:lnTo>
                  <a:lnTo>
                    <a:pt x="1779" y="6367"/>
                  </a:lnTo>
                  <a:lnTo>
                    <a:pt x="2078" y="6899"/>
                  </a:lnTo>
                  <a:lnTo>
                    <a:pt x="2228" y="7148"/>
                  </a:lnTo>
                  <a:lnTo>
                    <a:pt x="2394" y="7397"/>
                  </a:lnTo>
                  <a:lnTo>
                    <a:pt x="2577" y="7647"/>
                  </a:lnTo>
                  <a:lnTo>
                    <a:pt x="2760" y="7896"/>
                  </a:lnTo>
                  <a:lnTo>
                    <a:pt x="2959" y="8112"/>
                  </a:lnTo>
                  <a:lnTo>
                    <a:pt x="3175" y="8345"/>
                  </a:lnTo>
                  <a:lnTo>
                    <a:pt x="3391" y="8544"/>
                  </a:lnTo>
                  <a:lnTo>
                    <a:pt x="3624" y="8744"/>
                  </a:lnTo>
                  <a:lnTo>
                    <a:pt x="3857" y="8943"/>
                  </a:lnTo>
                  <a:lnTo>
                    <a:pt x="4089" y="9126"/>
                  </a:lnTo>
                  <a:lnTo>
                    <a:pt x="4571" y="9458"/>
                  </a:lnTo>
                  <a:lnTo>
                    <a:pt x="5070" y="9757"/>
                  </a:lnTo>
                  <a:lnTo>
                    <a:pt x="5552" y="10023"/>
                  </a:lnTo>
                  <a:lnTo>
                    <a:pt x="6034" y="10256"/>
                  </a:lnTo>
                  <a:lnTo>
                    <a:pt x="6483" y="10456"/>
                  </a:lnTo>
                  <a:lnTo>
                    <a:pt x="6898" y="10622"/>
                  </a:lnTo>
                  <a:lnTo>
                    <a:pt x="7281" y="10771"/>
                  </a:lnTo>
                  <a:lnTo>
                    <a:pt x="7613" y="10888"/>
                  </a:lnTo>
                  <a:lnTo>
                    <a:pt x="8095" y="11021"/>
                  </a:lnTo>
                  <a:lnTo>
                    <a:pt x="8278" y="11071"/>
                  </a:lnTo>
                  <a:lnTo>
                    <a:pt x="8328" y="10655"/>
                  </a:lnTo>
                  <a:lnTo>
                    <a:pt x="8344" y="10256"/>
                  </a:lnTo>
                  <a:lnTo>
                    <a:pt x="8361" y="9857"/>
                  </a:lnTo>
                  <a:lnTo>
                    <a:pt x="8344" y="9492"/>
                  </a:lnTo>
                  <a:lnTo>
                    <a:pt x="8311" y="9109"/>
                  </a:lnTo>
                  <a:lnTo>
                    <a:pt x="8278" y="8760"/>
                  </a:lnTo>
                  <a:lnTo>
                    <a:pt x="8211" y="8411"/>
                  </a:lnTo>
                  <a:lnTo>
                    <a:pt x="8145" y="8079"/>
                  </a:lnTo>
                  <a:lnTo>
                    <a:pt x="8045" y="7763"/>
                  </a:lnTo>
                  <a:lnTo>
                    <a:pt x="7945" y="7447"/>
                  </a:lnTo>
                  <a:lnTo>
                    <a:pt x="7829" y="7148"/>
                  </a:lnTo>
                  <a:lnTo>
                    <a:pt x="7713" y="6865"/>
                  </a:lnTo>
                  <a:lnTo>
                    <a:pt x="7580" y="6599"/>
                  </a:lnTo>
                  <a:lnTo>
                    <a:pt x="7430" y="6334"/>
                  </a:lnTo>
                  <a:lnTo>
                    <a:pt x="7264" y="6084"/>
                  </a:lnTo>
                  <a:lnTo>
                    <a:pt x="7114" y="5835"/>
                  </a:lnTo>
                  <a:lnTo>
                    <a:pt x="6932" y="5602"/>
                  </a:lnTo>
                  <a:lnTo>
                    <a:pt x="6749" y="5386"/>
                  </a:lnTo>
                  <a:lnTo>
                    <a:pt x="6566" y="5187"/>
                  </a:lnTo>
                  <a:lnTo>
                    <a:pt x="6383" y="4987"/>
                  </a:lnTo>
                  <a:lnTo>
                    <a:pt x="6184" y="4804"/>
                  </a:lnTo>
                  <a:lnTo>
                    <a:pt x="5984" y="4622"/>
                  </a:lnTo>
                  <a:lnTo>
                    <a:pt x="5585" y="4306"/>
                  </a:lnTo>
                  <a:lnTo>
                    <a:pt x="5170" y="4023"/>
                  </a:lnTo>
                  <a:lnTo>
                    <a:pt x="4771" y="3790"/>
                  </a:lnTo>
                  <a:lnTo>
                    <a:pt x="4355" y="3591"/>
                  </a:lnTo>
                  <a:lnTo>
                    <a:pt x="3973" y="3441"/>
                  </a:lnTo>
                  <a:lnTo>
                    <a:pt x="3773" y="3375"/>
                  </a:lnTo>
                  <a:lnTo>
                    <a:pt x="3591" y="3292"/>
                  </a:lnTo>
                  <a:lnTo>
                    <a:pt x="3208" y="3092"/>
                  </a:lnTo>
                  <a:lnTo>
                    <a:pt x="2843" y="2860"/>
                  </a:lnTo>
                  <a:lnTo>
                    <a:pt x="2494" y="2610"/>
                  </a:lnTo>
                  <a:lnTo>
                    <a:pt x="2145" y="2328"/>
                  </a:lnTo>
                  <a:lnTo>
                    <a:pt x="1812" y="2045"/>
                  </a:lnTo>
                  <a:lnTo>
                    <a:pt x="1513" y="1746"/>
                  </a:lnTo>
                  <a:lnTo>
                    <a:pt x="1230" y="1464"/>
                  </a:lnTo>
                  <a:lnTo>
                    <a:pt x="965" y="1164"/>
                  </a:lnTo>
                  <a:lnTo>
                    <a:pt x="715" y="898"/>
                  </a:lnTo>
                  <a:lnTo>
                    <a:pt x="333" y="433"/>
                  </a:lnTo>
                  <a:lnTo>
                    <a:pt x="84" y="117"/>
                  </a:lnTo>
                  <a:lnTo>
                    <a:pt x="1"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7"/>
            <p:cNvSpPr/>
            <p:nvPr/>
          </p:nvSpPr>
          <p:spPr>
            <a:xfrm>
              <a:off x="934525" y="3137750"/>
              <a:ext cx="233575" cy="556400"/>
            </a:xfrm>
            <a:custGeom>
              <a:rect b="b" l="l" r="r" t="t"/>
              <a:pathLst>
                <a:path extrusionOk="0" h="22256" w="9343">
                  <a:moveTo>
                    <a:pt x="18" y="0"/>
                  </a:moveTo>
                  <a:lnTo>
                    <a:pt x="1" y="17"/>
                  </a:lnTo>
                  <a:lnTo>
                    <a:pt x="300" y="566"/>
                  </a:lnTo>
                  <a:lnTo>
                    <a:pt x="583" y="1097"/>
                  </a:lnTo>
                  <a:lnTo>
                    <a:pt x="882" y="1629"/>
                  </a:lnTo>
                  <a:lnTo>
                    <a:pt x="1214" y="2145"/>
                  </a:lnTo>
                  <a:lnTo>
                    <a:pt x="1580" y="2643"/>
                  </a:lnTo>
                  <a:lnTo>
                    <a:pt x="1946" y="3075"/>
                  </a:lnTo>
                  <a:lnTo>
                    <a:pt x="2345" y="3474"/>
                  </a:lnTo>
                  <a:lnTo>
                    <a:pt x="2777" y="3856"/>
                  </a:lnTo>
                  <a:lnTo>
                    <a:pt x="3209" y="4222"/>
                  </a:lnTo>
                  <a:lnTo>
                    <a:pt x="4106" y="4920"/>
                  </a:lnTo>
                  <a:lnTo>
                    <a:pt x="4555" y="5269"/>
                  </a:lnTo>
                  <a:lnTo>
                    <a:pt x="4987" y="5635"/>
                  </a:lnTo>
                  <a:lnTo>
                    <a:pt x="5203" y="5834"/>
                  </a:lnTo>
                  <a:lnTo>
                    <a:pt x="5403" y="6034"/>
                  </a:lnTo>
                  <a:lnTo>
                    <a:pt x="5602" y="6233"/>
                  </a:lnTo>
                  <a:lnTo>
                    <a:pt x="5785" y="6449"/>
                  </a:lnTo>
                  <a:lnTo>
                    <a:pt x="5968" y="6665"/>
                  </a:lnTo>
                  <a:lnTo>
                    <a:pt x="6134" y="6898"/>
                  </a:lnTo>
                  <a:lnTo>
                    <a:pt x="6300" y="7131"/>
                  </a:lnTo>
                  <a:lnTo>
                    <a:pt x="6450" y="7364"/>
                  </a:lnTo>
                  <a:lnTo>
                    <a:pt x="6733" y="7862"/>
                  </a:lnTo>
                  <a:lnTo>
                    <a:pt x="6982" y="8377"/>
                  </a:lnTo>
                  <a:lnTo>
                    <a:pt x="7215" y="8893"/>
                  </a:lnTo>
                  <a:lnTo>
                    <a:pt x="7414" y="9425"/>
                  </a:lnTo>
                  <a:lnTo>
                    <a:pt x="7580" y="9973"/>
                  </a:lnTo>
                  <a:lnTo>
                    <a:pt x="7746" y="10522"/>
                  </a:lnTo>
                  <a:lnTo>
                    <a:pt x="7879" y="11070"/>
                  </a:lnTo>
                  <a:lnTo>
                    <a:pt x="8012" y="11619"/>
                  </a:lnTo>
                  <a:lnTo>
                    <a:pt x="8278" y="12915"/>
                  </a:lnTo>
                  <a:lnTo>
                    <a:pt x="8511" y="14228"/>
                  </a:lnTo>
                  <a:lnTo>
                    <a:pt x="8710" y="15524"/>
                  </a:lnTo>
                  <a:lnTo>
                    <a:pt x="8877" y="16854"/>
                  </a:lnTo>
                  <a:lnTo>
                    <a:pt x="9010" y="18184"/>
                  </a:lnTo>
                  <a:lnTo>
                    <a:pt x="9093" y="19530"/>
                  </a:lnTo>
                  <a:lnTo>
                    <a:pt x="9159" y="20876"/>
                  </a:lnTo>
                  <a:lnTo>
                    <a:pt x="9209" y="22223"/>
                  </a:lnTo>
                  <a:lnTo>
                    <a:pt x="9226" y="22256"/>
                  </a:lnTo>
                  <a:lnTo>
                    <a:pt x="9292" y="22256"/>
                  </a:lnTo>
                  <a:lnTo>
                    <a:pt x="9309" y="22223"/>
                  </a:lnTo>
                  <a:lnTo>
                    <a:pt x="9325" y="21874"/>
                  </a:lnTo>
                  <a:lnTo>
                    <a:pt x="9342" y="21541"/>
                  </a:lnTo>
                  <a:lnTo>
                    <a:pt x="9342" y="20860"/>
                  </a:lnTo>
                  <a:lnTo>
                    <a:pt x="9342" y="20178"/>
                  </a:lnTo>
                  <a:lnTo>
                    <a:pt x="9309" y="19497"/>
                  </a:lnTo>
                  <a:lnTo>
                    <a:pt x="9292" y="18815"/>
                  </a:lnTo>
                  <a:lnTo>
                    <a:pt x="9242" y="18151"/>
                  </a:lnTo>
                  <a:lnTo>
                    <a:pt x="9192" y="17469"/>
                  </a:lnTo>
                  <a:lnTo>
                    <a:pt x="9143" y="16788"/>
                  </a:lnTo>
                  <a:lnTo>
                    <a:pt x="9059" y="16123"/>
                  </a:lnTo>
                  <a:lnTo>
                    <a:pt x="8993" y="15475"/>
                  </a:lnTo>
                  <a:lnTo>
                    <a:pt x="8910" y="14826"/>
                  </a:lnTo>
                  <a:lnTo>
                    <a:pt x="8810" y="14195"/>
                  </a:lnTo>
                  <a:lnTo>
                    <a:pt x="8710" y="13547"/>
                  </a:lnTo>
                  <a:lnTo>
                    <a:pt x="8594" y="12915"/>
                  </a:lnTo>
                  <a:lnTo>
                    <a:pt x="8478" y="12283"/>
                  </a:lnTo>
                  <a:lnTo>
                    <a:pt x="8345" y="11635"/>
                  </a:lnTo>
                  <a:lnTo>
                    <a:pt x="8195" y="11004"/>
                  </a:lnTo>
                  <a:lnTo>
                    <a:pt x="8012" y="10305"/>
                  </a:lnTo>
                  <a:lnTo>
                    <a:pt x="7796" y="9624"/>
                  </a:lnTo>
                  <a:lnTo>
                    <a:pt x="7547" y="8943"/>
                  </a:lnTo>
                  <a:lnTo>
                    <a:pt x="7264" y="8278"/>
                  </a:lnTo>
                  <a:lnTo>
                    <a:pt x="7215" y="7962"/>
                  </a:lnTo>
                  <a:lnTo>
                    <a:pt x="7082" y="7364"/>
                  </a:lnTo>
                  <a:lnTo>
                    <a:pt x="6949" y="6749"/>
                  </a:lnTo>
                  <a:lnTo>
                    <a:pt x="6766" y="6150"/>
                  </a:lnTo>
                  <a:lnTo>
                    <a:pt x="6666" y="5868"/>
                  </a:lnTo>
                  <a:lnTo>
                    <a:pt x="6550" y="5568"/>
                  </a:lnTo>
                  <a:lnTo>
                    <a:pt x="6433" y="5286"/>
                  </a:lnTo>
                  <a:lnTo>
                    <a:pt x="6300" y="5003"/>
                  </a:lnTo>
                  <a:lnTo>
                    <a:pt x="6167" y="4737"/>
                  </a:lnTo>
                  <a:lnTo>
                    <a:pt x="6018" y="4455"/>
                  </a:lnTo>
                  <a:lnTo>
                    <a:pt x="5852" y="4189"/>
                  </a:lnTo>
                  <a:lnTo>
                    <a:pt x="5685" y="3940"/>
                  </a:lnTo>
                  <a:lnTo>
                    <a:pt x="5669" y="3923"/>
                  </a:lnTo>
                  <a:lnTo>
                    <a:pt x="5669" y="3956"/>
                  </a:lnTo>
                  <a:lnTo>
                    <a:pt x="5835" y="4206"/>
                  </a:lnTo>
                  <a:lnTo>
                    <a:pt x="5985" y="4488"/>
                  </a:lnTo>
                  <a:lnTo>
                    <a:pt x="6118" y="4754"/>
                  </a:lnTo>
                  <a:lnTo>
                    <a:pt x="6251" y="5037"/>
                  </a:lnTo>
                  <a:lnTo>
                    <a:pt x="6367" y="5336"/>
                  </a:lnTo>
                  <a:lnTo>
                    <a:pt x="6467" y="5618"/>
                  </a:lnTo>
                  <a:lnTo>
                    <a:pt x="6550" y="5917"/>
                  </a:lnTo>
                  <a:lnTo>
                    <a:pt x="6633" y="6217"/>
                  </a:lnTo>
                  <a:lnTo>
                    <a:pt x="6782" y="6815"/>
                  </a:lnTo>
                  <a:lnTo>
                    <a:pt x="6915" y="7413"/>
                  </a:lnTo>
                  <a:lnTo>
                    <a:pt x="6965" y="7663"/>
                  </a:lnTo>
                  <a:lnTo>
                    <a:pt x="6699" y="7231"/>
                  </a:lnTo>
                  <a:lnTo>
                    <a:pt x="6417" y="6815"/>
                  </a:lnTo>
                  <a:lnTo>
                    <a:pt x="6400" y="6599"/>
                  </a:lnTo>
                  <a:lnTo>
                    <a:pt x="6367" y="6383"/>
                  </a:lnTo>
                  <a:lnTo>
                    <a:pt x="6317" y="6167"/>
                  </a:lnTo>
                  <a:lnTo>
                    <a:pt x="6267" y="5951"/>
                  </a:lnTo>
                  <a:lnTo>
                    <a:pt x="6167" y="5685"/>
                  </a:lnTo>
                  <a:lnTo>
                    <a:pt x="6068" y="5435"/>
                  </a:lnTo>
                  <a:lnTo>
                    <a:pt x="5935" y="5186"/>
                  </a:lnTo>
                  <a:lnTo>
                    <a:pt x="5802" y="4937"/>
                  </a:lnTo>
                  <a:lnTo>
                    <a:pt x="5785" y="4937"/>
                  </a:lnTo>
                  <a:lnTo>
                    <a:pt x="5768" y="4953"/>
                  </a:lnTo>
                  <a:lnTo>
                    <a:pt x="5901" y="5203"/>
                  </a:lnTo>
                  <a:lnTo>
                    <a:pt x="6018" y="5452"/>
                  </a:lnTo>
                  <a:lnTo>
                    <a:pt x="6118" y="5718"/>
                  </a:lnTo>
                  <a:lnTo>
                    <a:pt x="6201" y="5984"/>
                  </a:lnTo>
                  <a:lnTo>
                    <a:pt x="6300" y="6366"/>
                  </a:lnTo>
                  <a:lnTo>
                    <a:pt x="6367" y="6765"/>
                  </a:lnTo>
                  <a:lnTo>
                    <a:pt x="6051" y="6383"/>
                  </a:lnTo>
                  <a:lnTo>
                    <a:pt x="5719" y="6034"/>
                  </a:lnTo>
                  <a:lnTo>
                    <a:pt x="5353" y="5685"/>
                  </a:lnTo>
                  <a:lnTo>
                    <a:pt x="4987" y="5369"/>
                  </a:lnTo>
                  <a:lnTo>
                    <a:pt x="4888" y="5153"/>
                  </a:lnTo>
                  <a:lnTo>
                    <a:pt x="4755" y="4953"/>
                  </a:lnTo>
                  <a:lnTo>
                    <a:pt x="4572" y="4704"/>
                  </a:lnTo>
                  <a:lnTo>
                    <a:pt x="4389" y="4455"/>
                  </a:lnTo>
                  <a:lnTo>
                    <a:pt x="4007" y="4039"/>
                  </a:lnTo>
                  <a:lnTo>
                    <a:pt x="3624" y="3624"/>
                  </a:lnTo>
                  <a:lnTo>
                    <a:pt x="2827" y="2843"/>
                  </a:lnTo>
                  <a:lnTo>
                    <a:pt x="2444" y="2427"/>
                  </a:lnTo>
                  <a:lnTo>
                    <a:pt x="2261" y="2228"/>
                  </a:lnTo>
                  <a:lnTo>
                    <a:pt x="2079" y="2012"/>
                  </a:lnTo>
                  <a:lnTo>
                    <a:pt x="1912" y="1795"/>
                  </a:lnTo>
                  <a:lnTo>
                    <a:pt x="1763" y="1563"/>
                  </a:lnTo>
                  <a:lnTo>
                    <a:pt x="1613" y="1313"/>
                  </a:lnTo>
                  <a:lnTo>
                    <a:pt x="1480" y="1064"/>
                  </a:lnTo>
                  <a:lnTo>
                    <a:pt x="1480" y="1048"/>
                  </a:lnTo>
                  <a:lnTo>
                    <a:pt x="1464" y="1048"/>
                  </a:lnTo>
                  <a:lnTo>
                    <a:pt x="1464" y="1064"/>
                  </a:lnTo>
                  <a:lnTo>
                    <a:pt x="1597" y="1347"/>
                  </a:lnTo>
                  <a:lnTo>
                    <a:pt x="1746" y="1613"/>
                  </a:lnTo>
                  <a:lnTo>
                    <a:pt x="1929" y="1862"/>
                  </a:lnTo>
                  <a:lnTo>
                    <a:pt x="2095" y="2111"/>
                  </a:lnTo>
                  <a:lnTo>
                    <a:pt x="2461" y="2543"/>
                  </a:lnTo>
                  <a:lnTo>
                    <a:pt x="2810" y="2959"/>
                  </a:lnTo>
                  <a:lnTo>
                    <a:pt x="3575" y="3773"/>
                  </a:lnTo>
                  <a:lnTo>
                    <a:pt x="3940" y="4189"/>
                  </a:lnTo>
                  <a:lnTo>
                    <a:pt x="4306" y="4621"/>
                  </a:lnTo>
                  <a:lnTo>
                    <a:pt x="4472" y="4854"/>
                  </a:lnTo>
                  <a:lnTo>
                    <a:pt x="4638" y="5086"/>
                  </a:lnTo>
                  <a:lnTo>
                    <a:pt x="4638" y="5103"/>
                  </a:lnTo>
                  <a:lnTo>
                    <a:pt x="3791" y="4471"/>
                  </a:lnTo>
                  <a:lnTo>
                    <a:pt x="3375" y="4156"/>
                  </a:lnTo>
                  <a:lnTo>
                    <a:pt x="2960" y="3840"/>
                  </a:lnTo>
                  <a:lnTo>
                    <a:pt x="2727" y="3657"/>
                  </a:lnTo>
                  <a:lnTo>
                    <a:pt x="2494" y="3458"/>
                  </a:lnTo>
                  <a:lnTo>
                    <a:pt x="2278" y="3258"/>
                  </a:lnTo>
                  <a:lnTo>
                    <a:pt x="2062" y="3042"/>
                  </a:lnTo>
                  <a:lnTo>
                    <a:pt x="1863" y="2826"/>
                  </a:lnTo>
                  <a:lnTo>
                    <a:pt x="1663" y="2593"/>
                  </a:lnTo>
                  <a:lnTo>
                    <a:pt x="1480" y="2377"/>
                  </a:lnTo>
                  <a:lnTo>
                    <a:pt x="1297" y="2128"/>
                  </a:lnTo>
                  <a:lnTo>
                    <a:pt x="948" y="1613"/>
                  </a:lnTo>
                  <a:lnTo>
                    <a:pt x="616" y="1081"/>
                  </a:lnTo>
                  <a:lnTo>
                    <a:pt x="317" y="549"/>
                  </a:ln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7"/>
            <p:cNvSpPr/>
            <p:nvPr/>
          </p:nvSpPr>
          <p:spPr>
            <a:xfrm>
              <a:off x="952000" y="3152300"/>
              <a:ext cx="23275" cy="39900"/>
            </a:xfrm>
            <a:custGeom>
              <a:rect b="b" l="l" r="r" t="t"/>
              <a:pathLst>
                <a:path extrusionOk="0" h="1596" w="931">
                  <a:moveTo>
                    <a:pt x="17" y="0"/>
                  </a:moveTo>
                  <a:lnTo>
                    <a:pt x="0" y="17"/>
                  </a:lnTo>
                  <a:lnTo>
                    <a:pt x="200" y="432"/>
                  </a:lnTo>
                  <a:lnTo>
                    <a:pt x="416" y="831"/>
                  </a:lnTo>
                  <a:lnTo>
                    <a:pt x="665" y="1213"/>
                  </a:lnTo>
                  <a:lnTo>
                    <a:pt x="914" y="1596"/>
                  </a:lnTo>
                  <a:lnTo>
                    <a:pt x="931" y="1596"/>
                  </a:lnTo>
                  <a:lnTo>
                    <a:pt x="931" y="1579"/>
                  </a:lnTo>
                  <a:lnTo>
                    <a:pt x="682" y="1197"/>
                  </a:lnTo>
                  <a:lnTo>
                    <a:pt x="449" y="815"/>
                  </a:lnTo>
                  <a:lnTo>
                    <a:pt x="233" y="416"/>
                  </a:lnTo>
                  <a:lnTo>
                    <a:pt x="3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7"/>
            <p:cNvSpPr/>
            <p:nvPr/>
          </p:nvSpPr>
          <p:spPr>
            <a:xfrm>
              <a:off x="1220825" y="3332225"/>
              <a:ext cx="273875" cy="205700"/>
            </a:xfrm>
            <a:custGeom>
              <a:rect b="b" l="l" r="r" t="t"/>
              <a:pathLst>
                <a:path extrusionOk="0" h="8228" w="10955">
                  <a:moveTo>
                    <a:pt x="10954" y="0"/>
                  </a:moveTo>
                  <a:lnTo>
                    <a:pt x="10871" y="216"/>
                  </a:lnTo>
                  <a:lnTo>
                    <a:pt x="10771" y="432"/>
                  </a:lnTo>
                  <a:lnTo>
                    <a:pt x="10672" y="665"/>
                  </a:lnTo>
                  <a:lnTo>
                    <a:pt x="10555" y="864"/>
                  </a:lnTo>
                  <a:lnTo>
                    <a:pt x="10422" y="1080"/>
                  </a:lnTo>
                  <a:lnTo>
                    <a:pt x="10273" y="1296"/>
                  </a:lnTo>
                  <a:lnTo>
                    <a:pt x="9974" y="1695"/>
                  </a:lnTo>
                  <a:lnTo>
                    <a:pt x="9625" y="2094"/>
                  </a:lnTo>
                  <a:lnTo>
                    <a:pt x="9242" y="2460"/>
                  </a:lnTo>
                  <a:lnTo>
                    <a:pt x="8827" y="2826"/>
                  </a:lnTo>
                  <a:lnTo>
                    <a:pt x="8395" y="3158"/>
                  </a:lnTo>
                  <a:lnTo>
                    <a:pt x="7929" y="3474"/>
                  </a:lnTo>
                  <a:lnTo>
                    <a:pt x="7447" y="3773"/>
                  </a:lnTo>
                  <a:lnTo>
                    <a:pt x="6949" y="4039"/>
                  </a:lnTo>
                  <a:lnTo>
                    <a:pt x="6450" y="4305"/>
                  </a:lnTo>
                  <a:lnTo>
                    <a:pt x="5935" y="4521"/>
                  </a:lnTo>
                  <a:lnTo>
                    <a:pt x="5419" y="4720"/>
                  </a:lnTo>
                  <a:lnTo>
                    <a:pt x="4904" y="4887"/>
                  </a:lnTo>
                  <a:lnTo>
                    <a:pt x="4389" y="5036"/>
                  </a:lnTo>
                  <a:lnTo>
                    <a:pt x="4140" y="5103"/>
                  </a:lnTo>
                  <a:lnTo>
                    <a:pt x="3907" y="5186"/>
                  </a:lnTo>
                  <a:lnTo>
                    <a:pt x="3441" y="5352"/>
                  </a:lnTo>
                  <a:lnTo>
                    <a:pt x="3009" y="5568"/>
                  </a:lnTo>
                  <a:lnTo>
                    <a:pt x="2610" y="5801"/>
                  </a:lnTo>
                  <a:lnTo>
                    <a:pt x="2228" y="6050"/>
                  </a:lnTo>
                  <a:lnTo>
                    <a:pt x="1862" y="6299"/>
                  </a:lnTo>
                  <a:lnTo>
                    <a:pt x="1530" y="6565"/>
                  </a:lnTo>
                  <a:lnTo>
                    <a:pt x="1231" y="6831"/>
                  </a:lnTo>
                  <a:lnTo>
                    <a:pt x="965" y="7081"/>
                  </a:lnTo>
                  <a:lnTo>
                    <a:pt x="732" y="7330"/>
                  </a:lnTo>
                  <a:lnTo>
                    <a:pt x="350" y="7762"/>
                  </a:lnTo>
                  <a:lnTo>
                    <a:pt x="101" y="8078"/>
                  </a:lnTo>
                  <a:lnTo>
                    <a:pt x="1" y="8227"/>
                  </a:lnTo>
                  <a:lnTo>
                    <a:pt x="333" y="8144"/>
                  </a:lnTo>
                  <a:lnTo>
                    <a:pt x="666" y="8111"/>
                  </a:lnTo>
                  <a:lnTo>
                    <a:pt x="982" y="8078"/>
                  </a:lnTo>
                  <a:lnTo>
                    <a:pt x="1314" y="8078"/>
                  </a:lnTo>
                  <a:lnTo>
                    <a:pt x="1630" y="8095"/>
                  </a:lnTo>
                  <a:lnTo>
                    <a:pt x="1962" y="8111"/>
                  </a:lnTo>
                  <a:lnTo>
                    <a:pt x="2610" y="8161"/>
                  </a:lnTo>
                  <a:lnTo>
                    <a:pt x="3142" y="8194"/>
                  </a:lnTo>
                  <a:lnTo>
                    <a:pt x="3674" y="8227"/>
                  </a:lnTo>
                  <a:lnTo>
                    <a:pt x="4538" y="8227"/>
                  </a:lnTo>
                  <a:lnTo>
                    <a:pt x="4838" y="8194"/>
                  </a:lnTo>
                  <a:lnTo>
                    <a:pt x="5137" y="8161"/>
                  </a:lnTo>
                  <a:lnTo>
                    <a:pt x="5453" y="8111"/>
                  </a:lnTo>
                  <a:lnTo>
                    <a:pt x="5785" y="8045"/>
                  </a:lnTo>
                  <a:lnTo>
                    <a:pt x="6117" y="7962"/>
                  </a:lnTo>
                  <a:lnTo>
                    <a:pt x="6467" y="7845"/>
                  </a:lnTo>
                  <a:lnTo>
                    <a:pt x="6832" y="7712"/>
                  </a:lnTo>
                  <a:lnTo>
                    <a:pt x="7198" y="7563"/>
                  </a:lnTo>
                  <a:lnTo>
                    <a:pt x="7597" y="7396"/>
                  </a:lnTo>
                  <a:lnTo>
                    <a:pt x="7896" y="7230"/>
                  </a:lnTo>
                  <a:lnTo>
                    <a:pt x="8195" y="7031"/>
                  </a:lnTo>
                  <a:lnTo>
                    <a:pt x="8461" y="6831"/>
                  </a:lnTo>
                  <a:lnTo>
                    <a:pt x="8727" y="6599"/>
                  </a:lnTo>
                  <a:lnTo>
                    <a:pt x="8960" y="6349"/>
                  </a:lnTo>
                  <a:lnTo>
                    <a:pt x="9176" y="6083"/>
                  </a:lnTo>
                  <a:lnTo>
                    <a:pt x="9375" y="5817"/>
                  </a:lnTo>
                  <a:lnTo>
                    <a:pt x="9558" y="5535"/>
                  </a:lnTo>
                  <a:lnTo>
                    <a:pt x="9741" y="5236"/>
                  </a:lnTo>
                  <a:lnTo>
                    <a:pt x="9890" y="4937"/>
                  </a:lnTo>
                  <a:lnTo>
                    <a:pt x="10040" y="4637"/>
                  </a:lnTo>
                  <a:lnTo>
                    <a:pt x="10156" y="4322"/>
                  </a:lnTo>
                  <a:lnTo>
                    <a:pt x="10273" y="4006"/>
                  </a:lnTo>
                  <a:lnTo>
                    <a:pt x="10389" y="3690"/>
                  </a:lnTo>
                  <a:lnTo>
                    <a:pt x="10555" y="3075"/>
                  </a:lnTo>
                  <a:lnTo>
                    <a:pt x="10688" y="2477"/>
                  </a:lnTo>
                  <a:lnTo>
                    <a:pt x="10805" y="1895"/>
                  </a:lnTo>
                  <a:lnTo>
                    <a:pt x="10871" y="1380"/>
                  </a:lnTo>
                  <a:lnTo>
                    <a:pt x="10921" y="914"/>
                  </a:lnTo>
                  <a:lnTo>
                    <a:pt x="10938" y="532"/>
                  </a:lnTo>
                  <a:lnTo>
                    <a:pt x="10954" y="249"/>
                  </a:lnTo>
                  <a:lnTo>
                    <a:pt x="10954"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7"/>
            <p:cNvSpPr/>
            <p:nvPr/>
          </p:nvSpPr>
          <p:spPr>
            <a:xfrm>
              <a:off x="1220825" y="3332225"/>
              <a:ext cx="273875" cy="205700"/>
            </a:xfrm>
            <a:custGeom>
              <a:rect b="b" l="l" r="r" t="t"/>
              <a:pathLst>
                <a:path extrusionOk="0" fill="none" h="8228" w="10955">
                  <a:moveTo>
                    <a:pt x="10954" y="0"/>
                  </a:moveTo>
                  <a:lnTo>
                    <a:pt x="10954" y="0"/>
                  </a:lnTo>
                  <a:lnTo>
                    <a:pt x="10954" y="249"/>
                  </a:lnTo>
                  <a:lnTo>
                    <a:pt x="10938" y="532"/>
                  </a:lnTo>
                  <a:lnTo>
                    <a:pt x="10921" y="914"/>
                  </a:lnTo>
                  <a:lnTo>
                    <a:pt x="10871" y="1380"/>
                  </a:lnTo>
                  <a:lnTo>
                    <a:pt x="10805" y="1895"/>
                  </a:lnTo>
                  <a:lnTo>
                    <a:pt x="10688" y="2477"/>
                  </a:lnTo>
                  <a:lnTo>
                    <a:pt x="10555" y="3075"/>
                  </a:lnTo>
                  <a:lnTo>
                    <a:pt x="10389" y="3690"/>
                  </a:lnTo>
                  <a:lnTo>
                    <a:pt x="10273" y="4006"/>
                  </a:lnTo>
                  <a:lnTo>
                    <a:pt x="10156" y="4322"/>
                  </a:lnTo>
                  <a:lnTo>
                    <a:pt x="10040" y="4637"/>
                  </a:lnTo>
                  <a:lnTo>
                    <a:pt x="9890" y="4937"/>
                  </a:lnTo>
                  <a:lnTo>
                    <a:pt x="9741" y="5236"/>
                  </a:lnTo>
                  <a:lnTo>
                    <a:pt x="9558" y="5535"/>
                  </a:lnTo>
                  <a:lnTo>
                    <a:pt x="9375" y="5817"/>
                  </a:lnTo>
                  <a:lnTo>
                    <a:pt x="9176" y="6083"/>
                  </a:lnTo>
                  <a:lnTo>
                    <a:pt x="8960" y="6349"/>
                  </a:lnTo>
                  <a:lnTo>
                    <a:pt x="8727" y="6599"/>
                  </a:lnTo>
                  <a:lnTo>
                    <a:pt x="8461" y="6831"/>
                  </a:lnTo>
                  <a:lnTo>
                    <a:pt x="8195" y="7031"/>
                  </a:lnTo>
                  <a:lnTo>
                    <a:pt x="7896" y="7230"/>
                  </a:lnTo>
                  <a:lnTo>
                    <a:pt x="7597" y="7396"/>
                  </a:lnTo>
                  <a:lnTo>
                    <a:pt x="7597" y="7396"/>
                  </a:lnTo>
                  <a:lnTo>
                    <a:pt x="7198" y="7563"/>
                  </a:lnTo>
                  <a:lnTo>
                    <a:pt x="6832" y="7712"/>
                  </a:lnTo>
                  <a:lnTo>
                    <a:pt x="6467" y="7845"/>
                  </a:lnTo>
                  <a:lnTo>
                    <a:pt x="6117" y="7962"/>
                  </a:lnTo>
                  <a:lnTo>
                    <a:pt x="5785" y="8045"/>
                  </a:lnTo>
                  <a:lnTo>
                    <a:pt x="5453" y="8111"/>
                  </a:lnTo>
                  <a:lnTo>
                    <a:pt x="5137" y="8161"/>
                  </a:lnTo>
                  <a:lnTo>
                    <a:pt x="4838" y="8194"/>
                  </a:lnTo>
                  <a:lnTo>
                    <a:pt x="4538" y="8227"/>
                  </a:lnTo>
                  <a:lnTo>
                    <a:pt x="4239" y="8227"/>
                  </a:lnTo>
                  <a:lnTo>
                    <a:pt x="3674" y="8227"/>
                  </a:lnTo>
                  <a:lnTo>
                    <a:pt x="3142" y="8194"/>
                  </a:lnTo>
                  <a:lnTo>
                    <a:pt x="2610" y="8161"/>
                  </a:lnTo>
                  <a:lnTo>
                    <a:pt x="2610" y="8161"/>
                  </a:lnTo>
                  <a:lnTo>
                    <a:pt x="1962" y="8111"/>
                  </a:lnTo>
                  <a:lnTo>
                    <a:pt x="1630" y="8095"/>
                  </a:lnTo>
                  <a:lnTo>
                    <a:pt x="1314" y="8078"/>
                  </a:lnTo>
                  <a:lnTo>
                    <a:pt x="982" y="8078"/>
                  </a:lnTo>
                  <a:lnTo>
                    <a:pt x="666" y="8111"/>
                  </a:lnTo>
                  <a:lnTo>
                    <a:pt x="333" y="8144"/>
                  </a:lnTo>
                  <a:lnTo>
                    <a:pt x="1" y="8227"/>
                  </a:lnTo>
                  <a:lnTo>
                    <a:pt x="1" y="8227"/>
                  </a:lnTo>
                  <a:lnTo>
                    <a:pt x="101" y="8078"/>
                  </a:lnTo>
                  <a:lnTo>
                    <a:pt x="350" y="7762"/>
                  </a:lnTo>
                  <a:lnTo>
                    <a:pt x="732" y="7330"/>
                  </a:lnTo>
                  <a:lnTo>
                    <a:pt x="965" y="7081"/>
                  </a:lnTo>
                  <a:lnTo>
                    <a:pt x="1231" y="6831"/>
                  </a:lnTo>
                  <a:lnTo>
                    <a:pt x="1530" y="6565"/>
                  </a:lnTo>
                  <a:lnTo>
                    <a:pt x="1862" y="6299"/>
                  </a:lnTo>
                  <a:lnTo>
                    <a:pt x="2228" y="6050"/>
                  </a:lnTo>
                  <a:lnTo>
                    <a:pt x="2610" y="5801"/>
                  </a:lnTo>
                  <a:lnTo>
                    <a:pt x="3009" y="5568"/>
                  </a:lnTo>
                  <a:lnTo>
                    <a:pt x="3441" y="5352"/>
                  </a:lnTo>
                  <a:lnTo>
                    <a:pt x="3907" y="5186"/>
                  </a:lnTo>
                  <a:lnTo>
                    <a:pt x="4140" y="5103"/>
                  </a:lnTo>
                  <a:lnTo>
                    <a:pt x="4389" y="5036"/>
                  </a:lnTo>
                  <a:lnTo>
                    <a:pt x="4389" y="5036"/>
                  </a:lnTo>
                  <a:lnTo>
                    <a:pt x="4904" y="4887"/>
                  </a:lnTo>
                  <a:lnTo>
                    <a:pt x="5419" y="4720"/>
                  </a:lnTo>
                  <a:lnTo>
                    <a:pt x="5935" y="4521"/>
                  </a:lnTo>
                  <a:lnTo>
                    <a:pt x="6450" y="4305"/>
                  </a:lnTo>
                  <a:lnTo>
                    <a:pt x="6949" y="4039"/>
                  </a:lnTo>
                  <a:lnTo>
                    <a:pt x="7447" y="3773"/>
                  </a:lnTo>
                  <a:lnTo>
                    <a:pt x="7929" y="3474"/>
                  </a:lnTo>
                  <a:lnTo>
                    <a:pt x="8395" y="3158"/>
                  </a:lnTo>
                  <a:lnTo>
                    <a:pt x="8827" y="2826"/>
                  </a:lnTo>
                  <a:lnTo>
                    <a:pt x="9242" y="2460"/>
                  </a:lnTo>
                  <a:lnTo>
                    <a:pt x="9625" y="2094"/>
                  </a:lnTo>
                  <a:lnTo>
                    <a:pt x="9974" y="1695"/>
                  </a:lnTo>
                  <a:lnTo>
                    <a:pt x="10273" y="1296"/>
                  </a:lnTo>
                  <a:lnTo>
                    <a:pt x="10422" y="1080"/>
                  </a:lnTo>
                  <a:lnTo>
                    <a:pt x="10555" y="864"/>
                  </a:lnTo>
                  <a:lnTo>
                    <a:pt x="10672" y="665"/>
                  </a:lnTo>
                  <a:lnTo>
                    <a:pt x="10771" y="432"/>
                  </a:lnTo>
                  <a:lnTo>
                    <a:pt x="10871" y="216"/>
                  </a:lnTo>
                  <a:lnTo>
                    <a:pt x="1095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7"/>
            <p:cNvSpPr/>
            <p:nvPr/>
          </p:nvSpPr>
          <p:spPr>
            <a:xfrm>
              <a:off x="1220825" y="3332225"/>
              <a:ext cx="273875" cy="206125"/>
            </a:xfrm>
            <a:custGeom>
              <a:rect b="b" l="l" r="r" t="t"/>
              <a:pathLst>
                <a:path extrusionOk="0" h="8245" w="10955">
                  <a:moveTo>
                    <a:pt x="10954" y="0"/>
                  </a:moveTo>
                  <a:lnTo>
                    <a:pt x="10871" y="499"/>
                  </a:lnTo>
                  <a:lnTo>
                    <a:pt x="10771" y="964"/>
                  </a:lnTo>
                  <a:lnTo>
                    <a:pt x="10655" y="1413"/>
                  </a:lnTo>
                  <a:lnTo>
                    <a:pt x="10522" y="1845"/>
                  </a:lnTo>
                  <a:lnTo>
                    <a:pt x="10372" y="2244"/>
                  </a:lnTo>
                  <a:lnTo>
                    <a:pt x="10206" y="2626"/>
                  </a:lnTo>
                  <a:lnTo>
                    <a:pt x="10023" y="2992"/>
                  </a:lnTo>
                  <a:lnTo>
                    <a:pt x="9841" y="3341"/>
                  </a:lnTo>
                  <a:lnTo>
                    <a:pt x="9625" y="3673"/>
                  </a:lnTo>
                  <a:lnTo>
                    <a:pt x="9408" y="3972"/>
                  </a:lnTo>
                  <a:lnTo>
                    <a:pt x="9192" y="4272"/>
                  </a:lnTo>
                  <a:lnTo>
                    <a:pt x="8960" y="4538"/>
                  </a:lnTo>
                  <a:lnTo>
                    <a:pt x="8710" y="4787"/>
                  </a:lnTo>
                  <a:lnTo>
                    <a:pt x="8461" y="5036"/>
                  </a:lnTo>
                  <a:lnTo>
                    <a:pt x="8212" y="5252"/>
                  </a:lnTo>
                  <a:lnTo>
                    <a:pt x="7946" y="5452"/>
                  </a:lnTo>
                  <a:lnTo>
                    <a:pt x="7680" y="5651"/>
                  </a:lnTo>
                  <a:lnTo>
                    <a:pt x="7414" y="5834"/>
                  </a:lnTo>
                  <a:lnTo>
                    <a:pt x="7148" y="5984"/>
                  </a:lnTo>
                  <a:lnTo>
                    <a:pt x="6882" y="6133"/>
                  </a:lnTo>
                  <a:lnTo>
                    <a:pt x="6599" y="6283"/>
                  </a:lnTo>
                  <a:lnTo>
                    <a:pt x="6334" y="6399"/>
                  </a:lnTo>
                  <a:lnTo>
                    <a:pt x="5802" y="6615"/>
                  </a:lnTo>
                  <a:lnTo>
                    <a:pt x="5286" y="6781"/>
                  </a:lnTo>
                  <a:lnTo>
                    <a:pt x="4788" y="6914"/>
                  </a:lnTo>
                  <a:lnTo>
                    <a:pt x="4322" y="7014"/>
                  </a:lnTo>
                  <a:lnTo>
                    <a:pt x="3890" y="7064"/>
                  </a:lnTo>
                  <a:lnTo>
                    <a:pt x="3392" y="7147"/>
                  </a:lnTo>
                  <a:lnTo>
                    <a:pt x="2876" y="7247"/>
                  </a:lnTo>
                  <a:lnTo>
                    <a:pt x="2394" y="7363"/>
                  </a:lnTo>
                  <a:lnTo>
                    <a:pt x="1896" y="7496"/>
                  </a:lnTo>
                  <a:lnTo>
                    <a:pt x="1414" y="7646"/>
                  </a:lnTo>
                  <a:lnTo>
                    <a:pt x="932" y="7812"/>
                  </a:lnTo>
                  <a:lnTo>
                    <a:pt x="466" y="8011"/>
                  </a:lnTo>
                  <a:lnTo>
                    <a:pt x="1" y="8227"/>
                  </a:lnTo>
                  <a:lnTo>
                    <a:pt x="317" y="8161"/>
                  </a:lnTo>
                  <a:lnTo>
                    <a:pt x="649" y="8111"/>
                  </a:lnTo>
                  <a:lnTo>
                    <a:pt x="965" y="8095"/>
                  </a:lnTo>
                  <a:lnTo>
                    <a:pt x="1281" y="8078"/>
                  </a:lnTo>
                  <a:lnTo>
                    <a:pt x="1613" y="8078"/>
                  </a:lnTo>
                  <a:lnTo>
                    <a:pt x="1946" y="8111"/>
                  </a:lnTo>
                  <a:lnTo>
                    <a:pt x="2610" y="8161"/>
                  </a:lnTo>
                  <a:lnTo>
                    <a:pt x="3309" y="8211"/>
                  </a:lnTo>
                  <a:lnTo>
                    <a:pt x="3658" y="8227"/>
                  </a:lnTo>
                  <a:lnTo>
                    <a:pt x="4023" y="8244"/>
                  </a:lnTo>
                  <a:lnTo>
                    <a:pt x="4406" y="8227"/>
                  </a:lnTo>
                  <a:lnTo>
                    <a:pt x="4821" y="8194"/>
                  </a:lnTo>
                  <a:lnTo>
                    <a:pt x="5237" y="8144"/>
                  </a:lnTo>
                  <a:lnTo>
                    <a:pt x="5669" y="8061"/>
                  </a:lnTo>
                  <a:lnTo>
                    <a:pt x="6117" y="7962"/>
                  </a:lnTo>
                  <a:lnTo>
                    <a:pt x="6583" y="7812"/>
                  </a:lnTo>
                  <a:lnTo>
                    <a:pt x="7081" y="7629"/>
                  </a:lnTo>
                  <a:lnTo>
                    <a:pt x="7597" y="7396"/>
                  </a:lnTo>
                  <a:lnTo>
                    <a:pt x="7896" y="7230"/>
                  </a:lnTo>
                  <a:lnTo>
                    <a:pt x="8178" y="7047"/>
                  </a:lnTo>
                  <a:lnTo>
                    <a:pt x="8444" y="6848"/>
                  </a:lnTo>
                  <a:lnTo>
                    <a:pt x="8677" y="6632"/>
                  </a:lnTo>
                  <a:lnTo>
                    <a:pt x="8910" y="6399"/>
                  </a:lnTo>
                  <a:lnTo>
                    <a:pt x="9126" y="6150"/>
                  </a:lnTo>
                  <a:lnTo>
                    <a:pt x="9325" y="5884"/>
                  </a:lnTo>
                  <a:lnTo>
                    <a:pt x="9508" y="5618"/>
                  </a:lnTo>
                  <a:lnTo>
                    <a:pt x="9674" y="5335"/>
                  </a:lnTo>
                  <a:lnTo>
                    <a:pt x="9841" y="5053"/>
                  </a:lnTo>
                  <a:lnTo>
                    <a:pt x="9974" y="4754"/>
                  </a:lnTo>
                  <a:lnTo>
                    <a:pt x="10107" y="4454"/>
                  </a:lnTo>
                  <a:lnTo>
                    <a:pt x="10223" y="4155"/>
                  </a:lnTo>
                  <a:lnTo>
                    <a:pt x="10339" y="3856"/>
                  </a:lnTo>
                  <a:lnTo>
                    <a:pt x="10505" y="3258"/>
                  </a:lnTo>
                  <a:lnTo>
                    <a:pt x="10655" y="2659"/>
                  </a:lnTo>
                  <a:lnTo>
                    <a:pt x="10771" y="2111"/>
                  </a:lnTo>
                  <a:lnTo>
                    <a:pt x="10838" y="1579"/>
                  </a:lnTo>
                  <a:lnTo>
                    <a:pt x="10888" y="1114"/>
                  </a:lnTo>
                  <a:lnTo>
                    <a:pt x="10938" y="715"/>
                  </a:lnTo>
                  <a:lnTo>
                    <a:pt x="10954" y="382"/>
                  </a:lnTo>
                  <a:lnTo>
                    <a:pt x="10954" y="17"/>
                  </a:lnTo>
                  <a:lnTo>
                    <a:pt x="10954" y="0"/>
                  </a:lnTo>
                  <a:close/>
                </a:path>
              </a:pathLst>
            </a:custGeom>
            <a:solidFill>
              <a:srgbClr val="57BB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7"/>
            <p:cNvSpPr/>
            <p:nvPr/>
          </p:nvSpPr>
          <p:spPr>
            <a:xfrm>
              <a:off x="1220825" y="3332225"/>
              <a:ext cx="273875" cy="206125"/>
            </a:xfrm>
            <a:custGeom>
              <a:rect b="b" l="l" r="r" t="t"/>
              <a:pathLst>
                <a:path extrusionOk="0" fill="none" h="8245" w="10955">
                  <a:moveTo>
                    <a:pt x="10954" y="0"/>
                  </a:moveTo>
                  <a:lnTo>
                    <a:pt x="10954" y="0"/>
                  </a:lnTo>
                  <a:lnTo>
                    <a:pt x="10954" y="0"/>
                  </a:lnTo>
                  <a:lnTo>
                    <a:pt x="10871" y="499"/>
                  </a:lnTo>
                  <a:lnTo>
                    <a:pt x="10771" y="964"/>
                  </a:lnTo>
                  <a:lnTo>
                    <a:pt x="10655" y="1413"/>
                  </a:lnTo>
                  <a:lnTo>
                    <a:pt x="10522" y="1845"/>
                  </a:lnTo>
                  <a:lnTo>
                    <a:pt x="10372" y="2244"/>
                  </a:lnTo>
                  <a:lnTo>
                    <a:pt x="10206" y="2626"/>
                  </a:lnTo>
                  <a:lnTo>
                    <a:pt x="10023" y="2992"/>
                  </a:lnTo>
                  <a:lnTo>
                    <a:pt x="9841" y="3341"/>
                  </a:lnTo>
                  <a:lnTo>
                    <a:pt x="9625" y="3673"/>
                  </a:lnTo>
                  <a:lnTo>
                    <a:pt x="9408" y="3972"/>
                  </a:lnTo>
                  <a:lnTo>
                    <a:pt x="9192" y="4272"/>
                  </a:lnTo>
                  <a:lnTo>
                    <a:pt x="8960" y="4538"/>
                  </a:lnTo>
                  <a:lnTo>
                    <a:pt x="8710" y="4787"/>
                  </a:lnTo>
                  <a:lnTo>
                    <a:pt x="8461" y="5036"/>
                  </a:lnTo>
                  <a:lnTo>
                    <a:pt x="8212" y="5252"/>
                  </a:lnTo>
                  <a:lnTo>
                    <a:pt x="7946" y="5452"/>
                  </a:lnTo>
                  <a:lnTo>
                    <a:pt x="7680" y="5651"/>
                  </a:lnTo>
                  <a:lnTo>
                    <a:pt x="7414" y="5834"/>
                  </a:lnTo>
                  <a:lnTo>
                    <a:pt x="7148" y="5984"/>
                  </a:lnTo>
                  <a:lnTo>
                    <a:pt x="6882" y="6133"/>
                  </a:lnTo>
                  <a:lnTo>
                    <a:pt x="6599" y="6283"/>
                  </a:lnTo>
                  <a:lnTo>
                    <a:pt x="6334" y="6399"/>
                  </a:lnTo>
                  <a:lnTo>
                    <a:pt x="5802" y="6615"/>
                  </a:lnTo>
                  <a:lnTo>
                    <a:pt x="5286" y="6781"/>
                  </a:lnTo>
                  <a:lnTo>
                    <a:pt x="4788" y="6914"/>
                  </a:lnTo>
                  <a:lnTo>
                    <a:pt x="4322" y="7014"/>
                  </a:lnTo>
                  <a:lnTo>
                    <a:pt x="3890" y="7064"/>
                  </a:lnTo>
                  <a:lnTo>
                    <a:pt x="3890" y="7064"/>
                  </a:lnTo>
                  <a:lnTo>
                    <a:pt x="3392" y="7147"/>
                  </a:lnTo>
                  <a:lnTo>
                    <a:pt x="2876" y="7247"/>
                  </a:lnTo>
                  <a:lnTo>
                    <a:pt x="2394" y="7363"/>
                  </a:lnTo>
                  <a:lnTo>
                    <a:pt x="1896" y="7496"/>
                  </a:lnTo>
                  <a:lnTo>
                    <a:pt x="1414" y="7646"/>
                  </a:lnTo>
                  <a:lnTo>
                    <a:pt x="932" y="7812"/>
                  </a:lnTo>
                  <a:lnTo>
                    <a:pt x="466" y="8011"/>
                  </a:lnTo>
                  <a:lnTo>
                    <a:pt x="1" y="8227"/>
                  </a:lnTo>
                  <a:lnTo>
                    <a:pt x="1" y="8227"/>
                  </a:lnTo>
                  <a:lnTo>
                    <a:pt x="1" y="8227"/>
                  </a:lnTo>
                  <a:lnTo>
                    <a:pt x="317" y="8161"/>
                  </a:lnTo>
                  <a:lnTo>
                    <a:pt x="649" y="8111"/>
                  </a:lnTo>
                  <a:lnTo>
                    <a:pt x="965" y="8095"/>
                  </a:lnTo>
                  <a:lnTo>
                    <a:pt x="1281" y="8078"/>
                  </a:lnTo>
                  <a:lnTo>
                    <a:pt x="1281" y="8078"/>
                  </a:lnTo>
                  <a:lnTo>
                    <a:pt x="1613" y="8078"/>
                  </a:lnTo>
                  <a:lnTo>
                    <a:pt x="1946" y="8111"/>
                  </a:lnTo>
                  <a:lnTo>
                    <a:pt x="2610" y="8161"/>
                  </a:lnTo>
                  <a:lnTo>
                    <a:pt x="2610" y="8161"/>
                  </a:lnTo>
                  <a:lnTo>
                    <a:pt x="3309" y="8211"/>
                  </a:lnTo>
                  <a:lnTo>
                    <a:pt x="3658" y="8227"/>
                  </a:lnTo>
                  <a:lnTo>
                    <a:pt x="4023" y="8244"/>
                  </a:lnTo>
                  <a:lnTo>
                    <a:pt x="4023" y="8244"/>
                  </a:lnTo>
                  <a:lnTo>
                    <a:pt x="4406" y="8227"/>
                  </a:lnTo>
                  <a:lnTo>
                    <a:pt x="4821" y="8194"/>
                  </a:lnTo>
                  <a:lnTo>
                    <a:pt x="5237" y="8144"/>
                  </a:lnTo>
                  <a:lnTo>
                    <a:pt x="5669" y="8061"/>
                  </a:lnTo>
                  <a:lnTo>
                    <a:pt x="6117" y="7962"/>
                  </a:lnTo>
                  <a:lnTo>
                    <a:pt x="6583" y="7812"/>
                  </a:lnTo>
                  <a:lnTo>
                    <a:pt x="7081" y="7629"/>
                  </a:lnTo>
                  <a:lnTo>
                    <a:pt x="7597" y="7396"/>
                  </a:lnTo>
                  <a:lnTo>
                    <a:pt x="7597" y="7396"/>
                  </a:lnTo>
                  <a:lnTo>
                    <a:pt x="7896" y="7230"/>
                  </a:lnTo>
                  <a:lnTo>
                    <a:pt x="8178" y="7047"/>
                  </a:lnTo>
                  <a:lnTo>
                    <a:pt x="8444" y="6848"/>
                  </a:lnTo>
                  <a:lnTo>
                    <a:pt x="8677" y="6632"/>
                  </a:lnTo>
                  <a:lnTo>
                    <a:pt x="8910" y="6399"/>
                  </a:lnTo>
                  <a:lnTo>
                    <a:pt x="9126" y="6150"/>
                  </a:lnTo>
                  <a:lnTo>
                    <a:pt x="9325" y="5884"/>
                  </a:lnTo>
                  <a:lnTo>
                    <a:pt x="9508" y="5618"/>
                  </a:lnTo>
                  <a:lnTo>
                    <a:pt x="9674" y="5335"/>
                  </a:lnTo>
                  <a:lnTo>
                    <a:pt x="9841" y="5053"/>
                  </a:lnTo>
                  <a:lnTo>
                    <a:pt x="9974" y="4754"/>
                  </a:lnTo>
                  <a:lnTo>
                    <a:pt x="10107" y="4454"/>
                  </a:lnTo>
                  <a:lnTo>
                    <a:pt x="10223" y="4155"/>
                  </a:lnTo>
                  <a:lnTo>
                    <a:pt x="10339" y="3856"/>
                  </a:lnTo>
                  <a:lnTo>
                    <a:pt x="10505" y="3258"/>
                  </a:lnTo>
                  <a:lnTo>
                    <a:pt x="10655" y="2659"/>
                  </a:lnTo>
                  <a:lnTo>
                    <a:pt x="10771" y="2111"/>
                  </a:lnTo>
                  <a:lnTo>
                    <a:pt x="10838" y="1579"/>
                  </a:lnTo>
                  <a:lnTo>
                    <a:pt x="10888" y="1114"/>
                  </a:lnTo>
                  <a:lnTo>
                    <a:pt x="10938" y="715"/>
                  </a:lnTo>
                  <a:lnTo>
                    <a:pt x="10954" y="382"/>
                  </a:lnTo>
                  <a:lnTo>
                    <a:pt x="10954" y="17"/>
                  </a:lnTo>
                  <a:lnTo>
                    <a:pt x="10954" y="17"/>
                  </a:lnTo>
                  <a:lnTo>
                    <a:pt x="10954"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7"/>
            <p:cNvSpPr/>
            <p:nvPr/>
          </p:nvSpPr>
          <p:spPr>
            <a:xfrm>
              <a:off x="1148125" y="3419475"/>
              <a:ext cx="308750" cy="286325"/>
            </a:xfrm>
            <a:custGeom>
              <a:rect b="b" l="l" r="r" t="t"/>
              <a:pathLst>
                <a:path extrusionOk="0" h="11453" w="12350">
                  <a:moveTo>
                    <a:pt x="12316" y="0"/>
                  </a:moveTo>
                  <a:lnTo>
                    <a:pt x="12034" y="383"/>
                  </a:lnTo>
                  <a:lnTo>
                    <a:pt x="11718" y="748"/>
                  </a:lnTo>
                  <a:lnTo>
                    <a:pt x="11386" y="1097"/>
                  </a:lnTo>
                  <a:lnTo>
                    <a:pt x="11020" y="1413"/>
                  </a:lnTo>
                  <a:lnTo>
                    <a:pt x="10638" y="1712"/>
                  </a:lnTo>
                  <a:lnTo>
                    <a:pt x="10239" y="1978"/>
                  </a:lnTo>
                  <a:lnTo>
                    <a:pt x="9823" y="2211"/>
                  </a:lnTo>
                  <a:lnTo>
                    <a:pt x="9391" y="2427"/>
                  </a:lnTo>
                  <a:lnTo>
                    <a:pt x="9175" y="2527"/>
                  </a:lnTo>
                  <a:lnTo>
                    <a:pt x="8959" y="2610"/>
                  </a:lnTo>
                  <a:lnTo>
                    <a:pt x="9341" y="2261"/>
                  </a:lnTo>
                  <a:lnTo>
                    <a:pt x="9690" y="1879"/>
                  </a:lnTo>
                  <a:lnTo>
                    <a:pt x="10039" y="1480"/>
                  </a:lnTo>
                  <a:lnTo>
                    <a:pt x="10355" y="1064"/>
                  </a:lnTo>
                  <a:lnTo>
                    <a:pt x="10372" y="1048"/>
                  </a:lnTo>
                  <a:lnTo>
                    <a:pt x="10339" y="1048"/>
                  </a:lnTo>
                  <a:lnTo>
                    <a:pt x="10139" y="1314"/>
                  </a:lnTo>
                  <a:lnTo>
                    <a:pt x="9923" y="1563"/>
                  </a:lnTo>
                  <a:lnTo>
                    <a:pt x="9690" y="1796"/>
                  </a:lnTo>
                  <a:lnTo>
                    <a:pt x="9458" y="2028"/>
                  </a:lnTo>
                  <a:lnTo>
                    <a:pt x="9042" y="2394"/>
                  </a:lnTo>
                  <a:lnTo>
                    <a:pt x="8610" y="2743"/>
                  </a:lnTo>
                  <a:lnTo>
                    <a:pt x="8161" y="2876"/>
                  </a:lnTo>
                  <a:lnTo>
                    <a:pt x="7696" y="2992"/>
                  </a:lnTo>
                  <a:lnTo>
                    <a:pt x="7230" y="3075"/>
                  </a:lnTo>
                  <a:lnTo>
                    <a:pt x="6765" y="3158"/>
                  </a:lnTo>
                  <a:lnTo>
                    <a:pt x="5818" y="3341"/>
                  </a:lnTo>
                  <a:lnTo>
                    <a:pt x="5236" y="3474"/>
                  </a:lnTo>
                  <a:lnTo>
                    <a:pt x="4654" y="3640"/>
                  </a:lnTo>
                  <a:lnTo>
                    <a:pt x="4837" y="3474"/>
                  </a:lnTo>
                  <a:lnTo>
                    <a:pt x="5153" y="3208"/>
                  </a:lnTo>
                  <a:lnTo>
                    <a:pt x="5502" y="2976"/>
                  </a:lnTo>
                  <a:lnTo>
                    <a:pt x="5917" y="2726"/>
                  </a:lnTo>
                  <a:lnTo>
                    <a:pt x="6316" y="2494"/>
                  </a:lnTo>
                  <a:lnTo>
                    <a:pt x="6748" y="2244"/>
                  </a:lnTo>
                  <a:lnTo>
                    <a:pt x="7164" y="2012"/>
                  </a:lnTo>
                  <a:lnTo>
                    <a:pt x="7181" y="2012"/>
                  </a:lnTo>
                  <a:lnTo>
                    <a:pt x="7164" y="1995"/>
                  </a:lnTo>
                  <a:lnTo>
                    <a:pt x="7147" y="1995"/>
                  </a:lnTo>
                  <a:lnTo>
                    <a:pt x="6715" y="2211"/>
                  </a:lnTo>
                  <a:lnTo>
                    <a:pt x="6266" y="2427"/>
                  </a:lnTo>
                  <a:lnTo>
                    <a:pt x="5818" y="2627"/>
                  </a:lnTo>
                  <a:lnTo>
                    <a:pt x="5385" y="2876"/>
                  </a:lnTo>
                  <a:lnTo>
                    <a:pt x="5036" y="3109"/>
                  </a:lnTo>
                  <a:lnTo>
                    <a:pt x="4704" y="3375"/>
                  </a:lnTo>
                  <a:lnTo>
                    <a:pt x="4372" y="3674"/>
                  </a:lnTo>
                  <a:lnTo>
                    <a:pt x="4272" y="3807"/>
                  </a:lnTo>
                  <a:lnTo>
                    <a:pt x="4039" y="3906"/>
                  </a:lnTo>
                  <a:lnTo>
                    <a:pt x="3673" y="4106"/>
                  </a:lnTo>
                  <a:lnTo>
                    <a:pt x="3324" y="4322"/>
                  </a:lnTo>
                  <a:lnTo>
                    <a:pt x="2992" y="4571"/>
                  </a:lnTo>
                  <a:lnTo>
                    <a:pt x="2676" y="4837"/>
                  </a:lnTo>
                  <a:lnTo>
                    <a:pt x="2344" y="5153"/>
                  </a:lnTo>
                  <a:lnTo>
                    <a:pt x="2028" y="5502"/>
                  </a:lnTo>
                  <a:lnTo>
                    <a:pt x="1745" y="5851"/>
                  </a:lnTo>
                  <a:lnTo>
                    <a:pt x="1496" y="6233"/>
                  </a:lnTo>
                  <a:lnTo>
                    <a:pt x="1263" y="6616"/>
                  </a:lnTo>
                  <a:lnTo>
                    <a:pt x="1064" y="7015"/>
                  </a:lnTo>
                  <a:lnTo>
                    <a:pt x="865" y="7430"/>
                  </a:lnTo>
                  <a:lnTo>
                    <a:pt x="698" y="7846"/>
                  </a:lnTo>
                  <a:lnTo>
                    <a:pt x="565" y="8278"/>
                  </a:lnTo>
                  <a:lnTo>
                    <a:pt x="432" y="8710"/>
                  </a:lnTo>
                  <a:lnTo>
                    <a:pt x="316" y="9159"/>
                  </a:lnTo>
                  <a:lnTo>
                    <a:pt x="233" y="9607"/>
                  </a:lnTo>
                  <a:lnTo>
                    <a:pt x="150" y="10056"/>
                  </a:lnTo>
                  <a:lnTo>
                    <a:pt x="83" y="10505"/>
                  </a:lnTo>
                  <a:lnTo>
                    <a:pt x="33" y="10954"/>
                  </a:lnTo>
                  <a:lnTo>
                    <a:pt x="0" y="11403"/>
                  </a:lnTo>
                  <a:lnTo>
                    <a:pt x="0" y="11436"/>
                  </a:lnTo>
                  <a:lnTo>
                    <a:pt x="17" y="11436"/>
                  </a:lnTo>
                  <a:lnTo>
                    <a:pt x="50" y="11452"/>
                  </a:lnTo>
                  <a:lnTo>
                    <a:pt x="83" y="11436"/>
                  </a:lnTo>
                  <a:lnTo>
                    <a:pt x="100" y="11403"/>
                  </a:lnTo>
                  <a:lnTo>
                    <a:pt x="166" y="10871"/>
                  </a:lnTo>
                  <a:lnTo>
                    <a:pt x="250" y="10322"/>
                  </a:lnTo>
                  <a:lnTo>
                    <a:pt x="349" y="9790"/>
                  </a:lnTo>
                  <a:lnTo>
                    <a:pt x="482" y="9258"/>
                  </a:lnTo>
                  <a:lnTo>
                    <a:pt x="632" y="8743"/>
                  </a:lnTo>
                  <a:lnTo>
                    <a:pt x="815" y="8228"/>
                  </a:lnTo>
                  <a:lnTo>
                    <a:pt x="1014" y="7713"/>
                  </a:lnTo>
                  <a:lnTo>
                    <a:pt x="1230" y="7214"/>
                  </a:lnTo>
                  <a:lnTo>
                    <a:pt x="1413" y="6848"/>
                  </a:lnTo>
                  <a:lnTo>
                    <a:pt x="1629" y="6483"/>
                  </a:lnTo>
                  <a:lnTo>
                    <a:pt x="1862" y="6150"/>
                  </a:lnTo>
                  <a:lnTo>
                    <a:pt x="2111" y="5818"/>
                  </a:lnTo>
                  <a:lnTo>
                    <a:pt x="2377" y="5502"/>
                  </a:lnTo>
                  <a:lnTo>
                    <a:pt x="2660" y="5203"/>
                  </a:lnTo>
                  <a:lnTo>
                    <a:pt x="2959" y="4937"/>
                  </a:lnTo>
                  <a:lnTo>
                    <a:pt x="3291" y="4671"/>
                  </a:lnTo>
                  <a:lnTo>
                    <a:pt x="3640" y="4422"/>
                  </a:lnTo>
                  <a:lnTo>
                    <a:pt x="4023" y="4206"/>
                  </a:lnTo>
                  <a:lnTo>
                    <a:pt x="4405" y="4023"/>
                  </a:lnTo>
                  <a:lnTo>
                    <a:pt x="4804" y="3857"/>
                  </a:lnTo>
                  <a:lnTo>
                    <a:pt x="5252" y="3724"/>
                  </a:lnTo>
                  <a:lnTo>
                    <a:pt x="5718" y="3607"/>
                  </a:lnTo>
                  <a:lnTo>
                    <a:pt x="6167" y="3508"/>
                  </a:lnTo>
                  <a:lnTo>
                    <a:pt x="6632" y="3424"/>
                  </a:lnTo>
                  <a:lnTo>
                    <a:pt x="7097" y="3341"/>
                  </a:lnTo>
                  <a:lnTo>
                    <a:pt x="7563" y="3242"/>
                  </a:lnTo>
                  <a:lnTo>
                    <a:pt x="8028" y="3125"/>
                  </a:lnTo>
                  <a:lnTo>
                    <a:pt x="8477" y="2992"/>
                  </a:lnTo>
                  <a:lnTo>
                    <a:pt x="8876" y="2843"/>
                  </a:lnTo>
                  <a:lnTo>
                    <a:pt x="9258" y="2676"/>
                  </a:lnTo>
                  <a:lnTo>
                    <a:pt x="9624" y="2494"/>
                  </a:lnTo>
                  <a:lnTo>
                    <a:pt x="9973" y="2278"/>
                  </a:lnTo>
                  <a:lnTo>
                    <a:pt x="10322" y="2061"/>
                  </a:lnTo>
                  <a:lnTo>
                    <a:pt x="10654" y="1812"/>
                  </a:lnTo>
                  <a:lnTo>
                    <a:pt x="10970" y="1546"/>
                  </a:lnTo>
                  <a:lnTo>
                    <a:pt x="11269" y="1280"/>
                  </a:lnTo>
                  <a:lnTo>
                    <a:pt x="11569" y="981"/>
                  </a:lnTo>
                  <a:lnTo>
                    <a:pt x="11834" y="665"/>
                  </a:lnTo>
                  <a:lnTo>
                    <a:pt x="12100" y="350"/>
                  </a:lnTo>
                  <a:lnTo>
                    <a:pt x="12333" y="17"/>
                  </a:lnTo>
                  <a:lnTo>
                    <a:pt x="1235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7"/>
            <p:cNvSpPr/>
            <p:nvPr/>
          </p:nvSpPr>
          <p:spPr>
            <a:xfrm>
              <a:off x="1314325" y="3460200"/>
              <a:ext cx="39500" cy="33675"/>
            </a:xfrm>
            <a:custGeom>
              <a:rect b="b" l="l" r="r" t="t"/>
              <a:pathLst>
                <a:path extrusionOk="0" h="1347" w="1580">
                  <a:moveTo>
                    <a:pt x="1546" y="0"/>
                  </a:moveTo>
                  <a:lnTo>
                    <a:pt x="1364" y="200"/>
                  </a:lnTo>
                  <a:lnTo>
                    <a:pt x="1164" y="399"/>
                  </a:lnTo>
                  <a:lnTo>
                    <a:pt x="948" y="549"/>
                  </a:lnTo>
                  <a:lnTo>
                    <a:pt x="715" y="698"/>
                  </a:lnTo>
                  <a:lnTo>
                    <a:pt x="499" y="815"/>
                  </a:lnTo>
                  <a:lnTo>
                    <a:pt x="316" y="964"/>
                  </a:lnTo>
                  <a:lnTo>
                    <a:pt x="150" y="1147"/>
                  </a:lnTo>
                  <a:lnTo>
                    <a:pt x="1" y="1330"/>
                  </a:lnTo>
                  <a:lnTo>
                    <a:pt x="17" y="1347"/>
                  </a:lnTo>
                  <a:lnTo>
                    <a:pt x="34" y="1347"/>
                  </a:lnTo>
                  <a:lnTo>
                    <a:pt x="200" y="1147"/>
                  </a:lnTo>
                  <a:lnTo>
                    <a:pt x="400" y="964"/>
                  </a:lnTo>
                  <a:lnTo>
                    <a:pt x="616" y="815"/>
                  </a:lnTo>
                  <a:lnTo>
                    <a:pt x="832" y="682"/>
                  </a:lnTo>
                  <a:lnTo>
                    <a:pt x="1048" y="532"/>
                  </a:lnTo>
                  <a:lnTo>
                    <a:pt x="1231" y="383"/>
                  </a:lnTo>
                  <a:lnTo>
                    <a:pt x="1413" y="200"/>
                  </a:lnTo>
                  <a:lnTo>
                    <a:pt x="1580" y="17"/>
                  </a:lnTo>
                  <a:lnTo>
                    <a:pt x="15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7"/>
            <p:cNvSpPr/>
            <p:nvPr/>
          </p:nvSpPr>
          <p:spPr>
            <a:xfrm>
              <a:off x="1057525" y="3645925"/>
              <a:ext cx="211525" cy="320000"/>
            </a:xfrm>
            <a:custGeom>
              <a:rect b="b" l="l" r="r" t="t"/>
              <a:pathLst>
                <a:path extrusionOk="0" h="12800" w="8461">
                  <a:moveTo>
                    <a:pt x="1" y="1"/>
                  </a:moveTo>
                  <a:lnTo>
                    <a:pt x="150" y="3159"/>
                  </a:lnTo>
                  <a:lnTo>
                    <a:pt x="632" y="12799"/>
                  </a:lnTo>
                  <a:lnTo>
                    <a:pt x="7829" y="12799"/>
                  </a:lnTo>
                  <a:lnTo>
                    <a:pt x="8311" y="3159"/>
                  </a:lnTo>
                  <a:lnTo>
                    <a:pt x="846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7"/>
            <p:cNvSpPr/>
            <p:nvPr/>
          </p:nvSpPr>
          <p:spPr>
            <a:xfrm>
              <a:off x="1057525" y="3645925"/>
              <a:ext cx="211525" cy="78975"/>
            </a:xfrm>
            <a:custGeom>
              <a:rect b="b" l="l" r="r" t="t"/>
              <a:pathLst>
                <a:path extrusionOk="0" h="3159" w="8461">
                  <a:moveTo>
                    <a:pt x="1" y="1"/>
                  </a:moveTo>
                  <a:lnTo>
                    <a:pt x="150" y="3159"/>
                  </a:lnTo>
                  <a:lnTo>
                    <a:pt x="8311" y="3159"/>
                  </a:lnTo>
                  <a:lnTo>
                    <a:pt x="846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7"/>
            <p:cNvSpPr/>
            <p:nvPr/>
          </p:nvSpPr>
          <p:spPr>
            <a:xfrm>
              <a:off x="1044650" y="3613100"/>
              <a:ext cx="236875" cy="75250"/>
            </a:xfrm>
            <a:custGeom>
              <a:rect b="b" l="l" r="r" t="t"/>
              <a:pathLst>
                <a:path extrusionOk="0" h="3010" w="9475">
                  <a:moveTo>
                    <a:pt x="1" y="1"/>
                  </a:moveTo>
                  <a:lnTo>
                    <a:pt x="1" y="3009"/>
                  </a:lnTo>
                  <a:lnTo>
                    <a:pt x="9475" y="3009"/>
                  </a:lnTo>
                  <a:lnTo>
                    <a:pt x="9475"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7"/>
            <p:cNvSpPr/>
            <p:nvPr/>
          </p:nvSpPr>
          <p:spPr>
            <a:xfrm>
              <a:off x="2153275" y="3645100"/>
              <a:ext cx="424275" cy="386050"/>
            </a:xfrm>
            <a:custGeom>
              <a:rect b="b" l="l" r="r" t="t"/>
              <a:pathLst>
                <a:path extrusionOk="0" h="15442" w="16971">
                  <a:moveTo>
                    <a:pt x="16239" y="1"/>
                  </a:moveTo>
                  <a:lnTo>
                    <a:pt x="6051" y="117"/>
                  </a:lnTo>
                  <a:lnTo>
                    <a:pt x="7048" y="7929"/>
                  </a:lnTo>
                  <a:lnTo>
                    <a:pt x="7048" y="8245"/>
                  </a:lnTo>
                  <a:lnTo>
                    <a:pt x="7114" y="9874"/>
                  </a:lnTo>
                  <a:lnTo>
                    <a:pt x="7114" y="10040"/>
                  </a:lnTo>
                  <a:lnTo>
                    <a:pt x="6200" y="10455"/>
                  </a:lnTo>
                  <a:lnTo>
                    <a:pt x="4139" y="11436"/>
                  </a:lnTo>
                  <a:lnTo>
                    <a:pt x="3009" y="11984"/>
                  </a:lnTo>
                  <a:lnTo>
                    <a:pt x="1979" y="12500"/>
                  </a:lnTo>
                  <a:lnTo>
                    <a:pt x="1164" y="12932"/>
                  </a:lnTo>
                  <a:lnTo>
                    <a:pt x="898" y="13081"/>
                  </a:lnTo>
                  <a:lnTo>
                    <a:pt x="732" y="13198"/>
                  </a:lnTo>
                  <a:lnTo>
                    <a:pt x="616" y="13298"/>
                  </a:lnTo>
                  <a:lnTo>
                    <a:pt x="516" y="13431"/>
                  </a:lnTo>
                  <a:lnTo>
                    <a:pt x="416" y="13563"/>
                  </a:lnTo>
                  <a:lnTo>
                    <a:pt x="333" y="13713"/>
                  </a:lnTo>
                  <a:lnTo>
                    <a:pt x="250" y="13879"/>
                  </a:lnTo>
                  <a:lnTo>
                    <a:pt x="167" y="14062"/>
                  </a:lnTo>
                  <a:lnTo>
                    <a:pt x="117" y="14228"/>
                  </a:lnTo>
                  <a:lnTo>
                    <a:pt x="67" y="14411"/>
                  </a:lnTo>
                  <a:lnTo>
                    <a:pt x="34" y="14577"/>
                  </a:lnTo>
                  <a:lnTo>
                    <a:pt x="1" y="14744"/>
                  </a:lnTo>
                  <a:lnTo>
                    <a:pt x="1" y="14893"/>
                  </a:lnTo>
                  <a:lnTo>
                    <a:pt x="17" y="15026"/>
                  </a:lnTo>
                  <a:lnTo>
                    <a:pt x="34" y="15159"/>
                  </a:lnTo>
                  <a:lnTo>
                    <a:pt x="84" y="15259"/>
                  </a:lnTo>
                  <a:lnTo>
                    <a:pt x="150" y="15325"/>
                  </a:lnTo>
                  <a:lnTo>
                    <a:pt x="250" y="15375"/>
                  </a:lnTo>
                  <a:lnTo>
                    <a:pt x="333" y="15392"/>
                  </a:lnTo>
                  <a:lnTo>
                    <a:pt x="516" y="15408"/>
                  </a:lnTo>
                  <a:lnTo>
                    <a:pt x="1081" y="15425"/>
                  </a:lnTo>
                  <a:lnTo>
                    <a:pt x="2943" y="15442"/>
                  </a:lnTo>
                  <a:lnTo>
                    <a:pt x="5502" y="15425"/>
                  </a:lnTo>
                  <a:lnTo>
                    <a:pt x="8411" y="15375"/>
                  </a:lnTo>
                  <a:lnTo>
                    <a:pt x="11303" y="15309"/>
                  </a:lnTo>
                  <a:lnTo>
                    <a:pt x="12649" y="15275"/>
                  </a:lnTo>
                  <a:lnTo>
                    <a:pt x="13863" y="15226"/>
                  </a:lnTo>
                  <a:lnTo>
                    <a:pt x="14910" y="15159"/>
                  </a:lnTo>
                  <a:lnTo>
                    <a:pt x="15741" y="15109"/>
                  </a:lnTo>
                  <a:lnTo>
                    <a:pt x="16323" y="15043"/>
                  </a:lnTo>
                  <a:lnTo>
                    <a:pt x="16489" y="15010"/>
                  </a:lnTo>
                  <a:lnTo>
                    <a:pt x="16589" y="14976"/>
                  </a:lnTo>
                  <a:lnTo>
                    <a:pt x="16638" y="14926"/>
                  </a:lnTo>
                  <a:lnTo>
                    <a:pt x="16672" y="14827"/>
                  </a:lnTo>
                  <a:lnTo>
                    <a:pt x="16705" y="14694"/>
                  </a:lnTo>
                  <a:lnTo>
                    <a:pt x="16738" y="14511"/>
                  </a:lnTo>
                  <a:lnTo>
                    <a:pt x="16788" y="14029"/>
                  </a:lnTo>
                  <a:lnTo>
                    <a:pt x="16838" y="13414"/>
                  </a:lnTo>
                  <a:lnTo>
                    <a:pt x="16871" y="12666"/>
                  </a:lnTo>
                  <a:lnTo>
                    <a:pt x="16904" y="11835"/>
                  </a:lnTo>
                  <a:lnTo>
                    <a:pt x="16954" y="9940"/>
                  </a:lnTo>
                  <a:lnTo>
                    <a:pt x="16954" y="9857"/>
                  </a:lnTo>
                  <a:lnTo>
                    <a:pt x="16971" y="8145"/>
                  </a:lnTo>
                  <a:lnTo>
                    <a:pt x="16971" y="7912"/>
                  </a:lnTo>
                  <a:lnTo>
                    <a:pt x="16239"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7"/>
            <p:cNvSpPr/>
            <p:nvPr/>
          </p:nvSpPr>
          <p:spPr>
            <a:xfrm>
              <a:off x="2153275" y="3842900"/>
              <a:ext cx="424275" cy="188250"/>
            </a:xfrm>
            <a:custGeom>
              <a:rect b="b" l="l" r="r" t="t"/>
              <a:pathLst>
                <a:path extrusionOk="0" h="7530" w="16971">
                  <a:moveTo>
                    <a:pt x="16971" y="0"/>
                  </a:moveTo>
                  <a:lnTo>
                    <a:pt x="7048" y="17"/>
                  </a:lnTo>
                  <a:lnTo>
                    <a:pt x="7048" y="333"/>
                  </a:lnTo>
                  <a:lnTo>
                    <a:pt x="7114" y="1962"/>
                  </a:lnTo>
                  <a:lnTo>
                    <a:pt x="7114" y="2128"/>
                  </a:lnTo>
                  <a:lnTo>
                    <a:pt x="6200" y="2543"/>
                  </a:lnTo>
                  <a:lnTo>
                    <a:pt x="4139" y="3524"/>
                  </a:lnTo>
                  <a:lnTo>
                    <a:pt x="3009" y="4072"/>
                  </a:lnTo>
                  <a:lnTo>
                    <a:pt x="1979" y="4588"/>
                  </a:lnTo>
                  <a:lnTo>
                    <a:pt x="1164" y="5020"/>
                  </a:lnTo>
                  <a:lnTo>
                    <a:pt x="898" y="5169"/>
                  </a:lnTo>
                  <a:lnTo>
                    <a:pt x="732" y="5286"/>
                  </a:lnTo>
                  <a:lnTo>
                    <a:pt x="616" y="5386"/>
                  </a:lnTo>
                  <a:lnTo>
                    <a:pt x="516" y="5519"/>
                  </a:lnTo>
                  <a:lnTo>
                    <a:pt x="416" y="5651"/>
                  </a:lnTo>
                  <a:lnTo>
                    <a:pt x="333" y="5801"/>
                  </a:lnTo>
                  <a:lnTo>
                    <a:pt x="250" y="5967"/>
                  </a:lnTo>
                  <a:lnTo>
                    <a:pt x="167" y="6150"/>
                  </a:lnTo>
                  <a:lnTo>
                    <a:pt x="117" y="6316"/>
                  </a:lnTo>
                  <a:lnTo>
                    <a:pt x="67" y="6499"/>
                  </a:lnTo>
                  <a:lnTo>
                    <a:pt x="34" y="6665"/>
                  </a:lnTo>
                  <a:lnTo>
                    <a:pt x="1" y="6832"/>
                  </a:lnTo>
                  <a:lnTo>
                    <a:pt x="1" y="6981"/>
                  </a:lnTo>
                  <a:lnTo>
                    <a:pt x="17" y="7114"/>
                  </a:lnTo>
                  <a:lnTo>
                    <a:pt x="34" y="7247"/>
                  </a:lnTo>
                  <a:lnTo>
                    <a:pt x="84" y="7347"/>
                  </a:lnTo>
                  <a:lnTo>
                    <a:pt x="150" y="7413"/>
                  </a:lnTo>
                  <a:lnTo>
                    <a:pt x="250" y="7463"/>
                  </a:lnTo>
                  <a:lnTo>
                    <a:pt x="333" y="7480"/>
                  </a:lnTo>
                  <a:lnTo>
                    <a:pt x="516" y="7496"/>
                  </a:lnTo>
                  <a:lnTo>
                    <a:pt x="1081" y="7513"/>
                  </a:lnTo>
                  <a:lnTo>
                    <a:pt x="2943" y="7530"/>
                  </a:lnTo>
                  <a:lnTo>
                    <a:pt x="5502" y="7513"/>
                  </a:lnTo>
                  <a:lnTo>
                    <a:pt x="8411" y="7463"/>
                  </a:lnTo>
                  <a:lnTo>
                    <a:pt x="11303" y="7397"/>
                  </a:lnTo>
                  <a:lnTo>
                    <a:pt x="12649" y="7363"/>
                  </a:lnTo>
                  <a:lnTo>
                    <a:pt x="13863" y="7314"/>
                  </a:lnTo>
                  <a:lnTo>
                    <a:pt x="14910" y="7247"/>
                  </a:lnTo>
                  <a:lnTo>
                    <a:pt x="15741" y="7197"/>
                  </a:lnTo>
                  <a:lnTo>
                    <a:pt x="16323" y="7131"/>
                  </a:lnTo>
                  <a:lnTo>
                    <a:pt x="16489" y="7098"/>
                  </a:lnTo>
                  <a:lnTo>
                    <a:pt x="16589" y="7064"/>
                  </a:lnTo>
                  <a:lnTo>
                    <a:pt x="16638" y="7014"/>
                  </a:lnTo>
                  <a:lnTo>
                    <a:pt x="16672" y="6915"/>
                  </a:lnTo>
                  <a:lnTo>
                    <a:pt x="16705" y="6782"/>
                  </a:lnTo>
                  <a:lnTo>
                    <a:pt x="16738" y="6599"/>
                  </a:lnTo>
                  <a:lnTo>
                    <a:pt x="16788" y="6117"/>
                  </a:lnTo>
                  <a:lnTo>
                    <a:pt x="16838" y="5502"/>
                  </a:lnTo>
                  <a:lnTo>
                    <a:pt x="16871" y="4754"/>
                  </a:lnTo>
                  <a:lnTo>
                    <a:pt x="16904" y="3923"/>
                  </a:lnTo>
                  <a:lnTo>
                    <a:pt x="16954" y="2028"/>
                  </a:lnTo>
                  <a:lnTo>
                    <a:pt x="16954" y="1945"/>
                  </a:lnTo>
                  <a:lnTo>
                    <a:pt x="16971" y="233"/>
                  </a:lnTo>
                  <a:lnTo>
                    <a:pt x="1697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7"/>
            <p:cNvSpPr/>
            <p:nvPr/>
          </p:nvSpPr>
          <p:spPr>
            <a:xfrm>
              <a:off x="2153275" y="3891100"/>
              <a:ext cx="423875" cy="140050"/>
            </a:xfrm>
            <a:custGeom>
              <a:rect b="b" l="l" r="r" t="t"/>
              <a:pathLst>
                <a:path extrusionOk="0" h="5602" w="16955">
                  <a:moveTo>
                    <a:pt x="16954" y="0"/>
                  </a:moveTo>
                  <a:lnTo>
                    <a:pt x="7131" y="17"/>
                  </a:lnTo>
                  <a:lnTo>
                    <a:pt x="7131" y="183"/>
                  </a:lnTo>
                  <a:lnTo>
                    <a:pt x="6217" y="615"/>
                  </a:lnTo>
                  <a:lnTo>
                    <a:pt x="4156" y="1596"/>
                  </a:lnTo>
                  <a:lnTo>
                    <a:pt x="3026" y="2144"/>
                  </a:lnTo>
                  <a:lnTo>
                    <a:pt x="1995" y="2660"/>
                  </a:lnTo>
                  <a:lnTo>
                    <a:pt x="1181" y="3075"/>
                  </a:lnTo>
                  <a:lnTo>
                    <a:pt x="915" y="3241"/>
                  </a:lnTo>
                  <a:lnTo>
                    <a:pt x="749" y="3358"/>
                  </a:lnTo>
                  <a:lnTo>
                    <a:pt x="632" y="3458"/>
                  </a:lnTo>
                  <a:lnTo>
                    <a:pt x="533" y="3574"/>
                  </a:lnTo>
                  <a:lnTo>
                    <a:pt x="433" y="3707"/>
                  </a:lnTo>
                  <a:lnTo>
                    <a:pt x="333" y="3873"/>
                  </a:lnTo>
                  <a:lnTo>
                    <a:pt x="250" y="4039"/>
                  </a:lnTo>
                  <a:lnTo>
                    <a:pt x="183" y="4205"/>
                  </a:lnTo>
                  <a:lnTo>
                    <a:pt x="117" y="4388"/>
                  </a:lnTo>
                  <a:lnTo>
                    <a:pt x="67" y="4555"/>
                  </a:lnTo>
                  <a:lnTo>
                    <a:pt x="34" y="4737"/>
                  </a:lnTo>
                  <a:lnTo>
                    <a:pt x="17" y="4887"/>
                  </a:lnTo>
                  <a:lnTo>
                    <a:pt x="1" y="5053"/>
                  </a:lnTo>
                  <a:lnTo>
                    <a:pt x="17" y="5186"/>
                  </a:lnTo>
                  <a:lnTo>
                    <a:pt x="51" y="5302"/>
                  </a:lnTo>
                  <a:lnTo>
                    <a:pt x="84" y="5419"/>
                  </a:lnTo>
                  <a:lnTo>
                    <a:pt x="150" y="5485"/>
                  </a:lnTo>
                  <a:lnTo>
                    <a:pt x="250" y="5535"/>
                  </a:lnTo>
                  <a:lnTo>
                    <a:pt x="350" y="5552"/>
                  </a:lnTo>
                  <a:lnTo>
                    <a:pt x="516" y="5568"/>
                  </a:lnTo>
                  <a:lnTo>
                    <a:pt x="1114" y="5585"/>
                  </a:lnTo>
                  <a:lnTo>
                    <a:pt x="1979" y="5602"/>
                  </a:lnTo>
                  <a:lnTo>
                    <a:pt x="3059" y="5602"/>
                  </a:lnTo>
                  <a:lnTo>
                    <a:pt x="5718" y="5585"/>
                  </a:lnTo>
                  <a:lnTo>
                    <a:pt x="8710" y="5535"/>
                  </a:lnTo>
                  <a:lnTo>
                    <a:pt x="11104" y="5485"/>
                  </a:lnTo>
                  <a:lnTo>
                    <a:pt x="13148" y="5419"/>
                  </a:lnTo>
                  <a:lnTo>
                    <a:pt x="14843" y="5336"/>
                  </a:lnTo>
                  <a:lnTo>
                    <a:pt x="15508" y="5286"/>
                  </a:lnTo>
                  <a:lnTo>
                    <a:pt x="16040" y="5236"/>
                  </a:lnTo>
                  <a:lnTo>
                    <a:pt x="16406" y="5186"/>
                  </a:lnTo>
                  <a:lnTo>
                    <a:pt x="16522" y="5170"/>
                  </a:lnTo>
                  <a:lnTo>
                    <a:pt x="16589" y="5136"/>
                  </a:lnTo>
                  <a:lnTo>
                    <a:pt x="16622" y="5086"/>
                  </a:lnTo>
                  <a:lnTo>
                    <a:pt x="16672" y="4987"/>
                  </a:lnTo>
                  <a:lnTo>
                    <a:pt x="16705" y="4854"/>
                  </a:lnTo>
                  <a:lnTo>
                    <a:pt x="16738" y="4671"/>
                  </a:lnTo>
                  <a:lnTo>
                    <a:pt x="16788" y="4205"/>
                  </a:lnTo>
                  <a:lnTo>
                    <a:pt x="16838" y="3607"/>
                  </a:lnTo>
                  <a:lnTo>
                    <a:pt x="16871" y="2876"/>
                  </a:lnTo>
                  <a:lnTo>
                    <a:pt x="16904" y="2061"/>
                  </a:lnTo>
                  <a:lnTo>
                    <a:pt x="16954" y="200"/>
                  </a:lnTo>
                  <a:lnTo>
                    <a:pt x="16954" y="83"/>
                  </a:lnTo>
                  <a:lnTo>
                    <a:pt x="1695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7"/>
            <p:cNvSpPr/>
            <p:nvPr/>
          </p:nvSpPr>
          <p:spPr>
            <a:xfrm>
              <a:off x="2162425" y="4009925"/>
              <a:ext cx="388550" cy="6275"/>
            </a:xfrm>
            <a:custGeom>
              <a:rect b="b" l="l" r="r" t="t"/>
              <a:pathLst>
                <a:path extrusionOk="0" h="251" w="15542">
                  <a:moveTo>
                    <a:pt x="12383" y="1"/>
                  </a:moveTo>
                  <a:lnTo>
                    <a:pt x="10189" y="18"/>
                  </a:lnTo>
                  <a:lnTo>
                    <a:pt x="7796" y="34"/>
                  </a:lnTo>
                  <a:lnTo>
                    <a:pt x="3192" y="117"/>
                  </a:lnTo>
                  <a:lnTo>
                    <a:pt x="1347" y="151"/>
                  </a:lnTo>
                  <a:lnTo>
                    <a:pt x="50" y="184"/>
                  </a:lnTo>
                  <a:lnTo>
                    <a:pt x="17" y="200"/>
                  </a:lnTo>
                  <a:lnTo>
                    <a:pt x="0" y="217"/>
                  </a:lnTo>
                  <a:lnTo>
                    <a:pt x="17" y="217"/>
                  </a:lnTo>
                  <a:lnTo>
                    <a:pt x="50" y="234"/>
                  </a:lnTo>
                  <a:lnTo>
                    <a:pt x="1347" y="250"/>
                  </a:lnTo>
                  <a:lnTo>
                    <a:pt x="3192" y="250"/>
                  </a:lnTo>
                  <a:lnTo>
                    <a:pt x="7796" y="217"/>
                  </a:lnTo>
                  <a:lnTo>
                    <a:pt x="10189" y="200"/>
                  </a:lnTo>
                  <a:lnTo>
                    <a:pt x="12400" y="167"/>
                  </a:lnTo>
                  <a:lnTo>
                    <a:pt x="14228" y="117"/>
                  </a:lnTo>
                  <a:lnTo>
                    <a:pt x="15524" y="67"/>
                  </a:lnTo>
                  <a:lnTo>
                    <a:pt x="15541" y="51"/>
                  </a:lnTo>
                  <a:lnTo>
                    <a:pt x="15524" y="51"/>
                  </a:lnTo>
                  <a:lnTo>
                    <a:pt x="14228" y="18"/>
                  </a:lnTo>
                  <a:lnTo>
                    <a:pt x="1238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7"/>
            <p:cNvSpPr/>
            <p:nvPr/>
          </p:nvSpPr>
          <p:spPr>
            <a:xfrm>
              <a:off x="2302450" y="3890675"/>
              <a:ext cx="77725" cy="19550"/>
            </a:xfrm>
            <a:custGeom>
              <a:rect b="b" l="l" r="r" t="t"/>
              <a:pathLst>
                <a:path extrusionOk="0" h="782" w="3109">
                  <a:moveTo>
                    <a:pt x="848" y="1"/>
                  </a:moveTo>
                  <a:lnTo>
                    <a:pt x="449" y="17"/>
                  </a:lnTo>
                  <a:lnTo>
                    <a:pt x="67" y="84"/>
                  </a:lnTo>
                  <a:lnTo>
                    <a:pt x="34" y="84"/>
                  </a:lnTo>
                  <a:lnTo>
                    <a:pt x="17" y="100"/>
                  </a:lnTo>
                  <a:lnTo>
                    <a:pt x="1" y="117"/>
                  </a:lnTo>
                  <a:lnTo>
                    <a:pt x="1" y="150"/>
                  </a:lnTo>
                  <a:lnTo>
                    <a:pt x="17" y="167"/>
                  </a:lnTo>
                  <a:lnTo>
                    <a:pt x="17" y="184"/>
                  </a:lnTo>
                  <a:lnTo>
                    <a:pt x="51" y="200"/>
                  </a:lnTo>
                  <a:lnTo>
                    <a:pt x="67" y="200"/>
                  </a:lnTo>
                  <a:lnTo>
                    <a:pt x="449" y="250"/>
                  </a:lnTo>
                  <a:lnTo>
                    <a:pt x="832" y="283"/>
                  </a:lnTo>
                  <a:lnTo>
                    <a:pt x="1197" y="350"/>
                  </a:lnTo>
                  <a:lnTo>
                    <a:pt x="1580" y="416"/>
                  </a:lnTo>
                  <a:lnTo>
                    <a:pt x="1945" y="499"/>
                  </a:lnTo>
                  <a:lnTo>
                    <a:pt x="2311" y="582"/>
                  </a:lnTo>
                  <a:lnTo>
                    <a:pt x="2677" y="682"/>
                  </a:lnTo>
                  <a:lnTo>
                    <a:pt x="3042" y="782"/>
                  </a:lnTo>
                  <a:lnTo>
                    <a:pt x="3076" y="782"/>
                  </a:lnTo>
                  <a:lnTo>
                    <a:pt x="3092" y="765"/>
                  </a:lnTo>
                  <a:lnTo>
                    <a:pt x="3109" y="749"/>
                  </a:lnTo>
                  <a:lnTo>
                    <a:pt x="3092" y="732"/>
                  </a:lnTo>
                  <a:lnTo>
                    <a:pt x="2943" y="599"/>
                  </a:lnTo>
                  <a:lnTo>
                    <a:pt x="2776" y="483"/>
                  </a:lnTo>
                  <a:lnTo>
                    <a:pt x="2610" y="383"/>
                  </a:lnTo>
                  <a:lnTo>
                    <a:pt x="2427" y="300"/>
                  </a:lnTo>
                  <a:lnTo>
                    <a:pt x="2244" y="217"/>
                  </a:lnTo>
                  <a:lnTo>
                    <a:pt x="2062" y="150"/>
                  </a:lnTo>
                  <a:lnTo>
                    <a:pt x="1862" y="100"/>
                  </a:lnTo>
                  <a:lnTo>
                    <a:pt x="1663" y="67"/>
                  </a:lnTo>
                  <a:lnTo>
                    <a:pt x="1463" y="34"/>
                  </a:lnTo>
                  <a:lnTo>
                    <a:pt x="12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7"/>
            <p:cNvSpPr/>
            <p:nvPr/>
          </p:nvSpPr>
          <p:spPr>
            <a:xfrm>
              <a:off x="2284575" y="3901900"/>
              <a:ext cx="77325" cy="19550"/>
            </a:xfrm>
            <a:custGeom>
              <a:rect b="b" l="l" r="r" t="t"/>
              <a:pathLst>
                <a:path extrusionOk="0" h="782" w="3093">
                  <a:moveTo>
                    <a:pt x="849" y="1"/>
                  </a:moveTo>
                  <a:lnTo>
                    <a:pt x="450" y="17"/>
                  </a:lnTo>
                  <a:lnTo>
                    <a:pt x="51" y="84"/>
                  </a:lnTo>
                  <a:lnTo>
                    <a:pt x="34" y="84"/>
                  </a:lnTo>
                  <a:lnTo>
                    <a:pt x="18" y="100"/>
                  </a:lnTo>
                  <a:lnTo>
                    <a:pt x="1" y="117"/>
                  </a:lnTo>
                  <a:lnTo>
                    <a:pt x="1" y="133"/>
                  </a:lnTo>
                  <a:lnTo>
                    <a:pt x="1" y="167"/>
                  </a:lnTo>
                  <a:lnTo>
                    <a:pt x="18" y="183"/>
                  </a:lnTo>
                  <a:lnTo>
                    <a:pt x="34" y="200"/>
                  </a:lnTo>
                  <a:lnTo>
                    <a:pt x="51" y="200"/>
                  </a:lnTo>
                  <a:lnTo>
                    <a:pt x="433" y="250"/>
                  </a:lnTo>
                  <a:lnTo>
                    <a:pt x="815" y="283"/>
                  </a:lnTo>
                  <a:lnTo>
                    <a:pt x="1198" y="350"/>
                  </a:lnTo>
                  <a:lnTo>
                    <a:pt x="1563" y="416"/>
                  </a:lnTo>
                  <a:lnTo>
                    <a:pt x="1929" y="499"/>
                  </a:lnTo>
                  <a:lnTo>
                    <a:pt x="2311" y="582"/>
                  </a:lnTo>
                  <a:lnTo>
                    <a:pt x="2677" y="682"/>
                  </a:lnTo>
                  <a:lnTo>
                    <a:pt x="3043" y="782"/>
                  </a:lnTo>
                  <a:lnTo>
                    <a:pt x="3059" y="782"/>
                  </a:lnTo>
                  <a:lnTo>
                    <a:pt x="3092" y="765"/>
                  </a:lnTo>
                  <a:lnTo>
                    <a:pt x="3092" y="748"/>
                  </a:lnTo>
                  <a:lnTo>
                    <a:pt x="3076" y="732"/>
                  </a:lnTo>
                  <a:lnTo>
                    <a:pt x="2926" y="599"/>
                  </a:lnTo>
                  <a:lnTo>
                    <a:pt x="2777" y="483"/>
                  </a:lnTo>
                  <a:lnTo>
                    <a:pt x="2594" y="383"/>
                  </a:lnTo>
                  <a:lnTo>
                    <a:pt x="2428" y="300"/>
                  </a:lnTo>
                  <a:lnTo>
                    <a:pt x="2245" y="217"/>
                  </a:lnTo>
                  <a:lnTo>
                    <a:pt x="2045" y="150"/>
                  </a:lnTo>
                  <a:lnTo>
                    <a:pt x="1862" y="100"/>
                  </a:lnTo>
                  <a:lnTo>
                    <a:pt x="1663" y="67"/>
                  </a:lnTo>
                  <a:lnTo>
                    <a:pt x="1447" y="34"/>
                  </a:lnTo>
                  <a:lnTo>
                    <a:pt x="12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7"/>
            <p:cNvSpPr/>
            <p:nvPr/>
          </p:nvSpPr>
          <p:spPr>
            <a:xfrm>
              <a:off x="2266725" y="3913125"/>
              <a:ext cx="77300" cy="19550"/>
            </a:xfrm>
            <a:custGeom>
              <a:rect b="b" l="l" r="r" t="t"/>
              <a:pathLst>
                <a:path extrusionOk="0" h="782" w="3092">
                  <a:moveTo>
                    <a:pt x="831" y="0"/>
                  </a:moveTo>
                  <a:lnTo>
                    <a:pt x="432" y="17"/>
                  </a:lnTo>
                  <a:lnTo>
                    <a:pt x="50" y="83"/>
                  </a:lnTo>
                  <a:lnTo>
                    <a:pt x="17" y="100"/>
                  </a:lnTo>
                  <a:lnTo>
                    <a:pt x="0" y="133"/>
                  </a:lnTo>
                  <a:lnTo>
                    <a:pt x="0" y="150"/>
                  </a:lnTo>
                  <a:lnTo>
                    <a:pt x="17" y="183"/>
                  </a:lnTo>
                  <a:lnTo>
                    <a:pt x="33" y="200"/>
                  </a:lnTo>
                  <a:lnTo>
                    <a:pt x="50" y="200"/>
                  </a:lnTo>
                  <a:lnTo>
                    <a:pt x="432" y="250"/>
                  </a:lnTo>
                  <a:lnTo>
                    <a:pt x="815" y="283"/>
                  </a:lnTo>
                  <a:lnTo>
                    <a:pt x="1180" y="349"/>
                  </a:lnTo>
                  <a:lnTo>
                    <a:pt x="1563" y="416"/>
                  </a:lnTo>
                  <a:lnTo>
                    <a:pt x="1928" y="499"/>
                  </a:lnTo>
                  <a:lnTo>
                    <a:pt x="2294" y="582"/>
                  </a:lnTo>
                  <a:lnTo>
                    <a:pt x="2660" y="682"/>
                  </a:lnTo>
                  <a:lnTo>
                    <a:pt x="3025" y="781"/>
                  </a:lnTo>
                  <a:lnTo>
                    <a:pt x="3059" y="781"/>
                  </a:lnTo>
                  <a:lnTo>
                    <a:pt x="3075" y="765"/>
                  </a:lnTo>
                  <a:lnTo>
                    <a:pt x="3092" y="748"/>
                  </a:lnTo>
                  <a:lnTo>
                    <a:pt x="3075" y="732"/>
                  </a:lnTo>
                  <a:lnTo>
                    <a:pt x="2926" y="599"/>
                  </a:lnTo>
                  <a:lnTo>
                    <a:pt x="2759" y="482"/>
                  </a:lnTo>
                  <a:lnTo>
                    <a:pt x="2593" y="383"/>
                  </a:lnTo>
                  <a:lnTo>
                    <a:pt x="2410" y="299"/>
                  </a:lnTo>
                  <a:lnTo>
                    <a:pt x="2227" y="216"/>
                  </a:lnTo>
                  <a:lnTo>
                    <a:pt x="2045" y="150"/>
                  </a:lnTo>
                  <a:lnTo>
                    <a:pt x="1845" y="100"/>
                  </a:lnTo>
                  <a:lnTo>
                    <a:pt x="1646" y="67"/>
                  </a:lnTo>
                  <a:lnTo>
                    <a:pt x="1446" y="34"/>
                  </a:lnTo>
                  <a:lnTo>
                    <a:pt x="124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7"/>
            <p:cNvSpPr/>
            <p:nvPr/>
          </p:nvSpPr>
          <p:spPr>
            <a:xfrm>
              <a:off x="2371025" y="3891100"/>
              <a:ext cx="206125" cy="138400"/>
            </a:xfrm>
            <a:custGeom>
              <a:rect b="b" l="l" r="r" t="t"/>
              <a:pathLst>
                <a:path extrusionOk="0" h="5536" w="8245">
                  <a:moveTo>
                    <a:pt x="8244" y="0"/>
                  </a:moveTo>
                  <a:lnTo>
                    <a:pt x="6682" y="1064"/>
                  </a:lnTo>
                  <a:lnTo>
                    <a:pt x="4421" y="2577"/>
                  </a:lnTo>
                  <a:lnTo>
                    <a:pt x="0" y="5535"/>
                  </a:lnTo>
                  <a:lnTo>
                    <a:pt x="2394" y="5469"/>
                  </a:lnTo>
                  <a:lnTo>
                    <a:pt x="4438" y="5402"/>
                  </a:lnTo>
                  <a:lnTo>
                    <a:pt x="6133" y="5336"/>
                  </a:lnTo>
                  <a:lnTo>
                    <a:pt x="6798" y="5286"/>
                  </a:lnTo>
                  <a:lnTo>
                    <a:pt x="7330" y="5236"/>
                  </a:lnTo>
                  <a:lnTo>
                    <a:pt x="7696" y="5186"/>
                  </a:lnTo>
                  <a:lnTo>
                    <a:pt x="7812" y="5153"/>
                  </a:lnTo>
                  <a:lnTo>
                    <a:pt x="7879" y="5136"/>
                  </a:lnTo>
                  <a:lnTo>
                    <a:pt x="7912" y="5086"/>
                  </a:lnTo>
                  <a:lnTo>
                    <a:pt x="7962" y="4987"/>
                  </a:lnTo>
                  <a:lnTo>
                    <a:pt x="7995" y="4854"/>
                  </a:lnTo>
                  <a:lnTo>
                    <a:pt x="8028" y="4671"/>
                  </a:lnTo>
                  <a:lnTo>
                    <a:pt x="8078" y="4205"/>
                  </a:lnTo>
                  <a:lnTo>
                    <a:pt x="8128" y="3607"/>
                  </a:lnTo>
                  <a:lnTo>
                    <a:pt x="8161" y="2876"/>
                  </a:lnTo>
                  <a:lnTo>
                    <a:pt x="8194" y="2061"/>
                  </a:lnTo>
                  <a:lnTo>
                    <a:pt x="8244" y="200"/>
                  </a:lnTo>
                  <a:lnTo>
                    <a:pt x="8244" y="83"/>
                  </a:lnTo>
                  <a:lnTo>
                    <a:pt x="824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7"/>
            <p:cNvSpPr/>
            <p:nvPr/>
          </p:nvSpPr>
          <p:spPr>
            <a:xfrm>
              <a:off x="2280025" y="2548125"/>
              <a:ext cx="433400" cy="1344250"/>
            </a:xfrm>
            <a:custGeom>
              <a:rect b="b" l="l" r="r" t="t"/>
              <a:pathLst>
                <a:path extrusionOk="0" h="53770" w="17336">
                  <a:moveTo>
                    <a:pt x="8028" y="0"/>
                  </a:moveTo>
                  <a:lnTo>
                    <a:pt x="7313" y="2277"/>
                  </a:lnTo>
                  <a:lnTo>
                    <a:pt x="6532" y="4787"/>
                  </a:lnTo>
                  <a:lnTo>
                    <a:pt x="5585" y="7912"/>
                  </a:lnTo>
                  <a:lnTo>
                    <a:pt x="4720" y="10737"/>
                  </a:lnTo>
                  <a:lnTo>
                    <a:pt x="3823" y="13712"/>
                  </a:lnTo>
                  <a:lnTo>
                    <a:pt x="2942" y="16688"/>
                  </a:lnTo>
                  <a:lnTo>
                    <a:pt x="2111" y="19563"/>
                  </a:lnTo>
                  <a:lnTo>
                    <a:pt x="1363" y="22222"/>
                  </a:lnTo>
                  <a:lnTo>
                    <a:pt x="1047" y="23419"/>
                  </a:lnTo>
                  <a:lnTo>
                    <a:pt x="765" y="24516"/>
                  </a:lnTo>
                  <a:lnTo>
                    <a:pt x="515" y="25497"/>
                  </a:lnTo>
                  <a:lnTo>
                    <a:pt x="316" y="26344"/>
                  </a:lnTo>
                  <a:lnTo>
                    <a:pt x="166" y="27059"/>
                  </a:lnTo>
                  <a:lnTo>
                    <a:pt x="83" y="27591"/>
                  </a:lnTo>
                  <a:lnTo>
                    <a:pt x="50" y="28023"/>
                  </a:lnTo>
                  <a:lnTo>
                    <a:pt x="17" y="28538"/>
                  </a:lnTo>
                  <a:lnTo>
                    <a:pt x="17" y="29153"/>
                  </a:lnTo>
                  <a:lnTo>
                    <a:pt x="0" y="29852"/>
                  </a:lnTo>
                  <a:lnTo>
                    <a:pt x="33" y="31464"/>
                  </a:lnTo>
                  <a:lnTo>
                    <a:pt x="83" y="33342"/>
                  </a:lnTo>
                  <a:lnTo>
                    <a:pt x="183" y="35403"/>
                  </a:lnTo>
                  <a:lnTo>
                    <a:pt x="283" y="37597"/>
                  </a:lnTo>
                  <a:lnTo>
                    <a:pt x="416" y="39874"/>
                  </a:lnTo>
                  <a:lnTo>
                    <a:pt x="565" y="42151"/>
                  </a:lnTo>
                  <a:lnTo>
                    <a:pt x="848" y="46522"/>
                  </a:lnTo>
                  <a:lnTo>
                    <a:pt x="1114" y="50229"/>
                  </a:lnTo>
                  <a:lnTo>
                    <a:pt x="1396" y="53769"/>
                  </a:lnTo>
                  <a:lnTo>
                    <a:pt x="12366" y="53769"/>
                  </a:lnTo>
                  <a:lnTo>
                    <a:pt x="12017" y="49764"/>
                  </a:lnTo>
                  <a:lnTo>
                    <a:pt x="11269" y="40905"/>
                  </a:lnTo>
                  <a:lnTo>
                    <a:pt x="10870" y="36151"/>
                  </a:lnTo>
                  <a:lnTo>
                    <a:pt x="10538" y="31962"/>
                  </a:lnTo>
                  <a:lnTo>
                    <a:pt x="10305" y="28954"/>
                  </a:lnTo>
                  <a:lnTo>
                    <a:pt x="10239" y="28056"/>
                  </a:lnTo>
                  <a:lnTo>
                    <a:pt x="10239" y="27691"/>
                  </a:lnTo>
                  <a:lnTo>
                    <a:pt x="10422" y="26910"/>
                  </a:lnTo>
                  <a:lnTo>
                    <a:pt x="10771" y="25480"/>
                  </a:lnTo>
                  <a:lnTo>
                    <a:pt x="11851" y="21142"/>
                  </a:lnTo>
                  <a:lnTo>
                    <a:pt x="12715" y="17768"/>
                  </a:lnTo>
                  <a:lnTo>
                    <a:pt x="13995" y="12865"/>
                  </a:lnTo>
                  <a:lnTo>
                    <a:pt x="15242" y="8061"/>
                  </a:lnTo>
                  <a:lnTo>
                    <a:pt x="1733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7"/>
            <p:cNvSpPr/>
            <p:nvPr/>
          </p:nvSpPr>
          <p:spPr>
            <a:xfrm>
              <a:off x="2326150" y="3843725"/>
              <a:ext cx="247250" cy="5000"/>
            </a:xfrm>
            <a:custGeom>
              <a:rect b="b" l="l" r="r" t="t"/>
              <a:pathLst>
                <a:path extrusionOk="0" h="200" w="9890">
                  <a:moveTo>
                    <a:pt x="4222" y="1"/>
                  </a:moveTo>
                  <a:lnTo>
                    <a:pt x="2892" y="17"/>
                  </a:lnTo>
                  <a:lnTo>
                    <a:pt x="1463" y="34"/>
                  </a:lnTo>
                  <a:lnTo>
                    <a:pt x="33" y="67"/>
                  </a:lnTo>
                  <a:lnTo>
                    <a:pt x="17" y="84"/>
                  </a:lnTo>
                  <a:lnTo>
                    <a:pt x="0" y="100"/>
                  </a:lnTo>
                  <a:lnTo>
                    <a:pt x="17" y="117"/>
                  </a:lnTo>
                  <a:lnTo>
                    <a:pt x="33" y="134"/>
                  </a:lnTo>
                  <a:lnTo>
                    <a:pt x="1463" y="167"/>
                  </a:lnTo>
                  <a:lnTo>
                    <a:pt x="1978" y="183"/>
                  </a:lnTo>
                  <a:lnTo>
                    <a:pt x="2892" y="183"/>
                  </a:lnTo>
                  <a:lnTo>
                    <a:pt x="4222" y="200"/>
                  </a:lnTo>
                  <a:lnTo>
                    <a:pt x="7546" y="200"/>
                  </a:lnTo>
                  <a:lnTo>
                    <a:pt x="8577" y="183"/>
                  </a:lnTo>
                  <a:lnTo>
                    <a:pt x="9391" y="150"/>
                  </a:lnTo>
                  <a:lnTo>
                    <a:pt x="9674" y="134"/>
                  </a:lnTo>
                  <a:lnTo>
                    <a:pt x="9873" y="117"/>
                  </a:lnTo>
                  <a:lnTo>
                    <a:pt x="9890" y="117"/>
                  </a:lnTo>
                  <a:lnTo>
                    <a:pt x="9890" y="100"/>
                  </a:lnTo>
                  <a:lnTo>
                    <a:pt x="9890" y="84"/>
                  </a:lnTo>
                  <a:lnTo>
                    <a:pt x="9873" y="84"/>
                  </a:lnTo>
                  <a:lnTo>
                    <a:pt x="9674" y="67"/>
                  </a:lnTo>
                  <a:lnTo>
                    <a:pt x="9391" y="50"/>
                  </a:lnTo>
                  <a:lnTo>
                    <a:pt x="8577" y="17"/>
                  </a:lnTo>
                  <a:lnTo>
                    <a:pt x="7546"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7"/>
            <p:cNvSpPr/>
            <p:nvPr/>
          </p:nvSpPr>
          <p:spPr>
            <a:xfrm>
              <a:off x="2477800" y="2606300"/>
              <a:ext cx="188275" cy="1211700"/>
            </a:xfrm>
            <a:custGeom>
              <a:rect b="b" l="l" r="r" t="t"/>
              <a:pathLst>
                <a:path extrusionOk="0" h="48468" w="7531">
                  <a:moveTo>
                    <a:pt x="7497" y="0"/>
                  </a:moveTo>
                  <a:lnTo>
                    <a:pt x="7464" y="67"/>
                  </a:lnTo>
                  <a:lnTo>
                    <a:pt x="7447" y="150"/>
                  </a:lnTo>
                  <a:lnTo>
                    <a:pt x="7264" y="748"/>
                  </a:lnTo>
                  <a:lnTo>
                    <a:pt x="7065" y="1330"/>
                  </a:lnTo>
                  <a:lnTo>
                    <a:pt x="6682" y="2493"/>
                  </a:lnTo>
                  <a:lnTo>
                    <a:pt x="5951" y="4887"/>
                  </a:lnTo>
                  <a:lnTo>
                    <a:pt x="4505" y="9624"/>
                  </a:lnTo>
                  <a:lnTo>
                    <a:pt x="1630" y="19114"/>
                  </a:lnTo>
                  <a:lnTo>
                    <a:pt x="898" y="21441"/>
                  </a:lnTo>
                  <a:lnTo>
                    <a:pt x="566" y="22621"/>
                  </a:lnTo>
                  <a:lnTo>
                    <a:pt x="400" y="23220"/>
                  </a:lnTo>
                  <a:lnTo>
                    <a:pt x="267" y="23801"/>
                  </a:lnTo>
                  <a:lnTo>
                    <a:pt x="150" y="24367"/>
                  </a:lnTo>
                  <a:lnTo>
                    <a:pt x="67" y="24932"/>
                  </a:lnTo>
                  <a:lnTo>
                    <a:pt x="17" y="25513"/>
                  </a:lnTo>
                  <a:lnTo>
                    <a:pt x="1" y="26079"/>
                  </a:lnTo>
                  <a:lnTo>
                    <a:pt x="17" y="26710"/>
                  </a:lnTo>
                  <a:lnTo>
                    <a:pt x="67" y="27325"/>
                  </a:lnTo>
                  <a:lnTo>
                    <a:pt x="167" y="28572"/>
                  </a:lnTo>
                  <a:lnTo>
                    <a:pt x="1098" y="38445"/>
                  </a:lnTo>
                  <a:lnTo>
                    <a:pt x="1547" y="43414"/>
                  </a:lnTo>
                  <a:lnTo>
                    <a:pt x="1796" y="45891"/>
                  </a:lnTo>
                  <a:lnTo>
                    <a:pt x="2045" y="48367"/>
                  </a:lnTo>
                  <a:lnTo>
                    <a:pt x="2062" y="48417"/>
                  </a:lnTo>
                  <a:lnTo>
                    <a:pt x="2078" y="48450"/>
                  </a:lnTo>
                  <a:lnTo>
                    <a:pt x="2128" y="48467"/>
                  </a:lnTo>
                  <a:lnTo>
                    <a:pt x="2195" y="48467"/>
                  </a:lnTo>
                  <a:lnTo>
                    <a:pt x="2228" y="48450"/>
                  </a:lnTo>
                  <a:lnTo>
                    <a:pt x="2261" y="48417"/>
                  </a:lnTo>
                  <a:lnTo>
                    <a:pt x="2261" y="48367"/>
                  </a:lnTo>
                  <a:lnTo>
                    <a:pt x="2161" y="47104"/>
                  </a:lnTo>
                  <a:lnTo>
                    <a:pt x="1231" y="37082"/>
                  </a:lnTo>
                  <a:lnTo>
                    <a:pt x="765" y="32045"/>
                  </a:lnTo>
                  <a:lnTo>
                    <a:pt x="533" y="29536"/>
                  </a:lnTo>
                  <a:lnTo>
                    <a:pt x="416" y="28272"/>
                  </a:lnTo>
                  <a:lnTo>
                    <a:pt x="317" y="27009"/>
                  </a:lnTo>
                  <a:lnTo>
                    <a:pt x="283" y="26378"/>
                  </a:lnTo>
                  <a:lnTo>
                    <a:pt x="300" y="25763"/>
                  </a:lnTo>
                  <a:lnTo>
                    <a:pt x="333" y="25131"/>
                  </a:lnTo>
                  <a:lnTo>
                    <a:pt x="416" y="24516"/>
                  </a:lnTo>
                  <a:lnTo>
                    <a:pt x="533" y="23918"/>
                  </a:lnTo>
                  <a:lnTo>
                    <a:pt x="682" y="23336"/>
                  </a:lnTo>
                  <a:lnTo>
                    <a:pt x="832" y="22754"/>
                  </a:lnTo>
                  <a:lnTo>
                    <a:pt x="1015" y="22173"/>
                  </a:lnTo>
                  <a:lnTo>
                    <a:pt x="2461" y="17352"/>
                  </a:lnTo>
                  <a:lnTo>
                    <a:pt x="3907" y="12532"/>
                  </a:lnTo>
                  <a:lnTo>
                    <a:pt x="5336" y="7712"/>
                  </a:lnTo>
                  <a:lnTo>
                    <a:pt x="6766" y="2859"/>
                  </a:lnTo>
                  <a:lnTo>
                    <a:pt x="7115" y="1646"/>
                  </a:lnTo>
                  <a:lnTo>
                    <a:pt x="7464" y="416"/>
                  </a:lnTo>
                  <a:lnTo>
                    <a:pt x="7513" y="166"/>
                  </a:lnTo>
                  <a:lnTo>
                    <a:pt x="7530" y="67"/>
                  </a:lnTo>
                  <a:lnTo>
                    <a:pt x="7530" y="17"/>
                  </a:lnTo>
                  <a:lnTo>
                    <a:pt x="7513"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7"/>
            <p:cNvSpPr/>
            <p:nvPr/>
          </p:nvSpPr>
          <p:spPr>
            <a:xfrm>
              <a:off x="2506900" y="2547700"/>
              <a:ext cx="206125" cy="529400"/>
            </a:xfrm>
            <a:custGeom>
              <a:rect b="b" l="l" r="r" t="t"/>
              <a:pathLst>
                <a:path extrusionOk="0" h="21176" w="8245">
                  <a:moveTo>
                    <a:pt x="0" y="1"/>
                  </a:moveTo>
                  <a:lnTo>
                    <a:pt x="2776" y="21176"/>
                  </a:lnTo>
                  <a:lnTo>
                    <a:pt x="4521" y="14394"/>
                  </a:lnTo>
                  <a:lnTo>
                    <a:pt x="6300" y="7497"/>
                  </a:lnTo>
                  <a:lnTo>
                    <a:pt x="8244"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7"/>
            <p:cNvSpPr/>
            <p:nvPr/>
          </p:nvSpPr>
          <p:spPr>
            <a:xfrm>
              <a:off x="2444150" y="3650500"/>
              <a:ext cx="424700" cy="384400"/>
            </a:xfrm>
            <a:custGeom>
              <a:rect b="b" l="l" r="r" t="t"/>
              <a:pathLst>
                <a:path extrusionOk="0" h="15376" w="16988">
                  <a:moveTo>
                    <a:pt x="16738" y="1"/>
                  </a:moveTo>
                  <a:lnTo>
                    <a:pt x="6782" y="67"/>
                  </a:lnTo>
                  <a:lnTo>
                    <a:pt x="7081" y="7879"/>
                  </a:lnTo>
                  <a:lnTo>
                    <a:pt x="7081" y="8195"/>
                  </a:lnTo>
                  <a:lnTo>
                    <a:pt x="7131" y="9807"/>
                  </a:lnTo>
                  <a:lnTo>
                    <a:pt x="7131" y="9973"/>
                  </a:lnTo>
                  <a:lnTo>
                    <a:pt x="6217" y="10406"/>
                  </a:lnTo>
                  <a:lnTo>
                    <a:pt x="4156" y="11370"/>
                  </a:lnTo>
                  <a:lnTo>
                    <a:pt x="3025" y="11918"/>
                  </a:lnTo>
                  <a:lnTo>
                    <a:pt x="1978" y="12433"/>
                  </a:lnTo>
                  <a:lnTo>
                    <a:pt x="1181" y="12849"/>
                  </a:lnTo>
                  <a:lnTo>
                    <a:pt x="898" y="13015"/>
                  </a:lnTo>
                  <a:lnTo>
                    <a:pt x="732" y="13115"/>
                  </a:lnTo>
                  <a:lnTo>
                    <a:pt x="632" y="13231"/>
                  </a:lnTo>
                  <a:lnTo>
                    <a:pt x="516" y="13347"/>
                  </a:lnTo>
                  <a:lnTo>
                    <a:pt x="416" y="13480"/>
                  </a:lnTo>
                  <a:lnTo>
                    <a:pt x="333" y="13647"/>
                  </a:lnTo>
                  <a:lnTo>
                    <a:pt x="250" y="13813"/>
                  </a:lnTo>
                  <a:lnTo>
                    <a:pt x="183" y="13979"/>
                  </a:lnTo>
                  <a:lnTo>
                    <a:pt x="117" y="14145"/>
                  </a:lnTo>
                  <a:lnTo>
                    <a:pt x="67" y="14328"/>
                  </a:lnTo>
                  <a:lnTo>
                    <a:pt x="17" y="14494"/>
                  </a:lnTo>
                  <a:lnTo>
                    <a:pt x="0" y="14661"/>
                  </a:lnTo>
                  <a:lnTo>
                    <a:pt x="0" y="14827"/>
                  </a:lnTo>
                  <a:lnTo>
                    <a:pt x="0" y="14960"/>
                  </a:lnTo>
                  <a:lnTo>
                    <a:pt x="34" y="15076"/>
                  </a:lnTo>
                  <a:lnTo>
                    <a:pt x="84" y="15176"/>
                  </a:lnTo>
                  <a:lnTo>
                    <a:pt x="150" y="15259"/>
                  </a:lnTo>
                  <a:lnTo>
                    <a:pt x="233" y="15309"/>
                  </a:lnTo>
                  <a:lnTo>
                    <a:pt x="333" y="15325"/>
                  </a:lnTo>
                  <a:lnTo>
                    <a:pt x="499" y="15342"/>
                  </a:lnTo>
                  <a:lnTo>
                    <a:pt x="1064" y="15359"/>
                  </a:lnTo>
                  <a:lnTo>
                    <a:pt x="2926" y="15375"/>
                  </a:lnTo>
                  <a:lnTo>
                    <a:pt x="5485" y="15375"/>
                  </a:lnTo>
                  <a:lnTo>
                    <a:pt x="8394" y="15342"/>
                  </a:lnTo>
                  <a:lnTo>
                    <a:pt x="11303" y="15276"/>
                  </a:lnTo>
                  <a:lnTo>
                    <a:pt x="12649" y="15242"/>
                  </a:lnTo>
                  <a:lnTo>
                    <a:pt x="13862" y="15192"/>
                  </a:lnTo>
                  <a:lnTo>
                    <a:pt x="14910" y="15143"/>
                  </a:lnTo>
                  <a:lnTo>
                    <a:pt x="15741" y="15093"/>
                  </a:lnTo>
                  <a:lnTo>
                    <a:pt x="16306" y="15026"/>
                  </a:lnTo>
                  <a:lnTo>
                    <a:pt x="16489" y="14993"/>
                  </a:lnTo>
                  <a:lnTo>
                    <a:pt x="16588" y="14960"/>
                  </a:lnTo>
                  <a:lnTo>
                    <a:pt x="16622" y="14910"/>
                  </a:lnTo>
                  <a:lnTo>
                    <a:pt x="16655" y="14810"/>
                  </a:lnTo>
                  <a:lnTo>
                    <a:pt x="16688" y="14677"/>
                  </a:lnTo>
                  <a:lnTo>
                    <a:pt x="16721" y="14494"/>
                  </a:lnTo>
                  <a:lnTo>
                    <a:pt x="16788" y="14012"/>
                  </a:lnTo>
                  <a:lnTo>
                    <a:pt x="16838" y="13397"/>
                  </a:lnTo>
                  <a:lnTo>
                    <a:pt x="16871" y="12666"/>
                  </a:lnTo>
                  <a:lnTo>
                    <a:pt x="16921" y="11818"/>
                  </a:lnTo>
                  <a:lnTo>
                    <a:pt x="16971" y="9924"/>
                  </a:lnTo>
                  <a:lnTo>
                    <a:pt x="16971" y="9840"/>
                  </a:lnTo>
                  <a:lnTo>
                    <a:pt x="16987" y="8145"/>
                  </a:lnTo>
                  <a:lnTo>
                    <a:pt x="16987" y="7896"/>
                  </a:lnTo>
                  <a:lnTo>
                    <a:pt x="16987" y="6450"/>
                  </a:lnTo>
                  <a:lnTo>
                    <a:pt x="16971" y="5020"/>
                  </a:lnTo>
                  <a:lnTo>
                    <a:pt x="16921" y="3691"/>
                  </a:lnTo>
                  <a:lnTo>
                    <a:pt x="16871" y="2494"/>
                  </a:lnTo>
                  <a:lnTo>
                    <a:pt x="16788" y="682"/>
                  </a:lnTo>
                  <a:lnTo>
                    <a:pt x="16738"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7"/>
            <p:cNvSpPr/>
            <p:nvPr/>
          </p:nvSpPr>
          <p:spPr>
            <a:xfrm>
              <a:off x="2443725" y="3847875"/>
              <a:ext cx="425125" cy="187025"/>
            </a:xfrm>
            <a:custGeom>
              <a:rect b="b" l="l" r="r" t="t"/>
              <a:pathLst>
                <a:path extrusionOk="0" h="7481" w="17005">
                  <a:moveTo>
                    <a:pt x="7081" y="1"/>
                  </a:moveTo>
                  <a:lnTo>
                    <a:pt x="7081" y="317"/>
                  </a:lnTo>
                  <a:lnTo>
                    <a:pt x="7131" y="1929"/>
                  </a:lnTo>
                  <a:lnTo>
                    <a:pt x="7131" y="2095"/>
                  </a:lnTo>
                  <a:lnTo>
                    <a:pt x="6217" y="2527"/>
                  </a:lnTo>
                  <a:lnTo>
                    <a:pt x="4156" y="3491"/>
                  </a:lnTo>
                  <a:lnTo>
                    <a:pt x="3026" y="4040"/>
                  </a:lnTo>
                  <a:lnTo>
                    <a:pt x="1995" y="4555"/>
                  </a:lnTo>
                  <a:lnTo>
                    <a:pt x="1181" y="4970"/>
                  </a:lnTo>
                  <a:lnTo>
                    <a:pt x="915" y="5137"/>
                  </a:lnTo>
                  <a:lnTo>
                    <a:pt x="732" y="5236"/>
                  </a:lnTo>
                  <a:lnTo>
                    <a:pt x="632" y="5336"/>
                  </a:lnTo>
                  <a:lnTo>
                    <a:pt x="533" y="5469"/>
                  </a:lnTo>
                  <a:lnTo>
                    <a:pt x="433" y="5602"/>
                  </a:lnTo>
                  <a:lnTo>
                    <a:pt x="333" y="5752"/>
                  </a:lnTo>
                  <a:lnTo>
                    <a:pt x="250" y="5918"/>
                  </a:lnTo>
                  <a:lnTo>
                    <a:pt x="184" y="6101"/>
                  </a:lnTo>
                  <a:lnTo>
                    <a:pt x="117" y="6267"/>
                  </a:lnTo>
                  <a:lnTo>
                    <a:pt x="67" y="6450"/>
                  </a:lnTo>
                  <a:lnTo>
                    <a:pt x="34" y="6616"/>
                  </a:lnTo>
                  <a:lnTo>
                    <a:pt x="17" y="6782"/>
                  </a:lnTo>
                  <a:lnTo>
                    <a:pt x="1" y="6932"/>
                  </a:lnTo>
                  <a:lnTo>
                    <a:pt x="17" y="7065"/>
                  </a:lnTo>
                  <a:lnTo>
                    <a:pt x="51" y="7181"/>
                  </a:lnTo>
                  <a:lnTo>
                    <a:pt x="101" y="7281"/>
                  </a:lnTo>
                  <a:lnTo>
                    <a:pt x="167" y="7364"/>
                  </a:lnTo>
                  <a:lnTo>
                    <a:pt x="250" y="7414"/>
                  </a:lnTo>
                  <a:lnTo>
                    <a:pt x="350" y="7430"/>
                  </a:lnTo>
                  <a:lnTo>
                    <a:pt x="516" y="7447"/>
                  </a:lnTo>
                  <a:lnTo>
                    <a:pt x="1081" y="7464"/>
                  </a:lnTo>
                  <a:lnTo>
                    <a:pt x="2943" y="7480"/>
                  </a:lnTo>
                  <a:lnTo>
                    <a:pt x="5502" y="7480"/>
                  </a:lnTo>
                  <a:lnTo>
                    <a:pt x="8411" y="7447"/>
                  </a:lnTo>
                  <a:lnTo>
                    <a:pt x="11320" y="7381"/>
                  </a:lnTo>
                  <a:lnTo>
                    <a:pt x="12666" y="7347"/>
                  </a:lnTo>
                  <a:lnTo>
                    <a:pt x="13879" y="7297"/>
                  </a:lnTo>
                  <a:lnTo>
                    <a:pt x="14927" y="7248"/>
                  </a:lnTo>
                  <a:lnTo>
                    <a:pt x="15758" y="7198"/>
                  </a:lnTo>
                  <a:lnTo>
                    <a:pt x="16323" y="7131"/>
                  </a:lnTo>
                  <a:lnTo>
                    <a:pt x="16506" y="7098"/>
                  </a:lnTo>
                  <a:lnTo>
                    <a:pt x="16605" y="7065"/>
                  </a:lnTo>
                  <a:lnTo>
                    <a:pt x="16639" y="7015"/>
                  </a:lnTo>
                  <a:lnTo>
                    <a:pt x="16672" y="6915"/>
                  </a:lnTo>
                  <a:lnTo>
                    <a:pt x="16705" y="6782"/>
                  </a:lnTo>
                  <a:lnTo>
                    <a:pt x="16738" y="6599"/>
                  </a:lnTo>
                  <a:lnTo>
                    <a:pt x="16805" y="6117"/>
                  </a:lnTo>
                  <a:lnTo>
                    <a:pt x="16855" y="5502"/>
                  </a:lnTo>
                  <a:lnTo>
                    <a:pt x="16888" y="4771"/>
                  </a:lnTo>
                  <a:lnTo>
                    <a:pt x="16938" y="3923"/>
                  </a:lnTo>
                  <a:lnTo>
                    <a:pt x="16988" y="2029"/>
                  </a:lnTo>
                  <a:lnTo>
                    <a:pt x="16988" y="1945"/>
                  </a:lnTo>
                  <a:lnTo>
                    <a:pt x="17004" y="250"/>
                  </a:lnTo>
                  <a:lnTo>
                    <a:pt x="1700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7"/>
            <p:cNvSpPr/>
            <p:nvPr/>
          </p:nvSpPr>
          <p:spPr>
            <a:xfrm>
              <a:off x="2444150" y="3896075"/>
              <a:ext cx="424275" cy="138825"/>
            </a:xfrm>
            <a:custGeom>
              <a:rect b="b" l="l" r="r" t="t"/>
              <a:pathLst>
                <a:path extrusionOk="0" h="5553" w="16971">
                  <a:moveTo>
                    <a:pt x="7131" y="1"/>
                  </a:moveTo>
                  <a:lnTo>
                    <a:pt x="7131" y="167"/>
                  </a:lnTo>
                  <a:lnTo>
                    <a:pt x="6217" y="583"/>
                  </a:lnTo>
                  <a:lnTo>
                    <a:pt x="4156" y="1563"/>
                  </a:lnTo>
                  <a:lnTo>
                    <a:pt x="3025" y="2095"/>
                  </a:lnTo>
                  <a:lnTo>
                    <a:pt x="1995" y="2610"/>
                  </a:lnTo>
                  <a:lnTo>
                    <a:pt x="1181" y="3042"/>
                  </a:lnTo>
                  <a:lnTo>
                    <a:pt x="915" y="3192"/>
                  </a:lnTo>
                  <a:lnTo>
                    <a:pt x="732" y="3308"/>
                  </a:lnTo>
                  <a:lnTo>
                    <a:pt x="632" y="3408"/>
                  </a:lnTo>
                  <a:lnTo>
                    <a:pt x="532" y="3524"/>
                  </a:lnTo>
                  <a:lnTo>
                    <a:pt x="433" y="3674"/>
                  </a:lnTo>
                  <a:lnTo>
                    <a:pt x="333" y="3824"/>
                  </a:lnTo>
                  <a:lnTo>
                    <a:pt x="250" y="3990"/>
                  </a:lnTo>
                  <a:lnTo>
                    <a:pt x="183" y="4156"/>
                  </a:lnTo>
                  <a:lnTo>
                    <a:pt x="117" y="4339"/>
                  </a:lnTo>
                  <a:lnTo>
                    <a:pt x="67" y="4505"/>
                  </a:lnTo>
                  <a:lnTo>
                    <a:pt x="34" y="4688"/>
                  </a:lnTo>
                  <a:lnTo>
                    <a:pt x="0" y="4838"/>
                  </a:lnTo>
                  <a:lnTo>
                    <a:pt x="0" y="5004"/>
                  </a:lnTo>
                  <a:lnTo>
                    <a:pt x="0" y="5137"/>
                  </a:lnTo>
                  <a:lnTo>
                    <a:pt x="34" y="5253"/>
                  </a:lnTo>
                  <a:lnTo>
                    <a:pt x="84" y="5353"/>
                  </a:lnTo>
                  <a:lnTo>
                    <a:pt x="150" y="5436"/>
                  </a:lnTo>
                  <a:lnTo>
                    <a:pt x="233" y="5486"/>
                  </a:lnTo>
                  <a:lnTo>
                    <a:pt x="333" y="5502"/>
                  </a:lnTo>
                  <a:lnTo>
                    <a:pt x="499" y="5519"/>
                  </a:lnTo>
                  <a:lnTo>
                    <a:pt x="1064" y="5536"/>
                  </a:lnTo>
                  <a:lnTo>
                    <a:pt x="2926" y="5552"/>
                  </a:lnTo>
                  <a:lnTo>
                    <a:pt x="5485" y="5552"/>
                  </a:lnTo>
                  <a:lnTo>
                    <a:pt x="8394" y="5519"/>
                  </a:lnTo>
                  <a:lnTo>
                    <a:pt x="11303" y="5453"/>
                  </a:lnTo>
                  <a:lnTo>
                    <a:pt x="12649" y="5419"/>
                  </a:lnTo>
                  <a:lnTo>
                    <a:pt x="13862" y="5369"/>
                  </a:lnTo>
                  <a:lnTo>
                    <a:pt x="14910" y="5320"/>
                  </a:lnTo>
                  <a:lnTo>
                    <a:pt x="15741" y="5270"/>
                  </a:lnTo>
                  <a:lnTo>
                    <a:pt x="16306" y="5203"/>
                  </a:lnTo>
                  <a:lnTo>
                    <a:pt x="16489" y="5170"/>
                  </a:lnTo>
                  <a:lnTo>
                    <a:pt x="16588" y="5137"/>
                  </a:lnTo>
                  <a:lnTo>
                    <a:pt x="16622" y="5087"/>
                  </a:lnTo>
                  <a:lnTo>
                    <a:pt x="16655" y="4987"/>
                  </a:lnTo>
                  <a:lnTo>
                    <a:pt x="16688" y="4854"/>
                  </a:lnTo>
                  <a:lnTo>
                    <a:pt x="16721" y="4671"/>
                  </a:lnTo>
                  <a:lnTo>
                    <a:pt x="16788" y="4189"/>
                  </a:lnTo>
                  <a:lnTo>
                    <a:pt x="16838" y="3574"/>
                  </a:lnTo>
                  <a:lnTo>
                    <a:pt x="16871" y="2843"/>
                  </a:lnTo>
                  <a:lnTo>
                    <a:pt x="16921" y="1995"/>
                  </a:lnTo>
                  <a:lnTo>
                    <a:pt x="16971" y="101"/>
                  </a:lnTo>
                  <a:lnTo>
                    <a:pt x="16971" y="17"/>
                  </a:lnTo>
                  <a:lnTo>
                    <a:pt x="713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7"/>
            <p:cNvSpPr/>
            <p:nvPr/>
          </p:nvSpPr>
          <p:spPr>
            <a:xfrm>
              <a:off x="2453300" y="4014925"/>
              <a:ext cx="388125" cy="5000"/>
            </a:xfrm>
            <a:custGeom>
              <a:rect b="b" l="l" r="r" t="t"/>
              <a:pathLst>
                <a:path extrusionOk="0" h="200" w="15525">
                  <a:moveTo>
                    <a:pt x="10172" y="0"/>
                  </a:moveTo>
                  <a:lnTo>
                    <a:pt x="7779" y="17"/>
                  </a:lnTo>
                  <a:lnTo>
                    <a:pt x="3175" y="67"/>
                  </a:lnTo>
                  <a:lnTo>
                    <a:pt x="1330" y="100"/>
                  </a:lnTo>
                  <a:lnTo>
                    <a:pt x="33" y="133"/>
                  </a:lnTo>
                  <a:lnTo>
                    <a:pt x="0" y="150"/>
                  </a:lnTo>
                  <a:lnTo>
                    <a:pt x="0" y="167"/>
                  </a:lnTo>
                  <a:lnTo>
                    <a:pt x="33" y="183"/>
                  </a:lnTo>
                  <a:lnTo>
                    <a:pt x="1330" y="200"/>
                  </a:lnTo>
                  <a:lnTo>
                    <a:pt x="7779" y="200"/>
                  </a:lnTo>
                  <a:lnTo>
                    <a:pt x="10172" y="183"/>
                  </a:lnTo>
                  <a:lnTo>
                    <a:pt x="12383" y="150"/>
                  </a:lnTo>
                  <a:lnTo>
                    <a:pt x="14228" y="117"/>
                  </a:lnTo>
                  <a:lnTo>
                    <a:pt x="15508" y="67"/>
                  </a:lnTo>
                  <a:lnTo>
                    <a:pt x="15524" y="50"/>
                  </a:lnTo>
                  <a:lnTo>
                    <a:pt x="15508" y="50"/>
                  </a:lnTo>
                  <a:lnTo>
                    <a:pt x="14228" y="17"/>
                  </a:lnTo>
                  <a:lnTo>
                    <a:pt x="1238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7"/>
            <p:cNvSpPr/>
            <p:nvPr/>
          </p:nvSpPr>
          <p:spPr>
            <a:xfrm>
              <a:off x="2593750" y="3894825"/>
              <a:ext cx="77300" cy="19975"/>
            </a:xfrm>
            <a:custGeom>
              <a:rect b="b" l="l" r="r" t="t"/>
              <a:pathLst>
                <a:path extrusionOk="0" h="799" w="3092">
                  <a:moveTo>
                    <a:pt x="848" y="1"/>
                  </a:moveTo>
                  <a:lnTo>
                    <a:pt x="449" y="18"/>
                  </a:lnTo>
                  <a:lnTo>
                    <a:pt x="50" y="84"/>
                  </a:lnTo>
                  <a:lnTo>
                    <a:pt x="17" y="101"/>
                  </a:lnTo>
                  <a:lnTo>
                    <a:pt x="0" y="134"/>
                  </a:lnTo>
                  <a:lnTo>
                    <a:pt x="0" y="151"/>
                  </a:lnTo>
                  <a:lnTo>
                    <a:pt x="17" y="184"/>
                  </a:lnTo>
                  <a:lnTo>
                    <a:pt x="33" y="200"/>
                  </a:lnTo>
                  <a:lnTo>
                    <a:pt x="67" y="200"/>
                  </a:lnTo>
                  <a:lnTo>
                    <a:pt x="432" y="250"/>
                  </a:lnTo>
                  <a:lnTo>
                    <a:pt x="814" y="300"/>
                  </a:lnTo>
                  <a:lnTo>
                    <a:pt x="1197" y="350"/>
                  </a:lnTo>
                  <a:lnTo>
                    <a:pt x="1562" y="416"/>
                  </a:lnTo>
                  <a:lnTo>
                    <a:pt x="1945" y="500"/>
                  </a:lnTo>
                  <a:lnTo>
                    <a:pt x="2310" y="583"/>
                  </a:lnTo>
                  <a:lnTo>
                    <a:pt x="2676" y="682"/>
                  </a:lnTo>
                  <a:lnTo>
                    <a:pt x="3042" y="799"/>
                  </a:lnTo>
                  <a:lnTo>
                    <a:pt x="3075" y="799"/>
                  </a:lnTo>
                  <a:lnTo>
                    <a:pt x="3092" y="782"/>
                  </a:lnTo>
                  <a:lnTo>
                    <a:pt x="3092" y="766"/>
                  </a:lnTo>
                  <a:lnTo>
                    <a:pt x="3075" y="732"/>
                  </a:lnTo>
                  <a:lnTo>
                    <a:pt x="2925" y="616"/>
                  </a:lnTo>
                  <a:lnTo>
                    <a:pt x="2776" y="500"/>
                  </a:lnTo>
                  <a:lnTo>
                    <a:pt x="2593" y="400"/>
                  </a:lnTo>
                  <a:lnTo>
                    <a:pt x="2427" y="300"/>
                  </a:lnTo>
                  <a:lnTo>
                    <a:pt x="2244" y="234"/>
                  </a:lnTo>
                  <a:lnTo>
                    <a:pt x="2044" y="167"/>
                  </a:lnTo>
                  <a:lnTo>
                    <a:pt x="1862" y="117"/>
                  </a:lnTo>
                  <a:lnTo>
                    <a:pt x="1662" y="67"/>
                  </a:lnTo>
                  <a:lnTo>
                    <a:pt x="1463" y="34"/>
                  </a:lnTo>
                  <a:lnTo>
                    <a:pt x="1247" y="18"/>
                  </a:lnTo>
                  <a:lnTo>
                    <a:pt x="8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7"/>
            <p:cNvSpPr/>
            <p:nvPr/>
          </p:nvSpPr>
          <p:spPr>
            <a:xfrm>
              <a:off x="2575875" y="3906050"/>
              <a:ext cx="76900" cy="19975"/>
            </a:xfrm>
            <a:custGeom>
              <a:rect b="b" l="l" r="r" t="t"/>
              <a:pathLst>
                <a:path extrusionOk="0" h="799" w="3076">
                  <a:moveTo>
                    <a:pt x="831" y="1"/>
                  </a:moveTo>
                  <a:lnTo>
                    <a:pt x="432" y="17"/>
                  </a:lnTo>
                  <a:lnTo>
                    <a:pt x="50" y="84"/>
                  </a:lnTo>
                  <a:lnTo>
                    <a:pt x="17" y="117"/>
                  </a:lnTo>
                  <a:lnTo>
                    <a:pt x="0" y="134"/>
                  </a:lnTo>
                  <a:lnTo>
                    <a:pt x="17" y="167"/>
                  </a:lnTo>
                  <a:lnTo>
                    <a:pt x="17" y="184"/>
                  </a:lnTo>
                  <a:lnTo>
                    <a:pt x="50" y="200"/>
                  </a:lnTo>
                  <a:lnTo>
                    <a:pt x="416" y="233"/>
                  </a:lnTo>
                  <a:lnTo>
                    <a:pt x="798" y="283"/>
                  </a:lnTo>
                  <a:lnTo>
                    <a:pt x="1180" y="350"/>
                  </a:lnTo>
                  <a:lnTo>
                    <a:pt x="1546" y="416"/>
                  </a:lnTo>
                  <a:lnTo>
                    <a:pt x="1928" y="499"/>
                  </a:lnTo>
                  <a:lnTo>
                    <a:pt x="2294" y="582"/>
                  </a:lnTo>
                  <a:lnTo>
                    <a:pt x="2660" y="682"/>
                  </a:lnTo>
                  <a:lnTo>
                    <a:pt x="3025" y="799"/>
                  </a:lnTo>
                  <a:lnTo>
                    <a:pt x="3059" y="799"/>
                  </a:lnTo>
                  <a:lnTo>
                    <a:pt x="3075" y="782"/>
                  </a:lnTo>
                  <a:lnTo>
                    <a:pt x="3075" y="765"/>
                  </a:lnTo>
                  <a:lnTo>
                    <a:pt x="3075" y="732"/>
                  </a:lnTo>
                  <a:lnTo>
                    <a:pt x="2909" y="616"/>
                  </a:lnTo>
                  <a:lnTo>
                    <a:pt x="2759" y="499"/>
                  </a:lnTo>
                  <a:lnTo>
                    <a:pt x="2593" y="400"/>
                  </a:lnTo>
                  <a:lnTo>
                    <a:pt x="2410" y="300"/>
                  </a:lnTo>
                  <a:lnTo>
                    <a:pt x="2228" y="233"/>
                  </a:lnTo>
                  <a:lnTo>
                    <a:pt x="2028" y="167"/>
                  </a:lnTo>
                  <a:lnTo>
                    <a:pt x="1845" y="100"/>
                  </a:lnTo>
                  <a:lnTo>
                    <a:pt x="1646" y="67"/>
                  </a:lnTo>
                  <a:lnTo>
                    <a:pt x="1446" y="34"/>
                  </a:lnTo>
                  <a:lnTo>
                    <a:pt x="1247" y="17"/>
                  </a:lnTo>
                  <a:lnTo>
                    <a:pt x="83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7"/>
            <p:cNvSpPr/>
            <p:nvPr/>
          </p:nvSpPr>
          <p:spPr>
            <a:xfrm>
              <a:off x="2557175" y="3917275"/>
              <a:ext cx="77725" cy="19975"/>
            </a:xfrm>
            <a:custGeom>
              <a:rect b="b" l="l" r="r" t="t"/>
              <a:pathLst>
                <a:path extrusionOk="0" h="799" w="3109">
                  <a:moveTo>
                    <a:pt x="865" y="0"/>
                  </a:moveTo>
                  <a:lnTo>
                    <a:pt x="449" y="17"/>
                  </a:lnTo>
                  <a:lnTo>
                    <a:pt x="67" y="84"/>
                  </a:lnTo>
                  <a:lnTo>
                    <a:pt x="50" y="84"/>
                  </a:lnTo>
                  <a:lnTo>
                    <a:pt x="34" y="100"/>
                  </a:lnTo>
                  <a:lnTo>
                    <a:pt x="17" y="117"/>
                  </a:lnTo>
                  <a:lnTo>
                    <a:pt x="0" y="133"/>
                  </a:lnTo>
                  <a:lnTo>
                    <a:pt x="34" y="183"/>
                  </a:lnTo>
                  <a:lnTo>
                    <a:pt x="50" y="200"/>
                  </a:lnTo>
                  <a:lnTo>
                    <a:pt x="67" y="200"/>
                  </a:lnTo>
                  <a:lnTo>
                    <a:pt x="449" y="233"/>
                  </a:lnTo>
                  <a:lnTo>
                    <a:pt x="831" y="283"/>
                  </a:lnTo>
                  <a:lnTo>
                    <a:pt x="1197" y="350"/>
                  </a:lnTo>
                  <a:lnTo>
                    <a:pt x="1579" y="416"/>
                  </a:lnTo>
                  <a:lnTo>
                    <a:pt x="1945" y="499"/>
                  </a:lnTo>
                  <a:lnTo>
                    <a:pt x="2311" y="582"/>
                  </a:lnTo>
                  <a:lnTo>
                    <a:pt x="2693" y="682"/>
                  </a:lnTo>
                  <a:lnTo>
                    <a:pt x="3059" y="798"/>
                  </a:lnTo>
                  <a:lnTo>
                    <a:pt x="3075" y="798"/>
                  </a:lnTo>
                  <a:lnTo>
                    <a:pt x="3092" y="782"/>
                  </a:lnTo>
                  <a:lnTo>
                    <a:pt x="3109" y="748"/>
                  </a:lnTo>
                  <a:lnTo>
                    <a:pt x="3092" y="732"/>
                  </a:lnTo>
                  <a:lnTo>
                    <a:pt x="2942" y="599"/>
                  </a:lnTo>
                  <a:lnTo>
                    <a:pt x="2776" y="499"/>
                  </a:lnTo>
                  <a:lnTo>
                    <a:pt x="2610" y="383"/>
                  </a:lnTo>
                  <a:lnTo>
                    <a:pt x="2427" y="300"/>
                  </a:lnTo>
                  <a:lnTo>
                    <a:pt x="2244" y="217"/>
                  </a:lnTo>
                  <a:lnTo>
                    <a:pt x="2061" y="167"/>
                  </a:lnTo>
                  <a:lnTo>
                    <a:pt x="1862" y="100"/>
                  </a:lnTo>
                  <a:lnTo>
                    <a:pt x="1662" y="67"/>
                  </a:lnTo>
                  <a:lnTo>
                    <a:pt x="1463" y="34"/>
                  </a:lnTo>
                  <a:lnTo>
                    <a:pt x="12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7"/>
            <p:cNvSpPr/>
            <p:nvPr/>
          </p:nvSpPr>
          <p:spPr>
            <a:xfrm>
              <a:off x="2488200" y="2547700"/>
              <a:ext cx="402250" cy="1349650"/>
            </a:xfrm>
            <a:custGeom>
              <a:rect b="b" l="l" r="r" t="t"/>
              <a:pathLst>
                <a:path extrusionOk="0" h="53986" w="16090">
                  <a:moveTo>
                    <a:pt x="0" y="1"/>
                  </a:moveTo>
                  <a:lnTo>
                    <a:pt x="50" y="765"/>
                  </a:lnTo>
                  <a:lnTo>
                    <a:pt x="117" y="1596"/>
                  </a:lnTo>
                  <a:lnTo>
                    <a:pt x="233" y="2677"/>
                  </a:lnTo>
                  <a:lnTo>
                    <a:pt x="399" y="3906"/>
                  </a:lnTo>
                  <a:lnTo>
                    <a:pt x="499" y="4571"/>
                  </a:lnTo>
                  <a:lnTo>
                    <a:pt x="615" y="5253"/>
                  </a:lnTo>
                  <a:lnTo>
                    <a:pt x="748" y="5934"/>
                  </a:lnTo>
                  <a:lnTo>
                    <a:pt x="881" y="6632"/>
                  </a:lnTo>
                  <a:lnTo>
                    <a:pt x="1047" y="7314"/>
                  </a:lnTo>
                  <a:lnTo>
                    <a:pt x="1230" y="7979"/>
                  </a:lnTo>
                  <a:lnTo>
                    <a:pt x="1363" y="8411"/>
                  </a:lnTo>
                  <a:lnTo>
                    <a:pt x="1496" y="8826"/>
                  </a:lnTo>
                  <a:lnTo>
                    <a:pt x="2194" y="9125"/>
                  </a:lnTo>
                  <a:lnTo>
                    <a:pt x="2876" y="9458"/>
                  </a:lnTo>
                  <a:lnTo>
                    <a:pt x="3541" y="9824"/>
                  </a:lnTo>
                  <a:lnTo>
                    <a:pt x="4172" y="10206"/>
                  </a:lnTo>
                  <a:lnTo>
                    <a:pt x="4239" y="12500"/>
                  </a:lnTo>
                  <a:lnTo>
                    <a:pt x="4388" y="17768"/>
                  </a:lnTo>
                  <a:lnTo>
                    <a:pt x="4554" y="24300"/>
                  </a:lnTo>
                  <a:lnTo>
                    <a:pt x="4604" y="26810"/>
                  </a:lnTo>
                  <a:lnTo>
                    <a:pt x="4621" y="27691"/>
                  </a:lnTo>
                  <a:lnTo>
                    <a:pt x="4604" y="28273"/>
                  </a:lnTo>
                  <a:lnTo>
                    <a:pt x="4604" y="29204"/>
                  </a:lnTo>
                  <a:lnTo>
                    <a:pt x="4604" y="30500"/>
                  </a:lnTo>
                  <a:lnTo>
                    <a:pt x="4654" y="33941"/>
                  </a:lnTo>
                  <a:lnTo>
                    <a:pt x="4721" y="38129"/>
                  </a:lnTo>
                  <a:lnTo>
                    <a:pt x="4820" y="42584"/>
                  </a:lnTo>
                  <a:lnTo>
                    <a:pt x="5020" y="50479"/>
                  </a:lnTo>
                  <a:lnTo>
                    <a:pt x="5120" y="53936"/>
                  </a:lnTo>
                  <a:lnTo>
                    <a:pt x="16090" y="53986"/>
                  </a:lnTo>
                  <a:lnTo>
                    <a:pt x="16090" y="53986"/>
                  </a:lnTo>
                  <a:lnTo>
                    <a:pt x="15774" y="50163"/>
                  </a:lnTo>
                  <a:lnTo>
                    <a:pt x="15092" y="41669"/>
                  </a:lnTo>
                  <a:lnTo>
                    <a:pt x="14727" y="37049"/>
                  </a:lnTo>
                  <a:lnTo>
                    <a:pt x="14411" y="32910"/>
                  </a:lnTo>
                  <a:lnTo>
                    <a:pt x="14195" y="29802"/>
                  </a:lnTo>
                  <a:lnTo>
                    <a:pt x="14128" y="28805"/>
                  </a:lnTo>
                  <a:lnTo>
                    <a:pt x="14112" y="28290"/>
                  </a:lnTo>
                  <a:lnTo>
                    <a:pt x="14112" y="27758"/>
                  </a:lnTo>
                  <a:lnTo>
                    <a:pt x="14095" y="27060"/>
                  </a:lnTo>
                  <a:lnTo>
                    <a:pt x="14028" y="25215"/>
                  </a:lnTo>
                  <a:lnTo>
                    <a:pt x="13929" y="22888"/>
                  </a:lnTo>
                  <a:lnTo>
                    <a:pt x="13796" y="20178"/>
                  </a:lnTo>
                  <a:lnTo>
                    <a:pt x="13480" y="14162"/>
                  </a:lnTo>
                  <a:lnTo>
                    <a:pt x="13148" y="8178"/>
                  </a:lnTo>
                  <a:lnTo>
                    <a:pt x="12815" y="2361"/>
                  </a:lnTo>
                  <a:lnTo>
                    <a:pt x="1268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7"/>
            <p:cNvSpPr/>
            <p:nvPr/>
          </p:nvSpPr>
          <p:spPr>
            <a:xfrm>
              <a:off x="2624475" y="3846625"/>
              <a:ext cx="247275" cy="5425"/>
            </a:xfrm>
            <a:custGeom>
              <a:rect b="b" l="l" r="r" t="t"/>
              <a:pathLst>
                <a:path extrusionOk="0" h="217" w="9891">
                  <a:moveTo>
                    <a:pt x="2893" y="1"/>
                  </a:moveTo>
                  <a:lnTo>
                    <a:pt x="1979" y="18"/>
                  </a:lnTo>
                  <a:lnTo>
                    <a:pt x="1464" y="18"/>
                  </a:lnTo>
                  <a:lnTo>
                    <a:pt x="34" y="51"/>
                  </a:lnTo>
                  <a:lnTo>
                    <a:pt x="18" y="51"/>
                  </a:lnTo>
                  <a:lnTo>
                    <a:pt x="1" y="67"/>
                  </a:lnTo>
                  <a:lnTo>
                    <a:pt x="1" y="84"/>
                  </a:lnTo>
                  <a:lnTo>
                    <a:pt x="18" y="101"/>
                  </a:lnTo>
                  <a:lnTo>
                    <a:pt x="34" y="101"/>
                  </a:lnTo>
                  <a:lnTo>
                    <a:pt x="1464" y="150"/>
                  </a:lnTo>
                  <a:lnTo>
                    <a:pt x="2893" y="184"/>
                  </a:lnTo>
                  <a:lnTo>
                    <a:pt x="4223" y="200"/>
                  </a:lnTo>
                  <a:lnTo>
                    <a:pt x="6400" y="217"/>
                  </a:lnTo>
                  <a:lnTo>
                    <a:pt x="7547" y="200"/>
                  </a:lnTo>
                  <a:lnTo>
                    <a:pt x="8577" y="200"/>
                  </a:lnTo>
                  <a:lnTo>
                    <a:pt x="9392" y="184"/>
                  </a:lnTo>
                  <a:lnTo>
                    <a:pt x="9674" y="167"/>
                  </a:lnTo>
                  <a:lnTo>
                    <a:pt x="9874" y="134"/>
                  </a:lnTo>
                  <a:lnTo>
                    <a:pt x="9891" y="134"/>
                  </a:lnTo>
                  <a:lnTo>
                    <a:pt x="9891" y="117"/>
                  </a:lnTo>
                  <a:lnTo>
                    <a:pt x="9891" y="101"/>
                  </a:lnTo>
                  <a:lnTo>
                    <a:pt x="9874" y="101"/>
                  </a:lnTo>
                  <a:lnTo>
                    <a:pt x="9674" y="84"/>
                  </a:lnTo>
                  <a:lnTo>
                    <a:pt x="9392" y="67"/>
                  </a:lnTo>
                  <a:lnTo>
                    <a:pt x="8577" y="34"/>
                  </a:lnTo>
                  <a:lnTo>
                    <a:pt x="7547" y="18"/>
                  </a:lnTo>
                  <a:lnTo>
                    <a:pt x="6417"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7"/>
            <p:cNvSpPr/>
            <p:nvPr/>
          </p:nvSpPr>
          <p:spPr>
            <a:xfrm>
              <a:off x="2779900" y="2586750"/>
              <a:ext cx="71500" cy="1211300"/>
            </a:xfrm>
            <a:custGeom>
              <a:rect b="b" l="l" r="r" t="t"/>
              <a:pathLst>
                <a:path extrusionOk="0" h="48452" w="2860">
                  <a:moveTo>
                    <a:pt x="17" y="1"/>
                  </a:moveTo>
                  <a:lnTo>
                    <a:pt x="0" y="18"/>
                  </a:lnTo>
                  <a:lnTo>
                    <a:pt x="150" y="5203"/>
                  </a:lnTo>
                  <a:lnTo>
                    <a:pt x="316" y="10406"/>
                  </a:lnTo>
                  <a:lnTo>
                    <a:pt x="482" y="14993"/>
                  </a:lnTo>
                  <a:lnTo>
                    <a:pt x="682" y="19564"/>
                  </a:lnTo>
                  <a:lnTo>
                    <a:pt x="914" y="24151"/>
                  </a:lnTo>
                  <a:lnTo>
                    <a:pt x="1047" y="26445"/>
                  </a:lnTo>
                  <a:lnTo>
                    <a:pt x="1180" y="28739"/>
                  </a:lnTo>
                  <a:lnTo>
                    <a:pt x="1496" y="33542"/>
                  </a:lnTo>
                  <a:lnTo>
                    <a:pt x="1662" y="36052"/>
                  </a:lnTo>
                  <a:lnTo>
                    <a:pt x="1845" y="38595"/>
                  </a:lnTo>
                  <a:lnTo>
                    <a:pt x="2061" y="41138"/>
                  </a:lnTo>
                  <a:lnTo>
                    <a:pt x="2277" y="43648"/>
                  </a:lnTo>
                  <a:lnTo>
                    <a:pt x="2543" y="46091"/>
                  </a:lnTo>
                  <a:lnTo>
                    <a:pt x="2676" y="47271"/>
                  </a:lnTo>
                  <a:lnTo>
                    <a:pt x="2826" y="48435"/>
                  </a:lnTo>
                  <a:lnTo>
                    <a:pt x="2826" y="48451"/>
                  </a:lnTo>
                  <a:lnTo>
                    <a:pt x="2859" y="48451"/>
                  </a:lnTo>
                  <a:lnTo>
                    <a:pt x="2859" y="48435"/>
                  </a:lnTo>
                  <a:lnTo>
                    <a:pt x="2726" y="47088"/>
                  </a:lnTo>
                  <a:lnTo>
                    <a:pt x="2593" y="45659"/>
                  </a:lnTo>
                  <a:lnTo>
                    <a:pt x="2360" y="42617"/>
                  </a:lnTo>
                  <a:lnTo>
                    <a:pt x="2144" y="39576"/>
                  </a:lnTo>
                  <a:lnTo>
                    <a:pt x="1928" y="36783"/>
                  </a:lnTo>
                  <a:lnTo>
                    <a:pt x="1746" y="34490"/>
                  </a:lnTo>
                  <a:lnTo>
                    <a:pt x="1579" y="32196"/>
                  </a:lnTo>
                  <a:lnTo>
                    <a:pt x="1413" y="29886"/>
                  </a:lnTo>
                  <a:lnTo>
                    <a:pt x="1263" y="27592"/>
                  </a:lnTo>
                  <a:lnTo>
                    <a:pt x="1131" y="25282"/>
                  </a:lnTo>
                  <a:lnTo>
                    <a:pt x="998" y="22988"/>
                  </a:lnTo>
                  <a:lnTo>
                    <a:pt x="765" y="18400"/>
                  </a:lnTo>
                  <a:lnTo>
                    <a:pt x="582" y="13813"/>
                  </a:lnTo>
                  <a:lnTo>
                    <a:pt x="399" y="9209"/>
                  </a:lnTo>
                  <a:lnTo>
                    <a:pt x="233" y="4622"/>
                  </a:lnTo>
                  <a:lnTo>
                    <a:pt x="83" y="34"/>
                  </a:lnTo>
                  <a:lnTo>
                    <a:pt x="67"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7"/>
            <p:cNvSpPr/>
            <p:nvPr/>
          </p:nvSpPr>
          <p:spPr>
            <a:xfrm>
              <a:off x="2511875" y="2761700"/>
              <a:ext cx="81050" cy="42825"/>
            </a:xfrm>
            <a:custGeom>
              <a:rect b="b" l="l" r="r" t="t"/>
              <a:pathLst>
                <a:path extrusionOk="0" h="1713" w="3242">
                  <a:moveTo>
                    <a:pt x="51" y="0"/>
                  </a:moveTo>
                  <a:lnTo>
                    <a:pt x="17" y="17"/>
                  </a:lnTo>
                  <a:lnTo>
                    <a:pt x="1" y="34"/>
                  </a:lnTo>
                  <a:lnTo>
                    <a:pt x="1" y="67"/>
                  </a:lnTo>
                  <a:lnTo>
                    <a:pt x="1" y="100"/>
                  </a:lnTo>
                  <a:lnTo>
                    <a:pt x="17" y="117"/>
                  </a:lnTo>
                  <a:lnTo>
                    <a:pt x="34" y="133"/>
                  </a:lnTo>
                  <a:lnTo>
                    <a:pt x="815" y="549"/>
                  </a:lnTo>
                  <a:lnTo>
                    <a:pt x="1613" y="948"/>
                  </a:lnTo>
                  <a:lnTo>
                    <a:pt x="3192" y="1712"/>
                  </a:lnTo>
                  <a:lnTo>
                    <a:pt x="3242" y="1712"/>
                  </a:lnTo>
                  <a:lnTo>
                    <a:pt x="3242" y="1679"/>
                  </a:lnTo>
                  <a:lnTo>
                    <a:pt x="3225" y="1646"/>
                  </a:lnTo>
                  <a:lnTo>
                    <a:pt x="2477" y="1197"/>
                  </a:lnTo>
                  <a:lnTo>
                    <a:pt x="1696" y="765"/>
                  </a:lnTo>
                  <a:lnTo>
                    <a:pt x="915" y="366"/>
                  </a:lnTo>
                  <a:lnTo>
                    <a:pt x="100"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7"/>
            <p:cNvSpPr/>
            <p:nvPr/>
          </p:nvSpPr>
          <p:spPr>
            <a:xfrm>
              <a:off x="2511475" y="2667375"/>
              <a:ext cx="50700" cy="120100"/>
            </a:xfrm>
            <a:custGeom>
              <a:rect b="b" l="l" r="r" t="t"/>
              <a:pathLst>
                <a:path extrusionOk="0" h="4804" w="2028">
                  <a:moveTo>
                    <a:pt x="17" y="0"/>
                  </a:moveTo>
                  <a:lnTo>
                    <a:pt x="0" y="17"/>
                  </a:lnTo>
                  <a:lnTo>
                    <a:pt x="83" y="682"/>
                  </a:lnTo>
                  <a:lnTo>
                    <a:pt x="150" y="1347"/>
                  </a:lnTo>
                  <a:lnTo>
                    <a:pt x="166" y="1629"/>
                  </a:lnTo>
                  <a:lnTo>
                    <a:pt x="216" y="1912"/>
                  </a:lnTo>
                  <a:lnTo>
                    <a:pt x="266" y="2178"/>
                  </a:lnTo>
                  <a:lnTo>
                    <a:pt x="332" y="2460"/>
                  </a:lnTo>
                  <a:lnTo>
                    <a:pt x="366" y="2577"/>
                  </a:lnTo>
                  <a:lnTo>
                    <a:pt x="416" y="2710"/>
                  </a:lnTo>
                  <a:lnTo>
                    <a:pt x="549" y="2942"/>
                  </a:lnTo>
                  <a:lnTo>
                    <a:pt x="698" y="3142"/>
                  </a:lnTo>
                  <a:lnTo>
                    <a:pt x="781" y="3241"/>
                  </a:lnTo>
                  <a:lnTo>
                    <a:pt x="881" y="3325"/>
                  </a:lnTo>
                  <a:lnTo>
                    <a:pt x="1114" y="3507"/>
                  </a:lnTo>
                  <a:lnTo>
                    <a:pt x="1346" y="3674"/>
                  </a:lnTo>
                  <a:lnTo>
                    <a:pt x="1562" y="3840"/>
                  </a:lnTo>
                  <a:lnTo>
                    <a:pt x="1779" y="3989"/>
                  </a:lnTo>
                  <a:lnTo>
                    <a:pt x="1795" y="4056"/>
                  </a:lnTo>
                  <a:lnTo>
                    <a:pt x="1795" y="4106"/>
                  </a:lnTo>
                  <a:lnTo>
                    <a:pt x="1878" y="4455"/>
                  </a:lnTo>
                  <a:lnTo>
                    <a:pt x="1911" y="4621"/>
                  </a:lnTo>
                  <a:lnTo>
                    <a:pt x="1961" y="4787"/>
                  </a:lnTo>
                  <a:lnTo>
                    <a:pt x="1978" y="4804"/>
                  </a:lnTo>
                  <a:lnTo>
                    <a:pt x="2011" y="4804"/>
                  </a:lnTo>
                  <a:lnTo>
                    <a:pt x="2028" y="4787"/>
                  </a:lnTo>
                  <a:lnTo>
                    <a:pt x="2028" y="4604"/>
                  </a:lnTo>
                  <a:lnTo>
                    <a:pt x="2028" y="4438"/>
                  </a:lnTo>
                  <a:lnTo>
                    <a:pt x="1995" y="4089"/>
                  </a:lnTo>
                  <a:lnTo>
                    <a:pt x="1862" y="3192"/>
                  </a:lnTo>
                  <a:lnTo>
                    <a:pt x="1745" y="2543"/>
                  </a:lnTo>
                  <a:lnTo>
                    <a:pt x="1679" y="2128"/>
                  </a:lnTo>
                  <a:lnTo>
                    <a:pt x="1562" y="1646"/>
                  </a:lnTo>
                  <a:lnTo>
                    <a:pt x="1446" y="1164"/>
                  </a:lnTo>
                  <a:lnTo>
                    <a:pt x="1197" y="216"/>
                  </a:lnTo>
                  <a:lnTo>
                    <a:pt x="1180" y="200"/>
                  </a:lnTo>
                  <a:lnTo>
                    <a:pt x="1164" y="200"/>
                  </a:lnTo>
                  <a:lnTo>
                    <a:pt x="1147" y="216"/>
                  </a:lnTo>
                  <a:lnTo>
                    <a:pt x="1247" y="698"/>
                  </a:lnTo>
                  <a:lnTo>
                    <a:pt x="1330" y="1180"/>
                  </a:lnTo>
                  <a:lnTo>
                    <a:pt x="1479" y="2161"/>
                  </a:lnTo>
                  <a:lnTo>
                    <a:pt x="1629" y="3142"/>
                  </a:lnTo>
                  <a:lnTo>
                    <a:pt x="1712" y="3591"/>
                  </a:lnTo>
                  <a:lnTo>
                    <a:pt x="1745" y="3740"/>
                  </a:lnTo>
                  <a:lnTo>
                    <a:pt x="1745" y="3740"/>
                  </a:lnTo>
                  <a:lnTo>
                    <a:pt x="1496" y="3557"/>
                  </a:lnTo>
                  <a:lnTo>
                    <a:pt x="1263" y="3374"/>
                  </a:lnTo>
                  <a:lnTo>
                    <a:pt x="1047" y="3175"/>
                  </a:lnTo>
                  <a:lnTo>
                    <a:pt x="864" y="2976"/>
                  </a:lnTo>
                  <a:lnTo>
                    <a:pt x="715" y="2759"/>
                  </a:lnTo>
                  <a:lnTo>
                    <a:pt x="615" y="2527"/>
                  </a:lnTo>
                  <a:lnTo>
                    <a:pt x="532" y="2261"/>
                  </a:lnTo>
                  <a:lnTo>
                    <a:pt x="465" y="1995"/>
                  </a:lnTo>
                  <a:lnTo>
                    <a:pt x="416" y="1729"/>
                  </a:lnTo>
                  <a:lnTo>
                    <a:pt x="299" y="1164"/>
                  </a:lnTo>
                  <a:lnTo>
                    <a:pt x="166" y="582"/>
                  </a:lnTo>
                  <a:lnTo>
                    <a:pt x="50"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7"/>
            <p:cNvSpPr/>
            <p:nvPr/>
          </p:nvSpPr>
          <p:spPr>
            <a:xfrm>
              <a:off x="2088450" y="2221500"/>
              <a:ext cx="478300" cy="295900"/>
            </a:xfrm>
            <a:custGeom>
              <a:rect b="b" l="l" r="r" t="t"/>
              <a:pathLst>
                <a:path extrusionOk="0" h="11836" w="19132">
                  <a:moveTo>
                    <a:pt x="18101" y="1"/>
                  </a:moveTo>
                  <a:lnTo>
                    <a:pt x="17968" y="34"/>
                  </a:lnTo>
                  <a:lnTo>
                    <a:pt x="17835" y="67"/>
                  </a:lnTo>
                  <a:lnTo>
                    <a:pt x="17686" y="117"/>
                  </a:lnTo>
                  <a:lnTo>
                    <a:pt x="17519" y="184"/>
                  </a:lnTo>
                  <a:lnTo>
                    <a:pt x="17353" y="267"/>
                  </a:lnTo>
                  <a:lnTo>
                    <a:pt x="17187" y="367"/>
                  </a:lnTo>
                  <a:lnTo>
                    <a:pt x="17004" y="483"/>
                  </a:lnTo>
                  <a:lnTo>
                    <a:pt x="16821" y="616"/>
                  </a:lnTo>
                  <a:lnTo>
                    <a:pt x="16638" y="782"/>
                  </a:lnTo>
                  <a:lnTo>
                    <a:pt x="15276" y="1879"/>
                  </a:lnTo>
                  <a:lnTo>
                    <a:pt x="14029" y="2843"/>
                  </a:lnTo>
                  <a:lnTo>
                    <a:pt x="12932" y="3658"/>
                  </a:lnTo>
                  <a:lnTo>
                    <a:pt x="12001" y="4356"/>
                  </a:lnTo>
                  <a:lnTo>
                    <a:pt x="11203" y="4888"/>
                  </a:lnTo>
                  <a:lnTo>
                    <a:pt x="10588" y="5286"/>
                  </a:lnTo>
                  <a:lnTo>
                    <a:pt x="10339" y="5419"/>
                  </a:lnTo>
                  <a:lnTo>
                    <a:pt x="10140" y="5519"/>
                  </a:lnTo>
                  <a:lnTo>
                    <a:pt x="9973" y="5586"/>
                  </a:lnTo>
                  <a:lnTo>
                    <a:pt x="9874" y="5602"/>
                  </a:lnTo>
                  <a:lnTo>
                    <a:pt x="9807" y="5586"/>
                  </a:lnTo>
                  <a:lnTo>
                    <a:pt x="9724" y="5569"/>
                  </a:lnTo>
                  <a:lnTo>
                    <a:pt x="9508" y="5469"/>
                  </a:lnTo>
                  <a:lnTo>
                    <a:pt x="9242" y="5320"/>
                  </a:lnTo>
                  <a:lnTo>
                    <a:pt x="8943" y="5137"/>
                  </a:lnTo>
                  <a:lnTo>
                    <a:pt x="8228" y="4638"/>
                  </a:lnTo>
                  <a:lnTo>
                    <a:pt x="7414" y="4023"/>
                  </a:lnTo>
                  <a:lnTo>
                    <a:pt x="5735" y="2760"/>
                  </a:lnTo>
                  <a:lnTo>
                    <a:pt x="4970" y="2195"/>
                  </a:lnTo>
                  <a:lnTo>
                    <a:pt x="4638" y="1946"/>
                  </a:lnTo>
                  <a:lnTo>
                    <a:pt x="4322" y="1746"/>
                  </a:lnTo>
                  <a:lnTo>
                    <a:pt x="4223" y="1696"/>
                  </a:lnTo>
                  <a:lnTo>
                    <a:pt x="3940" y="1696"/>
                  </a:lnTo>
                  <a:lnTo>
                    <a:pt x="3790" y="1746"/>
                  </a:lnTo>
                  <a:lnTo>
                    <a:pt x="3608" y="1813"/>
                  </a:lnTo>
                  <a:lnTo>
                    <a:pt x="3425" y="1912"/>
                  </a:lnTo>
                  <a:lnTo>
                    <a:pt x="3225" y="2029"/>
                  </a:lnTo>
                  <a:lnTo>
                    <a:pt x="3026" y="2162"/>
                  </a:lnTo>
                  <a:lnTo>
                    <a:pt x="2810" y="2328"/>
                  </a:lnTo>
                  <a:lnTo>
                    <a:pt x="2594" y="2494"/>
                  </a:lnTo>
                  <a:lnTo>
                    <a:pt x="2378" y="2694"/>
                  </a:lnTo>
                  <a:lnTo>
                    <a:pt x="2162" y="2893"/>
                  </a:lnTo>
                  <a:lnTo>
                    <a:pt x="1729" y="3342"/>
                  </a:lnTo>
                  <a:lnTo>
                    <a:pt x="1314" y="3824"/>
                  </a:lnTo>
                  <a:lnTo>
                    <a:pt x="1114" y="4073"/>
                  </a:lnTo>
                  <a:lnTo>
                    <a:pt x="932" y="4322"/>
                  </a:lnTo>
                  <a:lnTo>
                    <a:pt x="749" y="4588"/>
                  </a:lnTo>
                  <a:lnTo>
                    <a:pt x="599" y="4838"/>
                  </a:lnTo>
                  <a:lnTo>
                    <a:pt x="450" y="5104"/>
                  </a:lnTo>
                  <a:lnTo>
                    <a:pt x="317" y="5353"/>
                  </a:lnTo>
                  <a:lnTo>
                    <a:pt x="217" y="5602"/>
                  </a:lnTo>
                  <a:lnTo>
                    <a:pt x="117" y="5835"/>
                  </a:lnTo>
                  <a:lnTo>
                    <a:pt x="51" y="6084"/>
                  </a:lnTo>
                  <a:lnTo>
                    <a:pt x="17" y="6300"/>
                  </a:lnTo>
                  <a:lnTo>
                    <a:pt x="1" y="6516"/>
                  </a:lnTo>
                  <a:lnTo>
                    <a:pt x="17" y="6716"/>
                  </a:lnTo>
                  <a:lnTo>
                    <a:pt x="51" y="6899"/>
                  </a:lnTo>
                  <a:lnTo>
                    <a:pt x="117" y="7065"/>
                  </a:lnTo>
                  <a:lnTo>
                    <a:pt x="233" y="7215"/>
                  </a:lnTo>
                  <a:lnTo>
                    <a:pt x="300" y="7281"/>
                  </a:lnTo>
                  <a:lnTo>
                    <a:pt x="383" y="7347"/>
                  </a:lnTo>
                  <a:lnTo>
                    <a:pt x="765" y="7613"/>
                  </a:lnTo>
                  <a:lnTo>
                    <a:pt x="1231" y="7929"/>
                  </a:lnTo>
                  <a:lnTo>
                    <a:pt x="1796" y="8278"/>
                  </a:lnTo>
                  <a:lnTo>
                    <a:pt x="2427" y="8644"/>
                  </a:lnTo>
                  <a:lnTo>
                    <a:pt x="3109" y="9026"/>
                  </a:lnTo>
                  <a:lnTo>
                    <a:pt x="3824" y="9425"/>
                  </a:lnTo>
                  <a:lnTo>
                    <a:pt x="4572" y="9824"/>
                  </a:lnTo>
                  <a:lnTo>
                    <a:pt x="5320" y="10206"/>
                  </a:lnTo>
                  <a:lnTo>
                    <a:pt x="6084" y="10572"/>
                  </a:lnTo>
                  <a:lnTo>
                    <a:pt x="6815" y="10904"/>
                  </a:lnTo>
                  <a:lnTo>
                    <a:pt x="7530" y="11204"/>
                  </a:lnTo>
                  <a:lnTo>
                    <a:pt x="8195" y="11453"/>
                  </a:lnTo>
                  <a:lnTo>
                    <a:pt x="8793" y="11636"/>
                  </a:lnTo>
                  <a:lnTo>
                    <a:pt x="9076" y="11719"/>
                  </a:lnTo>
                  <a:lnTo>
                    <a:pt x="9342" y="11769"/>
                  </a:lnTo>
                  <a:lnTo>
                    <a:pt x="9575" y="11819"/>
                  </a:lnTo>
                  <a:lnTo>
                    <a:pt x="9791" y="11835"/>
                  </a:lnTo>
                  <a:lnTo>
                    <a:pt x="9973" y="11835"/>
                  </a:lnTo>
                  <a:lnTo>
                    <a:pt x="10140" y="11802"/>
                  </a:lnTo>
                  <a:lnTo>
                    <a:pt x="10356" y="11735"/>
                  </a:lnTo>
                  <a:lnTo>
                    <a:pt x="10605" y="11652"/>
                  </a:lnTo>
                  <a:lnTo>
                    <a:pt x="10854" y="11519"/>
                  </a:lnTo>
                  <a:lnTo>
                    <a:pt x="11120" y="11353"/>
                  </a:lnTo>
                  <a:lnTo>
                    <a:pt x="11403" y="11170"/>
                  </a:lnTo>
                  <a:lnTo>
                    <a:pt x="11685" y="10954"/>
                  </a:lnTo>
                  <a:lnTo>
                    <a:pt x="12001" y="10722"/>
                  </a:lnTo>
                  <a:lnTo>
                    <a:pt x="12300" y="10472"/>
                  </a:lnTo>
                  <a:lnTo>
                    <a:pt x="12949" y="9891"/>
                  </a:lnTo>
                  <a:lnTo>
                    <a:pt x="13613" y="9242"/>
                  </a:lnTo>
                  <a:lnTo>
                    <a:pt x="14295" y="8544"/>
                  </a:lnTo>
                  <a:lnTo>
                    <a:pt x="14960" y="7796"/>
                  </a:lnTo>
                  <a:lnTo>
                    <a:pt x="15625" y="7032"/>
                  </a:lnTo>
                  <a:lnTo>
                    <a:pt x="16256" y="6251"/>
                  </a:lnTo>
                  <a:lnTo>
                    <a:pt x="16855" y="5486"/>
                  </a:lnTo>
                  <a:lnTo>
                    <a:pt x="17420" y="4721"/>
                  </a:lnTo>
                  <a:lnTo>
                    <a:pt x="17902" y="3990"/>
                  </a:lnTo>
                  <a:lnTo>
                    <a:pt x="18334" y="3309"/>
                  </a:lnTo>
                  <a:lnTo>
                    <a:pt x="18517" y="2976"/>
                  </a:lnTo>
                  <a:lnTo>
                    <a:pt x="18683" y="2677"/>
                  </a:lnTo>
                  <a:lnTo>
                    <a:pt x="18816" y="2394"/>
                  </a:lnTo>
                  <a:lnTo>
                    <a:pt x="18932" y="2128"/>
                  </a:lnTo>
                  <a:lnTo>
                    <a:pt x="19032" y="1813"/>
                  </a:lnTo>
                  <a:lnTo>
                    <a:pt x="19098" y="1530"/>
                  </a:lnTo>
                  <a:lnTo>
                    <a:pt x="19132" y="1248"/>
                  </a:lnTo>
                  <a:lnTo>
                    <a:pt x="19132" y="982"/>
                  </a:lnTo>
                  <a:lnTo>
                    <a:pt x="19098" y="732"/>
                  </a:lnTo>
                  <a:lnTo>
                    <a:pt x="19082" y="633"/>
                  </a:lnTo>
                  <a:lnTo>
                    <a:pt x="19032" y="533"/>
                  </a:lnTo>
                  <a:lnTo>
                    <a:pt x="18999" y="433"/>
                  </a:lnTo>
                  <a:lnTo>
                    <a:pt x="18932" y="333"/>
                  </a:lnTo>
                  <a:lnTo>
                    <a:pt x="18882" y="267"/>
                  </a:lnTo>
                  <a:lnTo>
                    <a:pt x="18816" y="184"/>
                  </a:lnTo>
                  <a:lnTo>
                    <a:pt x="18733" y="134"/>
                  </a:lnTo>
                  <a:lnTo>
                    <a:pt x="18650" y="84"/>
                  </a:lnTo>
                  <a:lnTo>
                    <a:pt x="18550" y="34"/>
                  </a:lnTo>
                  <a:lnTo>
                    <a:pt x="18450" y="18"/>
                  </a:lnTo>
                  <a:lnTo>
                    <a:pt x="18350"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7"/>
            <p:cNvSpPr/>
            <p:nvPr/>
          </p:nvSpPr>
          <p:spPr>
            <a:xfrm>
              <a:off x="2008675" y="2193250"/>
              <a:ext cx="152950" cy="122600"/>
            </a:xfrm>
            <a:custGeom>
              <a:rect b="b" l="l" r="r" t="t"/>
              <a:pathLst>
                <a:path extrusionOk="0" h="4904" w="6118">
                  <a:moveTo>
                    <a:pt x="2028" y="1"/>
                  </a:moveTo>
                  <a:lnTo>
                    <a:pt x="1829" y="17"/>
                  </a:lnTo>
                  <a:lnTo>
                    <a:pt x="1629" y="67"/>
                  </a:lnTo>
                  <a:lnTo>
                    <a:pt x="1430" y="134"/>
                  </a:lnTo>
                  <a:lnTo>
                    <a:pt x="1247" y="233"/>
                  </a:lnTo>
                  <a:lnTo>
                    <a:pt x="1081" y="350"/>
                  </a:lnTo>
                  <a:lnTo>
                    <a:pt x="898" y="483"/>
                  </a:lnTo>
                  <a:lnTo>
                    <a:pt x="748" y="632"/>
                  </a:lnTo>
                  <a:lnTo>
                    <a:pt x="599" y="782"/>
                  </a:lnTo>
                  <a:lnTo>
                    <a:pt x="466" y="948"/>
                  </a:lnTo>
                  <a:lnTo>
                    <a:pt x="350" y="1098"/>
                  </a:lnTo>
                  <a:lnTo>
                    <a:pt x="250" y="1264"/>
                  </a:lnTo>
                  <a:lnTo>
                    <a:pt x="167" y="1414"/>
                  </a:lnTo>
                  <a:lnTo>
                    <a:pt x="100" y="1547"/>
                  </a:lnTo>
                  <a:lnTo>
                    <a:pt x="34" y="1679"/>
                  </a:lnTo>
                  <a:lnTo>
                    <a:pt x="17" y="1779"/>
                  </a:lnTo>
                  <a:lnTo>
                    <a:pt x="1" y="1879"/>
                  </a:lnTo>
                  <a:lnTo>
                    <a:pt x="17" y="2128"/>
                  </a:lnTo>
                  <a:lnTo>
                    <a:pt x="84" y="2527"/>
                  </a:lnTo>
                  <a:lnTo>
                    <a:pt x="183" y="3009"/>
                  </a:lnTo>
                  <a:lnTo>
                    <a:pt x="250" y="3275"/>
                  </a:lnTo>
                  <a:lnTo>
                    <a:pt x="333" y="3541"/>
                  </a:lnTo>
                  <a:lnTo>
                    <a:pt x="433" y="3807"/>
                  </a:lnTo>
                  <a:lnTo>
                    <a:pt x="532" y="4056"/>
                  </a:lnTo>
                  <a:lnTo>
                    <a:pt x="665" y="4272"/>
                  </a:lnTo>
                  <a:lnTo>
                    <a:pt x="798" y="4488"/>
                  </a:lnTo>
                  <a:lnTo>
                    <a:pt x="948" y="4655"/>
                  </a:lnTo>
                  <a:lnTo>
                    <a:pt x="1031" y="4721"/>
                  </a:lnTo>
                  <a:lnTo>
                    <a:pt x="1114" y="4788"/>
                  </a:lnTo>
                  <a:lnTo>
                    <a:pt x="1197" y="4837"/>
                  </a:lnTo>
                  <a:lnTo>
                    <a:pt x="1297" y="4871"/>
                  </a:lnTo>
                  <a:lnTo>
                    <a:pt x="1397" y="4887"/>
                  </a:lnTo>
                  <a:lnTo>
                    <a:pt x="1496" y="4904"/>
                  </a:lnTo>
                  <a:lnTo>
                    <a:pt x="1596" y="4887"/>
                  </a:lnTo>
                  <a:lnTo>
                    <a:pt x="1679" y="4871"/>
                  </a:lnTo>
                  <a:lnTo>
                    <a:pt x="1762" y="4854"/>
                  </a:lnTo>
                  <a:lnTo>
                    <a:pt x="1829" y="4804"/>
                  </a:lnTo>
                  <a:lnTo>
                    <a:pt x="1895" y="4771"/>
                  </a:lnTo>
                  <a:lnTo>
                    <a:pt x="1945" y="4705"/>
                  </a:lnTo>
                  <a:lnTo>
                    <a:pt x="2028" y="4588"/>
                  </a:lnTo>
                  <a:lnTo>
                    <a:pt x="2095" y="4422"/>
                  </a:lnTo>
                  <a:lnTo>
                    <a:pt x="2128" y="4256"/>
                  </a:lnTo>
                  <a:lnTo>
                    <a:pt x="2145" y="4073"/>
                  </a:lnTo>
                  <a:lnTo>
                    <a:pt x="2145" y="3873"/>
                  </a:lnTo>
                  <a:lnTo>
                    <a:pt x="2111" y="3475"/>
                  </a:lnTo>
                  <a:lnTo>
                    <a:pt x="2045" y="3126"/>
                  </a:lnTo>
                  <a:lnTo>
                    <a:pt x="2012" y="2843"/>
                  </a:lnTo>
                  <a:lnTo>
                    <a:pt x="1995" y="2743"/>
                  </a:lnTo>
                  <a:lnTo>
                    <a:pt x="1995" y="2677"/>
                  </a:lnTo>
                  <a:lnTo>
                    <a:pt x="2028" y="2494"/>
                  </a:lnTo>
                  <a:lnTo>
                    <a:pt x="2078" y="2328"/>
                  </a:lnTo>
                  <a:lnTo>
                    <a:pt x="2128" y="2261"/>
                  </a:lnTo>
                  <a:lnTo>
                    <a:pt x="2161" y="2211"/>
                  </a:lnTo>
                  <a:lnTo>
                    <a:pt x="2228" y="2178"/>
                  </a:lnTo>
                  <a:lnTo>
                    <a:pt x="2294" y="2178"/>
                  </a:lnTo>
                  <a:lnTo>
                    <a:pt x="2361" y="2195"/>
                  </a:lnTo>
                  <a:lnTo>
                    <a:pt x="2510" y="2245"/>
                  </a:lnTo>
                  <a:lnTo>
                    <a:pt x="2976" y="2461"/>
                  </a:lnTo>
                  <a:lnTo>
                    <a:pt x="4289" y="3076"/>
                  </a:lnTo>
                  <a:lnTo>
                    <a:pt x="6117" y="3957"/>
                  </a:lnTo>
                  <a:lnTo>
                    <a:pt x="5236" y="832"/>
                  </a:lnTo>
                  <a:lnTo>
                    <a:pt x="4472" y="549"/>
                  </a:lnTo>
                  <a:lnTo>
                    <a:pt x="4073" y="416"/>
                  </a:lnTo>
                  <a:lnTo>
                    <a:pt x="3674" y="283"/>
                  </a:lnTo>
                  <a:lnTo>
                    <a:pt x="3258" y="167"/>
                  </a:lnTo>
                  <a:lnTo>
                    <a:pt x="2859" y="67"/>
                  </a:lnTo>
                  <a:lnTo>
                    <a:pt x="2444" y="17"/>
                  </a:lnTo>
                  <a:lnTo>
                    <a:pt x="2244"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7"/>
            <p:cNvSpPr/>
            <p:nvPr/>
          </p:nvSpPr>
          <p:spPr>
            <a:xfrm>
              <a:off x="1984150" y="2188675"/>
              <a:ext cx="153375" cy="122200"/>
            </a:xfrm>
            <a:custGeom>
              <a:rect b="b" l="l" r="r" t="t"/>
              <a:pathLst>
                <a:path extrusionOk="0" h="4888" w="6135">
                  <a:moveTo>
                    <a:pt x="2029" y="1"/>
                  </a:moveTo>
                  <a:lnTo>
                    <a:pt x="1829" y="18"/>
                  </a:lnTo>
                  <a:lnTo>
                    <a:pt x="1630" y="67"/>
                  </a:lnTo>
                  <a:lnTo>
                    <a:pt x="1430" y="134"/>
                  </a:lnTo>
                  <a:lnTo>
                    <a:pt x="1247" y="234"/>
                  </a:lnTo>
                  <a:lnTo>
                    <a:pt x="1065" y="350"/>
                  </a:lnTo>
                  <a:lnTo>
                    <a:pt x="898" y="483"/>
                  </a:lnTo>
                  <a:lnTo>
                    <a:pt x="749" y="633"/>
                  </a:lnTo>
                  <a:lnTo>
                    <a:pt x="599" y="782"/>
                  </a:lnTo>
                  <a:lnTo>
                    <a:pt x="466" y="932"/>
                  </a:lnTo>
                  <a:lnTo>
                    <a:pt x="350" y="1098"/>
                  </a:lnTo>
                  <a:lnTo>
                    <a:pt x="250" y="1248"/>
                  </a:lnTo>
                  <a:lnTo>
                    <a:pt x="167" y="1397"/>
                  </a:lnTo>
                  <a:lnTo>
                    <a:pt x="84" y="1547"/>
                  </a:lnTo>
                  <a:lnTo>
                    <a:pt x="34" y="1663"/>
                  </a:lnTo>
                  <a:lnTo>
                    <a:pt x="1" y="1779"/>
                  </a:lnTo>
                  <a:lnTo>
                    <a:pt x="1" y="1862"/>
                  </a:lnTo>
                  <a:lnTo>
                    <a:pt x="17" y="2128"/>
                  </a:lnTo>
                  <a:lnTo>
                    <a:pt x="67" y="2527"/>
                  </a:lnTo>
                  <a:lnTo>
                    <a:pt x="184" y="3009"/>
                  </a:lnTo>
                  <a:lnTo>
                    <a:pt x="250" y="3275"/>
                  </a:lnTo>
                  <a:lnTo>
                    <a:pt x="333" y="3541"/>
                  </a:lnTo>
                  <a:lnTo>
                    <a:pt x="416" y="3807"/>
                  </a:lnTo>
                  <a:lnTo>
                    <a:pt x="533" y="4040"/>
                  </a:lnTo>
                  <a:lnTo>
                    <a:pt x="649" y="4273"/>
                  </a:lnTo>
                  <a:lnTo>
                    <a:pt x="799" y="4472"/>
                  </a:lnTo>
                  <a:lnTo>
                    <a:pt x="948" y="4655"/>
                  </a:lnTo>
                  <a:lnTo>
                    <a:pt x="1031" y="4721"/>
                  </a:lnTo>
                  <a:lnTo>
                    <a:pt x="1114" y="4788"/>
                  </a:lnTo>
                  <a:lnTo>
                    <a:pt x="1198" y="4821"/>
                  </a:lnTo>
                  <a:lnTo>
                    <a:pt x="1297" y="4871"/>
                  </a:lnTo>
                  <a:lnTo>
                    <a:pt x="1397" y="4888"/>
                  </a:lnTo>
                  <a:lnTo>
                    <a:pt x="1597" y="4888"/>
                  </a:lnTo>
                  <a:lnTo>
                    <a:pt x="1680" y="4871"/>
                  </a:lnTo>
                  <a:lnTo>
                    <a:pt x="1763" y="4838"/>
                  </a:lnTo>
                  <a:lnTo>
                    <a:pt x="1829" y="4804"/>
                  </a:lnTo>
                  <a:lnTo>
                    <a:pt x="1896" y="4755"/>
                  </a:lnTo>
                  <a:lnTo>
                    <a:pt x="1946" y="4705"/>
                  </a:lnTo>
                  <a:lnTo>
                    <a:pt x="1995" y="4655"/>
                  </a:lnTo>
                  <a:lnTo>
                    <a:pt x="2029" y="4572"/>
                  </a:lnTo>
                  <a:lnTo>
                    <a:pt x="2079" y="4422"/>
                  </a:lnTo>
                  <a:lnTo>
                    <a:pt x="2128" y="4256"/>
                  </a:lnTo>
                  <a:lnTo>
                    <a:pt x="2145" y="4056"/>
                  </a:lnTo>
                  <a:lnTo>
                    <a:pt x="2145" y="3874"/>
                  </a:lnTo>
                  <a:lnTo>
                    <a:pt x="2128" y="3674"/>
                  </a:lnTo>
                  <a:lnTo>
                    <a:pt x="2112" y="3475"/>
                  </a:lnTo>
                  <a:lnTo>
                    <a:pt x="2045" y="3109"/>
                  </a:lnTo>
                  <a:lnTo>
                    <a:pt x="2012" y="2827"/>
                  </a:lnTo>
                  <a:lnTo>
                    <a:pt x="1995" y="2727"/>
                  </a:lnTo>
                  <a:lnTo>
                    <a:pt x="1995" y="2677"/>
                  </a:lnTo>
                  <a:lnTo>
                    <a:pt x="2029" y="2494"/>
                  </a:lnTo>
                  <a:lnTo>
                    <a:pt x="2079" y="2328"/>
                  </a:lnTo>
                  <a:lnTo>
                    <a:pt x="2112" y="2261"/>
                  </a:lnTo>
                  <a:lnTo>
                    <a:pt x="2162" y="2212"/>
                  </a:lnTo>
                  <a:lnTo>
                    <a:pt x="2211" y="2178"/>
                  </a:lnTo>
                  <a:lnTo>
                    <a:pt x="2295" y="2162"/>
                  </a:lnTo>
                  <a:lnTo>
                    <a:pt x="2361" y="2195"/>
                  </a:lnTo>
                  <a:lnTo>
                    <a:pt x="2511" y="2245"/>
                  </a:lnTo>
                  <a:lnTo>
                    <a:pt x="2976" y="2461"/>
                  </a:lnTo>
                  <a:lnTo>
                    <a:pt x="4289" y="3059"/>
                  </a:lnTo>
                  <a:lnTo>
                    <a:pt x="6117" y="3940"/>
                  </a:lnTo>
                  <a:lnTo>
                    <a:pt x="6134" y="1164"/>
                  </a:lnTo>
                  <a:lnTo>
                    <a:pt x="5619" y="982"/>
                  </a:lnTo>
                  <a:lnTo>
                    <a:pt x="5104" y="799"/>
                  </a:lnTo>
                  <a:lnTo>
                    <a:pt x="4472" y="583"/>
                  </a:lnTo>
                  <a:lnTo>
                    <a:pt x="3790" y="367"/>
                  </a:lnTo>
                  <a:lnTo>
                    <a:pt x="3126" y="167"/>
                  </a:lnTo>
                  <a:lnTo>
                    <a:pt x="2810" y="101"/>
                  </a:lnTo>
                  <a:lnTo>
                    <a:pt x="2511" y="34"/>
                  </a:lnTo>
                  <a:lnTo>
                    <a:pt x="2261"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7"/>
            <p:cNvSpPr/>
            <p:nvPr/>
          </p:nvSpPr>
          <p:spPr>
            <a:xfrm>
              <a:off x="2030700" y="2241450"/>
              <a:ext cx="61100" cy="66925"/>
            </a:xfrm>
            <a:custGeom>
              <a:rect b="b" l="l" r="r" t="t"/>
              <a:pathLst>
                <a:path extrusionOk="0" h="2677" w="2444">
                  <a:moveTo>
                    <a:pt x="366" y="1"/>
                  </a:moveTo>
                  <a:lnTo>
                    <a:pt x="316" y="17"/>
                  </a:lnTo>
                  <a:lnTo>
                    <a:pt x="266" y="34"/>
                  </a:lnTo>
                  <a:lnTo>
                    <a:pt x="217" y="51"/>
                  </a:lnTo>
                  <a:lnTo>
                    <a:pt x="183" y="101"/>
                  </a:lnTo>
                  <a:lnTo>
                    <a:pt x="117" y="250"/>
                  </a:lnTo>
                  <a:lnTo>
                    <a:pt x="67" y="383"/>
                  </a:lnTo>
                  <a:lnTo>
                    <a:pt x="34" y="533"/>
                  </a:lnTo>
                  <a:lnTo>
                    <a:pt x="34" y="682"/>
                  </a:lnTo>
                  <a:lnTo>
                    <a:pt x="84" y="998"/>
                  </a:lnTo>
                  <a:lnTo>
                    <a:pt x="150" y="1297"/>
                  </a:lnTo>
                  <a:lnTo>
                    <a:pt x="183" y="1463"/>
                  </a:lnTo>
                  <a:lnTo>
                    <a:pt x="200" y="1646"/>
                  </a:lnTo>
                  <a:lnTo>
                    <a:pt x="200" y="1829"/>
                  </a:lnTo>
                  <a:lnTo>
                    <a:pt x="200" y="1995"/>
                  </a:lnTo>
                  <a:lnTo>
                    <a:pt x="183" y="2178"/>
                  </a:lnTo>
                  <a:lnTo>
                    <a:pt x="133" y="2344"/>
                  </a:lnTo>
                  <a:lnTo>
                    <a:pt x="84" y="2494"/>
                  </a:lnTo>
                  <a:lnTo>
                    <a:pt x="0" y="2644"/>
                  </a:lnTo>
                  <a:lnTo>
                    <a:pt x="0" y="2660"/>
                  </a:lnTo>
                  <a:lnTo>
                    <a:pt x="17" y="2677"/>
                  </a:lnTo>
                  <a:lnTo>
                    <a:pt x="34" y="2677"/>
                  </a:lnTo>
                  <a:lnTo>
                    <a:pt x="183" y="2444"/>
                  </a:lnTo>
                  <a:lnTo>
                    <a:pt x="300" y="2211"/>
                  </a:lnTo>
                  <a:lnTo>
                    <a:pt x="333" y="2062"/>
                  </a:lnTo>
                  <a:lnTo>
                    <a:pt x="349" y="1912"/>
                  </a:lnTo>
                  <a:lnTo>
                    <a:pt x="366" y="1779"/>
                  </a:lnTo>
                  <a:lnTo>
                    <a:pt x="349" y="1630"/>
                  </a:lnTo>
                  <a:lnTo>
                    <a:pt x="316" y="1330"/>
                  </a:lnTo>
                  <a:lnTo>
                    <a:pt x="250" y="1031"/>
                  </a:lnTo>
                  <a:lnTo>
                    <a:pt x="200" y="882"/>
                  </a:lnTo>
                  <a:lnTo>
                    <a:pt x="183" y="732"/>
                  </a:lnTo>
                  <a:lnTo>
                    <a:pt x="183" y="583"/>
                  </a:lnTo>
                  <a:lnTo>
                    <a:pt x="217" y="433"/>
                  </a:lnTo>
                  <a:lnTo>
                    <a:pt x="266" y="267"/>
                  </a:lnTo>
                  <a:lnTo>
                    <a:pt x="300" y="184"/>
                  </a:lnTo>
                  <a:lnTo>
                    <a:pt x="333" y="150"/>
                  </a:lnTo>
                  <a:lnTo>
                    <a:pt x="349" y="134"/>
                  </a:lnTo>
                  <a:lnTo>
                    <a:pt x="499" y="167"/>
                  </a:lnTo>
                  <a:lnTo>
                    <a:pt x="649" y="233"/>
                  </a:lnTo>
                  <a:lnTo>
                    <a:pt x="931" y="366"/>
                  </a:lnTo>
                  <a:lnTo>
                    <a:pt x="1230" y="499"/>
                  </a:lnTo>
                  <a:lnTo>
                    <a:pt x="1862" y="799"/>
                  </a:lnTo>
                  <a:lnTo>
                    <a:pt x="2145" y="932"/>
                  </a:lnTo>
                  <a:lnTo>
                    <a:pt x="2427" y="1048"/>
                  </a:lnTo>
                  <a:lnTo>
                    <a:pt x="2444" y="1031"/>
                  </a:lnTo>
                  <a:lnTo>
                    <a:pt x="2427" y="1015"/>
                  </a:lnTo>
                  <a:lnTo>
                    <a:pt x="2128" y="832"/>
                  </a:lnTo>
                  <a:lnTo>
                    <a:pt x="1796" y="666"/>
                  </a:lnTo>
                  <a:lnTo>
                    <a:pt x="1164" y="333"/>
                  </a:lnTo>
                  <a:lnTo>
                    <a:pt x="881" y="184"/>
                  </a:lnTo>
                  <a:lnTo>
                    <a:pt x="566" y="51"/>
                  </a:lnTo>
                  <a:lnTo>
                    <a:pt x="466" y="17"/>
                  </a:lnTo>
                  <a:lnTo>
                    <a:pt x="36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7"/>
            <p:cNvSpPr/>
            <p:nvPr/>
          </p:nvSpPr>
          <p:spPr>
            <a:xfrm>
              <a:off x="1936800" y="2120550"/>
              <a:ext cx="287550" cy="298350"/>
            </a:xfrm>
            <a:custGeom>
              <a:rect b="b" l="l" r="r" t="t"/>
              <a:pathLst>
                <a:path extrusionOk="0" h="11934" w="11502">
                  <a:moveTo>
                    <a:pt x="465" y="0"/>
                  </a:moveTo>
                  <a:lnTo>
                    <a:pt x="332" y="17"/>
                  </a:lnTo>
                  <a:lnTo>
                    <a:pt x="216" y="50"/>
                  </a:lnTo>
                  <a:lnTo>
                    <a:pt x="166" y="83"/>
                  </a:lnTo>
                  <a:lnTo>
                    <a:pt x="116" y="116"/>
                  </a:lnTo>
                  <a:lnTo>
                    <a:pt x="67" y="166"/>
                  </a:lnTo>
                  <a:lnTo>
                    <a:pt x="50" y="216"/>
                  </a:lnTo>
                  <a:lnTo>
                    <a:pt x="17" y="283"/>
                  </a:lnTo>
                  <a:lnTo>
                    <a:pt x="0" y="349"/>
                  </a:lnTo>
                  <a:lnTo>
                    <a:pt x="0" y="432"/>
                  </a:lnTo>
                  <a:lnTo>
                    <a:pt x="0" y="515"/>
                  </a:lnTo>
                  <a:lnTo>
                    <a:pt x="33" y="698"/>
                  </a:lnTo>
                  <a:lnTo>
                    <a:pt x="116" y="898"/>
                  </a:lnTo>
                  <a:lnTo>
                    <a:pt x="249" y="1130"/>
                  </a:lnTo>
                  <a:lnTo>
                    <a:pt x="449" y="1380"/>
                  </a:lnTo>
                  <a:lnTo>
                    <a:pt x="698" y="1629"/>
                  </a:lnTo>
                  <a:lnTo>
                    <a:pt x="1014" y="1895"/>
                  </a:lnTo>
                  <a:lnTo>
                    <a:pt x="1413" y="2177"/>
                  </a:lnTo>
                  <a:lnTo>
                    <a:pt x="1878" y="2477"/>
                  </a:lnTo>
                  <a:lnTo>
                    <a:pt x="2427" y="2776"/>
                  </a:lnTo>
                  <a:lnTo>
                    <a:pt x="3058" y="3075"/>
                  </a:lnTo>
                  <a:lnTo>
                    <a:pt x="3407" y="3241"/>
                  </a:lnTo>
                  <a:lnTo>
                    <a:pt x="3707" y="3407"/>
                  </a:lnTo>
                  <a:lnTo>
                    <a:pt x="3989" y="3574"/>
                  </a:lnTo>
                  <a:lnTo>
                    <a:pt x="4222" y="3756"/>
                  </a:lnTo>
                  <a:lnTo>
                    <a:pt x="4438" y="3939"/>
                  </a:lnTo>
                  <a:lnTo>
                    <a:pt x="4621" y="4105"/>
                  </a:lnTo>
                  <a:lnTo>
                    <a:pt x="4770" y="4288"/>
                  </a:lnTo>
                  <a:lnTo>
                    <a:pt x="4903" y="4455"/>
                  </a:lnTo>
                  <a:lnTo>
                    <a:pt x="5020" y="4621"/>
                  </a:lnTo>
                  <a:lnTo>
                    <a:pt x="5103" y="4787"/>
                  </a:lnTo>
                  <a:lnTo>
                    <a:pt x="5169" y="4953"/>
                  </a:lnTo>
                  <a:lnTo>
                    <a:pt x="5219" y="5103"/>
                  </a:lnTo>
                  <a:lnTo>
                    <a:pt x="5252" y="5252"/>
                  </a:lnTo>
                  <a:lnTo>
                    <a:pt x="5269" y="5402"/>
                  </a:lnTo>
                  <a:lnTo>
                    <a:pt x="5286" y="5535"/>
                  </a:lnTo>
                  <a:lnTo>
                    <a:pt x="5269" y="5651"/>
                  </a:lnTo>
                  <a:lnTo>
                    <a:pt x="5252" y="5768"/>
                  </a:lnTo>
                  <a:lnTo>
                    <a:pt x="5236" y="5901"/>
                  </a:lnTo>
                  <a:lnTo>
                    <a:pt x="5202" y="6034"/>
                  </a:lnTo>
                  <a:lnTo>
                    <a:pt x="5136" y="6183"/>
                  </a:lnTo>
                  <a:lnTo>
                    <a:pt x="5086" y="6316"/>
                  </a:lnTo>
                  <a:lnTo>
                    <a:pt x="5003" y="6466"/>
                  </a:lnTo>
                  <a:lnTo>
                    <a:pt x="4920" y="6599"/>
                  </a:lnTo>
                  <a:lnTo>
                    <a:pt x="4820" y="6748"/>
                  </a:lnTo>
                  <a:lnTo>
                    <a:pt x="4704" y="6865"/>
                  </a:lnTo>
                  <a:lnTo>
                    <a:pt x="4587" y="6998"/>
                  </a:lnTo>
                  <a:lnTo>
                    <a:pt x="4455" y="7097"/>
                  </a:lnTo>
                  <a:lnTo>
                    <a:pt x="4305" y="7180"/>
                  </a:lnTo>
                  <a:lnTo>
                    <a:pt x="4139" y="7263"/>
                  </a:lnTo>
                  <a:lnTo>
                    <a:pt x="3973" y="7313"/>
                  </a:lnTo>
                  <a:lnTo>
                    <a:pt x="3806" y="7347"/>
                  </a:lnTo>
                  <a:lnTo>
                    <a:pt x="3607" y="7347"/>
                  </a:lnTo>
                  <a:lnTo>
                    <a:pt x="3424" y="7330"/>
                  </a:lnTo>
                  <a:lnTo>
                    <a:pt x="3241" y="7280"/>
                  </a:lnTo>
                  <a:lnTo>
                    <a:pt x="3075" y="7197"/>
                  </a:lnTo>
                  <a:lnTo>
                    <a:pt x="2909" y="7097"/>
                  </a:lnTo>
                  <a:lnTo>
                    <a:pt x="2743" y="6981"/>
                  </a:lnTo>
                  <a:lnTo>
                    <a:pt x="2576" y="6848"/>
                  </a:lnTo>
                  <a:lnTo>
                    <a:pt x="2277" y="6549"/>
                  </a:lnTo>
                  <a:lnTo>
                    <a:pt x="1961" y="6250"/>
                  </a:lnTo>
                  <a:lnTo>
                    <a:pt x="1812" y="6100"/>
                  </a:lnTo>
                  <a:lnTo>
                    <a:pt x="1662" y="5984"/>
                  </a:lnTo>
                  <a:lnTo>
                    <a:pt x="1496" y="5867"/>
                  </a:lnTo>
                  <a:lnTo>
                    <a:pt x="1330" y="5768"/>
                  </a:lnTo>
                  <a:lnTo>
                    <a:pt x="1164" y="5684"/>
                  </a:lnTo>
                  <a:lnTo>
                    <a:pt x="997" y="5635"/>
                  </a:lnTo>
                  <a:lnTo>
                    <a:pt x="765" y="5635"/>
                  </a:lnTo>
                  <a:lnTo>
                    <a:pt x="715" y="5668"/>
                  </a:lnTo>
                  <a:lnTo>
                    <a:pt x="665" y="5684"/>
                  </a:lnTo>
                  <a:lnTo>
                    <a:pt x="615" y="5734"/>
                  </a:lnTo>
                  <a:lnTo>
                    <a:pt x="582" y="5768"/>
                  </a:lnTo>
                  <a:lnTo>
                    <a:pt x="549" y="5834"/>
                  </a:lnTo>
                  <a:lnTo>
                    <a:pt x="515" y="5950"/>
                  </a:lnTo>
                  <a:lnTo>
                    <a:pt x="515" y="6117"/>
                  </a:lnTo>
                  <a:lnTo>
                    <a:pt x="515" y="6283"/>
                  </a:lnTo>
                  <a:lnTo>
                    <a:pt x="549" y="6482"/>
                  </a:lnTo>
                  <a:lnTo>
                    <a:pt x="615" y="6682"/>
                  </a:lnTo>
                  <a:lnTo>
                    <a:pt x="682" y="6914"/>
                  </a:lnTo>
                  <a:lnTo>
                    <a:pt x="765" y="7131"/>
                  </a:lnTo>
                  <a:lnTo>
                    <a:pt x="864" y="7363"/>
                  </a:lnTo>
                  <a:lnTo>
                    <a:pt x="1080" y="7795"/>
                  </a:lnTo>
                  <a:lnTo>
                    <a:pt x="1313" y="8211"/>
                  </a:lnTo>
                  <a:lnTo>
                    <a:pt x="1596" y="8560"/>
                  </a:lnTo>
                  <a:lnTo>
                    <a:pt x="1878" y="8892"/>
                  </a:lnTo>
                  <a:lnTo>
                    <a:pt x="2194" y="9208"/>
                  </a:lnTo>
                  <a:lnTo>
                    <a:pt x="2543" y="9491"/>
                  </a:lnTo>
                  <a:lnTo>
                    <a:pt x="2892" y="9757"/>
                  </a:lnTo>
                  <a:lnTo>
                    <a:pt x="3274" y="9989"/>
                  </a:lnTo>
                  <a:lnTo>
                    <a:pt x="3657" y="10205"/>
                  </a:lnTo>
                  <a:lnTo>
                    <a:pt x="4056" y="10388"/>
                  </a:lnTo>
                  <a:lnTo>
                    <a:pt x="5003" y="10771"/>
                  </a:lnTo>
                  <a:lnTo>
                    <a:pt x="6200" y="11286"/>
                  </a:lnTo>
                  <a:lnTo>
                    <a:pt x="7679" y="11934"/>
                  </a:lnTo>
                  <a:lnTo>
                    <a:pt x="11502" y="6815"/>
                  </a:lnTo>
                  <a:lnTo>
                    <a:pt x="9906" y="5335"/>
                  </a:lnTo>
                  <a:lnTo>
                    <a:pt x="8676" y="4205"/>
                  </a:lnTo>
                  <a:lnTo>
                    <a:pt x="7829" y="3457"/>
                  </a:lnTo>
                  <a:lnTo>
                    <a:pt x="7546" y="3225"/>
                  </a:lnTo>
                  <a:lnTo>
                    <a:pt x="7180" y="2975"/>
                  </a:lnTo>
                  <a:lnTo>
                    <a:pt x="6748" y="2726"/>
                  </a:lnTo>
                  <a:lnTo>
                    <a:pt x="6250" y="2443"/>
                  </a:lnTo>
                  <a:lnTo>
                    <a:pt x="5718" y="2177"/>
                  </a:lnTo>
                  <a:lnTo>
                    <a:pt x="5153" y="1895"/>
                  </a:lnTo>
                  <a:lnTo>
                    <a:pt x="3956" y="1346"/>
                  </a:lnTo>
                  <a:lnTo>
                    <a:pt x="2792" y="831"/>
                  </a:lnTo>
                  <a:lnTo>
                    <a:pt x="1745" y="416"/>
                  </a:lnTo>
                  <a:lnTo>
                    <a:pt x="1313" y="266"/>
                  </a:lnTo>
                  <a:lnTo>
                    <a:pt x="947" y="133"/>
                  </a:lnTo>
                  <a:lnTo>
                    <a:pt x="648" y="50"/>
                  </a:lnTo>
                  <a:lnTo>
                    <a:pt x="465" y="0"/>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7"/>
            <p:cNvSpPr/>
            <p:nvPr/>
          </p:nvSpPr>
          <p:spPr>
            <a:xfrm>
              <a:off x="1994975" y="2197000"/>
              <a:ext cx="73550" cy="109725"/>
            </a:xfrm>
            <a:custGeom>
              <a:rect b="b" l="l" r="r" t="t"/>
              <a:pathLst>
                <a:path extrusionOk="0" h="4389" w="2942">
                  <a:moveTo>
                    <a:pt x="665" y="0"/>
                  </a:moveTo>
                  <a:lnTo>
                    <a:pt x="665" y="17"/>
                  </a:lnTo>
                  <a:lnTo>
                    <a:pt x="681" y="34"/>
                  </a:lnTo>
                  <a:lnTo>
                    <a:pt x="1047" y="216"/>
                  </a:lnTo>
                  <a:lnTo>
                    <a:pt x="1396" y="449"/>
                  </a:lnTo>
                  <a:lnTo>
                    <a:pt x="1745" y="682"/>
                  </a:lnTo>
                  <a:lnTo>
                    <a:pt x="2061" y="964"/>
                  </a:lnTo>
                  <a:lnTo>
                    <a:pt x="2177" y="1081"/>
                  </a:lnTo>
                  <a:lnTo>
                    <a:pt x="2294" y="1214"/>
                  </a:lnTo>
                  <a:lnTo>
                    <a:pt x="2393" y="1347"/>
                  </a:lnTo>
                  <a:lnTo>
                    <a:pt x="2493" y="1496"/>
                  </a:lnTo>
                  <a:lnTo>
                    <a:pt x="2576" y="1646"/>
                  </a:lnTo>
                  <a:lnTo>
                    <a:pt x="2643" y="1795"/>
                  </a:lnTo>
                  <a:lnTo>
                    <a:pt x="2709" y="1962"/>
                  </a:lnTo>
                  <a:lnTo>
                    <a:pt x="2759" y="2111"/>
                  </a:lnTo>
                  <a:lnTo>
                    <a:pt x="2776" y="2311"/>
                  </a:lnTo>
                  <a:lnTo>
                    <a:pt x="2792" y="2494"/>
                  </a:lnTo>
                  <a:lnTo>
                    <a:pt x="2776" y="2676"/>
                  </a:lnTo>
                  <a:lnTo>
                    <a:pt x="2743" y="2859"/>
                  </a:lnTo>
                  <a:lnTo>
                    <a:pt x="2709" y="3025"/>
                  </a:lnTo>
                  <a:lnTo>
                    <a:pt x="2643" y="3208"/>
                  </a:lnTo>
                  <a:lnTo>
                    <a:pt x="2560" y="3374"/>
                  </a:lnTo>
                  <a:lnTo>
                    <a:pt x="2477" y="3541"/>
                  </a:lnTo>
                  <a:lnTo>
                    <a:pt x="2377" y="3690"/>
                  </a:lnTo>
                  <a:lnTo>
                    <a:pt x="2260" y="3840"/>
                  </a:lnTo>
                  <a:lnTo>
                    <a:pt x="2144" y="3956"/>
                  </a:lnTo>
                  <a:lnTo>
                    <a:pt x="2011" y="4073"/>
                  </a:lnTo>
                  <a:lnTo>
                    <a:pt x="1862" y="4156"/>
                  </a:lnTo>
                  <a:lnTo>
                    <a:pt x="1712" y="4222"/>
                  </a:lnTo>
                  <a:lnTo>
                    <a:pt x="1546" y="4272"/>
                  </a:lnTo>
                  <a:lnTo>
                    <a:pt x="1363" y="4272"/>
                  </a:lnTo>
                  <a:lnTo>
                    <a:pt x="1164" y="4255"/>
                  </a:lnTo>
                  <a:lnTo>
                    <a:pt x="981" y="4189"/>
                  </a:lnTo>
                  <a:lnTo>
                    <a:pt x="814" y="4122"/>
                  </a:lnTo>
                  <a:lnTo>
                    <a:pt x="648" y="4023"/>
                  </a:lnTo>
                  <a:lnTo>
                    <a:pt x="482" y="3906"/>
                  </a:lnTo>
                  <a:lnTo>
                    <a:pt x="332" y="3790"/>
                  </a:lnTo>
                  <a:lnTo>
                    <a:pt x="33" y="3557"/>
                  </a:lnTo>
                  <a:lnTo>
                    <a:pt x="0" y="3557"/>
                  </a:lnTo>
                  <a:lnTo>
                    <a:pt x="0" y="3574"/>
                  </a:lnTo>
                  <a:lnTo>
                    <a:pt x="349" y="3856"/>
                  </a:lnTo>
                  <a:lnTo>
                    <a:pt x="532" y="4006"/>
                  </a:lnTo>
                  <a:lnTo>
                    <a:pt x="715" y="4139"/>
                  </a:lnTo>
                  <a:lnTo>
                    <a:pt x="914" y="4255"/>
                  </a:lnTo>
                  <a:lnTo>
                    <a:pt x="1114" y="4338"/>
                  </a:lnTo>
                  <a:lnTo>
                    <a:pt x="1230" y="4372"/>
                  </a:lnTo>
                  <a:lnTo>
                    <a:pt x="1330" y="4388"/>
                  </a:lnTo>
                  <a:lnTo>
                    <a:pt x="1562" y="4388"/>
                  </a:lnTo>
                  <a:lnTo>
                    <a:pt x="1745" y="4372"/>
                  </a:lnTo>
                  <a:lnTo>
                    <a:pt x="1911" y="4305"/>
                  </a:lnTo>
                  <a:lnTo>
                    <a:pt x="2061" y="4222"/>
                  </a:lnTo>
                  <a:lnTo>
                    <a:pt x="2194" y="4122"/>
                  </a:lnTo>
                  <a:lnTo>
                    <a:pt x="2310" y="3989"/>
                  </a:lnTo>
                  <a:lnTo>
                    <a:pt x="2427" y="3856"/>
                  </a:lnTo>
                  <a:lnTo>
                    <a:pt x="2526" y="3707"/>
                  </a:lnTo>
                  <a:lnTo>
                    <a:pt x="2626" y="3557"/>
                  </a:lnTo>
                  <a:lnTo>
                    <a:pt x="2726" y="3391"/>
                  </a:lnTo>
                  <a:lnTo>
                    <a:pt x="2792" y="3225"/>
                  </a:lnTo>
                  <a:lnTo>
                    <a:pt x="2859" y="3042"/>
                  </a:lnTo>
                  <a:lnTo>
                    <a:pt x="2909" y="2876"/>
                  </a:lnTo>
                  <a:lnTo>
                    <a:pt x="2942" y="2676"/>
                  </a:lnTo>
                  <a:lnTo>
                    <a:pt x="2942" y="2494"/>
                  </a:lnTo>
                  <a:lnTo>
                    <a:pt x="2942" y="2311"/>
                  </a:lnTo>
                  <a:lnTo>
                    <a:pt x="2909" y="2111"/>
                  </a:lnTo>
                  <a:lnTo>
                    <a:pt x="2842" y="1879"/>
                  </a:lnTo>
                  <a:lnTo>
                    <a:pt x="2759" y="1662"/>
                  </a:lnTo>
                  <a:lnTo>
                    <a:pt x="2643" y="1463"/>
                  </a:lnTo>
                  <a:lnTo>
                    <a:pt x="2510" y="1264"/>
                  </a:lnTo>
                  <a:lnTo>
                    <a:pt x="2377" y="1097"/>
                  </a:lnTo>
                  <a:lnTo>
                    <a:pt x="2211" y="931"/>
                  </a:lnTo>
                  <a:lnTo>
                    <a:pt x="2044" y="782"/>
                  </a:lnTo>
                  <a:lnTo>
                    <a:pt x="1878" y="649"/>
                  </a:lnTo>
                  <a:lnTo>
                    <a:pt x="1695" y="532"/>
                  </a:lnTo>
                  <a:lnTo>
                    <a:pt x="1529" y="416"/>
                  </a:lnTo>
                  <a:lnTo>
                    <a:pt x="1197" y="233"/>
                  </a:lnTo>
                  <a:lnTo>
                    <a:pt x="914" y="100"/>
                  </a:lnTo>
                  <a:lnTo>
                    <a:pt x="69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7"/>
            <p:cNvSpPr/>
            <p:nvPr/>
          </p:nvSpPr>
          <p:spPr>
            <a:xfrm>
              <a:off x="2127925" y="2216950"/>
              <a:ext cx="444650" cy="305850"/>
            </a:xfrm>
            <a:custGeom>
              <a:rect b="b" l="l" r="r" t="t"/>
              <a:pathLst>
                <a:path extrusionOk="0" h="12234" w="17786">
                  <a:moveTo>
                    <a:pt x="16688" y="0"/>
                  </a:moveTo>
                  <a:lnTo>
                    <a:pt x="16539" y="17"/>
                  </a:lnTo>
                  <a:lnTo>
                    <a:pt x="16373" y="33"/>
                  </a:lnTo>
                  <a:lnTo>
                    <a:pt x="16206" y="83"/>
                  </a:lnTo>
                  <a:lnTo>
                    <a:pt x="16024" y="150"/>
                  </a:lnTo>
                  <a:lnTo>
                    <a:pt x="15841" y="216"/>
                  </a:lnTo>
                  <a:lnTo>
                    <a:pt x="15641" y="316"/>
                  </a:lnTo>
                  <a:lnTo>
                    <a:pt x="15442" y="416"/>
                  </a:lnTo>
                  <a:lnTo>
                    <a:pt x="15226" y="549"/>
                  </a:lnTo>
                  <a:lnTo>
                    <a:pt x="15010" y="698"/>
                  </a:lnTo>
                  <a:lnTo>
                    <a:pt x="14794" y="864"/>
                  </a:lnTo>
                  <a:lnTo>
                    <a:pt x="12782" y="2377"/>
                  </a:lnTo>
                  <a:lnTo>
                    <a:pt x="10788" y="3856"/>
                  </a:lnTo>
                  <a:lnTo>
                    <a:pt x="9209" y="4986"/>
                  </a:lnTo>
                  <a:lnTo>
                    <a:pt x="8710" y="5336"/>
                  </a:lnTo>
                  <a:lnTo>
                    <a:pt x="8544" y="5435"/>
                  </a:lnTo>
                  <a:lnTo>
                    <a:pt x="8461" y="5485"/>
                  </a:lnTo>
                  <a:lnTo>
                    <a:pt x="8428" y="5485"/>
                  </a:lnTo>
                  <a:lnTo>
                    <a:pt x="8361" y="5452"/>
                  </a:lnTo>
                  <a:lnTo>
                    <a:pt x="8145" y="5352"/>
                  </a:lnTo>
                  <a:lnTo>
                    <a:pt x="7846" y="5186"/>
                  </a:lnTo>
                  <a:lnTo>
                    <a:pt x="7480" y="4970"/>
                  </a:lnTo>
                  <a:lnTo>
                    <a:pt x="6566" y="4421"/>
                  </a:lnTo>
                  <a:lnTo>
                    <a:pt x="5569" y="3773"/>
                  </a:lnTo>
                  <a:lnTo>
                    <a:pt x="3707" y="2560"/>
                  </a:lnTo>
                  <a:lnTo>
                    <a:pt x="2876" y="2011"/>
                  </a:lnTo>
                  <a:lnTo>
                    <a:pt x="1" y="10106"/>
                  </a:lnTo>
                  <a:lnTo>
                    <a:pt x="300" y="10222"/>
                  </a:lnTo>
                  <a:lnTo>
                    <a:pt x="1098" y="10505"/>
                  </a:lnTo>
                  <a:lnTo>
                    <a:pt x="2245" y="10904"/>
                  </a:lnTo>
                  <a:lnTo>
                    <a:pt x="2909" y="11120"/>
                  </a:lnTo>
                  <a:lnTo>
                    <a:pt x="3624" y="11336"/>
                  </a:lnTo>
                  <a:lnTo>
                    <a:pt x="4356" y="11552"/>
                  </a:lnTo>
                  <a:lnTo>
                    <a:pt x="5103" y="11751"/>
                  </a:lnTo>
                  <a:lnTo>
                    <a:pt x="5818" y="11917"/>
                  </a:lnTo>
                  <a:lnTo>
                    <a:pt x="6516" y="12067"/>
                  </a:lnTo>
                  <a:lnTo>
                    <a:pt x="7181" y="12167"/>
                  </a:lnTo>
                  <a:lnTo>
                    <a:pt x="7480" y="12217"/>
                  </a:lnTo>
                  <a:lnTo>
                    <a:pt x="7779" y="12233"/>
                  </a:lnTo>
                  <a:lnTo>
                    <a:pt x="8295" y="12233"/>
                  </a:lnTo>
                  <a:lnTo>
                    <a:pt x="8511" y="12217"/>
                  </a:lnTo>
                  <a:lnTo>
                    <a:pt x="8710" y="12167"/>
                  </a:lnTo>
                  <a:lnTo>
                    <a:pt x="8893" y="12100"/>
                  </a:lnTo>
                  <a:lnTo>
                    <a:pt x="9109" y="12017"/>
                  </a:lnTo>
                  <a:lnTo>
                    <a:pt x="9325" y="11884"/>
                  </a:lnTo>
                  <a:lnTo>
                    <a:pt x="9575" y="11751"/>
                  </a:lnTo>
                  <a:lnTo>
                    <a:pt x="9824" y="11568"/>
                  </a:lnTo>
                  <a:lnTo>
                    <a:pt x="10090" y="11386"/>
                  </a:lnTo>
                  <a:lnTo>
                    <a:pt x="10356" y="11170"/>
                  </a:lnTo>
                  <a:lnTo>
                    <a:pt x="10638" y="10920"/>
                  </a:lnTo>
                  <a:lnTo>
                    <a:pt x="11237" y="10388"/>
                  </a:lnTo>
                  <a:lnTo>
                    <a:pt x="11852" y="9790"/>
                  </a:lnTo>
                  <a:lnTo>
                    <a:pt x="12483" y="9142"/>
                  </a:lnTo>
                  <a:lnTo>
                    <a:pt x="13131" y="8444"/>
                  </a:lnTo>
                  <a:lnTo>
                    <a:pt x="13780" y="7712"/>
                  </a:lnTo>
                  <a:lnTo>
                    <a:pt x="14395" y="6948"/>
                  </a:lnTo>
                  <a:lnTo>
                    <a:pt x="15010" y="6183"/>
                  </a:lnTo>
                  <a:lnTo>
                    <a:pt x="15591" y="5419"/>
                  </a:lnTo>
                  <a:lnTo>
                    <a:pt x="16123" y="4654"/>
                  </a:lnTo>
                  <a:lnTo>
                    <a:pt x="16605" y="3906"/>
                  </a:lnTo>
                  <a:lnTo>
                    <a:pt x="17037" y="3191"/>
                  </a:lnTo>
                  <a:lnTo>
                    <a:pt x="17237" y="2859"/>
                  </a:lnTo>
                  <a:lnTo>
                    <a:pt x="17403" y="2527"/>
                  </a:lnTo>
                  <a:lnTo>
                    <a:pt x="17503" y="2327"/>
                  </a:lnTo>
                  <a:lnTo>
                    <a:pt x="17586" y="2144"/>
                  </a:lnTo>
                  <a:lnTo>
                    <a:pt x="17652" y="1961"/>
                  </a:lnTo>
                  <a:lnTo>
                    <a:pt x="17702" y="1779"/>
                  </a:lnTo>
                  <a:lnTo>
                    <a:pt x="17735" y="1596"/>
                  </a:lnTo>
                  <a:lnTo>
                    <a:pt x="17769" y="1430"/>
                  </a:lnTo>
                  <a:lnTo>
                    <a:pt x="17785" y="1280"/>
                  </a:lnTo>
                  <a:lnTo>
                    <a:pt x="17785" y="1114"/>
                  </a:lnTo>
                  <a:lnTo>
                    <a:pt x="17785" y="981"/>
                  </a:lnTo>
                  <a:lnTo>
                    <a:pt x="17769" y="831"/>
                  </a:lnTo>
                  <a:lnTo>
                    <a:pt x="17735" y="715"/>
                  </a:lnTo>
                  <a:lnTo>
                    <a:pt x="17686" y="582"/>
                  </a:lnTo>
                  <a:lnTo>
                    <a:pt x="17636" y="482"/>
                  </a:lnTo>
                  <a:lnTo>
                    <a:pt x="17569" y="382"/>
                  </a:lnTo>
                  <a:lnTo>
                    <a:pt x="17503" y="283"/>
                  </a:lnTo>
                  <a:lnTo>
                    <a:pt x="17420" y="216"/>
                  </a:lnTo>
                  <a:lnTo>
                    <a:pt x="17320" y="150"/>
                  </a:lnTo>
                  <a:lnTo>
                    <a:pt x="17220" y="83"/>
                  </a:lnTo>
                  <a:lnTo>
                    <a:pt x="17104" y="50"/>
                  </a:lnTo>
                  <a:lnTo>
                    <a:pt x="16971" y="17"/>
                  </a:lnTo>
                  <a:lnTo>
                    <a:pt x="16838"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7"/>
            <p:cNvSpPr/>
            <p:nvPr/>
          </p:nvSpPr>
          <p:spPr>
            <a:xfrm>
              <a:off x="2179450" y="2297550"/>
              <a:ext cx="56550" cy="180375"/>
            </a:xfrm>
            <a:custGeom>
              <a:rect b="b" l="l" r="r" t="t"/>
              <a:pathLst>
                <a:path extrusionOk="0" h="7215" w="2262">
                  <a:moveTo>
                    <a:pt x="2245" y="1"/>
                  </a:moveTo>
                  <a:lnTo>
                    <a:pt x="2112" y="300"/>
                  </a:lnTo>
                  <a:lnTo>
                    <a:pt x="1962" y="715"/>
                  </a:lnTo>
                  <a:lnTo>
                    <a:pt x="1596" y="1762"/>
                  </a:lnTo>
                  <a:lnTo>
                    <a:pt x="1015" y="3524"/>
                  </a:lnTo>
                  <a:lnTo>
                    <a:pt x="716" y="4438"/>
                  </a:lnTo>
                  <a:lnTo>
                    <a:pt x="466" y="5336"/>
                  </a:lnTo>
                  <a:lnTo>
                    <a:pt x="217" y="6267"/>
                  </a:lnTo>
                  <a:lnTo>
                    <a:pt x="1" y="7181"/>
                  </a:lnTo>
                  <a:lnTo>
                    <a:pt x="17" y="7214"/>
                  </a:lnTo>
                  <a:lnTo>
                    <a:pt x="34" y="7214"/>
                  </a:lnTo>
                  <a:lnTo>
                    <a:pt x="51" y="7198"/>
                  </a:lnTo>
                  <a:lnTo>
                    <a:pt x="200" y="6765"/>
                  </a:lnTo>
                  <a:lnTo>
                    <a:pt x="366" y="6317"/>
                  </a:lnTo>
                  <a:lnTo>
                    <a:pt x="649" y="5436"/>
                  </a:lnTo>
                  <a:lnTo>
                    <a:pt x="1198" y="3641"/>
                  </a:lnTo>
                  <a:lnTo>
                    <a:pt x="1746" y="1829"/>
                  </a:lnTo>
                  <a:lnTo>
                    <a:pt x="2062" y="749"/>
                  </a:lnTo>
                  <a:lnTo>
                    <a:pt x="226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7"/>
            <p:cNvSpPr/>
            <p:nvPr/>
          </p:nvSpPr>
          <p:spPr>
            <a:xfrm>
              <a:off x="2380575" y="2216950"/>
              <a:ext cx="192000" cy="284225"/>
            </a:xfrm>
            <a:custGeom>
              <a:rect b="b" l="l" r="r" t="t"/>
              <a:pathLst>
                <a:path extrusionOk="0" h="11369" w="7680">
                  <a:moveTo>
                    <a:pt x="6665" y="0"/>
                  </a:moveTo>
                  <a:lnTo>
                    <a:pt x="6433" y="17"/>
                  </a:lnTo>
                  <a:lnTo>
                    <a:pt x="6183" y="67"/>
                  </a:lnTo>
                  <a:lnTo>
                    <a:pt x="0" y="11369"/>
                  </a:lnTo>
                  <a:lnTo>
                    <a:pt x="449" y="11003"/>
                  </a:lnTo>
                  <a:lnTo>
                    <a:pt x="915" y="10588"/>
                  </a:lnTo>
                  <a:lnTo>
                    <a:pt x="1413" y="10122"/>
                  </a:lnTo>
                  <a:lnTo>
                    <a:pt x="1928" y="9624"/>
                  </a:lnTo>
                  <a:lnTo>
                    <a:pt x="2444" y="9092"/>
                  </a:lnTo>
                  <a:lnTo>
                    <a:pt x="2959" y="8527"/>
                  </a:lnTo>
                  <a:lnTo>
                    <a:pt x="3474" y="7928"/>
                  </a:lnTo>
                  <a:lnTo>
                    <a:pt x="3989" y="7330"/>
                  </a:lnTo>
                  <a:lnTo>
                    <a:pt x="4488" y="6715"/>
                  </a:lnTo>
                  <a:lnTo>
                    <a:pt x="4987" y="6083"/>
                  </a:lnTo>
                  <a:lnTo>
                    <a:pt x="5452" y="5468"/>
                  </a:lnTo>
                  <a:lnTo>
                    <a:pt x="5884" y="4837"/>
                  </a:lnTo>
                  <a:lnTo>
                    <a:pt x="6300" y="4239"/>
                  </a:lnTo>
                  <a:lnTo>
                    <a:pt x="6682" y="3640"/>
                  </a:lnTo>
                  <a:lnTo>
                    <a:pt x="7015" y="3075"/>
                  </a:lnTo>
                  <a:lnTo>
                    <a:pt x="7297" y="2527"/>
                  </a:lnTo>
                  <a:lnTo>
                    <a:pt x="7430" y="2227"/>
                  </a:lnTo>
                  <a:lnTo>
                    <a:pt x="7546" y="1945"/>
                  </a:lnTo>
                  <a:lnTo>
                    <a:pt x="7613" y="1679"/>
                  </a:lnTo>
                  <a:lnTo>
                    <a:pt x="7663" y="1413"/>
                  </a:lnTo>
                  <a:lnTo>
                    <a:pt x="7679" y="1180"/>
                  </a:lnTo>
                  <a:lnTo>
                    <a:pt x="7679" y="948"/>
                  </a:lnTo>
                  <a:lnTo>
                    <a:pt x="7629" y="748"/>
                  </a:lnTo>
                  <a:lnTo>
                    <a:pt x="7563" y="565"/>
                  </a:lnTo>
                  <a:lnTo>
                    <a:pt x="7480" y="399"/>
                  </a:lnTo>
                  <a:lnTo>
                    <a:pt x="7364" y="266"/>
                  </a:lnTo>
                  <a:lnTo>
                    <a:pt x="7231" y="166"/>
                  </a:lnTo>
                  <a:lnTo>
                    <a:pt x="7064" y="83"/>
                  </a:lnTo>
                  <a:lnTo>
                    <a:pt x="6882" y="33"/>
                  </a:lnTo>
                  <a:lnTo>
                    <a:pt x="66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7"/>
            <p:cNvSpPr/>
            <p:nvPr/>
          </p:nvSpPr>
          <p:spPr>
            <a:xfrm>
              <a:off x="2425025" y="2199900"/>
              <a:ext cx="406425" cy="524850"/>
            </a:xfrm>
            <a:custGeom>
              <a:rect b="b" l="l" r="r" t="t"/>
              <a:pathLst>
                <a:path extrusionOk="0" h="20994" w="16257">
                  <a:moveTo>
                    <a:pt x="5353" y="1"/>
                  </a:moveTo>
                  <a:lnTo>
                    <a:pt x="5020" y="34"/>
                  </a:lnTo>
                  <a:lnTo>
                    <a:pt x="4721" y="100"/>
                  </a:lnTo>
                  <a:lnTo>
                    <a:pt x="4405" y="184"/>
                  </a:lnTo>
                  <a:lnTo>
                    <a:pt x="4123" y="283"/>
                  </a:lnTo>
                  <a:lnTo>
                    <a:pt x="3840" y="400"/>
                  </a:lnTo>
                  <a:lnTo>
                    <a:pt x="3608" y="533"/>
                  </a:lnTo>
                  <a:lnTo>
                    <a:pt x="3392" y="682"/>
                  </a:lnTo>
                  <a:lnTo>
                    <a:pt x="3209" y="865"/>
                  </a:lnTo>
                  <a:lnTo>
                    <a:pt x="3126" y="948"/>
                  </a:lnTo>
                  <a:lnTo>
                    <a:pt x="3076" y="1048"/>
                  </a:lnTo>
                  <a:lnTo>
                    <a:pt x="3009" y="1148"/>
                  </a:lnTo>
                  <a:lnTo>
                    <a:pt x="2976" y="1247"/>
                  </a:lnTo>
                  <a:lnTo>
                    <a:pt x="2893" y="1530"/>
                  </a:lnTo>
                  <a:lnTo>
                    <a:pt x="2793" y="1895"/>
                  </a:lnTo>
                  <a:lnTo>
                    <a:pt x="2594" y="2826"/>
                  </a:lnTo>
                  <a:lnTo>
                    <a:pt x="2361" y="4006"/>
                  </a:lnTo>
                  <a:lnTo>
                    <a:pt x="2112" y="5386"/>
                  </a:lnTo>
                  <a:lnTo>
                    <a:pt x="1862" y="6932"/>
                  </a:lnTo>
                  <a:lnTo>
                    <a:pt x="1596" y="8577"/>
                  </a:lnTo>
                  <a:lnTo>
                    <a:pt x="1081" y="12001"/>
                  </a:lnTo>
                  <a:lnTo>
                    <a:pt x="632" y="15325"/>
                  </a:lnTo>
                  <a:lnTo>
                    <a:pt x="267" y="18168"/>
                  </a:lnTo>
                  <a:lnTo>
                    <a:pt x="134" y="19314"/>
                  </a:lnTo>
                  <a:lnTo>
                    <a:pt x="51" y="20179"/>
                  </a:lnTo>
                  <a:lnTo>
                    <a:pt x="1" y="20760"/>
                  </a:lnTo>
                  <a:lnTo>
                    <a:pt x="1" y="20927"/>
                  </a:lnTo>
                  <a:lnTo>
                    <a:pt x="17" y="20993"/>
                  </a:lnTo>
                  <a:lnTo>
                    <a:pt x="234" y="20993"/>
                  </a:lnTo>
                  <a:lnTo>
                    <a:pt x="765" y="20976"/>
                  </a:lnTo>
                  <a:lnTo>
                    <a:pt x="2610" y="20827"/>
                  </a:lnTo>
                  <a:lnTo>
                    <a:pt x="5220" y="20594"/>
                  </a:lnTo>
                  <a:lnTo>
                    <a:pt x="8178" y="20328"/>
                  </a:lnTo>
                  <a:lnTo>
                    <a:pt x="13713" y="19796"/>
                  </a:lnTo>
                  <a:lnTo>
                    <a:pt x="15542" y="19597"/>
                  </a:lnTo>
                  <a:lnTo>
                    <a:pt x="16240" y="19530"/>
                  </a:lnTo>
                  <a:lnTo>
                    <a:pt x="16256" y="19447"/>
                  </a:lnTo>
                  <a:lnTo>
                    <a:pt x="16223" y="19298"/>
                  </a:lnTo>
                  <a:lnTo>
                    <a:pt x="16090" y="18799"/>
                  </a:lnTo>
                  <a:lnTo>
                    <a:pt x="15857" y="18051"/>
                  </a:lnTo>
                  <a:lnTo>
                    <a:pt x="15542" y="17087"/>
                  </a:lnTo>
                  <a:lnTo>
                    <a:pt x="14727" y="14710"/>
                  </a:lnTo>
                  <a:lnTo>
                    <a:pt x="13813" y="11984"/>
                  </a:lnTo>
                  <a:lnTo>
                    <a:pt x="13630" y="11502"/>
                  </a:lnTo>
                  <a:lnTo>
                    <a:pt x="13414" y="10921"/>
                  </a:lnTo>
                  <a:lnTo>
                    <a:pt x="13148" y="10256"/>
                  </a:lnTo>
                  <a:lnTo>
                    <a:pt x="12849" y="9491"/>
                  </a:lnTo>
                  <a:lnTo>
                    <a:pt x="12500" y="8694"/>
                  </a:lnTo>
                  <a:lnTo>
                    <a:pt x="12118" y="7846"/>
                  </a:lnTo>
                  <a:lnTo>
                    <a:pt x="11686" y="6965"/>
                  </a:lnTo>
                  <a:lnTo>
                    <a:pt x="11253" y="6067"/>
                  </a:lnTo>
                  <a:lnTo>
                    <a:pt x="10771" y="5170"/>
                  </a:lnTo>
                  <a:lnTo>
                    <a:pt x="10289" y="4306"/>
                  </a:lnTo>
                  <a:lnTo>
                    <a:pt x="9774" y="3474"/>
                  </a:lnTo>
                  <a:lnTo>
                    <a:pt x="9508" y="3076"/>
                  </a:lnTo>
                  <a:lnTo>
                    <a:pt x="9242" y="2693"/>
                  </a:lnTo>
                  <a:lnTo>
                    <a:pt x="8976" y="2311"/>
                  </a:lnTo>
                  <a:lnTo>
                    <a:pt x="8710" y="1962"/>
                  </a:lnTo>
                  <a:lnTo>
                    <a:pt x="8428" y="1630"/>
                  </a:lnTo>
                  <a:lnTo>
                    <a:pt x="8162" y="1330"/>
                  </a:lnTo>
                  <a:lnTo>
                    <a:pt x="7879" y="1048"/>
                  </a:lnTo>
                  <a:lnTo>
                    <a:pt x="7613" y="782"/>
                  </a:lnTo>
                  <a:lnTo>
                    <a:pt x="7331" y="566"/>
                  </a:lnTo>
                  <a:lnTo>
                    <a:pt x="7048" y="366"/>
                  </a:lnTo>
                  <a:lnTo>
                    <a:pt x="6948" y="283"/>
                  </a:lnTo>
                  <a:lnTo>
                    <a:pt x="6816" y="233"/>
                  </a:lnTo>
                  <a:lnTo>
                    <a:pt x="6550" y="134"/>
                  </a:lnTo>
                  <a:lnTo>
                    <a:pt x="6267" y="51"/>
                  </a:lnTo>
                  <a:lnTo>
                    <a:pt x="5968" y="17"/>
                  </a:lnTo>
                  <a:lnTo>
                    <a:pt x="5669"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7"/>
            <p:cNvSpPr/>
            <p:nvPr/>
          </p:nvSpPr>
          <p:spPr>
            <a:xfrm>
              <a:off x="2497750" y="2214025"/>
              <a:ext cx="103075" cy="83975"/>
            </a:xfrm>
            <a:custGeom>
              <a:rect b="b" l="l" r="r" t="t"/>
              <a:pathLst>
                <a:path extrusionOk="0" h="3359" w="4123">
                  <a:moveTo>
                    <a:pt x="4106" y="1"/>
                  </a:moveTo>
                  <a:lnTo>
                    <a:pt x="4089" y="17"/>
                  </a:lnTo>
                  <a:lnTo>
                    <a:pt x="3923" y="366"/>
                  </a:lnTo>
                  <a:lnTo>
                    <a:pt x="3740" y="699"/>
                  </a:lnTo>
                  <a:lnTo>
                    <a:pt x="3524" y="1031"/>
                  </a:lnTo>
                  <a:lnTo>
                    <a:pt x="3308" y="1364"/>
                  </a:lnTo>
                  <a:lnTo>
                    <a:pt x="3125" y="1646"/>
                  </a:lnTo>
                  <a:lnTo>
                    <a:pt x="2909" y="1929"/>
                  </a:lnTo>
                  <a:lnTo>
                    <a:pt x="2677" y="2195"/>
                  </a:lnTo>
                  <a:lnTo>
                    <a:pt x="2444" y="2444"/>
                  </a:lnTo>
                  <a:lnTo>
                    <a:pt x="2328" y="2560"/>
                  </a:lnTo>
                  <a:lnTo>
                    <a:pt x="2195" y="2677"/>
                  </a:lnTo>
                  <a:lnTo>
                    <a:pt x="2062" y="2793"/>
                  </a:lnTo>
                  <a:lnTo>
                    <a:pt x="1912" y="2893"/>
                  </a:lnTo>
                  <a:lnTo>
                    <a:pt x="1762" y="2976"/>
                  </a:lnTo>
                  <a:lnTo>
                    <a:pt x="1596" y="3042"/>
                  </a:lnTo>
                  <a:lnTo>
                    <a:pt x="1447" y="3109"/>
                  </a:lnTo>
                  <a:lnTo>
                    <a:pt x="1280" y="3159"/>
                  </a:lnTo>
                  <a:lnTo>
                    <a:pt x="1164" y="3175"/>
                  </a:lnTo>
                  <a:lnTo>
                    <a:pt x="1081" y="3192"/>
                  </a:lnTo>
                  <a:lnTo>
                    <a:pt x="981" y="3175"/>
                  </a:lnTo>
                  <a:lnTo>
                    <a:pt x="898" y="3159"/>
                  </a:lnTo>
                  <a:lnTo>
                    <a:pt x="815" y="3142"/>
                  </a:lnTo>
                  <a:lnTo>
                    <a:pt x="749" y="3109"/>
                  </a:lnTo>
                  <a:lnTo>
                    <a:pt x="599" y="3009"/>
                  </a:lnTo>
                  <a:lnTo>
                    <a:pt x="483" y="2893"/>
                  </a:lnTo>
                  <a:lnTo>
                    <a:pt x="383" y="2760"/>
                  </a:lnTo>
                  <a:lnTo>
                    <a:pt x="300" y="2594"/>
                  </a:lnTo>
                  <a:lnTo>
                    <a:pt x="233" y="2411"/>
                  </a:lnTo>
                  <a:lnTo>
                    <a:pt x="167" y="2228"/>
                  </a:lnTo>
                  <a:lnTo>
                    <a:pt x="134" y="2029"/>
                  </a:lnTo>
                  <a:lnTo>
                    <a:pt x="67" y="1646"/>
                  </a:lnTo>
                  <a:lnTo>
                    <a:pt x="34" y="1264"/>
                  </a:lnTo>
                  <a:lnTo>
                    <a:pt x="17" y="965"/>
                  </a:lnTo>
                  <a:lnTo>
                    <a:pt x="1" y="1181"/>
                  </a:lnTo>
                  <a:lnTo>
                    <a:pt x="1" y="1414"/>
                  </a:lnTo>
                  <a:lnTo>
                    <a:pt x="1" y="1630"/>
                  </a:lnTo>
                  <a:lnTo>
                    <a:pt x="17" y="1862"/>
                  </a:lnTo>
                  <a:lnTo>
                    <a:pt x="67" y="2078"/>
                  </a:lnTo>
                  <a:lnTo>
                    <a:pt x="100" y="2311"/>
                  </a:lnTo>
                  <a:lnTo>
                    <a:pt x="167" y="2527"/>
                  </a:lnTo>
                  <a:lnTo>
                    <a:pt x="233" y="2743"/>
                  </a:lnTo>
                  <a:lnTo>
                    <a:pt x="300" y="2893"/>
                  </a:lnTo>
                  <a:lnTo>
                    <a:pt x="399" y="3026"/>
                  </a:lnTo>
                  <a:lnTo>
                    <a:pt x="499" y="3142"/>
                  </a:lnTo>
                  <a:lnTo>
                    <a:pt x="632" y="3225"/>
                  </a:lnTo>
                  <a:lnTo>
                    <a:pt x="782" y="3292"/>
                  </a:lnTo>
                  <a:lnTo>
                    <a:pt x="931" y="3342"/>
                  </a:lnTo>
                  <a:lnTo>
                    <a:pt x="1081" y="3358"/>
                  </a:lnTo>
                  <a:lnTo>
                    <a:pt x="1247" y="3342"/>
                  </a:lnTo>
                  <a:lnTo>
                    <a:pt x="1430" y="3292"/>
                  </a:lnTo>
                  <a:lnTo>
                    <a:pt x="1596" y="3242"/>
                  </a:lnTo>
                  <a:lnTo>
                    <a:pt x="1762" y="3159"/>
                  </a:lnTo>
                  <a:lnTo>
                    <a:pt x="1929" y="3076"/>
                  </a:lnTo>
                  <a:lnTo>
                    <a:pt x="2078" y="2976"/>
                  </a:lnTo>
                  <a:lnTo>
                    <a:pt x="2228" y="2876"/>
                  </a:lnTo>
                  <a:lnTo>
                    <a:pt x="2377" y="2760"/>
                  </a:lnTo>
                  <a:lnTo>
                    <a:pt x="2510" y="2627"/>
                  </a:lnTo>
                  <a:lnTo>
                    <a:pt x="2776" y="2344"/>
                  </a:lnTo>
                  <a:lnTo>
                    <a:pt x="3009" y="2062"/>
                  </a:lnTo>
                  <a:lnTo>
                    <a:pt x="3242" y="1746"/>
                  </a:lnTo>
                  <a:lnTo>
                    <a:pt x="3441" y="1430"/>
                  </a:lnTo>
                  <a:lnTo>
                    <a:pt x="3641" y="1098"/>
                  </a:lnTo>
                  <a:lnTo>
                    <a:pt x="3807" y="732"/>
                  </a:lnTo>
                  <a:lnTo>
                    <a:pt x="4123" y="34"/>
                  </a:lnTo>
                  <a:lnTo>
                    <a:pt x="4123" y="17"/>
                  </a:lnTo>
                  <a:lnTo>
                    <a:pt x="410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7"/>
            <p:cNvSpPr/>
            <p:nvPr/>
          </p:nvSpPr>
          <p:spPr>
            <a:xfrm>
              <a:off x="2118800" y="2519850"/>
              <a:ext cx="430925" cy="339100"/>
            </a:xfrm>
            <a:custGeom>
              <a:rect b="b" l="l" r="r" t="t"/>
              <a:pathLst>
                <a:path extrusionOk="0" h="13564" w="17237">
                  <a:moveTo>
                    <a:pt x="9507" y="1"/>
                  </a:moveTo>
                  <a:lnTo>
                    <a:pt x="0" y="2561"/>
                  </a:lnTo>
                  <a:lnTo>
                    <a:pt x="7729" y="13564"/>
                  </a:lnTo>
                  <a:lnTo>
                    <a:pt x="17236" y="11004"/>
                  </a:lnTo>
                  <a:lnTo>
                    <a:pt x="9507"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7"/>
            <p:cNvSpPr/>
            <p:nvPr/>
          </p:nvSpPr>
          <p:spPr>
            <a:xfrm>
              <a:off x="2102175" y="2524025"/>
              <a:ext cx="431325" cy="339500"/>
            </a:xfrm>
            <a:custGeom>
              <a:rect b="b" l="l" r="r" t="t"/>
              <a:pathLst>
                <a:path extrusionOk="0" h="13580" w="17253">
                  <a:moveTo>
                    <a:pt x="9524" y="0"/>
                  </a:moveTo>
                  <a:lnTo>
                    <a:pt x="0" y="2576"/>
                  </a:lnTo>
                  <a:lnTo>
                    <a:pt x="7746" y="13580"/>
                  </a:lnTo>
                  <a:lnTo>
                    <a:pt x="17253" y="11003"/>
                  </a:lnTo>
                  <a:lnTo>
                    <a:pt x="952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7"/>
            <p:cNvSpPr/>
            <p:nvPr/>
          </p:nvSpPr>
          <p:spPr>
            <a:xfrm>
              <a:off x="2311600" y="2518625"/>
              <a:ext cx="19550" cy="22025"/>
            </a:xfrm>
            <a:custGeom>
              <a:rect b="b" l="l" r="r" t="t"/>
              <a:pathLst>
                <a:path extrusionOk="0" h="881" w="782">
                  <a:moveTo>
                    <a:pt x="167" y="0"/>
                  </a:moveTo>
                  <a:lnTo>
                    <a:pt x="83" y="33"/>
                  </a:lnTo>
                  <a:lnTo>
                    <a:pt x="34" y="100"/>
                  </a:lnTo>
                  <a:lnTo>
                    <a:pt x="0" y="166"/>
                  </a:lnTo>
                  <a:lnTo>
                    <a:pt x="0" y="249"/>
                  </a:lnTo>
                  <a:lnTo>
                    <a:pt x="50" y="382"/>
                  </a:lnTo>
                  <a:lnTo>
                    <a:pt x="133" y="499"/>
                  </a:lnTo>
                  <a:lnTo>
                    <a:pt x="233" y="632"/>
                  </a:lnTo>
                  <a:lnTo>
                    <a:pt x="366" y="748"/>
                  </a:lnTo>
                  <a:lnTo>
                    <a:pt x="516" y="831"/>
                  </a:lnTo>
                  <a:lnTo>
                    <a:pt x="665" y="881"/>
                  </a:lnTo>
                  <a:lnTo>
                    <a:pt x="732" y="881"/>
                  </a:lnTo>
                  <a:lnTo>
                    <a:pt x="748" y="864"/>
                  </a:lnTo>
                  <a:lnTo>
                    <a:pt x="748" y="831"/>
                  </a:lnTo>
                  <a:lnTo>
                    <a:pt x="732" y="798"/>
                  </a:lnTo>
                  <a:lnTo>
                    <a:pt x="698" y="765"/>
                  </a:lnTo>
                  <a:lnTo>
                    <a:pt x="665" y="765"/>
                  </a:lnTo>
                  <a:lnTo>
                    <a:pt x="565" y="731"/>
                  </a:lnTo>
                  <a:lnTo>
                    <a:pt x="466" y="665"/>
                  </a:lnTo>
                  <a:lnTo>
                    <a:pt x="383" y="598"/>
                  </a:lnTo>
                  <a:lnTo>
                    <a:pt x="316" y="515"/>
                  </a:lnTo>
                  <a:lnTo>
                    <a:pt x="266" y="465"/>
                  </a:lnTo>
                  <a:lnTo>
                    <a:pt x="216" y="349"/>
                  </a:lnTo>
                  <a:lnTo>
                    <a:pt x="200" y="233"/>
                  </a:lnTo>
                  <a:lnTo>
                    <a:pt x="200" y="183"/>
                  </a:lnTo>
                  <a:lnTo>
                    <a:pt x="216" y="133"/>
                  </a:lnTo>
                  <a:lnTo>
                    <a:pt x="250" y="133"/>
                  </a:lnTo>
                  <a:lnTo>
                    <a:pt x="266" y="116"/>
                  </a:lnTo>
                  <a:lnTo>
                    <a:pt x="316" y="116"/>
                  </a:lnTo>
                  <a:lnTo>
                    <a:pt x="383" y="133"/>
                  </a:lnTo>
                  <a:lnTo>
                    <a:pt x="432" y="166"/>
                  </a:lnTo>
                  <a:lnTo>
                    <a:pt x="499" y="199"/>
                  </a:lnTo>
                  <a:lnTo>
                    <a:pt x="565" y="266"/>
                  </a:lnTo>
                  <a:lnTo>
                    <a:pt x="632" y="316"/>
                  </a:lnTo>
                  <a:lnTo>
                    <a:pt x="632" y="332"/>
                  </a:lnTo>
                  <a:lnTo>
                    <a:pt x="649" y="349"/>
                  </a:lnTo>
                  <a:lnTo>
                    <a:pt x="649" y="366"/>
                  </a:lnTo>
                  <a:lnTo>
                    <a:pt x="781" y="332"/>
                  </a:lnTo>
                  <a:lnTo>
                    <a:pt x="698" y="233"/>
                  </a:lnTo>
                  <a:lnTo>
                    <a:pt x="582" y="133"/>
                  </a:lnTo>
                  <a:lnTo>
                    <a:pt x="499" y="67"/>
                  </a:lnTo>
                  <a:lnTo>
                    <a:pt x="383" y="17"/>
                  </a:lnTo>
                  <a:lnTo>
                    <a:pt x="283"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7"/>
            <p:cNvSpPr/>
            <p:nvPr/>
          </p:nvSpPr>
          <p:spPr>
            <a:xfrm>
              <a:off x="2293300" y="2524025"/>
              <a:ext cx="19150" cy="21625"/>
            </a:xfrm>
            <a:custGeom>
              <a:rect b="b" l="l" r="r" t="t"/>
              <a:pathLst>
                <a:path extrusionOk="0" h="865" w="766">
                  <a:moveTo>
                    <a:pt x="151" y="0"/>
                  </a:moveTo>
                  <a:lnTo>
                    <a:pt x="84" y="33"/>
                  </a:lnTo>
                  <a:lnTo>
                    <a:pt x="18" y="100"/>
                  </a:lnTo>
                  <a:lnTo>
                    <a:pt x="1" y="166"/>
                  </a:lnTo>
                  <a:lnTo>
                    <a:pt x="1" y="249"/>
                  </a:lnTo>
                  <a:lnTo>
                    <a:pt x="34" y="366"/>
                  </a:lnTo>
                  <a:lnTo>
                    <a:pt x="117" y="482"/>
                  </a:lnTo>
                  <a:lnTo>
                    <a:pt x="217" y="615"/>
                  </a:lnTo>
                  <a:lnTo>
                    <a:pt x="350" y="731"/>
                  </a:lnTo>
                  <a:lnTo>
                    <a:pt x="500" y="815"/>
                  </a:lnTo>
                  <a:lnTo>
                    <a:pt x="666" y="864"/>
                  </a:lnTo>
                  <a:lnTo>
                    <a:pt x="716" y="864"/>
                  </a:lnTo>
                  <a:lnTo>
                    <a:pt x="732" y="848"/>
                  </a:lnTo>
                  <a:lnTo>
                    <a:pt x="732" y="815"/>
                  </a:lnTo>
                  <a:lnTo>
                    <a:pt x="716" y="781"/>
                  </a:lnTo>
                  <a:lnTo>
                    <a:pt x="699" y="748"/>
                  </a:lnTo>
                  <a:lnTo>
                    <a:pt x="666" y="748"/>
                  </a:lnTo>
                  <a:lnTo>
                    <a:pt x="549" y="715"/>
                  </a:lnTo>
                  <a:lnTo>
                    <a:pt x="466" y="648"/>
                  </a:lnTo>
                  <a:lnTo>
                    <a:pt x="367" y="582"/>
                  </a:lnTo>
                  <a:lnTo>
                    <a:pt x="300" y="499"/>
                  </a:lnTo>
                  <a:lnTo>
                    <a:pt x="267" y="449"/>
                  </a:lnTo>
                  <a:lnTo>
                    <a:pt x="200" y="333"/>
                  </a:lnTo>
                  <a:lnTo>
                    <a:pt x="184" y="216"/>
                  </a:lnTo>
                  <a:lnTo>
                    <a:pt x="184" y="166"/>
                  </a:lnTo>
                  <a:lnTo>
                    <a:pt x="217" y="116"/>
                  </a:lnTo>
                  <a:lnTo>
                    <a:pt x="300" y="116"/>
                  </a:lnTo>
                  <a:lnTo>
                    <a:pt x="367" y="133"/>
                  </a:lnTo>
                  <a:lnTo>
                    <a:pt x="433" y="166"/>
                  </a:lnTo>
                  <a:lnTo>
                    <a:pt x="500" y="200"/>
                  </a:lnTo>
                  <a:lnTo>
                    <a:pt x="549" y="266"/>
                  </a:lnTo>
                  <a:lnTo>
                    <a:pt x="616" y="316"/>
                  </a:lnTo>
                  <a:lnTo>
                    <a:pt x="616" y="333"/>
                  </a:lnTo>
                  <a:lnTo>
                    <a:pt x="633" y="349"/>
                  </a:lnTo>
                  <a:lnTo>
                    <a:pt x="633" y="366"/>
                  </a:lnTo>
                  <a:lnTo>
                    <a:pt x="766" y="333"/>
                  </a:lnTo>
                  <a:lnTo>
                    <a:pt x="682" y="233"/>
                  </a:lnTo>
                  <a:lnTo>
                    <a:pt x="583" y="133"/>
                  </a:lnTo>
                  <a:lnTo>
                    <a:pt x="483" y="67"/>
                  </a:lnTo>
                  <a:lnTo>
                    <a:pt x="383" y="17"/>
                  </a:lnTo>
                  <a:lnTo>
                    <a:pt x="267"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7"/>
            <p:cNvSpPr/>
            <p:nvPr/>
          </p:nvSpPr>
          <p:spPr>
            <a:xfrm>
              <a:off x="2274200" y="2528575"/>
              <a:ext cx="19550" cy="22050"/>
            </a:xfrm>
            <a:custGeom>
              <a:rect b="b" l="l" r="r" t="t"/>
              <a:pathLst>
                <a:path extrusionOk="0" h="882" w="782">
                  <a:moveTo>
                    <a:pt x="167" y="1"/>
                  </a:moveTo>
                  <a:lnTo>
                    <a:pt x="100" y="34"/>
                  </a:lnTo>
                  <a:lnTo>
                    <a:pt x="34" y="101"/>
                  </a:lnTo>
                  <a:lnTo>
                    <a:pt x="0" y="167"/>
                  </a:lnTo>
                  <a:lnTo>
                    <a:pt x="0" y="267"/>
                  </a:lnTo>
                  <a:lnTo>
                    <a:pt x="50" y="383"/>
                  </a:lnTo>
                  <a:lnTo>
                    <a:pt x="133" y="500"/>
                  </a:lnTo>
                  <a:lnTo>
                    <a:pt x="250" y="633"/>
                  </a:lnTo>
                  <a:lnTo>
                    <a:pt x="366" y="749"/>
                  </a:lnTo>
                  <a:lnTo>
                    <a:pt x="516" y="832"/>
                  </a:lnTo>
                  <a:lnTo>
                    <a:pt x="682" y="882"/>
                  </a:lnTo>
                  <a:lnTo>
                    <a:pt x="732" y="882"/>
                  </a:lnTo>
                  <a:lnTo>
                    <a:pt x="748" y="865"/>
                  </a:lnTo>
                  <a:lnTo>
                    <a:pt x="748" y="849"/>
                  </a:lnTo>
                  <a:lnTo>
                    <a:pt x="732" y="799"/>
                  </a:lnTo>
                  <a:lnTo>
                    <a:pt x="715" y="782"/>
                  </a:lnTo>
                  <a:lnTo>
                    <a:pt x="682" y="766"/>
                  </a:lnTo>
                  <a:lnTo>
                    <a:pt x="582" y="732"/>
                  </a:lnTo>
                  <a:lnTo>
                    <a:pt x="482" y="682"/>
                  </a:lnTo>
                  <a:lnTo>
                    <a:pt x="399" y="599"/>
                  </a:lnTo>
                  <a:lnTo>
                    <a:pt x="316" y="533"/>
                  </a:lnTo>
                  <a:lnTo>
                    <a:pt x="283" y="466"/>
                  </a:lnTo>
                  <a:lnTo>
                    <a:pt x="216" y="350"/>
                  </a:lnTo>
                  <a:lnTo>
                    <a:pt x="200" y="234"/>
                  </a:lnTo>
                  <a:lnTo>
                    <a:pt x="200" y="184"/>
                  </a:lnTo>
                  <a:lnTo>
                    <a:pt x="233" y="134"/>
                  </a:lnTo>
                  <a:lnTo>
                    <a:pt x="250" y="134"/>
                  </a:lnTo>
                  <a:lnTo>
                    <a:pt x="316" y="117"/>
                  </a:lnTo>
                  <a:lnTo>
                    <a:pt x="383" y="134"/>
                  </a:lnTo>
                  <a:lnTo>
                    <a:pt x="449" y="167"/>
                  </a:lnTo>
                  <a:lnTo>
                    <a:pt x="516" y="217"/>
                  </a:lnTo>
                  <a:lnTo>
                    <a:pt x="566" y="267"/>
                  </a:lnTo>
                  <a:lnTo>
                    <a:pt x="632" y="333"/>
                  </a:lnTo>
                  <a:lnTo>
                    <a:pt x="632" y="350"/>
                  </a:lnTo>
                  <a:lnTo>
                    <a:pt x="649" y="367"/>
                  </a:lnTo>
                  <a:lnTo>
                    <a:pt x="649" y="383"/>
                  </a:lnTo>
                  <a:lnTo>
                    <a:pt x="782" y="350"/>
                  </a:lnTo>
                  <a:lnTo>
                    <a:pt x="698" y="234"/>
                  </a:lnTo>
                  <a:lnTo>
                    <a:pt x="599" y="134"/>
                  </a:lnTo>
                  <a:lnTo>
                    <a:pt x="499" y="67"/>
                  </a:lnTo>
                  <a:lnTo>
                    <a:pt x="399" y="34"/>
                  </a:lnTo>
                  <a:lnTo>
                    <a:pt x="283"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7"/>
            <p:cNvSpPr/>
            <p:nvPr/>
          </p:nvSpPr>
          <p:spPr>
            <a:xfrm>
              <a:off x="2255925" y="2534000"/>
              <a:ext cx="19550" cy="22025"/>
            </a:xfrm>
            <a:custGeom>
              <a:rect b="b" l="l" r="r" t="t"/>
              <a:pathLst>
                <a:path extrusionOk="0" h="881" w="782">
                  <a:moveTo>
                    <a:pt x="166" y="0"/>
                  </a:moveTo>
                  <a:lnTo>
                    <a:pt x="83" y="33"/>
                  </a:lnTo>
                  <a:lnTo>
                    <a:pt x="33" y="100"/>
                  </a:lnTo>
                  <a:lnTo>
                    <a:pt x="0" y="166"/>
                  </a:lnTo>
                  <a:lnTo>
                    <a:pt x="0" y="249"/>
                  </a:lnTo>
                  <a:lnTo>
                    <a:pt x="50" y="382"/>
                  </a:lnTo>
                  <a:lnTo>
                    <a:pt x="116" y="482"/>
                  </a:lnTo>
                  <a:lnTo>
                    <a:pt x="233" y="615"/>
                  </a:lnTo>
                  <a:lnTo>
                    <a:pt x="349" y="731"/>
                  </a:lnTo>
                  <a:lnTo>
                    <a:pt x="499" y="814"/>
                  </a:lnTo>
                  <a:lnTo>
                    <a:pt x="665" y="864"/>
                  </a:lnTo>
                  <a:lnTo>
                    <a:pt x="698" y="881"/>
                  </a:lnTo>
                  <a:lnTo>
                    <a:pt x="731" y="864"/>
                  </a:lnTo>
                  <a:lnTo>
                    <a:pt x="731" y="848"/>
                  </a:lnTo>
                  <a:lnTo>
                    <a:pt x="748" y="831"/>
                  </a:lnTo>
                  <a:lnTo>
                    <a:pt x="715" y="781"/>
                  </a:lnTo>
                  <a:lnTo>
                    <a:pt x="698" y="765"/>
                  </a:lnTo>
                  <a:lnTo>
                    <a:pt x="665" y="748"/>
                  </a:lnTo>
                  <a:lnTo>
                    <a:pt x="565" y="715"/>
                  </a:lnTo>
                  <a:lnTo>
                    <a:pt x="465" y="665"/>
                  </a:lnTo>
                  <a:lnTo>
                    <a:pt x="382" y="598"/>
                  </a:lnTo>
                  <a:lnTo>
                    <a:pt x="299" y="515"/>
                  </a:lnTo>
                  <a:lnTo>
                    <a:pt x="266" y="449"/>
                  </a:lnTo>
                  <a:lnTo>
                    <a:pt x="216" y="332"/>
                  </a:lnTo>
                  <a:lnTo>
                    <a:pt x="183" y="216"/>
                  </a:lnTo>
                  <a:lnTo>
                    <a:pt x="200" y="166"/>
                  </a:lnTo>
                  <a:lnTo>
                    <a:pt x="216" y="116"/>
                  </a:lnTo>
                  <a:lnTo>
                    <a:pt x="299" y="116"/>
                  </a:lnTo>
                  <a:lnTo>
                    <a:pt x="366" y="133"/>
                  </a:lnTo>
                  <a:lnTo>
                    <a:pt x="432" y="166"/>
                  </a:lnTo>
                  <a:lnTo>
                    <a:pt x="499" y="199"/>
                  </a:lnTo>
                  <a:lnTo>
                    <a:pt x="565" y="266"/>
                  </a:lnTo>
                  <a:lnTo>
                    <a:pt x="632" y="316"/>
                  </a:lnTo>
                  <a:lnTo>
                    <a:pt x="632" y="332"/>
                  </a:lnTo>
                  <a:lnTo>
                    <a:pt x="648" y="349"/>
                  </a:lnTo>
                  <a:lnTo>
                    <a:pt x="648" y="366"/>
                  </a:lnTo>
                  <a:lnTo>
                    <a:pt x="781" y="332"/>
                  </a:lnTo>
                  <a:lnTo>
                    <a:pt x="682" y="233"/>
                  </a:lnTo>
                  <a:lnTo>
                    <a:pt x="582" y="133"/>
                  </a:lnTo>
                  <a:lnTo>
                    <a:pt x="499" y="67"/>
                  </a:lnTo>
                  <a:lnTo>
                    <a:pt x="382" y="17"/>
                  </a:lnTo>
                  <a:lnTo>
                    <a:pt x="266"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7"/>
            <p:cNvSpPr/>
            <p:nvPr/>
          </p:nvSpPr>
          <p:spPr>
            <a:xfrm>
              <a:off x="2237225" y="2538550"/>
              <a:ext cx="19550" cy="22475"/>
            </a:xfrm>
            <a:custGeom>
              <a:rect b="b" l="l" r="r" t="t"/>
              <a:pathLst>
                <a:path extrusionOk="0" h="899" w="782">
                  <a:moveTo>
                    <a:pt x="150" y="1"/>
                  </a:moveTo>
                  <a:lnTo>
                    <a:pt x="83" y="51"/>
                  </a:lnTo>
                  <a:lnTo>
                    <a:pt x="33" y="101"/>
                  </a:lnTo>
                  <a:lnTo>
                    <a:pt x="0" y="184"/>
                  </a:lnTo>
                  <a:lnTo>
                    <a:pt x="0" y="267"/>
                  </a:lnTo>
                  <a:lnTo>
                    <a:pt x="50" y="383"/>
                  </a:lnTo>
                  <a:lnTo>
                    <a:pt x="133" y="499"/>
                  </a:lnTo>
                  <a:lnTo>
                    <a:pt x="233" y="632"/>
                  </a:lnTo>
                  <a:lnTo>
                    <a:pt x="366" y="749"/>
                  </a:lnTo>
                  <a:lnTo>
                    <a:pt x="515" y="832"/>
                  </a:lnTo>
                  <a:lnTo>
                    <a:pt x="665" y="898"/>
                  </a:lnTo>
                  <a:lnTo>
                    <a:pt x="698" y="898"/>
                  </a:lnTo>
                  <a:lnTo>
                    <a:pt x="731" y="882"/>
                  </a:lnTo>
                  <a:lnTo>
                    <a:pt x="748" y="865"/>
                  </a:lnTo>
                  <a:lnTo>
                    <a:pt x="748" y="849"/>
                  </a:lnTo>
                  <a:lnTo>
                    <a:pt x="731" y="799"/>
                  </a:lnTo>
                  <a:lnTo>
                    <a:pt x="698" y="782"/>
                  </a:lnTo>
                  <a:lnTo>
                    <a:pt x="665" y="765"/>
                  </a:lnTo>
                  <a:lnTo>
                    <a:pt x="565" y="732"/>
                  </a:lnTo>
                  <a:lnTo>
                    <a:pt x="466" y="682"/>
                  </a:lnTo>
                  <a:lnTo>
                    <a:pt x="382" y="616"/>
                  </a:lnTo>
                  <a:lnTo>
                    <a:pt x="299" y="533"/>
                  </a:lnTo>
                  <a:lnTo>
                    <a:pt x="266" y="466"/>
                  </a:lnTo>
                  <a:lnTo>
                    <a:pt x="216" y="350"/>
                  </a:lnTo>
                  <a:lnTo>
                    <a:pt x="183" y="234"/>
                  </a:lnTo>
                  <a:lnTo>
                    <a:pt x="200" y="184"/>
                  </a:lnTo>
                  <a:lnTo>
                    <a:pt x="216" y="134"/>
                  </a:lnTo>
                  <a:lnTo>
                    <a:pt x="366" y="134"/>
                  </a:lnTo>
                  <a:lnTo>
                    <a:pt x="432" y="167"/>
                  </a:lnTo>
                  <a:lnTo>
                    <a:pt x="499" y="217"/>
                  </a:lnTo>
                  <a:lnTo>
                    <a:pt x="565" y="267"/>
                  </a:lnTo>
                  <a:lnTo>
                    <a:pt x="632" y="333"/>
                  </a:lnTo>
                  <a:lnTo>
                    <a:pt x="632" y="350"/>
                  </a:lnTo>
                  <a:lnTo>
                    <a:pt x="648" y="367"/>
                  </a:lnTo>
                  <a:lnTo>
                    <a:pt x="648" y="383"/>
                  </a:lnTo>
                  <a:lnTo>
                    <a:pt x="781" y="333"/>
                  </a:lnTo>
                  <a:lnTo>
                    <a:pt x="682" y="234"/>
                  </a:lnTo>
                  <a:lnTo>
                    <a:pt x="582" y="134"/>
                  </a:lnTo>
                  <a:lnTo>
                    <a:pt x="499" y="67"/>
                  </a:lnTo>
                  <a:lnTo>
                    <a:pt x="382" y="34"/>
                  </a:lnTo>
                  <a:lnTo>
                    <a:pt x="266"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7"/>
            <p:cNvSpPr/>
            <p:nvPr/>
          </p:nvSpPr>
          <p:spPr>
            <a:xfrm>
              <a:off x="2218525" y="2543550"/>
              <a:ext cx="19550" cy="22450"/>
            </a:xfrm>
            <a:custGeom>
              <a:rect b="b" l="l" r="r" t="t"/>
              <a:pathLst>
                <a:path extrusionOk="0" h="898" w="782">
                  <a:moveTo>
                    <a:pt x="283" y="0"/>
                  </a:moveTo>
                  <a:lnTo>
                    <a:pt x="166" y="17"/>
                  </a:lnTo>
                  <a:lnTo>
                    <a:pt x="83" y="50"/>
                  </a:lnTo>
                  <a:lnTo>
                    <a:pt x="33" y="100"/>
                  </a:lnTo>
                  <a:lnTo>
                    <a:pt x="0" y="183"/>
                  </a:lnTo>
                  <a:lnTo>
                    <a:pt x="0" y="266"/>
                  </a:lnTo>
                  <a:lnTo>
                    <a:pt x="50" y="383"/>
                  </a:lnTo>
                  <a:lnTo>
                    <a:pt x="133" y="499"/>
                  </a:lnTo>
                  <a:lnTo>
                    <a:pt x="233" y="632"/>
                  </a:lnTo>
                  <a:lnTo>
                    <a:pt x="366" y="748"/>
                  </a:lnTo>
                  <a:lnTo>
                    <a:pt x="515" y="831"/>
                  </a:lnTo>
                  <a:lnTo>
                    <a:pt x="682" y="898"/>
                  </a:lnTo>
                  <a:lnTo>
                    <a:pt x="715" y="898"/>
                  </a:lnTo>
                  <a:lnTo>
                    <a:pt x="732" y="881"/>
                  </a:lnTo>
                  <a:lnTo>
                    <a:pt x="748" y="865"/>
                  </a:lnTo>
                  <a:lnTo>
                    <a:pt x="748" y="848"/>
                  </a:lnTo>
                  <a:lnTo>
                    <a:pt x="732" y="798"/>
                  </a:lnTo>
                  <a:lnTo>
                    <a:pt x="698" y="781"/>
                  </a:lnTo>
                  <a:lnTo>
                    <a:pt x="682" y="765"/>
                  </a:lnTo>
                  <a:lnTo>
                    <a:pt x="565" y="732"/>
                  </a:lnTo>
                  <a:lnTo>
                    <a:pt x="466" y="682"/>
                  </a:lnTo>
                  <a:lnTo>
                    <a:pt x="382" y="615"/>
                  </a:lnTo>
                  <a:lnTo>
                    <a:pt x="316" y="532"/>
                  </a:lnTo>
                  <a:lnTo>
                    <a:pt x="266" y="466"/>
                  </a:lnTo>
                  <a:lnTo>
                    <a:pt x="216" y="366"/>
                  </a:lnTo>
                  <a:lnTo>
                    <a:pt x="200" y="233"/>
                  </a:lnTo>
                  <a:lnTo>
                    <a:pt x="200" y="183"/>
                  </a:lnTo>
                  <a:lnTo>
                    <a:pt x="233" y="133"/>
                  </a:lnTo>
                  <a:lnTo>
                    <a:pt x="382" y="133"/>
                  </a:lnTo>
                  <a:lnTo>
                    <a:pt x="449" y="167"/>
                  </a:lnTo>
                  <a:lnTo>
                    <a:pt x="515" y="216"/>
                  </a:lnTo>
                  <a:lnTo>
                    <a:pt x="565" y="266"/>
                  </a:lnTo>
                  <a:lnTo>
                    <a:pt x="632" y="333"/>
                  </a:lnTo>
                  <a:lnTo>
                    <a:pt x="632" y="349"/>
                  </a:lnTo>
                  <a:lnTo>
                    <a:pt x="648" y="366"/>
                  </a:lnTo>
                  <a:lnTo>
                    <a:pt x="648" y="383"/>
                  </a:lnTo>
                  <a:lnTo>
                    <a:pt x="781" y="349"/>
                  </a:lnTo>
                  <a:lnTo>
                    <a:pt x="698" y="233"/>
                  </a:lnTo>
                  <a:lnTo>
                    <a:pt x="599" y="150"/>
                  </a:lnTo>
                  <a:lnTo>
                    <a:pt x="499" y="83"/>
                  </a:lnTo>
                  <a:lnTo>
                    <a:pt x="399" y="34"/>
                  </a:lnTo>
                  <a:lnTo>
                    <a:pt x="283"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7"/>
            <p:cNvSpPr/>
            <p:nvPr/>
          </p:nvSpPr>
          <p:spPr>
            <a:xfrm>
              <a:off x="2199825" y="2548950"/>
              <a:ext cx="19550" cy="22050"/>
            </a:xfrm>
            <a:custGeom>
              <a:rect b="b" l="l" r="r" t="t"/>
              <a:pathLst>
                <a:path extrusionOk="0" h="882" w="782">
                  <a:moveTo>
                    <a:pt x="166" y="0"/>
                  </a:moveTo>
                  <a:lnTo>
                    <a:pt x="83" y="34"/>
                  </a:lnTo>
                  <a:lnTo>
                    <a:pt x="33" y="83"/>
                  </a:lnTo>
                  <a:lnTo>
                    <a:pt x="0" y="167"/>
                  </a:lnTo>
                  <a:lnTo>
                    <a:pt x="0" y="250"/>
                  </a:lnTo>
                  <a:lnTo>
                    <a:pt x="50" y="383"/>
                  </a:lnTo>
                  <a:lnTo>
                    <a:pt x="133" y="482"/>
                  </a:lnTo>
                  <a:lnTo>
                    <a:pt x="233" y="632"/>
                  </a:lnTo>
                  <a:lnTo>
                    <a:pt x="366" y="732"/>
                  </a:lnTo>
                  <a:lnTo>
                    <a:pt x="515" y="815"/>
                  </a:lnTo>
                  <a:lnTo>
                    <a:pt x="682" y="881"/>
                  </a:lnTo>
                  <a:lnTo>
                    <a:pt x="715" y="881"/>
                  </a:lnTo>
                  <a:lnTo>
                    <a:pt x="732" y="865"/>
                  </a:lnTo>
                  <a:lnTo>
                    <a:pt x="748" y="848"/>
                  </a:lnTo>
                  <a:lnTo>
                    <a:pt x="748" y="831"/>
                  </a:lnTo>
                  <a:lnTo>
                    <a:pt x="732" y="782"/>
                  </a:lnTo>
                  <a:lnTo>
                    <a:pt x="715" y="765"/>
                  </a:lnTo>
                  <a:lnTo>
                    <a:pt x="682" y="748"/>
                  </a:lnTo>
                  <a:lnTo>
                    <a:pt x="565" y="715"/>
                  </a:lnTo>
                  <a:lnTo>
                    <a:pt x="466" y="665"/>
                  </a:lnTo>
                  <a:lnTo>
                    <a:pt x="383" y="582"/>
                  </a:lnTo>
                  <a:lnTo>
                    <a:pt x="316" y="499"/>
                  </a:lnTo>
                  <a:lnTo>
                    <a:pt x="266" y="449"/>
                  </a:lnTo>
                  <a:lnTo>
                    <a:pt x="216" y="333"/>
                  </a:lnTo>
                  <a:lnTo>
                    <a:pt x="200" y="216"/>
                  </a:lnTo>
                  <a:lnTo>
                    <a:pt x="200" y="167"/>
                  </a:lnTo>
                  <a:lnTo>
                    <a:pt x="233" y="117"/>
                  </a:lnTo>
                  <a:lnTo>
                    <a:pt x="250" y="117"/>
                  </a:lnTo>
                  <a:lnTo>
                    <a:pt x="283" y="100"/>
                  </a:lnTo>
                  <a:lnTo>
                    <a:pt x="316" y="117"/>
                  </a:lnTo>
                  <a:lnTo>
                    <a:pt x="383" y="133"/>
                  </a:lnTo>
                  <a:lnTo>
                    <a:pt x="449" y="150"/>
                  </a:lnTo>
                  <a:lnTo>
                    <a:pt x="565" y="250"/>
                  </a:lnTo>
                  <a:lnTo>
                    <a:pt x="632" y="316"/>
                  </a:lnTo>
                  <a:lnTo>
                    <a:pt x="632" y="333"/>
                  </a:lnTo>
                  <a:lnTo>
                    <a:pt x="648" y="349"/>
                  </a:lnTo>
                  <a:lnTo>
                    <a:pt x="648" y="366"/>
                  </a:lnTo>
                  <a:lnTo>
                    <a:pt x="781" y="333"/>
                  </a:lnTo>
                  <a:lnTo>
                    <a:pt x="698" y="216"/>
                  </a:lnTo>
                  <a:lnTo>
                    <a:pt x="599" y="133"/>
                  </a:lnTo>
                  <a:lnTo>
                    <a:pt x="499" y="67"/>
                  </a:lnTo>
                  <a:lnTo>
                    <a:pt x="399" y="17"/>
                  </a:lnTo>
                  <a:lnTo>
                    <a:pt x="283"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7"/>
            <p:cNvSpPr/>
            <p:nvPr/>
          </p:nvSpPr>
          <p:spPr>
            <a:xfrm>
              <a:off x="2181525" y="2553525"/>
              <a:ext cx="19575" cy="22450"/>
            </a:xfrm>
            <a:custGeom>
              <a:rect b="b" l="l" r="r" t="t"/>
              <a:pathLst>
                <a:path extrusionOk="0" h="898" w="783">
                  <a:moveTo>
                    <a:pt x="150" y="0"/>
                  </a:moveTo>
                  <a:lnTo>
                    <a:pt x="84" y="33"/>
                  </a:lnTo>
                  <a:lnTo>
                    <a:pt x="34" y="100"/>
                  </a:lnTo>
                  <a:lnTo>
                    <a:pt x="1" y="166"/>
                  </a:lnTo>
                  <a:lnTo>
                    <a:pt x="1" y="250"/>
                  </a:lnTo>
                  <a:lnTo>
                    <a:pt x="51" y="382"/>
                  </a:lnTo>
                  <a:lnTo>
                    <a:pt x="117" y="515"/>
                  </a:lnTo>
                  <a:lnTo>
                    <a:pt x="234" y="648"/>
                  </a:lnTo>
                  <a:lnTo>
                    <a:pt x="350" y="748"/>
                  </a:lnTo>
                  <a:lnTo>
                    <a:pt x="500" y="848"/>
                  </a:lnTo>
                  <a:lnTo>
                    <a:pt x="666" y="898"/>
                  </a:lnTo>
                  <a:lnTo>
                    <a:pt x="699" y="898"/>
                  </a:lnTo>
                  <a:lnTo>
                    <a:pt x="716" y="881"/>
                  </a:lnTo>
                  <a:lnTo>
                    <a:pt x="732" y="865"/>
                  </a:lnTo>
                  <a:lnTo>
                    <a:pt x="732" y="848"/>
                  </a:lnTo>
                  <a:lnTo>
                    <a:pt x="716" y="798"/>
                  </a:lnTo>
                  <a:lnTo>
                    <a:pt x="699" y="781"/>
                  </a:lnTo>
                  <a:lnTo>
                    <a:pt x="666" y="765"/>
                  </a:lnTo>
                  <a:lnTo>
                    <a:pt x="566" y="732"/>
                  </a:lnTo>
                  <a:lnTo>
                    <a:pt x="466" y="682"/>
                  </a:lnTo>
                  <a:lnTo>
                    <a:pt x="383" y="615"/>
                  </a:lnTo>
                  <a:lnTo>
                    <a:pt x="300" y="532"/>
                  </a:lnTo>
                  <a:lnTo>
                    <a:pt x="267" y="466"/>
                  </a:lnTo>
                  <a:lnTo>
                    <a:pt x="217" y="366"/>
                  </a:lnTo>
                  <a:lnTo>
                    <a:pt x="184" y="250"/>
                  </a:lnTo>
                  <a:lnTo>
                    <a:pt x="200" y="183"/>
                  </a:lnTo>
                  <a:lnTo>
                    <a:pt x="217" y="150"/>
                  </a:lnTo>
                  <a:lnTo>
                    <a:pt x="234" y="150"/>
                  </a:lnTo>
                  <a:lnTo>
                    <a:pt x="267" y="133"/>
                  </a:lnTo>
                  <a:lnTo>
                    <a:pt x="300" y="133"/>
                  </a:lnTo>
                  <a:lnTo>
                    <a:pt x="367" y="150"/>
                  </a:lnTo>
                  <a:lnTo>
                    <a:pt x="433" y="166"/>
                  </a:lnTo>
                  <a:lnTo>
                    <a:pt x="500" y="216"/>
                  </a:lnTo>
                  <a:lnTo>
                    <a:pt x="566" y="266"/>
                  </a:lnTo>
                  <a:lnTo>
                    <a:pt x="633" y="333"/>
                  </a:lnTo>
                  <a:lnTo>
                    <a:pt x="649" y="349"/>
                  </a:lnTo>
                  <a:lnTo>
                    <a:pt x="649" y="366"/>
                  </a:lnTo>
                  <a:lnTo>
                    <a:pt x="782" y="333"/>
                  </a:lnTo>
                  <a:lnTo>
                    <a:pt x="682" y="233"/>
                  </a:lnTo>
                  <a:lnTo>
                    <a:pt x="583" y="133"/>
                  </a:lnTo>
                  <a:lnTo>
                    <a:pt x="483" y="67"/>
                  </a:lnTo>
                  <a:lnTo>
                    <a:pt x="383" y="17"/>
                  </a:lnTo>
                  <a:lnTo>
                    <a:pt x="267"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7"/>
            <p:cNvSpPr/>
            <p:nvPr/>
          </p:nvSpPr>
          <p:spPr>
            <a:xfrm>
              <a:off x="2162825" y="2558500"/>
              <a:ext cx="19575" cy="22475"/>
            </a:xfrm>
            <a:custGeom>
              <a:rect b="b" l="l" r="r" t="t"/>
              <a:pathLst>
                <a:path extrusionOk="0" h="899" w="783">
                  <a:moveTo>
                    <a:pt x="151" y="1"/>
                  </a:moveTo>
                  <a:lnTo>
                    <a:pt x="84" y="34"/>
                  </a:lnTo>
                  <a:lnTo>
                    <a:pt x="18" y="100"/>
                  </a:lnTo>
                  <a:lnTo>
                    <a:pt x="1" y="167"/>
                  </a:lnTo>
                  <a:lnTo>
                    <a:pt x="1" y="250"/>
                  </a:lnTo>
                  <a:lnTo>
                    <a:pt x="51" y="400"/>
                  </a:lnTo>
                  <a:lnTo>
                    <a:pt x="134" y="516"/>
                  </a:lnTo>
                  <a:lnTo>
                    <a:pt x="234" y="649"/>
                  </a:lnTo>
                  <a:lnTo>
                    <a:pt x="350" y="765"/>
                  </a:lnTo>
                  <a:lnTo>
                    <a:pt x="500" y="848"/>
                  </a:lnTo>
                  <a:lnTo>
                    <a:pt x="666" y="898"/>
                  </a:lnTo>
                  <a:lnTo>
                    <a:pt x="732" y="898"/>
                  </a:lnTo>
                  <a:lnTo>
                    <a:pt x="732" y="882"/>
                  </a:lnTo>
                  <a:lnTo>
                    <a:pt x="749" y="848"/>
                  </a:lnTo>
                  <a:lnTo>
                    <a:pt x="716" y="798"/>
                  </a:lnTo>
                  <a:lnTo>
                    <a:pt x="699" y="782"/>
                  </a:lnTo>
                  <a:lnTo>
                    <a:pt x="666" y="782"/>
                  </a:lnTo>
                  <a:lnTo>
                    <a:pt x="566" y="732"/>
                  </a:lnTo>
                  <a:lnTo>
                    <a:pt x="466" y="682"/>
                  </a:lnTo>
                  <a:lnTo>
                    <a:pt x="383" y="616"/>
                  </a:lnTo>
                  <a:lnTo>
                    <a:pt x="300" y="516"/>
                  </a:lnTo>
                  <a:lnTo>
                    <a:pt x="267" y="466"/>
                  </a:lnTo>
                  <a:lnTo>
                    <a:pt x="217" y="350"/>
                  </a:lnTo>
                  <a:lnTo>
                    <a:pt x="184" y="233"/>
                  </a:lnTo>
                  <a:lnTo>
                    <a:pt x="200" y="183"/>
                  </a:lnTo>
                  <a:lnTo>
                    <a:pt x="217" y="134"/>
                  </a:lnTo>
                  <a:lnTo>
                    <a:pt x="300" y="134"/>
                  </a:lnTo>
                  <a:lnTo>
                    <a:pt x="367" y="150"/>
                  </a:lnTo>
                  <a:lnTo>
                    <a:pt x="433" y="183"/>
                  </a:lnTo>
                  <a:lnTo>
                    <a:pt x="500" y="217"/>
                  </a:lnTo>
                  <a:lnTo>
                    <a:pt x="566" y="283"/>
                  </a:lnTo>
                  <a:lnTo>
                    <a:pt x="616" y="333"/>
                  </a:lnTo>
                  <a:lnTo>
                    <a:pt x="616" y="350"/>
                  </a:lnTo>
                  <a:lnTo>
                    <a:pt x="633" y="366"/>
                  </a:lnTo>
                  <a:lnTo>
                    <a:pt x="782" y="333"/>
                  </a:lnTo>
                  <a:lnTo>
                    <a:pt x="682" y="233"/>
                  </a:lnTo>
                  <a:lnTo>
                    <a:pt x="583" y="134"/>
                  </a:lnTo>
                  <a:lnTo>
                    <a:pt x="483" y="67"/>
                  </a:lnTo>
                  <a:lnTo>
                    <a:pt x="383" y="17"/>
                  </a:lnTo>
                  <a:lnTo>
                    <a:pt x="26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7"/>
            <p:cNvSpPr/>
            <p:nvPr/>
          </p:nvSpPr>
          <p:spPr>
            <a:xfrm>
              <a:off x="2144550" y="2563075"/>
              <a:ext cx="19150" cy="22875"/>
            </a:xfrm>
            <a:custGeom>
              <a:rect b="b" l="l" r="r" t="t"/>
              <a:pathLst>
                <a:path extrusionOk="0" h="915" w="766">
                  <a:moveTo>
                    <a:pt x="167" y="0"/>
                  </a:moveTo>
                  <a:lnTo>
                    <a:pt x="84" y="34"/>
                  </a:lnTo>
                  <a:lnTo>
                    <a:pt x="34" y="100"/>
                  </a:lnTo>
                  <a:lnTo>
                    <a:pt x="1" y="167"/>
                  </a:lnTo>
                  <a:lnTo>
                    <a:pt x="1" y="250"/>
                  </a:lnTo>
                  <a:lnTo>
                    <a:pt x="50" y="399"/>
                  </a:lnTo>
                  <a:lnTo>
                    <a:pt x="117" y="532"/>
                  </a:lnTo>
                  <a:lnTo>
                    <a:pt x="217" y="665"/>
                  </a:lnTo>
                  <a:lnTo>
                    <a:pt x="350" y="782"/>
                  </a:lnTo>
                  <a:lnTo>
                    <a:pt x="499" y="865"/>
                  </a:lnTo>
                  <a:lnTo>
                    <a:pt x="649" y="915"/>
                  </a:lnTo>
                  <a:lnTo>
                    <a:pt x="715" y="915"/>
                  </a:lnTo>
                  <a:lnTo>
                    <a:pt x="732" y="898"/>
                  </a:lnTo>
                  <a:lnTo>
                    <a:pt x="732" y="865"/>
                  </a:lnTo>
                  <a:lnTo>
                    <a:pt x="715" y="832"/>
                  </a:lnTo>
                  <a:lnTo>
                    <a:pt x="682" y="798"/>
                  </a:lnTo>
                  <a:lnTo>
                    <a:pt x="649" y="798"/>
                  </a:lnTo>
                  <a:lnTo>
                    <a:pt x="549" y="748"/>
                  </a:lnTo>
                  <a:lnTo>
                    <a:pt x="449" y="699"/>
                  </a:lnTo>
                  <a:lnTo>
                    <a:pt x="366" y="632"/>
                  </a:lnTo>
                  <a:lnTo>
                    <a:pt x="300" y="549"/>
                  </a:lnTo>
                  <a:lnTo>
                    <a:pt x="250" y="499"/>
                  </a:lnTo>
                  <a:lnTo>
                    <a:pt x="200" y="383"/>
                  </a:lnTo>
                  <a:lnTo>
                    <a:pt x="183" y="266"/>
                  </a:lnTo>
                  <a:lnTo>
                    <a:pt x="183" y="217"/>
                  </a:lnTo>
                  <a:lnTo>
                    <a:pt x="217" y="167"/>
                  </a:lnTo>
                  <a:lnTo>
                    <a:pt x="233" y="167"/>
                  </a:lnTo>
                  <a:lnTo>
                    <a:pt x="267" y="150"/>
                  </a:lnTo>
                  <a:lnTo>
                    <a:pt x="300" y="150"/>
                  </a:lnTo>
                  <a:lnTo>
                    <a:pt x="366" y="167"/>
                  </a:lnTo>
                  <a:lnTo>
                    <a:pt x="416" y="200"/>
                  </a:lnTo>
                  <a:lnTo>
                    <a:pt x="499" y="233"/>
                  </a:lnTo>
                  <a:lnTo>
                    <a:pt x="549" y="300"/>
                  </a:lnTo>
                  <a:lnTo>
                    <a:pt x="616" y="350"/>
                  </a:lnTo>
                  <a:lnTo>
                    <a:pt x="616" y="366"/>
                  </a:lnTo>
                  <a:lnTo>
                    <a:pt x="632" y="383"/>
                  </a:lnTo>
                  <a:lnTo>
                    <a:pt x="632" y="399"/>
                  </a:lnTo>
                  <a:lnTo>
                    <a:pt x="765" y="366"/>
                  </a:lnTo>
                  <a:lnTo>
                    <a:pt x="682" y="266"/>
                  </a:lnTo>
                  <a:lnTo>
                    <a:pt x="582" y="167"/>
                  </a:lnTo>
                  <a:lnTo>
                    <a:pt x="483" y="100"/>
                  </a:lnTo>
                  <a:lnTo>
                    <a:pt x="383" y="34"/>
                  </a:lnTo>
                  <a:lnTo>
                    <a:pt x="283" y="17"/>
                  </a:lnTo>
                  <a:lnTo>
                    <a:pt x="167"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7"/>
            <p:cNvSpPr/>
            <p:nvPr/>
          </p:nvSpPr>
          <p:spPr>
            <a:xfrm>
              <a:off x="2125450" y="2569300"/>
              <a:ext cx="19550" cy="21650"/>
            </a:xfrm>
            <a:custGeom>
              <a:rect b="b" l="l" r="r" t="t"/>
              <a:pathLst>
                <a:path extrusionOk="0" h="866" w="782">
                  <a:moveTo>
                    <a:pt x="166" y="1"/>
                  </a:moveTo>
                  <a:lnTo>
                    <a:pt x="83" y="34"/>
                  </a:lnTo>
                  <a:lnTo>
                    <a:pt x="33" y="101"/>
                  </a:lnTo>
                  <a:lnTo>
                    <a:pt x="0" y="167"/>
                  </a:lnTo>
                  <a:lnTo>
                    <a:pt x="0" y="250"/>
                  </a:lnTo>
                  <a:lnTo>
                    <a:pt x="50" y="366"/>
                  </a:lnTo>
                  <a:lnTo>
                    <a:pt x="133" y="483"/>
                  </a:lnTo>
                  <a:lnTo>
                    <a:pt x="233" y="616"/>
                  </a:lnTo>
                  <a:lnTo>
                    <a:pt x="366" y="732"/>
                  </a:lnTo>
                  <a:lnTo>
                    <a:pt x="515" y="815"/>
                  </a:lnTo>
                  <a:lnTo>
                    <a:pt x="682" y="865"/>
                  </a:lnTo>
                  <a:lnTo>
                    <a:pt x="731" y="865"/>
                  </a:lnTo>
                  <a:lnTo>
                    <a:pt x="748" y="848"/>
                  </a:lnTo>
                  <a:lnTo>
                    <a:pt x="748" y="815"/>
                  </a:lnTo>
                  <a:lnTo>
                    <a:pt x="731" y="782"/>
                  </a:lnTo>
                  <a:lnTo>
                    <a:pt x="698" y="749"/>
                  </a:lnTo>
                  <a:lnTo>
                    <a:pt x="682" y="749"/>
                  </a:lnTo>
                  <a:lnTo>
                    <a:pt x="565" y="716"/>
                  </a:lnTo>
                  <a:lnTo>
                    <a:pt x="465" y="649"/>
                  </a:lnTo>
                  <a:lnTo>
                    <a:pt x="382" y="583"/>
                  </a:lnTo>
                  <a:lnTo>
                    <a:pt x="316" y="499"/>
                  </a:lnTo>
                  <a:lnTo>
                    <a:pt x="299" y="483"/>
                  </a:lnTo>
                  <a:lnTo>
                    <a:pt x="266" y="450"/>
                  </a:lnTo>
                  <a:lnTo>
                    <a:pt x="216" y="333"/>
                  </a:lnTo>
                  <a:lnTo>
                    <a:pt x="200" y="217"/>
                  </a:lnTo>
                  <a:lnTo>
                    <a:pt x="200" y="167"/>
                  </a:lnTo>
                  <a:lnTo>
                    <a:pt x="233" y="117"/>
                  </a:lnTo>
                  <a:lnTo>
                    <a:pt x="316" y="117"/>
                  </a:lnTo>
                  <a:lnTo>
                    <a:pt x="382" y="134"/>
                  </a:lnTo>
                  <a:lnTo>
                    <a:pt x="432" y="167"/>
                  </a:lnTo>
                  <a:lnTo>
                    <a:pt x="499" y="200"/>
                  </a:lnTo>
                  <a:lnTo>
                    <a:pt x="565" y="267"/>
                  </a:lnTo>
                  <a:lnTo>
                    <a:pt x="632" y="317"/>
                  </a:lnTo>
                  <a:lnTo>
                    <a:pt x="632" y="333"/>
                  </a:lnTo>
                  <a:lnTo>
                    <a:pt x="648" y="350"/>
                  </a:lnTo>
                  <a:lnTo>
                    <a:pt x="648" y="366"/>
                  </a:lnTo>
                  <a:lnTo>
                    <a:pt x="781" y="333"/>
                  </a:lnTo>
                  <a:lnTo>
                    <a:pt x="698" y="234"/>
                  </a:lnTo>
                  <a:lnTo>
                    <a:pt x="598" y="134"/>
                  </a:lnTo>
                  <a:lnTo>
                    <a:pt x="499" y="67"/>
                  </a:lnTo>
                  <a:lnTo>
                    <a:pt x="399" y="17"/>
                  </a:lnTo>
                  <a:lnTo>
                    <a:pt x="283"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7"/>
            <p:cNvSpPr/>
            <p:nvPr/>
          </p:nvSpPr>
          <p:spPr>
            <a:xfrm>
              <a:off x="2107150" y="2573875"/>
              <a:ext cx="19550" cy="22050"/>
            </a:xfrm>
            <a:custGeom>
              <a:rect b="b" l="l" r="r" t="t"/>
              <a:pathLst>
                <a:path extrusionOk="0" h="882" w="782">
                  <a:moveTo>
                    <a:pt x="150" y="1"/>
                  </a:moveTo>
                  <a:lnTo>
                    <a:pt x="84" y="34"/>
                  </a:lnTo>
                  <a:lnTo>
                    <a:pt x="17" y="100"/>
                  </a:lnTo>
                  <a:lnTo>
                    <a:pt x="1" y="167"/>
                  </a:lnTo>
                  <a:lnTo>
                    <a:pt x="1" y="250"/>
                  </a:lnTo>
                  <a:lnTo>
                    <a:pt x="51" y="383"/>
                  </a:lnTo>
                  <a:lnTo>
                    <a:pt x="117" y="499"/>
                  </a:lnTo>
                  <a:lnTo>
                    <a:pt x="217" y="632"/>
                  </a:lnTo>
                  <a:lnTo>
                    <a:pt x="350" y="749"/>
                  </a:lnTo>
                  <a:lnTo>
                    <a:pt x="499" y="832"/>
                  </a:lnTo>
                  <a:lnTo>
                    <a:pt x="666" y="882"/>
                  </a:lnTo>
                  <a:lnTo>
                    <a:pt x="715" y="882"/>
                  </a:lnTo>
                  <a:lnTo>
                    <a:pt x="732" y="865"/>
                  </a:lnTo>
                  <a:lnTo>
                    <a:pt x="732" y="848"/>
                  </a:lnTo>
                  <a:lnTo>
                    <a:pt x="715" y="798"/>
                  </a:lnTo>
                  <a:lnTo>
                    <a:pt x="699" y="782"/>
                  </a:lnTo>
                  <a:lnTo>
                    <a:pt x="666" y="765"/>
                  </a:lnTo>
                  <a:lnTo>
                    <a:pt x="566" y="732"/>
                  </a:lnTo>
                  <a:lnTo>
                    <a:pt x="466" y="665"/>
                  </a:lnTo>
                  <a:lnTo>
                    <a:pt x="383" y="599"/>
                  </a:lnTo>
                  <a:lnTo>
                    <a:pt x="300" y="533"/>
                  </a:lnTo>
                  <a:lnTo>
                    <a:pt x="267" y="466"/>
                  </a:lnTo>
                  <a:lnTo>
                    <a:pt x="200" y="350"/>
                  </a:lnTo>
                  <a:lnTo>
                    <a:pt x="184" y="233"/>
                  </a:lnTo>
                  <a:lnTo>
                    <a:pt x="184" y="183"/>
                  </a:lnTo>
                  <a:lnTo>
                    <a:pt x="217" y="134"/>
                  </a:lnTo>
                  <a:lnTo>
                    <a:pt x="233" y="134"/>
                  </a:lnTo>
                  <a:lnTo>
                    <a:pt x="300" y="117"/>
                  </a:lnTo>
                  <a:lnTo>
                    <a:pt x="366" y="134"/>
                  </a:lnTo>
                  <a:lnTo>
                    <a:pt x="433" y="167"/>
                  </a:lnTo>
                  <a:lnTo>
                    <a:pt x="499" y="217"/>
                  </a:lnTo>
                  <a:lnTo>
                    <a:pt x="566" y="267"/>
                  </a:lnTo>
                  <a:lnTo>
                    <a:pt x="616" y="316"/>
                  </a:lnTo>
                  <a:lnTo>
                    <a:pt x="616" y="333"/>
                  </a:lnTo>
                  <a:lnTo>
                    <a:pt x="632" y="366"/>
                  </a:lnTo>
                  <a:lnTo>
                    <a:pt x="782" y="333"/>
                  </a:lnTo>
                  <a:lnTo>
                    <a:pt x="682" y="233"/>
                  </a:lnTo>
                  <a:lnTo>
                    <a:pt x="582" y="134"/>
                  </a:lnTo>
                  <a:lnTo>
                    <a:pt x="483" y="67"/>
                  </a:lnTo>
                  <a:lnTo>
                    <a:pt x="383" y="17"/>
                  </a:lnTo>
                  <a:lnTo>
                    <a:pt x="26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7"/>
            <p:cNvSpPr/>
            <p:nvPr/>
          </p:nvSpPr>
          <p:spPr>
            <a:xfrm>
              <a:off x="2509375" y="2225250"/>
              <a:ext cx="372350" cy="553100"/>
            </a:xfrm>
            <a:custGeom>
              <a:rect b="b" l="l" r="r" t="t"/>
              <a:pathLst>
                <a:path extrusionOk="0" h="22124" w="14894">
                  <a:moveTo>
                    <a:pt x="4106" y="1"/>
                  </a:moveTo>
                  <a:lnTo>
                    <a:pt x="4023" y="34"/>
                  </a:lnTo>
                  <a:lnTo>
                    <a:pt x="3940" y="67"/>
                  </a:lnTo>
                  <a:lnTo>
                    <a:pt x="3874" y="117"/>
                  </a:lnTo>
                  <a:lnTo>
                    <a:pt x="3807" y="183"/>
                  </a:lnTo>
                  <a:lnTo>
                    <a:pt x="3757" y="283"/>
                  </a:lnTo>
                  <a:lnTo>
                    <a:pt x="3707" y="399"/>
                  </a:lnTo>
                  <a:lnTo>
                    <a:pt x="3674" y="532"/>
                  </a:lnTo>
                  <a:lnTo>
                    <a:pt x="3641" y="682"/>
                  </a:lnTo>
                  <a:lnTo>
                    <a:pt x="3641" y="848"/>
                  </a:lnTo>
                  <a:lnTo>
                    <a:pt x="3641" y="1048"/>
                  </a:lnTo>
                  <a:lnTo>
                    <a:pt x="3658" y="1280"/>
                  </a:lnTo>
                  <a:lnTo>
                    <a:pt x="3674" y="1513"/>
                  </a:lnTo>
                  <a:lnTo>
                    <a:pt x="3724" y="1796"/>
                  </a:lnTo>
                  <a:lnTo>
                    <a:pt x="3857" y="2411"/>
                  </a:lnTo>
                  <a:lnTo>
                    <a:pt x="4057" y="3159"/>
                  </a:lnTo>
                  <a:lnTo>
                    <a:pt x="4239" y="3807"/>
                  </a:lnTo>
                  <a:lnTo>
                    <a:pt x="4455" y="4472"/>
                  </a:lnTo>
                  <a:lnTo>
                    <a:pt x="4688" y="5136"/>
                  </a:lnTo>
                  <a:lnTo>
                    <a:pt x="4921" y="5801"/>
                  </a:lnTo>
                  <a:lnTo>
                    <a:pt x="5419" y="7114"/>
                  </a:lnTo>
                  <a:lnTo>
                    <a:pt x="5885" y="8328"/>
                  </a:lnTo>
                  <a:lnTo>
                    <a:pt x="6666" y="10256"/>
                  </a:lnTo>
                  <a:lnTo>
                    <a:pt x="6915" y="10871"/>
                  </a:lnTo>
                  <a:lnTo>
                    <a:pt x="6982" y="11054"/>
                  </a:lnTo>
                  <a:lnTo>
                    <a:pt x="6998" y="11170"/>
                  </a:lnTo>
                  <a:lnTo>
                    <a:pt x="6998" y="11203"/>
                  </a:lnTo>
                  <a:lnTo>
                    <a:pt x="6949" y="11270"/>
                  </a:lnTo>
                  <a:lnTo>
                    <a:pt x="6749" y="11419"/>
                  </a:lnTo>
                  <a:lnTo>
                    <a:pt x="6450" y="11652"/>
                  </a:lnTo>
                  <a:lnTo>
                    <a:pt x="6068" y="11934"/>
                  </a:lnTo>
                  <a:lnTo>
                    <a:pt x="5070" y="12599"/>
                  </a:lnTo>
                  <a:lnTo>
                    <a:pt x="3890" y="13347"/>
                  </a:lnTo>
                  <a:lnTo>
                    <a:pt x="2677" y="14128"/>
                  </a:lnTo>
                  <a:lnTo>
                    <a:pt x="1547" y="14876"/>
                  </a:lnTo>
                  <a:lnTo>
                    <a:pt x="649" y="15491"/>
                  </a:lnTo>
                  <a:lnTo>
                    <a:pt x="317" y="15724"/>
                  </a:lnTo>
                  <a:lnTo>
                    <a:pt x="84" y="15907"/>
                  </a:lnTo>
                  <a:lnTo>
                    <a:pt x="51" y="15940"/>
                  </a:lnTo>
                  <a:lnTo>
                    <a:pt x="34" y="15990"/>
                  </a:lnTo>
                  <a:lnTo>
                    <a:pt x="1" y="16090"/>
                  </a:lnTo>
                  <a:lnTo>
                    <a:pt x="1" y="16223"/>
                  </a:lnTo>
                  <a:lnTo>
                    <a:pt x="34" y="16389"/>
                  </a:lnTo>
                  <a:lnTo>
                    <a:pt x="67" y="16572"/>
                  </a:lnTo>
                  <a:lnTo>
                    <a:pt x="134" y="16771"/>
                  </a:lnTo>
                  <a:lnTo>
                    <a:pt x="234" y="16987"/>
                  </a:lnTo>
                  <a:lnTo>
                    <a:pt x="333" y="17220"/>
                  </a:lnTo>
                  <a:lnTo>
                    <a:pt x="599" y="17735"/>
                  </a:lnTo>
                  <a:lnTo>
                    <a:pt x="915" y="18284"/>
                  </a:lnTo>
                  <a:lnTo>
                    <a:pt x="1281" y="18849"/>
                  </a:lnTo>
                  <a:lnTo>
                    <a:pt x="1680" y="19414"/>
                  </a:lnTo>
                  <a:lnTo>
                    <a:pt x="2095" y="19979"/>
                  </a:lnTo>
                  <a:lnTo>
                    <a:pt x="2511" y="20511"/>
                  </a:lnTo>
                  <a:lnTo>
                    <a:pt x="2926" y="20993"/>
                  </a:lnTo>
                  <a:lnTo>
                    <a:pt x="3309" y="21408"/>
                  </a:lnTo>
                  <a:lnTo>
                    <a:pt x="3508" y="21591"/>
                  </a:lnTo>
                  <a:lnTo>
                    <a:pt x="3674" y="21741"/>
                  </a:lnTo>
                  <a:lnTo>
                    <a:pt x="3840" y="21891"/>
                  </a:lnTo>
                  <a:lnTo>
                    <a:pt x="4007" y="21990"/>
                  </a:lnTo>
                  <a:lnTo>
                    <a:pt x="4140" y="22073"/>
                  </a:lnTo>
                  <a:lnTo>
                    <a:pt x="4256" y="22123"/>
                  </a:lnTo>
                  <a:lnTo>
                    <a:pt x="4422" y="22123"/>
                  </a:lnTo>
                  <a:lnTo>
                    <a:pt x="4455" y="22107"/>
                  </a:lnTo>
                  <a:lnTo>
                    <a:pt x="4871" y="21891"/>
                  </a:lnTo>
                  <a:lnTo>
                    <a:pt x="5370" y="21625"/>
                  </a:lnTo>
                  <a:lnTo>
                    <a:pt x="5951" y="21276"/>
                  </a:lnTo>
                  <a:lnTo>
                    <a:pt x="6583" y="20893"/>
                  </a:lnTo>
                  <a:lnTo>
                    <a:pt x="7281" y="20461"/>
                  </a:lnTo>
                  <a:lnTo>
                    <a:pt x="7996" y="19979"/>
                  </a:lnTo>
                  <a:lnTo>
                    <a:pt x="8744" y="19447"/>
                  </a:lnTo>
                  <a:lnTo>
                    <a:pt x="9525" y="18899"/>
                  </a:lnTo>
                  <a:lnTo>
                    <a:pt x="10289" y="18317"/>
                  </a:lnTo>
                  <a:lnTo>
                    <a:pt x="11037" y="17702"/>
                  </a:lnTo>
                  <a:lnTo>
                    <a:pt x="11785" y="17054"/>
                  </a:lnTo>
                  <a:lnTo>
                    <a:pt x="12483" y="16406"/>
                  </a:lnTo>
                  <a:lnTo>
                    <a:pt x="12816" y="16073"/>
                  </a:lnTo>
                  <a:lnTo>
                    <a:pt x="13148" y="15741"/>
                  </a:lnTo>
                  <a:lnTo>
                    <a:pt x="13447" y="15408"/>
                  </a:lnTo>
                  <a:lnTo>
                    <a:pt x="13747" y="15076"/>
                  </a:lnTo>
                  <a:lnTo>
                    <a:pt x="14029" y="14743"/>
                  </a:lnTo>
                  <a:lnTo>
                    <a:pt x="14278" y="14394"/>
                  </a:lnTo>
                  <a:lnTo>
                    <a:pt x="14511" y="14062"/>
                  </a:lnTo>
                  <a:lnTo>
                    <a:pt x="14727" y="13730"/>
                  </a:lnTo>
                  <a:lnTo>
                    <a:pt x="14794" y="13613"/>
                  </a:lnTo>
                  <a:lnTo>
                    <a:pt x="14827" y="13513"/>
                  </a:lnTo>
                  <a:lnTo>
                    <a:pt x="14860" y="13381"/>
                  </a:lnTo>
                  <a:lnTo>
                    <a:pt x="14893" y="13264"/>
                  </a:lnTo>
                  <a:lnTo>
                    <a:pt x="14893" y="13131"/>
                  </a:lnTo>
                  <a:lnTo>
                    <a:pt x="14893" y="12982"/>
                  </a:lnTo>
                  <a:lnTo>
                    <a:pt x="14860" y="12682"/>
                  </a:lnTo>
                  <a:lnTo>
                    <a:pt x="14794" y="12367"/>
                  </a:lnTo>
                  <a:lnTo>
                    <a:pt x="14677" y="12018"/>
                  </a:lnTo>
                  <a:lnTo>
                    <a:pt x="14544" y="11669"/>
                  </a:lnTo>
                  <a:lnTo>
                    <a:pt x="14362" y="11286"/>
                  </a:lnTo>
                  <a:lnTo>
                    <a:pt x="14146" y="10887"/>
                  </a:lnTo>
                  <a:lnTo>
                    <a:pt x="13913" y="10472"/>
                  </a:lnTo>
                  <a:lnTo>
                    <a:pt x="13647" y="10040"/>
                  </a:lnTo>
                  <a:lnTo>
                    <a:pt x="13364" y="9608"/>
                  </a:lnTo>
                  <a:lnTo>
                    <a:pt x="13049" y="9159"/>
                  </a:lnTo>
                  <a:lnTo>
                    <a:pt x="12733" y="8710"/>
                  </a:lnTo>
                  <a:lnTo>
                    <a:pt x="12018" y="7779"/>
                  </a:lnTo>
                  <a:lnTo>
                    <a:pt x="11253" y="6832"/>
                  </a:lnTo>
                  <a:lnTo>
                    <a:pt x="10456" y="5901"/>
                  </a:lnTo>
                  <a:lnTo>
                    <a:pt x="9641" y="4987"/>
                  </a:lnTo>
                  <a:lnTo>
                    <a:pt x="8827" y="4089"/>
                  </a:lnTo>
                  <a:lnTo>
                    <a:pt x="8029" y="3242"/>
                  </a:lnTo>
                  <a:lnTo>
                    <a:pt x="7264" y="2444"/>
                  </a:lnTo>
                  <a:lnTo>
                    <a:pt x="5918" y="1081"/>
                  </a:lnTo>
                  <a:lnTo>
                    <a:pt x="5669" y="848"/>
                  </a:lnTo>
                  <a:lnTo>
                    <a:pt x="5403" y="616"/>
                  </a:lnTo>
                  <a:lnTo>
                    <a:pt x="5153" y="416"/>
                  </a:lnTo>
                  <a:lnTo>
                    <a:pt x="4888" y="250"/>
                  </a:lnTo>
                  <a:lnTo>
                    <a:pt x="4655" y="117"/>
                  </a:lnTo>
                  <a:lnTo>
                    <a:pt x="4539" y="67"/>
                  </a:lnTo>
                  <a:lnTo>
                    <a:pt x="4422" y="34"/>
                  </a:lnTo>
                  <a:lnTo>
                    <a:pt x="4306" y="17"/>
                  </a:lnTo>
                  <a:lnTo>
                    <a:pt x="4206"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7"/>
            <p:cNvSpPr/>
            <p:nvPr/>
          </p:nvSpPr>
          <p:spPr>
            <a:xfrm>
              <a:off x="2248425" y="2585100"/>
              <a:ext cx="373175" cy="209025"/>
            </a:xfrm>
            <a:custGeom>
              <a:rect b="b" l="l" r="r" t="t"/>
              <a:pathLst>
                <a:path extrusionOk="0" h="8361" w="14927">
                  <a:moveTo>
                    <a:pt x="7564" y="0"/>
                  </a:moveTo>
                  <a:lnTo>
                    <a:pt x="7048" y="17"/>
                  </a:lnTo>
                  <a:lnTo>
                    <a:pt x="6550" y="67"/>
                  </a:lnTo>
                  <a:lnTo>
                    <a:pt x="6084" y="117"/>
                  </a:lnTo>
                  <a:lnTo>
                    <a:pt x="5669" y="183"/>
                  </a:lnTo>
                  <a:lnTo>
                    <a:pt x="5486" y="233"/>
                  </a:lnTo>
                  <a:lnTo>
                    <a:pt x="5320" y="283"/>
                  </a:lnTo>
                  <a:lnTo>
                    <a:pt x="5070" y="399"/>
                  </a:lnTo>
                  <a:lnTo>
                    <a:pt x="4738" y="549"/>
                  </a:lnTo>
                  <a:lnTo>
                    <a:pt x="4339" y="748"/>
                  </a:lnTo>
                  <a:lnTo>
                    <a:pt x="3923" y="964"/>
                  </a:lnTo>
                  <a:lnTo>
                    <a:pt x="3458" y="1230"/>
                  </a:lnTo>
                  <a:lnTo>
                    <a:pt x="2976" y="1513"/>
                  </a:lnTo>
                  <a:lnTo>
                    <a:pt x="2494" y="1812"/>
                  </a:lnTo>
                  <a:lnTo>
                    <a:pt x="2029" y="2128"/>
                  </a:lnTo>
                  <a:lnTo>
                    <a:pt x="1563" y="2444"/>
                  </a:lnTo>
                  <a:lnTo>
                    <a:pt x="1148" y="2776"/>
                  </a:lnTo>
                  <a:lnTo>
                    <a:pt x="782" y="3092"/>
                  </a:lnTo>
                  <a:lnTo>
                    <a:pt x="616" y="3258"/>
                  </a:lnTo>
                  <a:lnTo>
                    <a:pt x="466" y="3408"/>
                  </a:lnTo>
                  <a:lnTo>
                    <a:pt x="333" y="3557"/>
                  </a:lnTo>
                  <a:lnTo>
                    <a:pt x="217" y="3707"/>
                  </a:lnTo>
                  <a:lnTo>
                    <a:pt x="134" y="3856"/>
                  </a:lnTo>
                  <a:lnTo>
                    <a:pt x="67" y="3989"/>
                  </a:lnTo>
                  <a:lnTo>
                    <a:pt x="18" y="4122"/>
                  </a:lnTo>
                  <a:lnTo>
                    <a:pt x="1" y="4255"/>
                  </a:lnTo>
                  <a:lnTo>
                    <a:pt x="18" y="4372"/>
                  </a:lnTo>
                  <a:lnTo>
                    <a:pt x="67" y="4488"/>
                  </a:lnTo>
                  <a:lnTo>
                    <a:pt x="117" y="4571"/>
                  </a:lnTo>
                  <a:lnTo>
                    <a:pt x="200" y="4638"/>
                  </a:lnTo>
                  <a:lnTo>
                    <a:pt x="300" y="4688"/>
                  </a:lnTo>
                  <a:lnTo>
                    <a:pt x="400" y="4721"/>
                  </a:lnTo>
                  <a:lnTo>
                    <a:pt x="666" y="4721"/>
                  </a:lnTo>
                  <a:lnTo>
                    <a:pt x="815" y="4688"/>
                  </a:lnTo>
                  <a:lnTo>
                    <a:pt x="965" y="4654"/>
                  </a:lnTo>
                  <a:lnTo>
                    <a:pt x="1297" y="4555"/>
                  </a:lnTo>
                  <a:lnTo>
                    <a:pt x="1663" y="4405"/>
                  </a:lnTo>
                  <a:lnTo>
                    <a:pt x="2029" y="4222"/>
                  </a:lnTo>
                  <a:lnTo>
                    <a:pt x="2411" y="4023"/>
                  </a:lnTo>
                  <a:lnTo>
                    <a:pt x="2777" y="3807"/>
                  </a:lnTo>
                  <a:lnTo>
                    <a:pt x="3142" y="3591"/>
                  </a:lnTo>
                  <a:lnTo>
                    <a:pt x="3205" y="3550"/>
                  </a:lnTo>
                  <a:lnTo>
                    <a:pt x="3205" y="3550"/>
                  </a:lnTo>
                  <a:lnTo>
                    <a:pt x="3126" y="3607"/>
                  </a:lnTo>
                  <a:lnTo>
                    <a:pt x="2793" y="3873"/>
                  </a:lnTo>
                  <a:lnTo>
                    <a:pt x="2444" y="4139"/>
                  </a:lnTo>
                  <a:lnTo>
                    <a:pt x="2128" y="4422"/>
                  </a:lnTo>
                  <a:lnTo>
                    <a:pt x="1813" y="4721"/>
                  </a:lnTo>
                  <a:lnTo>
                    <a:pt x="1547" y="5020"/>
                  </a:lnTo>
                  <a:lnTo>
                    <a:pt x="1430" y="5170"/>
                  </a:lnTo>
                  <a:lnTo>
                    <a:pt x="1331" y="5319"/>
                  </a:lnTo>
                  <a:lnTo>
                    <a:pt x="1247" y="5469"/>
                  </a:lnTo>
                  <a:lnTo>
                    <a:pt x="1181" y="5602"/>
                  </a:lnTo>
                  <a:lnTo>
                    <a:pt x="1131" y="5735"/>
                  </a:lnTo>
                  <a:lnTo>
                    <a:pt x="1098" y="5868"/>
                  </a:lnTo>
                  <a:lnTo>
                    <a:pt x="1098" y="6001"/>
                  </a:lnTo>
                  <a:lnTo>
                    <a:pt x="1115" y="6134"/>
                  </a:lnTo>
                  <a:lnTo>
                    <a:pt x="1148" y="6250"/>
                  </a:lnTo>
                  <a:lnTo>
                    <a:pt x="1214" y="6350"/>
                  </a:lnTo>
                  <a:lnTo>
                    <a:pt x="1314" y="6449"/>
                  </a:lnTo>
                  <a:lnTo>
                    <a:pt x="1414" y="6516"/>
                  </a:lnTo>
                  <a:lnTo>
                    <a:pt x="1547" y="6549"/>
                  </a:lnTo>
                  <a:lnTo>
                    <a:pt x="1680" y="6566"/>
                  </a:lnTo>
                  <a:lnTo>
                    <a:pt x="1829" y="6566"/>
                  </a:lnTo>
                  <a:lnTo>
                    <a:pt x="1979" y="6532"/>
                  </a:lnTo>
                  <a:lnTo>
                    <a:pt x="2145" y="6499"/>
                  </a:lnTo>
                  <a:lnTo>
                    <a:pt x="2328" y="6433"/>
                  </a:lnTo>
                  <a:lnTo>
                    <a:pt x="2511" y="6350"/>
                  </a:lnTo>
                  <a:lnTo>
                    <a:pt x="2710" y="6267"/>
                  </a:lnTo>
                  <a:lnTo>
                    <a:pt x="3092" y="6050"/>
                  </a:lnTo>
                  <a:lnTo>
                    <a:pt x="3383" y="5864"/>
                  </a:lnTo>
                  <a:lnTo>
                    <a:pt x="3383" y="5864"/>
                  </a:lnTo>
                  <a:lnTo>
                    <a:pt x="3159" y="6134"/>
                  </a:lnTo>
                  <a:lnTo>
                    <a:pt x="3059" y="6283"/>
                  </a:lnTo>
                  <a:lnTo>
                    <a:pt x="2959" y="6433"/>
                  </a:lnTo>
                  <a:lnTo>
                    <a:pt x="2876" y="6582"/>
                  </a:lnTo>
                  <a:lnTo>
                    <a:pt x="2826" y="6715"/>
                  </a:lnTo>
                  <a:lnTo>
                    <a:pt x="2793" y="6848"/>
                  </a:lnTo>
                  <a:lnTo>
                    <a:pt x="2777" y="6981"/>
                  </a:lnTo>
                  <a:lnTo>
                    <a:pt x="2777" y="7114"/>
                  </a:lnTo>
                  <a:lnTo>
                    <a:pt x="2810" y="7231"/>
                  </a:lnTo>
                  <a:lnTo>
                    <a:pt x="2876" y="7330"/>
                  </a:lnTo>
                  <a:lnTo>
                    <a:pt x="2959" y="7430"/>
                  </a:lnTo>
                  <a:lnTo>
                    <a:pt x="3043" y="7497"/>
                  </a:lnTo>
                  <a:lnTo>
                    <a:pt x="3142" y="7530"/>
                  </a:lnTo>
                  <a:lnTo>
                    <a:pt x="3259" y="7563"/>
                  </a:lnTo>
                  <a:lnTo>
                    <a:pt x="3392" y="7563"/>
                  </a:lnTo>
                  <a:lnTo>
                    <a:pt x="3541" y="7530"/>
                  </a:lnTo>
                  <a:lnTo>
                    <a:pt x="3691" y="7497"/>
                  </a:lnTo>
                  <a:lnTo>
                    <a:pt x="3840" y="7447"/>
                  </a:lnTo>
                  <a:lnTo>
                    <a:pt x="4007" y="7397"/>
                  </a:lnTo>
                  <a:lnTo>
                    <a:pt x="4372" y="7231"/>
                  </a:lnTo>
                  <a:lnTo>
                    <a:pt x="4738" y="7031"/>
                  </a:lnTo>
                  <a:lnTo>
                    <a:pt x="5137" y="6798"/>
                  </a:lnTo>
                  <a:lnTo>
                    <a:pt x="5519" y="6549"/>
                  </a:lnTo>
                  <a:lnTo>
                    <a:pt x="5626" y="6471"/>
                  </a:lnTo>
                  <a:lnTo>
                    <a:pt x="5626" y="6471"/>
                  </a:lnTo>
                  <a:lnTo>
                    <a:pt x="5519" y="6566"/>
                  </a:lnTo>
                  <a:lnTo>
                    <a:pt x="5253" y="6832"/>
                  </a:lnTo>
                  <a:lnTo>
                    <a:pt x="5020" y="7081"/>
                  </a:lnTo>
                  <a:lnTo>
                    <a:pt x="4838" y="7330"/>
                  </a:lnTo>
                  <a:lnTo>
                    <a:pt x="4771" y="7463"/>
                  </a:lnTo>
                  <a:lnTo>
                    <a:pt x="4721" y="7580"/>
                  </a:lnTo>
                  <a:lnTo>
                    <a:pt x="4671" y="7696"/>
                  </a:lnTo>
                  <a:lnTo>
                    <a:pt x="4655" y="7796"/>
                  </a:lnTo>
                  <a:lnTo>
                    <a:pt x="4655" y="7895"/>
                  </a:lnTo>
                  <a:lnTo>
                    <a:pt x="4671" y="7995"/>
                  </a:lnTo>
                  <a:lnTo>
                    <a:pt x="4705" y="8095"/>
                  </a:lnTo>
                  <a:lnTo>
                    <a:pt x="4771" y="8161"/>
                  </a:lnTo>
                  <a:lnTo>
                    <a:pt x="4871" y="8244"/>
                  </a:lnTo>
                  <a:lnTo>
                    <a:pt x="4971" y="8294"/>
                  </a:lnTo>
                  <a:lnTo>
                    <a:pt x="5104" y="8344"/>
                  </a:lnTo>
                  <a:lnTo>
                    <a:pt x="5237" y="8361"/>
                  </a:lnTo>
                  <a:lnTo>
                    <a:pt x="5370" y="8361"/>
                  </a:lnTo>
                  <a:lnTo>
                    <a:pt x="5519" y="8344"/>
                  </a:lnTo>
                  <a:lnTo>
                    <a:pt x="5685" y="8328"/>
                  </a:lnTo>
                  <a:lnTo>
                    <a:pt x="5852" y="8278"/>
                  </a:lnTo>
                  <a:lnTo>
                    <a:pt x="6217" y="8161"/>
                  </a:lnTo>
                  <a:lnTo>
                    <a:pt x="6583" y="8012"/>
                  </a:lnTo>
                  <a:lnTo>
                    <a:pt x="6965" y="7829"/>
                  </a:lnTo>
                  <a:lnTo>
                    <a:pt x="7347" y="7629"/>
                  </a:lnTo>
                  <a:lnTo>
                    <a:pt x="7713" y="7413"/>
                  </a:lnTo>
                  <a:lnTo>
                    <a:pt x="8062" y="7197"/>
                  </a:lnTo>
                  <a:lnTo>
                    <a:pt x="8660" y="6815"/>
                  </a:lnTo>
                  <a:lnTo>
                    <a:pt x="9076" y="6516"/>
                  </a:lnTo>
                  <a:lnTo>
                    <a:pt x="9226" y="6400"/>
                  </a:lnTo>
                  <a:lnTo>
                    <a:pt x="9674" y="6715"/>
                  </a:lnTo>
                  <a:lnTo>
                    <a:pt x="10123" y="6981"/>
                  </a:lnTo>
                  <a:lnTo>
                    <a:pt x="10539" y="7214"/>
                  </a:lnTo>
                  <a:lnTo>
                    <a:pt x="10954" y="7413"/>
                  </a:lnTo>
                  <a:lnTo>
                    <a:pt x="11353" y="7580"/>
                  </a:lnTo>
                  <a:lnTo>
                    <a:pt x="11735" y="7713"/>
                  </a:lnTo>
                  <a:lnTo>
                    <a:pt x="12118" y="7812"/>
                  </a:lnTo>
                  <a:lnTo>
                    <a:pt x="12467" y="7879"/>
                  </a:lnTo>
                  <a:lnTo>
                    <a:pt x="12816" y="7929"/>
                  </a:lnTo>
                  <a:lnTo>
                    <a:pt x="13148" y="7945"/>
                  </a:lnTo>
                  <a:lnTo>
                    <a:pt x="13481" y="7962"/>
                  </a:lnTo>
                  <a:lnTo>
                    <a:pt x="13780" y="7945"/>
                  </a:lnTo>
                  <a:lnTo>
                    <a:pt x="14079" y="7895"/>
                  </a:lnTo>
                  <a:lnTo>
                    <a:pt x="14362" y="7862"/>
                  </a:lnTo>
                  <a:lnTo>
                    <a:pt x="14627" y="7796"/>
                  </a:lnTo>
                  <a:lnTo>
                    <a:pt x="14893" y="7713"/>
                  </a:lnTo>
                  <a:lnTo>
                    <a:pt x="14910" y="7696"/>
                  </a:lnTo>
                  <a:lnTo>
                    <a:pt x="14927" y="7613"/>
                  </a:lnTo>
                  <a:lnTo>
                    <a:pt x="14927" y="7380"/>
                  </a:lnTo>
                  <a:lnTo>
                    <a:pt x="14893" y="7014"/>
                  </a:lnTo>
                  <a:lnTo>
                    <a:pt x="14844" y="6549"/>
                  </a:lnTo>
                  <a:lnTo>
                    <a:pt x="14644" y="5402"/>
                  </a:lnTo>
                  <a:lnTo>
                    <a:pt x="14411" y="4073"/>
                  </a:lnTo>
                  <a:lnTo>
                    <a:pt x="14162" y="2776"/>
                  </a:lnTo>
                  <a:lnTo>
                    <a:pt x="13929" y="1629"/>
                  </a:lnTo>
                  <a:lnTo>
                    <a:pt x="13697" y="516"/>
                  </a:lnTo>
                  <a:lnTo>
                    <a:pt x="12035" y="333"/>
                  </a:lnTo>
                  <a:lnTo>
                    <a:pt x="10505" y="167"/>
                  </a:lnTo>
                  <a:lnTo>
                    <a:pt x="8976" y="34"/>
                  </a:lnTo>
                  <a:lnTo>
                    <a:pt x="8544" y="17"/>
                  </a:lnTo>
                  <a:lnTo>
                    <a:pt x="8062" y="0"/>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7"/>
            <p:cNvSpPr/>
            <p:nvPr/>
          </p:nvSpPr>
          <p:spPr>
            <a:xfrm>
              <a:off x="2283750" y="2634125"/>
              <a:ext cx="102675" cy="81475"/>
            </a:xfrm>
            <a:custGeom>
              <a:rect b="b" l="l" r="r" t="t"/>
              <a:pathLst>
                <a:path extrusionOk="0" h="3259" w="4107">
                  <a:moveTo>
                    <a:pt x="4089" y="1"/>
                  </a:moveTo>
                  <a:lnTo>
                    <a:pt x="3524" y="300"/>
                  </a:lnTo>
                  <a:lnTo>
                    <a:pt x="3026" y="599"/>
                  </a:lnTo>
                  <a:lnTo>
                    <a:pt x="2560" y="882"/>
                  </a:lnTo>
                  <a:lnTo>
                    <a:pt x="2145" y="1181"/>
                  </a:lnTo>
                  <a:lnTo>
                    <a:pt x="1763" y="1463"/>
                  </a:lnTo>
                  <a:lnTo>
                    <a:pt x="1430" y="1729"/>
                  </a:lnTo>
                  <a:lnTo>
                    <a:pt x="1131" y="1995"/>
                  </a:lnTo>
                  <a:lnTo>
                    <a:pt x="865" y="2228"/>
                  </a:lnTo>
                  <a:lnTo>
                    <a:pt x="649" y="2461"/>
                  </a:lnTo>
                  <a:lnTo>
                    <a:pt x="449" y="2660"/>
                  </a:lnTo>
                  <a:lnTo>
                    <a:pt x="184" y="2992"/>
                  </a:lnTo>
                  <a:lnTo>
                    <a:pt x="34" y="3192"/>
                  </a:lnTo>
                  <a:lnTo>
                    <a:pt x="1" y="3258"/>
                  </a:lnTo>
                  <a:lnTo>
                    <a:pt x="350" y="2893"/>
                  </a:lnTo>
                  <a:lnTo>
                    <a:pt x="749" y="2527"/>
                  </a:lnTo>
                  <a:lnTo>
                    <a:pt x="1181" y="2161"/>
                  </a:lnTo>
                  <a:lnTo>
                    <a:pt x="1613" y="1812"/>
                  </a:lnTo>
                  <a:lnTo>
                    <a:pt x="2411" y="1231"/>
                  </a:lnTo>
                  <a:lnTo>
                    <a:pt x="2943" y="848"/>
                  </a:lnTo>
                  <a:lnTo>
                    <a:pt x="3524" y="433"/>
                  </a:lnTo>
                  <a:lnTo>
                    <a:pt x="4106" y="17"/>
                  </a:lnTo>
                  <a:lnTo>
                    <a:pt x="410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7"/>
            <p:cNvSpPr/>
            <p:nvPr/>
          </p:nvSpPr>
          <p:spPr>
            <a:xfrm>
              <a:off x="2332775" y="2671950"/>
              <a:ext cx="86875" cy="59850"/>
            </a:xfrm>
            <a:custGeom>
              <a:rect b="b" l="l" r="r" t="t"/>
              <a:pathLst>
                <a:path extrusionOk="0" h="2394" w="3475">
                  <a:moveTo>
                    <a:pt x="3475" y="0"/>
                  </a:moveTo>
                  <a:lnTo>
                    <a:pt x="2993" y="216"/>
                  </a:lnTo>
                  <a:lnTo>
                    <a:pt x="2527" y="466"/>
                  </a:lnTo>
                  <a:lnTo>
                    <a:pt x="2079" y="748"/>
                  </a:lnTo>
                  <a:lnTo>
                    <a:pt x="1646" y="1031"/>
                  </a:lnTo>
                  <a:lnTo>
                    <a:pt x="1214" y="1330"/>
                  </a:lnTo>
                  <a:lnTo>
                    <a:pt x="799" y="1662"/>
                  </a:lnTo>
                  <a:lnTo>
                    <a:pt x="400" y="2011"/>
                  </a:lnTo>
                  <a:lnTo>
                    <a:pt x="18" y="2377"/>
                  </a:lnTo>
                  <a:lnTo>
                    <a:pt x="1" y="2394"/>
                  </a:lnTo>
                  <a:lnTo>
                    <a:pt x="18" y="2394"/>
                  </a:lnTo>
                  <a:lnTo>
                    <a:pt x="51" y="2377"/>
                  </a:lnTo>
                  <a:lnTo>
                    <a:pt x="1763" y="1180"/>
                  </a:lnTo>
                  <a:lnTo>
                    <a:pt x="2777" y="466"/>
                  </a:lnTo>
                  <a:lnTo>
                    <a:pt x="347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7"/>
            <p:cNvSpPr/>
            <p:nvPr/>
          </p:nvSpPr>
          <p:spPr>
            <a:xfrm>
              <a:off x="2384725" y="2702275"/>
              <a:ext cx="66500" cy="48650"/>
            </a:xfrm>
            <a:custGeom>
              <a:rect b="b" l="l" r="r" t="t"/>
              <a:pathLst>
                <a:path extrusionOk="0" h="1946" w="2660">
                  <a:moveTo>
                    <a:pt x="2627" y="1"/>
                  </a:moveTo>
                  <a:lnTo>
                    <a:pt x="2278" y="183"/>
                  </a:lnTo>
                  <a:lnTo>
                    <a:pt x="1912" y="383"/>
                  </a:lnTo>
                  <a:lnTo>
                    <a:pt x="1580" y="599"/>
                  </a:lnTo>
                  <a:lnTo>
                    <a:pt x="1231" y="832"/>
                  </a:lnTo>
                  <a:lnTo>
                    <a:pt x="915" y="1081"/>
                  </a:lnTo>
                  <a:lnTo>
                    <a:pt x="599" y="1347"/>
                  </a:lnTo>
                  <a:lnTo>
                    <a:pt x="300" y="1629"/>
                  </a:lnTo>
                  <a:lnTo>
                    <a:pt x="17" y="1912"/>
                  </a:lnTo>
                  <a:lnTo>
                    <a:pt x="1" y="1945"/>
                  </a:lnTo>
                  <a:lnTo>
                    <a:pt x="34" y="1945"/>
                  </a:lnTo>
                  <a:lnTo>
                    <a:pt x="67" y="1912"/>
                  </a:lnTo>
                  <a:lnTo>
                    <a:pt x="1280" y="998"/>
                  </a:lnTo>
                  <a:lnTo>
                    <a:pt x="1912" y="532"/>
                  </a:lnTo>
                  <a:lnTo>
                    <a:pt x="2660" y="17"/>
                  </a:lnTo>
                  <a:lnTo>
                    <a:pt x="264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7"/>
            <p:cNvSpPr/>
            <p:nvPr/>
          </p:nvSpPr>
          <p:spPr>
            <a:xfrm>
              <a:off x="2556750" y="2220275"/>
              <a:ext cx="327875" cy="548100"/>
            </a:xfrm>
            <a:custGeom>
              <a:rect b="b" l="l" r="r" t="t"/>
              <a:pathLst>
                <a:path extrusionOk="0" h="21924" w="13115">
                  <a:moveTo>
                    <a:pt x="2045" y="0"/>
                  </a:moveTo>
                  <a:lnTo>
                    <a:pt x="1962" y="17"/>
                  </a:lnTo>
                  <a:lnTo>
                    <a:pt x="1879" y="33"/>
                  </a:lnTo>
                  <a:lnTo>
                    <a:pt x="1812" y="67"/>
                  </a:lnTo>
                  <a:lnTo>
                    <a:pt x="1746" y="133"/>
                  </a:lnTo>
                  <a:lnTo>
                    <a:pt x="1696" y="183"/>
                  </a:lnTo>
                  <a:lnTo>
                    <a:pt x="1646" y="266"/>
                  </a:lnTo>
                  <a:lnTo>
                    <a:pt x="1596" y="349"/>
                  </a:lnTo>
                  <a:lnTo>
                    <a:pt x="1563" y="432"/>
                  </a:lnTo>
                  <a:lnTo>
                    <a:pt x="1513" y="665"/>
                  </a:lnTo>
                  <a:lnTo>
                    <a:pt x="1497" y="914"/>
                  </a:lnTo>
                  <a:lnTo>
                    <a:pt x="1497" y="1213"/>
                  </a:lnTo>
                  <a:lnTo>
                    <a:pt x="1513" y="1546"/>
                  </a:lnTo>
                  <a:lnTo>
                    <a:pt x="1563" y="1928"/>
                  </a:lnTo>
                  <a:lnTo>
                    <a:pt x="1630" y="2327"/>
                  </a:lnTo>
                  <a:lnTo>
                    <a:pt x="1746" y="2792"/>
                  </a:lnTo>
                  <a:lnTo>
                    <a:pt x="1896" y="3341"/>
                  </a:lnTo>
                  <a:lnTo>
                    <a:pt x="2095" y="3973"/>
                  </a:lnTo>
                  <a:lnTo>
                    <a:pt x="2344" y="4654"/>
                  </a:lnTo>
                  <a:lnTo>
                    <a:pt x="2893" y="6133"/>
                  </a:lnTo>
                  <a:lnTo>
                    <a:pt x="3475" y="7646"/>
                  </a:lnTo>
                  <a:lnTo>
                    <a:pt x="4040" y="9059"/>
                  </a:lnTo>
                  <a:lnTo>
                    <a:pt x="4522" y="10239"/>
                  </a:lnTo>
                  <a:lnTo>
                    <a:pt x="4854" y="11070"/>
                  </a:lnTo>
                  <a:lnTo>
                    <a:pt x="4954" y="11302"/>
                  </a:lnTo>
                  <a:lnTo>
                    <a:pt x="4970" y="11402"/>
                  </a:lnTo>
                  <a:lnTo>
                    <a:pt x="4921" y="11469"/>
                  </a:lnTo>
                  <a:lnTo>
                    <a:pt x="4754" y="11585"/>
                  </a:lnTo>
                  <a:lnTo>
                    <a:pt x="4189" y="11984"/>
                  </a:lnTo>
                  <a:lnTo>
                    <a:pt x="2477" y="13147"/>
                  </a:lnTo>
                  <a:lnTo>
                    <a:pt x="1" y="14776"/>
                  </a:lnTo>
                  <a:lnTo>
                    <a:pt x="4937" y="21923"/>
                  </a:lnTo>
                  <a:lnTo>
                    <a:pt x="5286" y="21657"/>
                  </a:lnTo>
                  <a:lnTo>
                    <a:pt x="6184" y="20926"/>
                  </a:lnTo>
                  <a:lnTo>
                    <a:pt x="7447" y="19862"/>
                  </a:lnTo>
                  <a:lnTo>
                    <a:pt x="8178" y="19231"/>
                  </a:lnTo>
                  <a:lnTo>
                    <a:pt x="8926" y="18566"/>
                  </a:lnTo>
                  <a:lnTo>
                    <a:pt x="9674" y="17884"/>
                  </a:lnTo>
                  <a:lnTo>
                    <a:pt x="10406" y="17170"/>
                  </a:lnTo>
                  <a:lnTo>
                    <a:pt x="11087" y="16472"/>
                  </a:lnTo>
                  <a:lnTo>
                    <a:pt x="11419" y="16123"/>
                  </a:lnTo>
                  <a:lnTo>
                    <a:pt x="11719" y="15790"/>
                  </a:lnTo>
                  <a:lnTo>
                    <a:pt x="12001" y="15458"/>
                  </a:lnTo>
                  <a:lnTo>
                    <a:pt x="12251" y="15125"/>
                  </a:lnTo>
                  <a:lnTo>
                    <a:pt x="12483" y="14809"/>
                  </a:lnTo>
                  <a:lnTo>
                    <a:pt x="12683" y="14510"/>
                  </a:lnTo>
                  <a:lnTo>
                    <a:pt x="12849" y="14228"/>
                  </a:lnTo>
                  <a:lnTo>
                    <a:pt x="12982" y="13962"/>
                  </a:lnTo>
                  <a:lnTo>
                    <a:pt x="13065" y="13712"/>
                  </a:lnTo>
                  <a:lnTo>
                    <a:pt x="13115" y="13496"/>
                  </a:lnTo>
                  <a:lnTo>
                    <a:pt x="13115" y="13380"/>
                  </a:lnTo>
                  <a:lnTo>
                    <a:pt x="13115" y="13264"/>
                  </a:lnTo>
                  <a:lnTo>
                    <a:pt x="13082" y="12981"/>
                  </a:lnTo>
                  <a:lnTo>
                    <a:pt x="12998" y="12682"/>
                  </a:lnTo>
                  <a:lnTo>
                    <a:pt x="12882" y="12350"/>
                  </a:lnTo>
                  <a:lnTo>
                    <a:pt x="12733" y="12001"/>
                  </a:lnTo>
                  <a:lnTo>
                    <a:pt x="12533" y="11618"/>
                  </a:lnTo>
                  <a:lnTo>
                    <a:pt x="12317" y="11203"/>
                  </a:lnTo>
                  <a:lnTo>
                    <a:pt x="12068" y="10787"/>
                  </a:lnTo>
                  <a:lnTo>
                    <a:pt x="11802" y="10338"/>
                  </a:lnTo>
                  <a:lnTo>
                    <a:pt x="11503" y="9873"/>
                  </a:lnTo>
                  <a:lnTo>
                    <a:pt x="11187" y="9408"/>
                  </a:lnTo>
                  <a:lnTo>
                    <a:pt x="10838" y="8926"/>
                  </a:lnTo>
                  <a:lnTo>
                    <a:pt x="10123" y="7928"/>
                  </a:lnTo>
                  <a:lnTo>
                    <a:pt x="9342" y="6931"/>
                  </a:lnTo>
                  <a:lnTo>
                    <a:pt x="8544" y="5934"/>
                  </a:lnTo>
                  <a:lnTo>
                    <a:pt x="7730" y="4970"/>
                  </a:lnTo>
                  <a:lnTo>
                    <a:pt x="6932" y="4056"/>
                  </a:lnTo>
                  <a:lnTo>
                    <a:pt x="6167" y="3208"/>
                  </a:lnTo>
                  <a:lnTo>
                    <a:pt x="5452" y="2443"/>
                  </a:lnTo>
                  <a:lnTo>
                    <a:pt x="4788" y="1779"/>
                  </a:lnTo>
                  <a:lnTo>
                    <a:pt x="4223" y="1247"/>
                  </a:lnTo>
                  <a:lnTo>
                    <a:pt x="3990" y="1031"/>
                  </a:lnTo>
                  <a:lnTo>
                    <a:pt x="3774" y="848"/>
                  </a:lnTo>
                  <a:lnTo>
                    <a:pt x="3391" y="565"/>
                  </a:lnTo>
                  <a:lnTo>
                    <a:pt x="3059" y="349"/>
                  </a:lnTo>
                  <a:lnTo>
                    <a:pt x="2743" y="183"/>
                  </a:lnTo>
                  <a:lnTo>
                    <a:pt x="2477" y="67"/>
                  </a:lnTo>
                  <a:lnTo>
                    <a:pt x="2361" y="33"/>
                  </a:lnTo>
                  <a:lnTo>
                    <a:pt x="2245"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7"/>
            <p:cNvSpPr/>
            <p:nvPr/>
          </p:nvSpPr>
          <p:spPr>
            <a:xfrm>
              <a:off x="2555100" y="2348250"/>
              <a:ext cx="128000" cy="243100"/>
            </a:xfrm>
            <a:custGeom>
              <a:rect b="b" l="l" r="r" t="t"/>
              <a:pathLst>
                <a:path extrusionOk="0" h="9724" w="5120">
                  <a:moveTo>
                    <a:pt x="2577" y="0"/>
                  </a:moveTo>
                  <a:lnTo>
                    <a:pt x="2593" y="84"/>
                  </a:lnTo>
                  <a:lnTo>
                    <a:pt x="2593" y="117"/>
                  </a:lnTo>
                  <a:lnTo>
                    <a:pt x="2593" y="133"/>
                  </a:lnTo>
                  <a:lnTo>
                    <a:pt x="2610" y="200"/>
                  </a:lnTo>
                  <a:lnTo>
                    <a:pt x="2693" y="449"/>
                  </a:lnTo>
                  <a:lnTo>
                    <a:pt x="2826" y="815"/>
                  </a:lnTo>
                  <a:lnTo>
                    <a:pt x="3092" y="1579"/>
                  </a:lnTo>
                  <a:lnTo>
                    <a:pt x="3117" y="1654"/>
                  </a:lnTo>
                  <a:lnTo>
                    <a:pt x="3108" y="1646"/>
                  </a:lnTo>
                  <a:lnTo>
                    <a:pt x="2676" y="848"/>
                  </a:lnTo>
                  <a:lnTo>
                    <a:pt x="2660" y="848"/>
                  </a:lnTo>
                  <a:lnTo>
                    <a:pt x="2842" y="1264"/>
                  </a:lnTo>
                  <a:lnTo>
                    <a:pt x="3042" y="1679"/>
                  </a:lnTo>
                  <a:lnTo>
                    <a:pt x="3291" y="2128"/>
                  </a:lnTo>
                  <a:lnTo>
                    <a:pt x="3674" y="3142"/>
                  </a:lnTo>
                  <a:lnTo>
                    <a:pt x="3989" y="3906"/>
                  </a:lnTo>
                  <a:lnTo>
                    <a:pt x="4289" y="4688"/>
                  </a:lnTo>
                  <a:lnTo>
                    <a:pt x="4621" y="5452"/>
                  </a:lnTo>
                  <a:lnTo>
                    <a:pt x="4970" y="6200"/>
                  </a:lnTo>
                  <a:lnTo>
                    <a:pt x="4338" y="6616"/>
                  </a:lnTo>
                  <a:lnTo>
                    <a:pt x="3723" y="7031"/>
                  </a:lnTo>
                  <a:lnTo>
                    <a:pt x="2460" y="7895"/>
                  </a:lnTo>
                  <a:lnTo>
                    <a:pt x="1829" y="8328"/>
                  </a:lnTo>
                  <a:lnTo>
                    <a:pt x="1214" y="8776"/>
                  </a:lnTo>
                  <a:lnTo>
                    <a:pt x="632" y="9208"/>
                  </a:lnTo>
                  <a:lnTo>
                    <a:pt x="333" y="9441"/>
                  </a:lnTo>
                  <a:lnTo>
                    <a:pt x="17" y="9690"/>
                  </a:lnTo>
                  <a:lnTo>
                    <a:pt x="0" y="9707"/>
                  </a:lnTo>
                  <a:lnTo>
                    <a:pt x="0" y="9724"/>
                  </a:lnTo>
                  <a:lnTo>
                    <a:pt x="34" y="9724"/>
                  </a:lnTo>
                  <a:lnTo>
                    <a:pt x="383" y="9508"/>
                  </a:lnTo>
                  <a:lnTo>
                    <a:pt x="732" y="9292"/>
                  </a:lnTo>
                  <a:lnTo>
                    <a:pt x="1330" y="8909"/>
                  </a:lnTo>
                  <a:lnTo>
                    <a:pt x="2593" y="8045"/>
                  </a:lnTo>
                  <a:lnTo>
                    <a:pt x="3856" y="7181"/>
                  </a:lnTo>
                  <a:lnTo>
                    <a:pt x="4471" y="6732"/>
                  </a:lnTo>
                  <a:lnTo>
                    <a:pt x="5086" y="6283"/>
                  </a:lnTo>
                  <a:lnTo>
                    <a:pt x="5103" y="6267"/>
                  </a:lnTo>
                  <a:lnTo>
                    <a:pt x="5103" y="6250"/>
                  </a:lnTo>
                  <a:lnTo>
                    <a:pt x="5120" y="6217"/>
                  </a:lnTo>
                  <a:lnTo>
                    <a:pt x="5120" y="6183"/>
                  </a:lnTo>
                  <a:lnTo>
                    <a:pt x="4804" y="5402"/>
                  </a:lnTo>
                  <a:lnTo>
                    <a:pt x="4488" y="4638"/>
                  </a:lnTo>
                  <a:lnTo>
                    <a:pt x="3840" y="3092"/>
                  </a:lnTo>
                  <a:lnTo>
                    <a:pt x="3241" y="1579"/>
                  </a:lnTo>
                  <a:lnTo>
                    <a:pt x="2926" y="782"/>
                  </a:lnTo>
                  <a:lnTo>
                    <a:pt x="2776" y="416"/>
                  </a:lnTo>
                  <a:lnTo>
                    <a:pt x="2693" y="233"/>
                  </a:lnTo>
                  <a:lnTo>
                    <a:pt x="2660" y="117"/>
                  </a:lnTo>
                  <a:lnTo>
                    <a:pt x="259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7"/>
            <p:cNvSpPr/>
            <p:nvPr/>
          </p:nvSpPr>
          <p:spPr>
            <a:xfrm>
              <a:off x="2603700" y="2574700"/>
              <a:ext cx="108900" cy="154200"/>
            </a:xfrm>
            <a:custGeom>
              <a:rect b="b" l="l" r="r" t="t"/>
              <a:pathLst>
                <a:path extrusionOk="0" h="6168" w="4356">
                  <a:moveTo>
                    <a:pt x="1" y="1"/>
                  </a:moveTo>
                  <a:lnTo>
                    <a:pt x="151" y="267"/>
                  </a:lnTo>
                  <a:lnTo>
                    <a:pt x="400" y="632"/>
                  </a:lnTo>
                  <a:lnTo>
                    <a:pt x="998" y="1563"/>
                  </a:lnTo>
                  <a:lnTo>
                    <a:pt x="1613" y="2494"/>
                  </a:lnTo>
                  <a:lnTo>
                    <a:pt x="2045" y="3126"/>
                  </a:lnTo>
                  <a:lnTo>
                    <a:pt x="2594" y="3907"/>
                  </a:lnTo>
                  <a:lnTo>
                    <a:pt x="3142" y="4671"/>
                  </a:lnTo>
                  <a:lnTo>
                    <a:pt x="3724" y="5419"/>
                  </a:lnTo>
                  <a:lnTo>
                    <a:pt x="4322" y="6151"/>
                  </a:lnTo>
                  <a:lnTo>
                    <a:pt x="4339" y="6167"/>
                  </a:lnTo>
                  <a:lnTo>
                    <a:pt x="4356" y="6151"/>
                  </a:lnTo>
                  <a:lnTo>
                    <a:pt x="4356" y="6134"/>
                  </a:lnTo>
                  <a:lnTo>
                    <a:pt x="3857" y="5353"/>
                  </a:lnTo>
                  <a:lnTo>
                    <a:pt x="3342" y="4572"/>
                  </a:lnTo>
                  <a:lnTo>
                    <a:pt x="2261" y="3043"/>
                  </a:lnTo>
                  <a:lnTo>
                    <a:pt x="1148" y="1513"/>
                  </a:lnTo>
                  <a:lnTo>
                    <a:pt x="483" y="599"/>
                  </a:lnTo>
                  <a:lnTo>
                    <a:pt x="1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7"/>
            <p:cNvSpPr/>
            <p:nvPr/>
          </p:nvSpPr>
          <p:spPr>
            <a:xfrm>
              <a:off x="2768250" y="2646175"/>
              <a:ext cx="52800" cy="49900"/>
            </a:xfrm>
            <a:custGeom>
              <a:rect b="b" l="l" r="r" t="t"/>
              <a:pathLst>
                <a:path extrusionOk="0" h="1996" w="2112">
                  <a:moveTo>
                    <a:pt x="2079" y="1"/>
                  </a:moveTo>
                  <a:lnTo>
                    <a:pt x="1813" y="233"/>
                  </a:lnTo>
                  <a:lnTo>
                    <a:pt x="1580" y="483"/>
                  </a:lnTo>
                  <a:lnTo>
                    <a:pt x="1048" y="981"/>
                  </a:lnTo>
                  <a:lnTo>
                    <a:pt x="533" y="1480"/>
                  </a:lnTo>
                  <a:lnTo>
                    <a:pt x="283" y="1729"/>
                  </a:lnTo>
                  <a:lnTo>
                    <a:pt x="1" y="1962"/>
                  </a:lnTo>
                  <a:lnTo>
                    <a:pt x="1" y="1979"/>
                  </a:lnTo>
                  <a:lnTo>
                    <a:pt x="1" y="1995"/>
                  </a:lnTo>
                  <a:lnTo>
                    <a:pt x="34" y="1995"/>
                  </a:lnTo>
                  <a:lnTo>
                    <a:pt x="599" y="1530"/>
                  </a:lnTo>
                  <a:lnTo>
                    <a:pt x="882" y="1297"/>
                  </a:lnTo>
                  <a:lnTo>
                    <a:pt x="1148" y="1064"/>
                  </a:lnTo>
                  <a:lnTo>
                    <a:pt x="1414" y="832"/>
                  </a:lnTo>
                  <a:lnTo>
                    <a:pt x="1663" y="566"/>
                  </a:lnTo>
                  <a:lnTo>
                    <a:pt x="1896" y="300"/>
                  </a:lnTo>
                  <a:lnTo>
                    <a:pt x="2112" y="34"/>
                  </a:lnTo>
                  <a:lnTo>
                    <a:pt x="209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7"/>
            <p:cNvSpPr/>
            <p:nvPr/>
          </p:nvSpPr>
          <p:spPr>
            <a:xfrm>
              <a:off x="2481125" y="2124700"/>
              <a:ext cx="104325" cy="149200"/>
            </a:xfrm>
            <a:custGeom>
              <a:rect b="b" l="l" r="r" t="t"/>
              <a:pathLst>
                <a:path extrusionOk="0" h="5968" w="4173">
                  <a:moveTo>
                    <a:pt x="3159" y="0"/>
                  </a:moveTo>
                  <a:lnTo>
                    <a:pt x="1" y="1613"/>
                  </a:lnTo>
                  <a:lnTo>
                    <a:pt x="250" y="2078"/>
                  </a:lnTo>
                  <a:lnTo>
                    <a:pt x="466" y="2577"/>
                  </a:lnTo>
                  <a:lnTo>
                    <a:pt x="649" y="3075"/>
                  </a:lnTo>
                  <a:lnTo>
                    <a:pt x="799" y="3590"/>
                  </a:lnTo>
                  <a:lnTo>
                    <a:pt x="815" y="3690"/>
                  </a:lnTo>
                  <a:lnTo>
                    <a:pt x="832" y="3807"/>
                  </a:lnTo>
                  <a:lnTo>
                    <a:pt x="832" y="3840"/>
                  </a:lnTo>
                  <a:lnTo>
                    <a:pt x="848" y="4056"/>
                  </a:lnTo>
                  <a:lnTo>
                    <a:pt x="882" y="4355"/>
                  </a:lnTo>
                  <a:lnTo>
                    <a:pt x="948" y="4704"/>
                  </a:lnTo>
                  <a:lnTo>
                    <a:pt x="1031" y="5070"/>
                  </a:lnTo>
                  <a:lnTo>
                    <a:pt x="1098" y="5253"/>
                  </a:lnTo>
                  <a:lnTo>
                    <a:pt x="1164" y="5419"/>
                  </a:lnTo>
                  <a:lnTo>
                    <a:pt x="1247" y="5568"/>
                  </a:lnTo>
                  <a:lnTo>
                    <a:pt x="1330" y="5701"/>
                  </a:lnTo>
                  <a:lnTo>
                    <a:pt x="1430" y="5818"/>
                  </a:lnTo>
                  <a:lnTo>
                    <a:pt x="1546" y="5901"/>
                  </a:lnTo>
                  <a:lnTo>
                    <a:pt x="1679" y="5951"/>
                  </a:lnTo>
                  <a:lnTo>
                    <a:pt x="1812" y="5967"/>
                  </a:lnTo>
                  <a:lnTo>
                    <a:pt x="1979" y="5951"/>
                  </a:lnTo>
                  <a:lnTo>
                    <a:pt x="2145" y="5901"/>
                  </a:lnTo>
                  <a:lnTo>
                    <a:pt x="2311" y="5818"/>
                  </a:lnTo>
                  <a:lnTo>
                    <a:pt x="2494" y="5701"/>
                  </a:lnTo>
                  <a:lnTo>
                    <a:pt x="2677" y="5552"/>
                  </a:lnTo>
                  <a:lnTo>
                    <a:pt x="2843" y="5386"/>
                  </a:lnTo>
                  <a:lnTo>
                    <a:pt x="3026" y="5203"/>
                  </a:lnTo>
                  <a:lnTo>
                    <a:pt x="3192" y="5003"/>
                  </a:lnTo>
                  <a:lnTo>
                    <a:pt x="3358" y="4787"/>
                  </a:lnTo>
                  <a:lnTo>
                    <a:pt x="3508" y="4571"/>
                  </a:lnTo>
                  <a:lnTo>
                    <a:pt x="3657" y="4338"/>
                  </a:lnTo>
                  <a:lnTo>
                    <a:pt x="3790" y="4106"/>
                  </a:lnTo>
                  <a:lnTo>
                    <a:pt x="3907" y="3873"/>
                  </a:lnTo>
                  <a:lnTo>
                    <a:pt x="4006" y="3657"/>
                  </a:lnTo>
                  <a:lnTo>
                    <a:pt x="4106" y="3424"/>
                  </a:lnTo>
                  <a:lnTo>
                    <a:pt x="4173" y="3208"/>
                  </a:lnTo>
                  <a:lnTo>
                    <a:pt x="4040" y="2809"/>
                  </a:lnTo>
                  <a:lnTo>
                    <a:pt x="3923" y="2410"/>
                  </a:lnTo>
                  <a:lnTo>
                    <a:pt x="3774" y="2011"/>
                  </a:lnTo>
                  <a:lnTo>
                    <a:pt x="3624" y="1629"/>
                  </a:lnTo>
                  <a:lnTo>
                    <a:pt x="3375" y="831"/>
                  </a:lnTo>
                  <a:lnTo>
                    <a:pt x="3258" y="416"/>
                  </a:lnTo>
                  <a:lnTo>
                    <a:pt x="3159" y="0"/>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7"/>
            <p:cNvSpPr/>
            <p:nvPr/>
          </p:nvSpPr>
          <p:spPr>
            <a:xfrm>
              <a:off x="2481125" y="2125950"/>
              <a:ext cx="76475" cy="94750"/>
            </a:xfrm>
            <a:custGeom>
              <a:rect b="b" l="l" r="r" t="t"/>
              <a:pathLst>
                <a:path extrusionOk="0" h="3790" w="3059">
                  <a:moveTo>
                    <a:pt x="3059" y="0"/>
                  </a:moveTo>
                  <a:lnTo>
                    <a:pt x="1" y="1563"/>
                  </a:lnTo>
                  <a:lnTo>
                    <a:pt x="250" y="2028"/>
                  </a:lnTo>
                  <a:lnTo>
                    <a:pt x="466" y="2527"/>
                  </a:lnTo>
                  <a:lnTo>
                    <a:pt x="649" y="3025"/>
                  </a:lnTo>
                  <a:lnTo>
                    <a:pt x="799" y="3540"/>
                  </a:lnTo>
                  <a:lnTo>
                    <a:pt x="832" y="3640"/>
                  </a:lnTo>
                  <a:lnTo>
                    <a:pt x="832" y="3757"/>
                  </a:lnTo>
                  <a:lnTo>
                    <a:pt x="832" y="3790"/>
                  </a:lnTo>
                  <a:lnTo>
                    <a:pt x="1015" y="3773"/>
                  </a:lnTo>
                  <a:lnTo>
                    <a:pt x="1181" y="3740"/>
                  </a:lnTo>
                  <a:lnTo>
                    <a:pt x="1347" y="3673"/>
                  </a:lnTo>
                  <a:lnTo>
                    <a:pt x="1513" y="3624"/>
                  </a:lnTo>
                  <a:lnTo>
                    <a:pt x="1663" y="3540"/>
                  </a:lnTo>
                  <a:lnTo>
                    <a:pt x="1796" y="3457"/>
                  </a:lnTo>
                  <a:lnTo>
                    <a:pt x="1929" y="3374"/>
                  </a:lnTo>
                  <a:lnTo>
                    <a:pt x="2062" y="3274"/>
                  </a:lnTo>
                  <a:lnTo>
                    <a:pt x="2161" y="3175"/>
                  </a:lnTo>
                  <a:lnTo>
                    <a:pt x="2278" y="3058"/>
                  </a:lnTo>
                  <a:lnTo>
                    <a:pt x="2461" y="2809"/>
                  </a:lnTo>
                  <a:lnTo>
                    <a:pt x="2610" y="2543"/>
                  </a:lnTo>
                  <a:lnTo>
                    <a:pt x="2727" y="2277"/>
                  </a:lnTo>
                  <a:lnTo>
                    <a:pt x="2843" y="1978"/>
                  </a:lnTo>
                  <a:lnTo>
                    <a:pt x="2909" y="1695"/>
                  </a:lnTo>
                  <a:lnTo>
                    <a:pt x="2976" y="1413"/>
                  </a:lnTo>
                  <a:lnTo>
                    <a:pt x="3009" y="1130"/>
                  </a:lnTo>
                  <a:lnTo>
                    <a:pt x="3042" y="848"/>
                  </a:lnTo>
                  <a:lnTo>
                    <a:pt x="3059" y="366"/>
                  </a:lnTo>
                  <a:lnTo>
                    <a:pt x="305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7"/>
            <p:cNvSpPr/>
            <p:nvPr/>
          </p:nvSpPr>
          <p:spPr>
            <a:xfrm>
              <a:off x="2425025" y="1992975"/>
              <a:ext cx="150450" cy="209025"/>
            </a:xfrm>
            <a:custGeom>
              <a:rect b="b" l="l" r="r" t="t"/>
              <a:pathLst>
                <a:path extrusionOk="0" h="8361" w="6018">
                  <a:moveTo>
                    <a:pt x="3076" y="0"/>
                  </a:moveTo>
                  <a:lnTo>
                    <a:pt x="2743" y="17"/>
                  </a:lnTo>
                  <a:lnTo>
                    <a:pt x="2411" y="50"/>
                  </a:lnTo>
                  <a:lnTo>
                    <a:pt x="2245" y="100"/>
                  </a:lnTo>
                  <a:lnTo>
                    <a:pt x="2095" y="150"/>
                  </a:lnTo>
                  <a:lnTo>
                    <a:pt x="1946" y="200"/>
                  </a:lnTo>
                  <a:lnTo>
                    <a:pt x="1796" y="266"/>
                  </a:lnTo>
                  <a:lnTo>
                    <a:pt x="1646" y="349"/>
                  </a:lnTo>
                  <a:lnTo>
                    <a:pt x="1497" y="433"/>
                  </a:lnTo>
                  <a:lnTo>
                    <a:pt x="1414" y="516"/>
                  </a:lnTo>
                  <a:lnTo>
                    <a:pt x="1314" y="599"/>
                  </a:lnTo>
                  <a:lnTo>
                    <a:pt x="1214" y="715"/>
                  </a:lnTo>
                  <a:lnTo>
                    <a:pt x="1131" y="865"/>
                  </a:lnTo>
                  <a:lnTo>
                    <a:pt x="948" y="1181"/>
                  </a:lnTo>
                  <a:lnTo>
                    <a:pt x="782" y="1563"/>
                  </a:lnTo>
                  <a:lnTo>
                    <a:pt x="616" y="1995"/>
                  </a:lnTo>
                  <a:lnTo>
                    <a:pt x="466" y="2460"/>
                  </a:lnTo>
                  <a:lnTo>
                    <a:pt x="317" y="2976"/>
                  </a:lnTo>
                  <a:lnTo>
                    <a:pt x="200" y="3491"/>
                  </a:lnTo>
                  <a:lnTo>
                    <a:pt x="117" y="4023"/>
                  </a:lnTo>
                  <a:lnTo>
                    <a:pt x="51" y="4555"/>
                  </a:lnTo>
                  <a:lnTo>
                    <a:pt x="1" y="5070"/>
                  </a:lnTo>
                  <a:lnTo>
                    <a:pt x="1" y="5568"/>
                  </a:lnTo>
                  <a:lnTo>
                    <a:pt x="17" y="6034"/>
                  </a:lnTo>
                  <a:lnTo>
                    <a:pt x="51" y="6267"/>
                  </a:lnTo>
                  <a:lnTo>
                    <a:pt x="84" y="6466"/>
                  </a:lnTo>
                  <a:lnTo>
                    <a:pt x="117" y="6665"/>
                  </a:lnTo>
                  <a:lnTo>
                    <a:pt x="184" y="6848"/>
                  </a:lnTo>
                  <a:lnTo>
                    <a:pt x="250" y="7014"/>
                  </a:lnTo>
                  <a:lnTo>
                    <a:pt x="317" y="7164"/>
                  </a:lnTo>
                  <a:lnTo>
                    <a:pt x="416" y="7297"/>
                  </a:lnTo>
                  <a:lnTo>
                    <a:pt x="516" y="7430"/>
                  </a:lnTo>
                  <a:lnTo>
                    <a:pt x="616" y="7546"/>
                  </a:lnTo>
                  <a:lnTo>
                    <a:pt x="716" y="7663"/>
                  </a:lnTo>
                  <a:lnTo>
                    <a:pt x="832" y="7762"/>
                  </a:lnTo>
                  <a:lnTo>
                    <a:pt x="948" y="7862"/>
                  </a:lnTo>
                  <a:lnTo>
                    <a:pt x="1198" y="8028"/>
                  </a:lnTo>
                  <a:lnTo>
                    <a:pt x="1464" y="8161"/>
                  </a:lnTo>
                  <a:lnTo>
                    <a:pt x="1746" y="8261"/>
                  </a:lnTo>
                  <a:lnTo>
                    <a:pt x="2029" y="8328"/>
                  </a:lnTo>
                  <a:lnTo>
                    <a:pt x="2328" y="8361"/>
                  </a:lnTo>
                  <a:lnTo>
                    <a:pt x="2627" y="8361"/>
                  </a:lnTo>
                  <a:lnTo>
                    <a:pt x="2926" y="8328"/>
                  </a:lnTo>
                  <a:lnTo>
                    <a:pt x="3225" y="8261"/>
                  </a:lnTo>
                  <a:lnTo>
                    <a:pt x="3525" y="8178"/>
                  </a:lnTo>
                  <a:lnTo>
                    <a:pt x="3807" y="8062"/>
                  </a:lnTo>
                  <a:lnTo>
                    <a:pt x="4090" y="7929"/>
                  </a:lnTo>
                  <a:lnTo>
                    <a:pt x="4356" y="7762"/>
                  </a:lnTo>
                  <a:lnTo>
                    <a:pt x="4605" y="7563"/>
                  </a:lnTo>
                  <a:lnTo>
                    <a:pt x="4688" y="7480"/>
                  </a:lnTo>
                  <a:lnTo>
                    <a:pt x="4771" y="7397"/>
                  </a:lnTo>
                  <a:lnTo>
                    <a:pt x="4937" y="7164"/>
                  </a:lnTo>
                  <a:lnTo>
                    <a:pt x="5087" y="6882"/>
                  </a:lnTo>
                  <a:lnTo>
                    <a:pt x="5237" y="6566"/>
                  </a:lnTo>
                  <a:lnTo>
                    <a:pt x="5386" y="6200"/>
                  </a:lnTo>
                  <a:lnTo>
                    <a:pt x="5502" y="5818"/>
                  </a:lnTo>
                  <a:lnTo>
                    <a:pt x="5619" y="5419"/>
                  </a:lnTo>
                  <a:lnTo>
                    <a:pt x="5735" y="5003"/>
                  </a:lnTo>
                  <a:lnTo>
                    <a:pt x="5818" y="4571"/>
                  </a:lnTo>
                  <a:lnTo>
                    <a:pt x="5901" y="4156"/>
                  </a:lnTo>
                  <a:lnTo>
                    <a:pt x="5951" y="3740"/>
                  </a:lnTo>
                  <a:lnTo>
                    <a:pt x="5984" y="3341"/>
                  </a:lnTo>
                  <a:lnTo>
                    <a:pt x="6018" y="2976"/>
                  </a:lnTo>
                  <a:lnTo>
                    <a:pt x="6001" y="2627"/>
                  </a:lnTo>
                  <a:lnTo>
                    <a:pt x="5984" y="2327"/>
                  </a:lnTo>
                  <a:lnTo>
                    <a:pt x="5935" y="2078"/>
                  </a:lnTo>
                  <a:lnTo>
                    <a:pt x="5885" y="1912"/>
                  </a:lnTo>
                  <a:lnTo>
                    <a:pt x="5818" y="1746"/>
                  </a:lnTo>
                  <a:lnTo>
                    <a:pt x="5752" y="1596"/>
                  </a:lnTo>
                  <a:lnTo>
                    <a:pt x="5669" y="1446"/>
                  </a:lnTo>
                  <a:lnTo>
                    <a:pt x="5569" y="1297"/>
                  </a:lnTo>
                  <a:lnTo>
                    <a:pt x="5469" y="1164"/>
                  </a:lnTo>
                  <a:lnTo>
                    <a:pt x="5353" y="1031"/>
                  </a:lnTo>
                  <a:lnTo>
                    <a:pt x="5237" y="915"/>
                  </a:lnTo>
                  <a:lnTo>
                    <a:pt x="4987" y="682"/>
                  </a:lnTo>
                  <a:lnTo>
                    <a:pt x="4705" y="482"/>
                  </a:lnTo>
                  <a:lnTo>
                    <a:pt x="4405" y="333"/>
                  </a:lnTo>
                  <a:lnTo>
                    <a:pt x="4090" y="200"/>
                  </a:lnTo>
                  <a:lnTo>
                    <a:pt x="3757" y="100"/>
                  </a:lnTo>
                  <a:lnTo>
                    <a:pt x="3425" y="34"/>
                  </a:lnTo>
                  <a:lnTo>
                    <a:pt x="3076" y="0"/>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7"/>
            <p:cNvSpPr/>
            <p:nvPr/>
          </p:nvSpPr>
          <p:spPr>
            <a:xfrm>
              <a:off x="2480725" y="2098100"/>
              <a:ext cx="4575" cy="16650"/>
            </a:xfrm>
            <a:custGeom>
              <a:rect b="b" l="l" r="r" t="t"/>
              <a:pathLst>
                <a:path extrusionOk="0" h="666" w="183">
                  <a:moveTo>
                    <a:pt x="67" y="1"/>
                  </a:moveTo>
                  <a:lnTo>
                    <a:pt x="33" y="84"/>
                  </a:lnTo>
                  <a:lnTo>
                    <a:pt x="17" y="183"/>
                  </a:lnTo>
                  <a:lnTo>
                    <a:pt x="0" y="283"/>
                  </a:lnTo>
                  <a:lnTo>
                    <a:pt x="0" y="383"/>
                  </a:lnTo>
                  <a:lnTo>
                    <a:pt x="17" y="483"/>
                  </a:lnTo>
                  <a:lnTo>
                    <a:pt x="50" y="549"/>
                  </a:lnTo>
                  <a:lnTo>
                    <a:pt x="100" y="616"/>
                  </a:lnTo>
                  <a:lnTo>
                    <a:pt x="183" y="665"/>
                  </a:lnTo>
                  <a:lnTo>
                    <a:pt x="116" y="616"/>
                  </a:lnTo>
                  <a:lnTo>
                    <a:pt x="83" y="549"/>
                  </a:lnTo>
                  <a:lnTo>
                    <a:pt x="50" y="466"/>
                  </a:lnTo>
                  <a:lnTo>
                    <a:pt x="33" y="383"/>
                  </a:lnTo>
                  <a:lnTo>
                    <a:pt x="33" y="300"/>
                  </a:lnTo>
                  <a:lnTo>
                    <a:pt x="33" y="200"/>
                  </a:lnTo>
                  <a:lnTo>
                    <a:pt x="67" y="34"/>
                  </a:lnTo>
                  <a:lnTo>
                    <a:pt x="83" y="17"/>
                  </a:lnTo>
                  <a:lnTo>
                    <a:pt x="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7"/>
            <p:cNvSpPr/>
            <p:nvPr/>
          </p:nvSpPr>
          <p:spPr>
            <a:xfrm>
              <a:off x="2481125" y="2093125"/>
              <a:ext cx="13325" cy="19125"/>
            </a:xfrm>
            <a:custGeom>
              <a:rect b="b" l="l" r="r" t="t"/>
              <a:pathLst>
                <a:path extrusionOk="0" h="765" w="533">
                  <a:moveTo>
                    <a:pt x="250" y="0"/>
                  </a:moveTo>
                  <a:lnTo>
                    <a:pt x="200" y="17"/>
                  </a:lnTo>
                  <a:lnTo>
                    <a:pt x="150" y="50"/>
                  </a:lnTo>
                  <a:lnTo>
                    <a:pt x="100" y="100"/>
                  </a:lnTo>
                  <a:lnTo>
                    <a:pt x="34" y="216"/>
                  </a:lnTo>
                  <a:lnTo>
                    <a:pt x="1" y="349"/>
                  </a:lnTo>
                  <a:lnTo>
                    <a:pt x="1" y="499"/>
                  </a:lnTo>
                  <a:lnTo>
                    <a:pt x="1" y="565"/>
                  </a:lnTo>
                  <a:lnTo>
                    <a:pt x="34" y="632"/>
                  </a:lnTo>
                  <a:lnTo>
                    <a:pt x="51" y="682"/>
                  </a:lnTo>
                  <a:lnTo>
                    <a:pt x="100" y="731"/>
                  </a:lnTo>
                  <a:lnTo>
                    <a:pt x="150" y="748"/>
                  </a:lnTo>
                  <a:lnTo>
                    <a:pt x="200" y="765"/>
                  </a:lnTo>
                  <a:lnTo>
                    <a:pt x="267" y="765"/>
                  </a:lnTo>
                  <a:lnTo>
                    <a:pt x="333" y="748"/>
                  </a:lnTo>
                  <a:lnTo>
                    <a:pt x="383" y="715"/>
                  </a:lnTo>
                  <a:lnTo>
                    <a:pt x="433" y="682"/>
                  </a:lnTo>
                  <a:lnTo>
                    <a:pt x="466" y="632"/>
                  </a:lnTo>
                  <a:lnTo>
                    <a:pt x="499" y="565"/>
                  </a:lnTo>
                  <a:lnTo>
                    <a:pt x="533" y="416"/>
                  </a:lnTo>
                  <a:lnTo>
                    <a:pt x="533" y="283"/>
                  </a:lnTo>
                  <a:lnTo>
                    <a:pt x="533" y="216"/>
                  </a:lnTo>
                  <a:lnTo>
                    <a:pt x="499" y="150"/>
                  </a:lnTo>
                  <a:lnTo>
                    <a:pt x="466" y="100"/>
                  </a:lnTo>
                  <a:lnTo>
                    <a:pt x="433" y="50"/>
                  </a:lnTo>
                  <a:lnTo>
                    <a:pt x="366" y="17"/>
                  </a:lnTo>
                  <a:lnTo>
                    <a:pt x="30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7"/>
            <p:cNvSpPr/>
            <p:nvPr/>
          </p:nvSpPr>
          <p:spPr>
            <a:xfrm>
              <a:off x="2440400" y="2092275"/>
              <a:ext cx="9175" cy="14575"/>
            </a:xfrm>
            <a:custGeom>
              <a:rect b="b" l="l" r="r" t="t"/>
              <a:pathLst>
                <a:path extrusionOk="0" h="583" w="367">
                  <a:moveTo>
                    <a:pt x="350" y="1"/>
                  </a:moveTo>
                  <a:lnTo>
                    <a:pt x="333" y="17"/>
                  </a:lnTo>
                  <a:lnTo>
                    <a:pt x="300" y="200"/>
                  </a:lnTo>
                  <a:lnTo>
                    <a:pt x="283" y="283"/>
                  </a:lnTo>
                  <a:lnTo>
                    <a:pt x="250" y="367"/>
                  </a:lnTo>
                  <a:lnTo>
                    <a:pt x="200" y="433"/>
                  </a:lnTo>
                  <a:lnTo>
                    <a:pt x="150" y="499"/>
                  </a:lnTo>
                  <a:lnTo>
                    <a:pt x="84" y="533"/>
                  </a:lnTo>
                  <a:lnTo>
                    <a:pt x="1" y="566"/>
                  </a:lnTo>
                  <a:lnTo>
                    <a:pt x="1" y="583"/>
                  </a:lnTo>
                  <a:lnTo>
                    <a:pt x="101" y="566"/>
                  </a:lnTo>
                  <a:lnTo>
                    <a:pt x="167" y="516"/>
                  </a:lnTo>
                  <a:lnTo>
                    <a:pt x="234" y="450"/>
                  </a:lnTo>
                  <a:lnTo>
                    <a:pt x="283" y="383"/>
                  </a:lnTo>
                  <a:lnTo>
                    <a:pt x="317" y="283"/>
                  </a:lnTo>
                  <a:lnTo>
                    <a:pt x="350" y="184"/>
                  </a:lnTo>
                  <a:lnTo>
                    <a:pt x="367" y="84"/>
                  </a:lnTo>
                  <a:lnTo>
                    <a:pt x="3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7"/>
            <p:cNvSpPr/>
            <p:nvPr/>
          </p:nvSpPr>
          <p:spPr>
            <a:xfrm>
              <a:off x="2435425" y="2084800"/>
              <a:ext cx="14150" cy="19150"/>
            </a:xfrm>
            <a:custGeom>
              <a:rect b="b" l="l" r="r" t="t"/>
              <a:pathLst>
                <a:path extrusionOk="0" h="766" w="566">
                  <a:moveTo>
                    <a:pt x="316" y="1"/>
                  </a:moveTo>
                  <a:lnTo>
                    <a:pt x="266" y="17"/>
                  </a:lnTo>
                  <a:lnTo>
                    <a:pt x="200" y="34"/>
                  </a:lnTo>
                  <a:lnTo>
                    <a:pt x="150" y="67"/>
                  </a:lnTo>
                  <a:lnTo>
                    <a:pt x="117" y="117"/>
                  </a:lnTo>
                  <a:lnTo>
                    <a:pt x="67" y="184"/>
                  </a:lnTo>
                  <a:lnTo>
                    <a:pt x="17" y="316"/>
                  </a:lnTo>
                  <a:lnTo>
                    <a:pt x="0" y="466"/>
                  </a:lnTo>
                  <a:lnTo>
                    <a:pt x="17" y="533"/>
                  </a:lnTo>
                  <a:lnTo>
                    <a:pt x="34" y="599"/>
                  </a:lnTo>
                  <a:lnTo>
                    <a:pt x="50" y="649"/>
                  </a:lnTo>
                  <a:lnTo>
                    <a:pt x="100" y="699"/>
                  </a:lnTo>
                  <a:lnTo>
                    <a:pt x="133" y="749"/>
                  </a:lnTo>
                  <a:lnTo>
                    <a:pt x="200" y="765"/>
                  </a:lnTo>
                  <a:lnTo>
                    <a:pt x="316" y="765"/>
                  </a:lnTo>
                  <a:lnTo>
                    <a:pt x="383" y="732"/>
                  </a:lnTo>
                  <a:lnTo>
                    <a:pt x="416" y="699"/>
                  </a:lnTo>
                  <a:lnTo>
                    <a:pt x="466" y="649"/>
                  </a:lnTo>
                  <a:lnTo>
                    <a:pt x="499" y="582"/>
                  </a:lnTo>
                  <a:lnTo>
                    <a:pt x="549" y="449"/>
                  </a:lnTo>
                  <a:lnTo>
                    <a:pt x="566" y="300"/>
                  </a:lnTo>
                  <a:lnTo>
                    <a:pt x="549" y="167"/>
                  </a:lnTo>
                  <a:lnTo>
                    <a:pt x="516" y="117"/>
                  </a:lnTo>
                  <a:lnTo>
                    <a:pt x="482" y="67"/>
                  </a:lnTo>
                  <a:lnTo>
                    <a:pt x="449" y="34"/>
                  </a:lnTo>
                  <a:lnTo>
                    <a:pt x="383" y="17"/>
                  </a:lnTo>
                  <a:lnTo>
                    <a:pt x="31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7"/>
            <p:cNvSpPr/>
            <p:nvPr/>
          </p:nvSpPr>
          <p:spPr>
            <a:xfrm>
              <a:off x="2484450" y="2070675"/>
              <a:ext cx="19975" cy="15400"/>
            </a:xfrm>
            <a:custGeom>
              <a:rect b="b" l="l" r="r" t="t"/>
              <a:pathLst>
                <a:path extrusionOk="0" h="616" w="799">
                  <a:moveTo>
                    <a:pt x="167" y="1"/>
                  </a:moveTo>
                  <a:lnTo>
                    <a:pt x="67" y="34"/>
                  </a:lnTo>
                  <a:lnTo>
                    <a:pt x="34" y="84"/>
                  </a:lnTo>
                  <a:lnTo>
                    <a:pt x="17" y="117"/>
                  </a:lnTo>
                  <a:lnTo>
                    <a:pt x="1" y="183"/>
                  </a:lnTo>
                  <a:lnTo>
                    <a:pt x="17" y="233"/>
                  </a:lnTo>
                  <a:lnTo>
                    <a:pt x="67" y="300"/>
                  </a:lnTo>
                  <a:lnTo>
                    <a:pt x="117" y="350"/>
                  </a:lnTo>
                  <a:lnTo>
                    <a:pt x="184" y="399"/>
                  </a:lnTo>
                  <a:lnTo>
                    <a:pt x="267" y="449"/>
                  </a:lnTo>
                  <a:lnTo>
                    <a:pt x="400" y="532"/>
                  </a:lnTo>
                  <a:lnTo>
                    <a:pt x="549" y="599"/>
                  </a:lnTo>
                  <a:lnTo>
                    <a:pt x="616" y="616"/>
                  </a:lnTo>
                  <a:lnTo>
                    <a:pt x="666" y="599"/>
                  </a:lnTo>
                  <a:lnTo>
                    <a:pt x="732" y="566"/>
                  </a:lnTo>
                  <a:lnTo>
                    <a:pt x="782" y="516"/>
                  </a:lnTo>
                  <a:lnTo>
                    <a:pt x="798" y="449"/>
                  </a:lnTo>
                  <a:lnTo>
                    <a:pt x="782" y="383"/>
                  </a:lnTo>
                  <a:lnTo>
                    <a:pt x="732" y="283"/>
                  </a:lnTo>
                  <a:lnTo>
                    <a:pt x="666" y="200"/>
                  </a:lnTo>
                  <a:lnTo>
                    <a:pt x="582" y="117"/>
                  </a:lnTo>
                  <a:lnTo>
                    <a:pt x="483" y="67"/>
                  </a:lnTo>
                  <a:lnTo>
                    <a:pt x="383" y="17"/>
                  </a:lnTo>
                  <a:lnTo>
                    <a:pt x="28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7"/>
            <p:cNvSpPr/>
            <p:nvPr/>
          </p:nvSpPr>
          <p:spPr>
            <a:xfrm>
              <a:off x="2435000" y="2062375"/>
              <a:ext cx="21650" cy="11650"/>
            </a:xfrm>
            <a:custGeom>
              <a:rect b="b" l="l" r="r" t="t"/>
              <a:pathLst>
                <a:path extrusionOk="0" h="466" w="866">
                  <a:moveTo>
                    <a:pt x="450" y="0"/>
                  </a:moveTo>
                  <a:lnTo>
                    <a:pt x="350" y="17"/>
                  </a:lnTo>
                  <a:lnTo>
                    <a:pt x="233" y="50"/>
                  </a:lnTo>
                  <a:lnTo>
                    <a:pt x="134" y="100"/>
                  </a:lnTo>
                  <a:lnTo>
                    <a:pt x="51" y="166"/>
                  </a:lnTo>
                  <a:lnTo>
                    <a:pt x="17" y="233"/>
                  </a:lnTo>
                  <a:lnTo>
                    <a:pt x="1" y="299"/>
                  </a:lnTo>
                  <a:lnTo>
                    <a:pt x="17" y="366"/>
                  </a:lnTo>
                  <a:lnTo>
                    <a:pt x="67" y="416"/>
                  </a:lnTo>
                  <a:lnTo>
                    <a:pt x="117" y="449"/>
                  </a:lnTo>
                  <a:lnTo>
                    <a:pt x="184" y="466"/>
                  </a:lnTo>
                  <a:lnTo>
                    <a:pt x="499" y="432"/>
                  </a:lnTo>
                  <a:lnTo>
                    <a:pt x="583" y="432"/>
                  </a:lnTo>
                  <a:lnTo>
                    <a:pt x="666" y="416"/>
                  </a:lnTo>
                  <a:lnTo>
                    <a:pt x="749" y="399"/>
                  </a:lnTo>
                  <a:lnTo>
                    <a:pt x="815" y="349"/>
                  </a:lnTo>
                  <a:lnTo>
                    <a:pt x="848" y="299"/>
                  </a:lnTo>
                  <a:lnTo>
                    <a:pt x="865" y="249"/>
                  </a:lnTo>
                  <a:lnTo>
                    <a:pt x="865" y="200"/>
                  </a:lnTo>
                  <a:lnTo>
                    <a:pt x="848" y="150"/>
                  </a:lnTo>
                  <a:lnTo>
                    <a:pt x="765" y="83"/>
                  </a:lnTo>
                  <a:lnTo>
                    <a:pt x="666" y="33"/>
                  </a:lnTo>
                  <a:lnTo>
                    <a:pt x="56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7"/>
            <p:cNvSpPr/>
            <p:nvPr/>
          </p:nvSpPr>
          <p:spPr>
            <a:xfrm>
              <a:off x="2469900" y="2153375"/>
              <a:ext cx="12500" cy="4575"/>
            </a:xfrm>
            <a:custGeom>
              <a:rect b="b" l="l" r="r" t="t"/>
              <a:pathLst>
                <a:path extrusionOk="0" h="183" w="500">
                  <a:moveTo>
                    <a:pt x="1" y="0"/>
                  </a:moveTo>
                  <a:lnTo>
                    <a:pt x="51" y="67"/>
                  </a:lnTo>
                  <a:lnTo>
                    <a:pt x="117" y="133"/>
                  </a:lnTo>
                  <a:lnTo>
                    <a:pt x="184" y="166"/>
                  </a:lnTo>
                  <a:lnTo>
                    <a:pt x="284" y="183"/>
                  </a:lnTo>
                  <a:lnTo>
                    <a:pt x="350" y="166"/>
                  </a:lnTo>
                  <a:lnTo>
                    <a:pt x="416" y="133"/>
                  </a:lnTo>
                  <a:lnTo>
                    <a:pt x="466" y="83"/>
                  </a:lnTo>
                  <a:lnTo>
                    <a:pt x="500" y="17"/>
                  </a:lnTo>
                  <a:lnTo>
                    <a:pt x="500" y="0"/>
                  </a:lnTo>
                  <a:lnTo>
                    <a:pt x="466" y="0"/>
                  </a:lnTo>
                  <a:lnTo>
                    <a:pt x="367" y="67"/>
                  </a:lnTo>
                  <a:lnTo>
                    <a:pt x="317" y="100"/>
                  </a:lnTo>
                  <a:lnTo>
                    <a:pt x="250" y="100"/>
                  </a:lnTo>
                  <a:lnTo>
                    <a:pt x="117" y="67"/>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7"/>
            <p:cNvSpPr/>
            <p:nvPr/>
          </p:nvSpPr>
          <p:spPr>
            <a:xfrm>
              <a:off x="2444575" y="2065275"/>
              <a:ext cx="34075" cy="76075"/>
            </a:xfrm>
            <a:custGeom>
              <a:rect b="b" l="l" r="r" t="t"/>
              <a:pathLst>
                <a:path extrusionOk="0" h="3043" w="1363">
                  <a:moveTo>
                    <a:pt x="748" y="0"/>
                  </a:moveTo>
                  <a:lnTo>
                    <a:pt x="731" y="17"/>
                  </a:lnTo>
                  <a:lnTo>
                    <a:pt x="499" y="599"/>
                  </a:lnTo>
                  <a:lnTo>
                    <a:pt x="299" y="1197"/>
                  </a:lnTo>
                  <a:lnTo>
                    <a:pt x="133" y="1812"/>
                  </a:lnTo>
                  <a:lnTo>
                    <a:pt x="0" y="2427"/>
                  </a:lnTo>
                  <a:lnTo>
                    <a:pt x="0" y="2444"/>
                  </a:lnTo>
                  <a:lnTo>
                    <a:pt x="50" y="2460"/>
                  </a:lnTo>
                  <a:lnTo>
                    <a:pt x="166" y="2460"/>
                  </a:lnTo>
                  <a:lnTo>
                    <a:pt x="316" y="2427"/>
                  </a:lnTo>
                  <a:lnTo>
                    <a:pt x="416" y="2394"/>
                  </a:lnTo>
                  <a:lnTo>
                    <a:pt x="382" y="2560"/>
                  </a:lnTo>
                  <a:lnTo>
                    <a:pt x="316" y="2859"/>
                  </a:lnTo>
                  <a:lnTo>
                    <a:pt x="316" y="2876"/>
                  </a:lnTo>
                  <a:lnTo>
                    <a:pt x="316" y="2909"/>
                  </a:lnTo>
                  <a:lnTo>
                    <a:pt x="332" y="2942"/>
                  </a:lnTo>
                  <a:lnTo>
                    <a:pt x="366" y="2959"/>
                  </a:lnTo>
                  <a:lnTo>
                    <a:pt x="416" y="2976"/>
                  </a:lnTo>
                  <a:lnTo>
                    <a:pt x="465" y="2992"/>
                  </a:lnTo>
                  <a:lnTo>
                    <a:pt x="615" y="3026"/>
                  </a:lnTo>
                  <a:lnTo>
                    <a:pt x="765" y="3042"/>
                  </a:lnTo>
                  <a:lnTo>
                    <a:pt x="931" y="3009"/>
                  </a:lnTo>
                  <a:lnTo>
                    <a:pt x="1080" y="2959"/>
                  </a:lnTo>
                  <a:lnTo>
                    <a:pt x="1230" y="2876"/>
                  </a:lnTo>
                  <a:lnTo>
                    <a:pt x="1363" y="2760"/>
                  </a:lnTo>
                  <a:lnTo>
                    <a:pt x="1363" y="2743"/>
                  </a:lnTo>
                  <a:lnTo>
                    <a:pt x="1346" y="2726"/>
                  </a:lnTo>
                  <a:lnTo>
                    <a:pt x="1230" y="2776"/>
                  </a:lnTo>
                  <a:lnTo>
                    <a:pt x="1130" y="2826"/>
                  </a:lnTo>
                  <a:lnTo>
                    <a:pt x="1014" y="2859"/>
                  </a:lnTo>
                  <a:lnTo>
                    <a:pt x="914" y="2876"/>
                  </a:lnTo>
                  <a:lnTo>
                    <a:pt x="682" y="2876"/>
                  </a:lnTo>
                  <a:lnTo>
                    <a:pt x="565" y="2859"/>
                  </a:lnTo>
                  <a:lnTo>
                    <a:pt x="449" y="2843"/>
                  </a:lnTo>
                  <a:lnTo>
                    <a:pt x="482" y="2710"/>
                  </a:lnTo>
                  <a:lnTo>
                    <a:pt x="532" y="2510"/>
                  </a:lnTo>
                  <a:lnTo>
                    <a:pt x="582" y="2311"/>
                  </a:lnTo>
                  <a:lnTo>
                    <a:pt x="598" y="2228"/>
                  </a:lnTo>
                  <a:lnTo>
                    <a:pt x="399" y="2244"/>
                  </a:lnTo>
                  <a:lnTo>
                    <a:pt x="200" y="2278"/>
                  </a:lnTo>
                  <a:lnTo>
                    <a:pt x="332" y="1712"/>
                  </a:lnTo>
                  <a:lnTo>
                    <a:pt x="499" y="1147"/>
                  </a:lnTo>
                  <a:lnTo>
                    <a:pt x="648" y="582"/>
                  </a:lnTo>
                  <a:lnTo>
                    <a:pt x="715" y="316"/>
                  </a:lnTo>
                  <a:lnTo>
                    <a:pt x="781" y="34"/>
                  </a:lnTo>
                  <a:lnTo>
                    <a:pt x="781" y="17"/>
                  </a:lnTo>
                  <a:lnTo>
                    <a:pt x="7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7"/>
            <p:cNvSpPr/>
            <p:nvPr/>
          </p:nvSpPr>
          <p:spPr>
            <a:xfrm>
              <a:off x="2459100" y="2134250"/>
              <a:ext cx="20400" cy="14975"/>
            </a:xfrm>
            <a:custGeom>
              <a:rect b="b" l="l" r="r" t="t"/>
              <a:pathLst>
                <a:path extrusionOk="0" h="599" w="816">
                  <a:moveTo>
                    <a:pt x="765" y="1"/>
                  </a:moveTo>
                  <a:lnTo>
                    <a:pt x="583" y="84"/>
                  </a:lnTo>
                  <a:lnTo>
                    <a:pt x="400" y="134"/>
                  </a:lnTo>
                  <a:lnTo>
                    <a:pt x="200" y="167"/>
                  </a:lnTo>
                  <a:lnTo>
                    <a:pt x="1" y="167"/>
                  </a:lnTo>
                  <a:lnTo>
                    <a:pt x="67" y="267"/>
                  </a:lnTo>
                  <a:lnTo>
                    <a:pt x="150" y="366"/>
                  </a:lnTo>
                  <a:lnTo>
                    <a:pt x="233" y="449"/>
                  </a:lnTo>
                  <a:lnTo>
                    <a:pt x="333" y="532"/>
                  </a:lnTo>
                  <a:lnTo>
                    <a:pt x="466" y="582"/>
                  </a:lnTo>
                  <a:lnTo>
                    <a:pt x="583" y="599"/>
                  </a:lnTo>
                  <a:lnTo>
                    <a:pt x="649" y="582"/>
                  </a:lnTo>
                  <a:lnTo>
                    <a:pt x="716" y="549"/>
                  </a:lnTo>
                  <a:lnTo>
                    <a:pt x="749" y="516"/>
                  </a:lnTo>
                  <a:lnTo>
                    <a:pt x="782" y="466"/>
                  </a:lnTo>
                  <a:lnTo>
                    <a:pt x="815" y="366"/>
                  </a:lnTo>
                  <a:lnTo>
                    <a:pt x="815" y="250"/>
                  </a:lnTo>
                  <a:lnTo>
                    <a:pt x="799" y="117"/>
                  </a:lnTo>
                  <a:lnTo>
                    <a:pt x="76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7"/>
            <p:cNvSpPr/>
            <p:nvPr/>
          </p:nvSpPr>
          <p:spPr>
            <a:xfrm>
              <a:off x="2467425" y="2140475"/>
              <a:ext cx="12075" cy="8750"/>
            </a:xfrm>
            <a:custGeom>
              <a:rect b="b" l="l" r="r" t="t"/>
              <a:pathLst>
                <a:path extrusionOk="0" h="350" w="483">
                  <a:moveTo>
                    <a:pt x="333" y="1"/>
                  </a:moveTo>
                  <a:lnTo>
                    <a:pt x="266" y="18"/>
                  </a:lnTo>
                  <a:lnTo>
                    <a:pt x="200" y="51"/>
                  </a:lnTo>
                  <a:lnTo>
                    <a:pt x="133" y="101"/>
                  </a:lnTo>
                  <a:lnTo>
                    <a:pt x="83" y="150"/>
                  </a:lnTo>
                  <a:lnTo>
                    <a:pt x="33" y="217"/>
                  </a:lnTo>
                  <a:lnTo>
                    <a:pt x="0" y="283"/>
                  </a:lnTo>
                  <a:lnTo>
                    <a:pt x="133" y="333"/>
                  </a:lnTo>
                  <a:lnTo>
                    <a:pt x="250" y="350"/>
                  </a:lnTo>
                  <a:lnTo>
                    <a:pt x="316" y="333"/>
                  </a:lnTo>
                  <a:lnTo>
                    <a:pt x="383" y="300"/>
                  </a:lnTo>
                  <a:lnTo>
                    <a:pt x="416" y="267"/>
                  </a:lnTo>
                  <a:lnTo>
                    <a:pt x="449" y="217"/>
                  </a:lnTo>
                  <a:lnTo>
                    <a:pt x="482" y="117"/>
                  </a:lnTo>
                  <a:lnTo>
                    <a:pt x="482" y="1"/>
                  </a:lnTo>
                  <a:close/>
                </a:path>
              </a:pathLst>
            </a:custGeom>
            <a:solidFill>
              <a:srgbClr val="FF9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7"/>
            <p:cNvSpPr/>
            <p:nvPr/>
          </p:nvSpPr>
          <p:spPr>
            <a:xfrm>
              <a:off x="2422950" y="1970950"/>
              <a:ext cx="173725" cy="146300"/>
            </a:xfrm>
            <a:custGeom>
              <a:rect b="b" l="l" r="r" t="t"/>
              <a:pathLst>
                <a:path extrusionOk="0" h="5852" w="6949">
                  <a:moveTo>
                    <a:pt x="1015" y="1"/>
                  </a:moveTo>
                  <a:lnTo>
                    <a:pt x="815" y="34"/>
                  </a:lnTo>
                  <a:lnTo>
                    <a:pt x="632" y="100"/>
                  </a:lnTo>
                  <a:lnTo>
                    <a:pt x="450" y="183"/>
                  </a:lnTo>
                  <a:lnTo>
                    <a:pt x="333" y="283"/>
                  </a:lnTo>
                  <a:lnTo>
                    <a:pt x="233" y="416"/>
                  </a:lnTo>
                  <a:lnTo>
                    <a:pt x="150" y="566"/>
                  </a:lnTo>
                  <a:lnTo>
                    <a:pt x="84" y="765"/>
                  </a:lnTo>
                  <a:lnTo>
                    <a:pt x="34" y="965"/>
                  </a:lnTo>
                  <a:lnTo>
                    <a:pt x="1" y="1181"/>
                  </a:lnTo>
                  <a:lnTo>
                    <a:pt x="1" y="1413"/>
                  </a:lnTo>
                  <a:lnTo>
                    <a:pt x="17" y="1663"/>
                  </a:lnTo>
                  <a:lnTo>
                    <a:pt x="67" y="1895"/>
                  </a:lnTo>
                  <a:lnTo>
                    <a:pt x="150" y="2128"/>
                  </a:lnTo>
                  <a:lnTo>
                    <a:pt x="250" y="2344"/>
                  </a:lnTo>
                  <a:lnTo>
                    <a:pt x="383" y="2544"/>
                  </a:lnTo>
                  <a:lnTo>
                    <a:pt x="466" y="2643"/>
                  </a:lnTo>
                  <a:lnTo>
                    <a:pt x="549" y="2726"/>
                  </a:lnTo>
                  <a:lnTo>
                    <a:pt x="649" y="2809"/>
                  </a:lnTo>
                  <a:lnTo>
                    <a:pt x="765" y="2893"/>
                  </a:lnTo>
                  <a:lnTo>
                    <a:pt x="882" y="2959"/>
                  </a:lnTo>
                  <a:lnTo>
                    <a:pt x="1015" y="3026"/>
                  </a:lnTo>
                  <a:lnTo>
                    <a:pt x="1148" y="3075"/>
                  </a:lnTo>
                  <a:lnTo>
                    <a:pt x="1297" y="3109"/>
                  </a:lnTo>
                  <a:lnTo>
                    <a:pt x="1497" y="3142"/>
                  </a:lnTo>
                  <a:lnTo>
                    <a:pt x="1696" y="3159"/>
                  </a:lnTo>
                  <a:lnTo>
                    <a:pt x="1896" y="3159"/>
                  </a:lnTo>
                  <a:lnTo>
                    <a:pt x="2095" y="3142"/>
                  </a:lnTo>
                  <a:lnTo>
                    <a:pt x="2294" y="3109"/>
                  </a:lnTo>
                  <a:lnTo>
                    <a:pt x="2494" y="3075"/>
                  </a:lnTo>
                  <a:lnTo>
                    <a:pt x="2860" y="2959"/>
                  </a:lnTo>
                  <a:lnTo>
                    <a:pt x="3159" y="2843"/>
                  </a:lnTo>
                  <a:lnTo>
                    <a:pt x="3408" y="2743"/>
                  </a:lnTo>
                  <a:lnTo>
                    <a:pt x="3624" y="2627"/>
                  </a:lnTo>
                  <a:lnTo>
                    <a:pt x="3707" y="2876"/>
                  </a:lnTo>
                  <a:lnTo>
                    <a:pt x="3807" y="3092"/>
                  </a:lnTo>
                  <a:lnTo>
                    <a:pt x="3907" y="3291"/>
                  </a:lnTo>
                  <a:lnTo>
                    <a:pt x="4006" y="3458"/>
                  </a:lnTo>
                  <a:lnTo>
                    <a:pt x="4123" y="3607"/>
                  </a:lnTo>
                  <a:lnTo>
                    <a:pt x="4239" y="3740"/>
                  </a:lnTo>
                  <a:lnTo>
                    <a:pt x="4355" y="3840"/>
                  </a:lnTo>
                  <a:lnTo>
                    <a:pt x="4472" y="3940"/>
                  </a:lnTo>
                  <a:lnTo>
                    <a:pt x="4671" y="4073"/>
                  </a:lnTo>
                  <a:lnTo>
                    <a:pt x="4838" y="4156"/>
                  </a:lnTo>
                  <a:lnTo>
                    <a:pt x="4954" y="4206"/>
                  </a:lnTo>
                  <a:lnTo>
                    <a:pt x="5004" y="4222"/>
                  </a:lnTo>
                  <a:lnTo>
                    <a:pt x="4987" y="4455"/>
                  </a:lnTo>
                  <a:lnTo>
                    <a:pt x="4987" y="4721"/>
                  </a:lnTo>
                  <a:lnTo>
                    <a:pt x="5020" y="5003"/>
                  </a:lnTo>
                  <a:lnTo>
                    <a:pt x="5037" y="5153"/>
                  </a:lnTo>
                  <a:lnTo>
                    <a:pt x="5070" y="5303"/>
                  </a:lnTo>
                  <a:lnTo>
                    <a:pt x="5103" y="5436"/>
                  </a:lnTo>
                  <a:lnTo>
                    <a:pt x="5153" y="5569"/>
                  </a:lnTo>
                  <a:lnTo>
                    <a:pt x="5220" y="5668"/>
                  </a:lnTo>
                  <a:lnTo>
                    <a:pt x="5303" y="5751"/>
                  </a:lnTo>
                  <a:lnTo>
                    <a:pt x="5386" y="5818"/>
                  </a:lnTo>
                  <a:lnTo>
                    <a:pt x="5502" y="5851"/>
                  </a:lnTo>
                  <a:lnTo>
                    <a:pt x="5552" y="5851"/>
                  </a:lnTo>
                  <a:lnTo>
                    <a:pt x="5602" y="5834"/>
                  </a:lnTo>
                  <a:lnTo>
                    <a:pt x="5702" y="5785"/>
                  </a:lnTo>
                  <a:lnTo>
                    <a:pt x="5818" y="5702"/>
                  </a:lnTo>
                  <a:lnTo>
                    <a:pt x="5934" y="5585"/>
                  </a:lnTo>
                  <a:lnTo>
                    <a:pt x="6051" y="5436"/>
                  </a:lnTo>
                  <a:lnTo>
                    <a:pt x="6167" y="5253"/>
                  </a:lnTo>
                  <a:lnTo>
                    <a:pt x="6284" y="5070"/>
                  </a:lnTo>
                  <a:lnTo>
                    <a:pt x="6400" y="4854"/>
                  </a:lnTo>
                  <a:lnTo>
                    <a:pt x="6516" y="4621"/>
                  </a:lnTo>
                  <a:lnTo>
                    <a:pt x="6616" y="4388"/>
                  </a:lnTo>
                  <a:lnTo>
                    <a:pt x="6716" y="4139"/>
                  </a:lnTo>
                  <a:lnTo>
                    <a:pt x="6799" y="3890"/>
                  </a:lnTo>
                  <a:lnTo>
                    <a:pt x="6849" y="3657"/>
                  </a:lnTo>
                  <a:lnTo>
                    <a:pt x="6899" y="3408"/>
                  </a:lnTo>
                  <a:lnTo>
                    <a:pt x="6932" y="3175"/>
                  </a:lnTo>
                  <a:lnTo>
                    <a:pt x="6948" y="2942"/>
                  </a:lnTo>
                  <a:lnTo>
                    <a:pt x="6948" y="2826"/>
                  </a:lnTo>
                  <a:lnTo>
                    <a:pt x="6932" y="2710"/>
                  </a:lnTo>
                  <a:lnTo>
                    <a:pt x="6915" y="2593"/>
                  </a:lnTo>
                  <a:lnTo>
                    <a:pt x="6882" y="2494"/>
                  </a:lnTo>
                  <a:lnTo>
                    <a:pt x="6832" y="2394"/>
                  </a:lnTo>
                  <a:lnTo>
                    <a:pt x="6782" y="2294"/>
                  </a:lnTo>
                  <a:lnTo>
                    <a:pt x="6716" y="2194"/>
                  </a:lnTo>
                  <a:lnTo>
                    <a:pt x="6649" y="2111"/>
                  </a:lnTo>
                  <a:lnTo>
                    <a:pt x="6583" y="2028"/>
                  </a:lnTo>
                  <a:lnTo>
                    <a:pt x="6500" y="1945"/>
                  </a:lnTo>
                  <a:lnTo>
                    <a:pt x="6417" y="1879"/>
                  </a:lnTo>
                  <a:lnTo>
                    <a:pt x="6317" y="1829"/>
                  </a:lnTo>
                  <a:lnTo>
                    <a:pt x="6217" y="1779"/>
                  </a:lnTo>
                  <a:lnTo>
                    <a:pt x="6101" y="1729"/>
                  </a:lnTo>
                  <a:lnTo>
                    <a:pt x="6001" y="1696"/>
                  </a:lnTo>
                  <a:lnTo>
                    <a:pt x="5885" y="1679"/>
                  </a:lnTo>
                  <a:lnTo>
                    <a:pt x="5818" y="1530"/>
                  </a:lnTo>
                  <a:lnTo>
                    <a:pt x="5735" y="1397"/>
                  </a:lnTo>
                  <a:lnTo>
                    <a:pt x="5652" y="1280"/>
                  </a:lnTo>
                  <a:lnTo>
                    <a:pt x="5569" y="1164"/>
                  </a:lnTo>
                  <a:lnTo>
                    <a:pt x="5469" y="1064"/>
                  </a:lnTo>
                  <a:lnTo>
                    <a:pt x="5369" y="981"/>
                  </a:lnTo>
                  <a:lnTo>
                    <a:pt x="5253" y="898"/>
                  </a:lnTo>
                  <a:lnTo>
                    <a:pt x="5153" y="832"/>
                  </a:lnTo>
                  <a:lnTo>
                    <a:pt x="4904" y="715"/>
                  </a:lnTo>
                  <a:lnTo>
                    <a:pt x="4655" y="615"/>
                  </a:lnTo>
                  <a:lnTo>
                    <a:pt x="4389" y="566"/>
                  </a:lnTo>
                  <a:lnTo>
                    <a:pt x="4139" y="532"/>
                  </a:lnTo>
                  <a:lnTo>
                    <a:pt x="3890" y="516"/>
                  </a:lnTo>
                  <a:lnTo>
                    <a:pt x="3657" y="499"/>
                  </a:lnTo>
                  <a:lnTo>
                    <a:pt x="3441" y="516"/>
                  </a:lnTo>
                  <a:lnTo>
                    <a:pt x="3258" y="532"/>
                  </a:lnTo>
                  <a:lnTo>
                    <a:pt x="2976" y="566"/>
                  </a:lnTo>
                  <a:lnTo>
                    <a:pt x="2876" y="582"/>
                  </a:lnTo>
                  <a:lnTo>
                    <a:pt x="2627" y="449"/>
                  </a:lnTo>
                  <a:lnTo>
                    <a:pt x="2344" y="316"/>
                  </a:lnTo>
                  <a:lnTo>
                    <a:pt x="1995" y="167"/>
                  </a:lnTo>
                  <a:lnTo>
                    <a:pt x="1812" y="117"/>
                  </a:lnTo>
                  <a:lnTo>
                    <a:pt x="1613" y="67"/>
                  </a:lnTo>
                  <a:lnTo>
                    <a:pt x="1414" y="17"/>
                  </a:lnTo>
                  <a:lnTo>
                    <a:pt x="121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7"/>
            <p:cNvSpPr/>
            <p:nvPr/>
          </p:nvSpPr>
          <p:spPr>
            <a:xfrm>
              <a:off x="2512700" y="2025800"/>
              <a:ext cx="41175" cy="56525"/>
            </a:xfrm>
            <a:custGeom>
              <a:rect b="b" l="l" r="r" t="t"/>
              <a:pathLst>
                <a:path extrusionOk="0" h="2261" w="1647">
                  <a:moveTo>
                    <a:pt x="117" y="0"/>
                  </a:moveTo>
                  <a:lnTo>
                    <a:pt x="101" y="17"/>
                  </a:lnTo>
                  <a:lnTo>
                    <a:pt x="51" y="217"/>
                  </a:lnTo>
                  <a:lnTo>
                    <a:pt x="18" y="416"/>
                  </a:lnTo>
                  <a:lnTo>
                    <a:pt x="1" y="615"/>
                  </a:lnTo>
                  <a:lnTo>
                    <a:pt x="18" y="815"/>
                  </a:lnTo>
                  <a:lnTo>
                    <a:pt x="51" y="1014"/>
                  </a:lnTo>
                  <a:lnTo>
                    <a:pt x="101" y="1214"/>
                  </a:lnTo>
                  <a:lnTo>
                    <a:pt x="184" y="1413"/>
                  </a:lnTo>
                  <a:lnTo>
                    <a:pt x="283" y="1596"/>
                  </a:lnTo>
                  <a:lnTo>
                    <a:pt x="400" y="1746"/>
                  </a:lnTo>
                  <a:lnTo>
                    <a:pt x="533" y="1895"/>
                  </a:lnTo>
                  <a:lnTo>
                    <a:pt x="699" y="2012"/>
                  </a:lnTo>
                  <a:lnTo>
                    <a:pt x="865" y="2111"/>
                  </a:lnTo>
                  <a:lnTo>
                    <a:pt x="1048" y="2178"/>
                  </a:lnTo>
                  <a:lnTo>
                    <a:pt x="1231" y="2244"/>
                  </a:lnTo>
                  <a:lnTo>
                    <a:pt x="1430" y="2261"/>
                  </a:lnTo>
                  <a:lnTo>
                    <a:pt x="1646" y="2261"/>
                  </a:lnTo>
                  <a:lnTo>
                    <a:pt x="1646" y="2244"/>
                  </a:lnTo>
                  <a:lnTo>
                    <a:pt x="1630" y="2211"/>
                  </a:lnTo>
                  <a:lnTo>
                    <a:pt x="1464" y="2178"/>
                  </a:lnTo>
                  <a:lnTo>
                    <a:pt x="1297" y="2111"/>
                  </a:lnTo>
                  <a:lnTo>
                    <a:pt x="1131" y="2028"/>
                  </a:lnTo>
                  <a:lnTo>
                    <a:pt x="982" y="1945"/>
                  </a:lnTo>
                  <a:lnTo>
                    <a:pt x="832" y="1845"/>
                  </a:lnTo>
                  <a:lnTo>
                    <a:pt x="699" y="1746"/>
                  </a:lnTo>
                  <a:lnTo>
                    <a:pt x="566" y="1613"/>
                  </a:lnTo>
                  <a:lnTo>
                    <a:pt x="433" y="1480"/>
                  </a:lnTo>
                  <a:lnTo>
                    <a:pt x="333" y="1330"/>
                  </a:lnTo>
                  <a:lnTo>
                    <a:pt x="234" y="1147"/>
                  </a:lnTo>
                  <a:lnTo>
                    <a:pt x="167" y="981"/>
                  </a:lnTo>
                  <a:lnTo>
                    <a:pt x="117" y="798"/>
                  </a:lnTo>
                  <a:lnTo>
                    <a:pt x="84" y="599"/>
                  </a:lnTo>
                  <a:lnTo>
                    <a:pt x="84" y="416"/>
                  </a:lnTo>
                  <a:lnTo>
                    <a:pt x="101" y="217"/>
                  </a:lnTo>
                  <a:lnTo>
                    <a:pt x="134" y="17"/>
                  </a:lnTo>
                  <a:lnTo>
                    <a:pt x="1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7"/>
            <p:cNvSpPr/>
            <p:nvPr/>
          </p:nvSpPr>
          <p:spPr>
            <a:xfrm>
              <a:off x="2560900" y="2014575"/>
              <a:ext cx="43675" cy="101000"/>
            </a:xfrm>
            <a:custGeom>
              <a:rect b="b" l="l" r="r" t="t"/>
              <a:pathLst>
                <a:path extrusionOk="0" h="4040" w="1747">
                  <a:moveTo>
                    <a:pt x="250" y="1"/>
                  </a:moveTo>
                  <a:lnTo>
                    <a:pt x="234" y="17"/>
                  </a:lnTo>
                  <a:lnTo>
                    <a:pt x="250" y="34"/>
                  </a:lnTo>
                  <a:lnTo>
                    <a:pt x="267" y="51"/>
                  </a:lnTo>
                  <a:lnTo>
                    <a:pt x="450" y="67"/>
                  </a:lnTo>
                  <a:lnTo>
                    <a:pt x="616" y="100"/>
                  </a:lnTo>
                  <a:lnTo>
                    <a:pt x="799" y="167"/>
                  </a:lnTo>
                  <a:lnTo>
                    <a:pt x="948" y="250"/>
                  </a:lnTo>
                  <a:lnTo>
                    <a:pt x="1098" y="350"/>
                  </a:lnTo>
                  <a:lnTo>
                    <a:pt x="1231" y="466"/>
                  </a:lnTo>
                  <a:lnTo>
                    <a:pt x="1347" y="616"/>
                  </a:lnTo>
                  <a:lnTo>
                    <a:pt x="1447" y="765"/>
                  </a:lnTo>
                  <a:lnTo>
                    <a:pt x="1513" y="915"/>
                  </a:lnTo>
                  <a:lnTo>
                    <a:pt x="1563" y="1081"/>
                  </a:lnTo>
                  <a:lnTo>
                    <a:pt x="1580" y="1247"/>
                  </a:lnTo>
                  <a:lnTo>
                    <a:pt x="1580" y="1414"/>
                  </a:lnTo>
                  <a:lnTo>
                    <a:pt x="1580" y="1580"/>
                  </a:lnTo>
                  <a:lnTo>
                    <a:pt x="1547" y="1746"/>
                  </a:lnTo>
                  <a:lnTo>
                    <a:pt x="1464" y="2078"/>
                  </a:lnTo>
                  <a:lnTo>
                    <a:pt x="1364" y="2378"/>
                  </a:lnTo>
                  <a:lnTo>
                    <a:pt x="1248" y="2660"/>
                  </a:lnTo>
                  <a:lnTo>
                    <a:pt x="1098" y="2943"/>
                  </a:lnTo>
                  <a:lnTo>
                    <a:pt x="915" y="3192"/>
                  </a:lnTo>
                  <a:lnTo>
                    <a:pt x="716" y="3441"/>
                  </a:lnTo>
                  <a:lnTo>
                    <a:pt x="500" y="3657"/>
                  </a:lnTo>
                  <a:lnTo>
                    <a:pt x="267" y="3857"/>
                  </a:lnTo>
                  <a:lnTo>
                    <a:pt x="1" y="4040"/>
                  </a:lnTo>
                  <a:lnTo>
                    <a:pt x="300" y="3857"/>
                  </a:lnTo>
                  <a:lnTo>
                    <a:pt x="566" y="3641"/>
                  </a:lnTo>
                  <a:lnTo>
                    <a:pt x="815" y="3391"/>
                  </a:lnTo>
                  <a:lnTo>
                    <a:pt x="1048" y="3142"/>
                  </a:lnTo>
                  <a:lnTo>
                    <a:pt x="1248" y="2843"/>
                  </a:lnTo>
                  <a:lnTo>
                    <a:pt x="1414" y="2544"/>
                  </a:lnTo>
                  <a:lnTo>
                    <a:pt x="1547" y="2228"/>
                  </a:lnTo>
                  <a:lnTo>
                    <a:pt x="1646" y="1896"/>
                  </a:lnTo>
                  <a:lnTo>
                    <a:pt x="1696" y="1729"/>
                  </a:lnTo>
                  <a:lnTo>
                    <a:pt x="1730" y="1546"/>
                  </a:lnTo>
                  <a:lnTo>
                    <a:pt x="1746" y="1380"/>
                  </a:lnTo>
                  <a:lnTo>
                    <a:pt x="1746" y="1197"/>
                  </a:lnTo>
                  <a:lnTo>
                    <a:pt x="1730" y="1015"/>
                  </a:lnTo>
                  <a:lnTo>
                    <a:pt x="1696" y="848"/>
                  </a:lnTo>
                  <a:lnTo>
                    <a:pt x="1630" y="682"/>
                  </a:lnTo>
                  <a:lnTo>
                    <a:pt x="1547" y="533"/>
                  </a:lnTo>
                  <a:lnTo>
                    <a:pt x="1430" y="383"/>
                  </a:lnTo>
                  <a:lnTo>
                    <a:pt x="1281" y="267"/>
                  </a:lnTo>
                  <a:lnTo>
                    <a:pt x="1131" y="184"/>
                  </a:lnTo>
                  <a:lnTo>
                    <a:pt x="982" y="100"/>
                  </a:lnTo>
                  <a:lnTo>
                    <a:pt x="799" y="51"/>
                  </a:lnTo>
                  <a:lnTo>
                    <a:pt x="633" y="34"/>
                  </a:lnTo>
                  <a:lnTo>
                    <a:pt x="45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7"/>
            <p:cNvSpPr/>
            <p:nvPr/>
          </p:nvSpPr>
          <p:spPr>
            <a:xfrm>
              <a:off x="2425025" y="1966800"/>
              <a:ext cx="71500" cy="57775"/>
            </a:xfrm>
            <a:custGeom>
              <a:rect b="b" l="l" r="r" t="t"/>
              <a:pathLst>
                <a:path extrusionOk="0" h="2311" w="2860">
                  <a:moveTo>
                    <a:pt x="1297" y="0"/>
                  </a:moveTo>
                  <a:lnTo>
                    <a:pt x="1114" y="17"/>
                  </a:lnTo>
                  <a:lnTo>
                    <a:pt x="948" y="50"/>
                  </a:lnTo>
                  <a:lnTo>
                    <a:pt x="782" y="100"/>
                  </a:lnTo>
                  <a:lnTo>
                    <a:pt x="616" y="167"/>
                  </a:lnTo>
                  <a:lnTo>
                    <a:pt x="483" y="233"/>
                  </a:lnTo>
                  <a:lnTo>
                    <a:pt x="367" y="316"/>
                  </a:lnTo>
                  <a:lnTo>
                    <a:pt x="267" y="416"/>
                  </a:lnTo>
                  <a:lnTo>
                    <a:pt x="184" y="532"/>
                  </a:lnTo>
                  <a:lnTo>
                    <a:pt x="117" y="649"/>
                  </a:lnTo>
                  <a:lnTo>
                    <a:pt x="51" y="781"/>
                  </a:lnTo>
                  <a:lnTo>
                    <a:pt x="17" y="914"/>
                  </a:lnTo>
                  <a:lnTo>
                    <a:pt x="1" y="1064"/>
                  </a:lnTo>
                  <a:lnTo>
                    <a:pt x="1" y="1230"/>
                  </a:lnTo>
                  <a:lnTo>
                    <a:pt x="1" y="1396"/>
                  </a:lnTo>
                  <a:lnTo>
                    <a:pt x="34" y="1563"/>
                  </a:lnTo>
                  <a:lnTo>
                    <a:pt x="67" y="1712"/>
                  </a:lnTo>
                  <a:lnTo>
                    <a:pt x="117" y="1862"/>
                  </a:lnTo>
                  <a:lnTo>
                    <a:pt x="184" y="2011"/>
                  </a:lnTo>
                  <a:lnTo>
                    <a:pt x="267" y="2161"/>
                  </a:lnTo>
                  <a:lnTo>
                    <a:pt x="367" y="2294"/>
                  </a:lnTo>
                  <a:lnTo>
                    <a:pt x="367" y="2311"/>
                  </a:lnTo>
                  <a:lnTo>
                    <a:pt x="383" y="2294"/>
                  </a:lnTo>
                  <a:lnTo>
                    <a:pt x="300" y="2178"/>
                  </a:lnTo>
                  <a:lnTo>
                    <a:pt x="250" y="2045"/>
                  </a:lnTo>
                  <a:lnTo>
                    <a:pt x="200" y="1895"/>
                  </a:lnTo>
                  <a:lnTo>
                    <a:pt x="150" y="1762"/>
                  </a:lnTo>
                  <a:lnTo>
                    <a:pt x="117" y="1613"/>
                  </a:lnTo>
                  <a:lnTo>
                    <a:pt x="101" y="1480"/>
                  </a:lnTo>
                  <a:lnTo>
                    <a:pt x="101" y="1330"/>
                  </a:lnTo>
                  <a:lnTo>
                    <a:pt x="101" y="1180"/>
                  </a:lnTo>
                  <a:lnTo>
                    <a:pt x="117" y="1031"/>
                  </a:lnTo>
                  <a:lnTo>
                    <a:pt x="167" y="898"/>
                  </a:lnTo>
                  <a:lnTo>
                    <a:pt x="217" y="781"/>
                  </a:lnTo>
                  <a:lnTo>
                    <a:pt x="300" y="665"/>
                  </a:lnTo>
                  <a:lnTo>
                    <a:pt x="383" y="549"/>
                  </a:lnTo>
                  <a:lnTo>
                    <a:pt x="483" y="466"/>
                  </a:lnTo>
                  <a:lnTo>
                    <a:pt x="599" y="383"/>
                  </a:lnTo>
                  <a:lnTo>
                    <a:pt x="732" y="333"/>
                  </a:lnTo>
                  <a:lnTo>
                    <a:pt x="865" y="283"/>
                  </a:lnTo>
                  <a:lnTo>
                    <a:pt x="998" y="250"/>
                  </a:lnTo>
                  <a:lnTo>
                    <a:pt x="1148" y="216"/>
                  </a:lnTo>
                  <a:lnTo>
                    <a:pt x="1297" y="200"/>
                  </a:lnTo>
                  <a:lnTo>
                    <a:pt x="1447" y="183"/>
                  </a:lnTo>
                  <a:lnTo>
                    <a:pt x="1596" y="200"/>
                  </a:lnTo>
                  <a:lnTo>
                    <a:pt x="1729" y="200"/>
                  </a:lnTo>
                  <a:lnTo>
                    <a:pt x="1879" y="233"/>
                  </a:lnTo>
                  <a:lnTo>
                    <a:pt x="2029" y="266"/>
                  </a:lnTo>
                  <a:lnTo>
                    <a:pt x="2162" y="316"/>
                  </a:lnTo>
                  <a:lnTo>
                    <a:pt x="2295" y="383"/>
                  </a:lnTo>
                  <a:lnTo>
                    <a:pt x="2411" y="449"/>
                  </a:lnTo>
                  <a:lnTo>
                    <a:pt x="2527" y="532"/>
                  </a:lnTo>
                  <a:lnTo>
                    <a:pt x="2644" y="632"/>
                  </a:lnTo>
                  <a:lnTo>
                    <a:pt x="2743" y="748"/>
                  </a:lnTo>
                  <a:lnTo>
                    <a:pt x="2826" y="865"/>
                  </a:lnTo>
                  <a:lnTo>
                    <a:pt x="2826" y="881"/>
                  </a:lnTo>
                  <a:lnTo>
                    <a:pt x="2843" y="865"/>
                  </a:lnTo>
                  <a:lnTo>
                    <a:pt x="2860" y="848"/>
                  </a:lnTo>
                  <a:lnTo>
                    <a:pt x="2860" y="831"/>
                  </a:lnTo>
                  <a:lnTo>
                    <a:pt x="2777" y="715"/>
                  </a:lnTo>
                  <a:lnTo>
                    <a:pt x="2693" y="599"/>
                  </a:lnTo>
                  <a:lnTo>
                    <a:pt x="2594" y="482"/>
                  </a:lnTo>
                  <a:lnTo>
                    <a:pt x="2494" y="383"/>
                  </a:lnTo>
                  <a:lnTo>
                    <a:pt x="2378" y="299"/>
                  </a:lnTo>
                  <a:lnTo>
                    <a:pt x="2245" y="216"/>
                  </a:lnTo>
                  <a:lnTo>
                    <a:pt x="2128" y="150"/>
                  </a:lnTo>
                  <a:lnTo>
                    <a:pt x="1979" y="100"/>
                  </a:lnTo>
                  <a:lnTo>
                    <a:pt x="1813" y="50"/>
                  </a:lnTo>
                  <a:lnTo>
                    <a:pt x="1646" y="17"/>
                  </a:lnTo>
                  <a:lnTo>
                    <a:pt x="14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7"/>
            <p:cNvSpPr/>
            <p:nvPr/>
          </p:nvSpPr>
          <p:spPr>
            <a:xfrm>
              <a:off x="2415050" y="2069025"/>
              <a:ext cx="35775" cy="51950"/>
            </a:xfrm>
            <a:custGeom>
              <a:rect b="b" l="l" r="r" t="t"/>
              <a:pathLst>
                <a:path extrusionOk="0" h="2078" w="1431">
                  <a:moveTo>
                    <a:pt x="882" y="150"/>
                  </a:moveTo>
                  <a:lnTo>
                    <a:pt x="998" y="183"/>
                  </a:lnTo>
                  <a:lnTo>
                    <a:pt x="1081" y="266"/>
                  </a:lnTo>
                  <a:lnTo>
                    <a:pt x="1164" y="366"/>
                  </a:lnTo>
                  <a:lnTo>
                    <a:pt x="1214" y="482"/>
                  </a:lnTo>
                  <a:lnTo>
                    <a:pt x="1264" y="632"/>
                  </a:lnTo>
                  <a:lnTo>
                    <a:pt x="1281" y="798"/>
                  </a:lnTo>
                  <a:lnTo>
                    <a:pt x="1281" y="964"/>
                  </a:lnTo>
                  <a:lnTo>
                    <a:pt x="1264" y="1147"/>
                  </a:lnTo>
                  <a:lnTo>
                    <a:pt x="1214" y="1330"/>
                  </a:lnTo>
                  <a:lnTo>
                    <a:pt x="1148" y="1496"/>
                  </a:lnTo>
                  <a:lnTo>
                    <a:pt x="1065" y="1646"/>
                  </a:lnTo>
                  <a:lnTo>
                    <a:pt x="965" y="1762"/>
                  </a:lnTo>
                  <a:lnTo>
                    <a:pt x="865" y="1845"/>
                  </a:lnTo>
                  <a:lnTo>
                    <a:pt x="766" y="1911"/>
                  </a:lnTo>
                  <a:lnTo>
                    <a:pt x="649" y="1945"/>
                  </a:lnTo>
                  <a:lnTo>
                    <a:pt x="533" y="1945"/>
                  </a:lnTo>
                  <a:lnTo>
                    <a:pt x="433" y="1895"/>
                  </a:lnTo>
                  <a:lnTo>
                    <a:pt x="333" y="1828"/>
                  </a:lnTo>
                  <a:lnTo>
                    <a:pt x="267" y="1729"/>
                  </a:lnTo>
                  <a:lnTo>
                    <a:pt x="200" y="1596"/>
                  </a:lnTo>
                  <a:lnTo>
                    <a:pt x="167" y="1463"/>
                  </a:lnTo>
                  <a:lnTo>
                    <a:pt x="134" y="1297"/>
                  </a:lnTo>
                  <a:lnTo>
                    <a:pt x="151" y="1114"/>
                  </a:lnTo>
                  <a:lnTo>
                    <a:pt x="167" y="931"/>
                  </a:lnTo>
                  <a:lnTo>
                    <a:pt x="217" y="748"/>
                  </a:lnTo>
                  <a:lnTo>
                    <a:pt x="284" y="598"/>
                  </a:lnTo>
                  <a:lnTo>
                    <a:pt x="350" y="449"/>
                  </a:lnTo>
                  <a:lnTo>
                    <a:pt x="450" y="332"/>
                  </a:lnTo>
                  <a:lnTo>
                    <a:pt x="549" y="233"/>
                  </a:lnTo>
                  <a:lnTo>
                    <a:pt x="666" y="166"/>
                  </a:lnTo>
                  <a:lnTo>
                    <a:pt x="782" y="150"/>
                  </a:lnTo>
                  <a:close/>
                  <a:moveTo>
                    <a:pt x="766" y="0"/>
                  </a:moveTo>
                  <a:lnTo>
                    <a:pt x="633" y="33"/>
                  </a:lnTo>
                  <a:lnTo>
                    <a:pt x="500" y="116"/>
                  </a:lnTo>
                  <a:lnTo>
                    <a:pt x="367" y="216"/>
                  </a:lnTo>
                  <a:lnTo>
                    <a:pt x="250" y="349"/>
                  </a:lnTo>
                  <a:lnTo>
                    <a:pt x="167" y="515"/>
                  </a:lnTo>
                  <a:lnTo>
                    <a:pt x="84" y="698"/>
                  </a:lnTo>
                  <a:lnTo>
                    <a:pt x="34" y="914"/>
                  </a:lnTo>
                  <a:lnTo>
                    <a:pt x="1" y="1114"/>
                  </a:lnTo>
                  <a:lnTo>
                    <a:pt x="1" y="1313"/>
                  </a:lnTo>
                  <a:lnTo>
                    <a:pt x="34" y="1513"/>
                  </a:lnTo>
                  <a:lnTo>
                    <a:pt x="84" y="1679"/>
                  </a:lnTo>
                  <a:lnTo>
                    <a:pt x="167" y="1828"/>
                  </a:lnTo>
                  <a:lnTo>
                    <a:pt x="250" y="1945"/>
                  </a:lnTo>
                  <a:lnTo>
                    <a:pt x="367" y="2028"/>
                  </a:lnTo>
                  <a:lnTo>
                    <a:pt x="433" y="2061"/>
                  </a:lnTo>
                  <a:lnTo>
                    <a:pt x="500" y="2078"/>
                  </a:lnTo>
                  <a:lnTo>
                    <a:pt x="649" y="2078"/>
                  </a:lnTo>
                  <a:lnTo>
                    <a:pt x="782" y="2044"/>
                  </a:lnTo>
                  <a:lnTo>
                    <a:pt x="932" y="1978"/>
                  </a:lnTo>
                  <a:lnTo>
                    <a:pt x="1048" y="1862"/>
                  </a:lnTo>
                  <a:lnTo>
                    <a:pt x="1164" y="1729"/>
                  </a:lnTo>
                  <a:lnTo>
                    <a:pt x="1264" y="1562"/>
                  </a:lnTo>
                  <a:lnTo>
                    <a:pt x="1347" y="1380"/>
                  </a:lnTo>
                  <a:lnTo>
                    <a:pt x="1397" y="1180"/>
                  </a:lnTo>
                  <a:lnTo>
                    <a:pt x="1430" y="964"/>
                  </a:lnTo>
                  <a:lnTo>
                    <a:pt x="1414" y="765"/>
                  </a:lnTo>
                  <a:lnTo>
                    <a:pt x="1397" y="582"/>
                  </a:lnTo>
                  <a:lnTo>
                    <a:pt x="1347" y="399"/>
                  </a:lnTo>
                  <a:lnTo>
                    <a:pt x="1264" y="249"/>
                  </a:lnTo>
                  <a:lnTo>
                    <a:pt x="1164" y="133"/>
                  </a:lnTo>
                  <a:lnTo>
                    <a:pt x="1115" y="100"/>
                  </a:lnTo>
                  <a:lnTo>
                    <a:pt x="1048" y="50"/>
                  </a:lnTo>
                  <a:lnTo>
                    <a:pt x="982" y="17"/>
                  </a:lnTo>
                  <a:lnTo>
                    <a:pt x="915"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7"/>
            <p:cNvSpPr/>
            <p:nvPr/>
          </p:nvSpPr>
          <p:spPr>
            <a:xfrm>
              <a:off x="2462850" y="2079825"/>
              <a:ext cx="52800" cy="52800"/>
            </a:xfrm>
            <a:custGeom>
              <a:rect b="b" l="l" r="r" t="t"/>
              <a:pathLst>
                <a:path extrusionOk="0" h="2112" w="2112">
                  <a:moveTo>
                    <a:pt x="1114" y="133"/>
                  </a:moveTo>
                  <a:lnTo>
                    <a:pt x="1297" y="166"/>
                  </a:lnTo>
                  <a:lnTo>
                    <a:pt x="1463" y="233"/>
                  </a:lnTo>
                  <a:lnTo>
                    <a:pt x="1613" y="316"/>
                  </a:lnTo>
                  <a:lnTo>
                    <a:pt x="1729" y="432"/>
                  </a:lnTo>
                  <a:lnTo>
                    <a:pt x="1829" y="565"/>
                  </a:lnTo>
                  <a:lnTo>
                    <a:pt x="1912" y="715"/>
                  </a:lnTo>
                  <a:lnTo>
                    <a:pt x="1962" y="881"/>
                  </a:lnTo>
                  <a:lnTo>
                    <a:pt x="1962" y="1047"/>
                  </a:lnTo>
                  <a:lnTo>
                    <a:pt x="1945" y="1230"/>
                  </a:lnTo>
                  <a:lnTo>
                    <a:pt x="1928" y="1297"/>
                  </a:lnTo>
                  <a:lnTo>
                    <a:pt x="1862" y="1479"/>
                  </a:lnTo>
                  <a:lnTo>
                    <a:pt x="1762" y="1629"/>
                  </a:lnTo>
                  <a:lnTo>
                    <a:pt x="1646" y="1745"/>
                  </a:lnTo>
                  <a:lnTo>
                    <a:pt x="1496" y="1845"/>
                  </a:lnTo>
                  <a:lnTo>
                    <a:pt x="1330" y="1928"/>
                  </a:lnTo>
                  <a:lnTo>
                    <a:pt x="1164" y="1961"/>
                  </a:lnTo>
                  <a:lnTo>
                    <a:pt x="981" y="1961"/>
                  </a:lnTo>
                  <a:lnTo>
                    <a:pt x="798" y="1928"/>
                  </a:lnTo>
                  <a:lnTo>
                    <a:pt x="615" y="1862"/>
                  </a:lnTo>
                  <a:lnTo>
                    <a:pt x="466" y="1762"/>
                  </a:lnTo>
                  <a:lnTo>
                    <a:pt x="349" y="1646"/>
                  </a:lnTo>
                  <a:lnTo>
                    <a:pt x="250" y="1496"/>
                  </a:lnTo>
                  <a:lnTo>
                    <a:pt x="167" y="1347"/>
                  </a:lnTo>
                  <a:lnTo>
                    <a:pt x="133" y="1164"/>
                  </a:lnTo>
                  <a:lnTo>
                    <a:pt x="133" y="981"/>
                  </a:lnTo>
                  <a:lnTo>
                    <a:pt x="167" y="798"/>
                  </a:lnTo>
                  <a:lnTo>
                    <a:pt x="233" y="632"/>
                  </a:lnTo>
                  <a:lnTo>
                    <a:pt x="333" y="482"/>
                  </a:lnTo>
                  <a:lnTo>
                    <a:pt x="449" y="349"/>
                  </a:lnTo>
                  <a:lnTo>
                    <a:pt x="599" y="250"/>
                  </a:lnTo>
                  <a:lnTo>
                    <a:pt x="765" y="183"/>
                  </a:lnTo>
                  <a:lnTo>
                    <a:pt x="931" y="150"/>
                  </a:lnTo>
                  <a:lnTo>
                    <a:pt x="1114" y="133"/>
                  </a:lnTo>
                  <a:close/>
                  <a:moveTo>
                    <a:pt x="964" y="0"/>
                  </a:moveTo>
                  <a:lnTo>
                    <a:pt x="865" y="17"/>
                  </a:lnTo>
                  <a:lnTo>
                    <a:pt x="765" y="33"/>
                  </a:lnTo>
                  <a:lnTo>
                    <a:pt x="665" y="67"/>
                  </a:lnTo>
                  <a:lnTo>
                    <a:pt x="566" y="117"/>
                  </a:lnTo>
                  <a:lnTo>
                    <a:pt x="399" y="216"/>
                  </a:lnTo>
                  <a:lnTo>
                    <a:pt x="250" y="349"/>
                  </a:lnTo>
                  <a:lnTo>
                    <a:pt x="133" y="515"/>
                  </a:lnTo>
                  <a:lnTo>
                    <a:pt x="83" y="615"/>
                  </a:lnTo>
                  <a:lnTo>
                    <a:pt x="50" y="715"/>
                  </a:lnTo>
                  <a:lnTo>
                    <a:pt x="17" y="815"/>
                  </a:lnTo>
                  <a:lnTo>
                    <a:pt x="0" y="914"/>
                  </a:lnTo>
                  <a:lnTo>
                    <a:pt x="0" y="1031"/>
                  </a:lnTo>
                  <a:lnTo>
                    <a:pt x="0" y="1130"/>
                  </a:lnTo>
                  <a:lnTo>
                    <a:pt x="17" y="1230"/>
                  </a:lnTo>
                  <a:lnTo>
                    <a:pt x="34" y="1330"/>
                  </a:lnTo>
                  <a:lnTo>
                    <a:pt x="67" y="1430"/>
                  </a:lnTo>
                  <a:lnTo>
                    <a:pt x="100" y="1529"/>
                  </a:lnTo>
                  <a:lnTo>
                    <a:pt x="216" y="1696"/>
                  </a:lnTo>
                  <a:lnTo>
                    <a:pt x="349" y="1845"/>
                  </a:lnTo>
                  <a:lnTo>
                    <a:pt x="433" y="1912"/>
                  </a:lnTo>
                  <a:lnTo>
                    <a:pt x="516" y="1961"/>
                  </a:lnTo>
                  <a:lnTo>
                    <a:pt x="615" y="2011"/>
                  </a:lnTo>
                  <a:lnTo>
                    <a:pt x="715" y="2045"/>
                  </a:lnTo>
                  <a:lnTo>
                    <a:pt x="815" y="2078"/>
                  </a:lnTo>
                  <a:lnTo>
                    <a:pt x="915" y="2094"/>
                  </a:lnTo>
                  <a:lnTo>
                    <a:pt x="1014" y="2111"/>
                  </a:lnTo>
                  <a:lnTo>
                    <a:pt x="1114" y="2111"/>
                  </a:lnTo>
                  <a:lnTo>
                    <a:pt x="1313" y="2078"/>
                  </a:lnTo>
                  <a:lnTo>
                    <a:pt x="1513" y="2011"/>
                  </a:lnTo>
                  <a:lnTo>
                    <a:pt x="1679" y="1912"/>
                  </a:lnTo>
                  <a:lnTo>
                    <a:pt x="1812" y="1795"/>
                  </a:lnTo>
                  <a:lnTo>
                    <a:pt x="1945" y="1629"/>
                  </a:lnTo>
                  <a:lnTo>
                    <a:pt x="2028" y="1463"/>
                  </a:lnTo>
                  <a:lnTo>
                    <a:pt x="2061" y="1363"/>
                  </a:lnTo>
                  <a:lnTo>
                    <a:pt x="2078" y="1263"/>
                  </a:lnTo>
                  <a:lnTo>
                    <a:pt x="2095" y="1180"/>
                  </a:lnTo>
                  <a:lnTo>
                    <a:pt x="2111" y="1081"/>
                  </a:lnTo>
                  <a:lnTo>
                    <a:pt x="2095" y="964"/>
                  </a:lnTo>
                  <a:lnTo>
                    <a:pt x="2095" y="865"/>
                  </a:lnTo>
                  <a:lnTo>
                    <a:pt x="2061" y="765"/>
                  </a:lnTo>
                  <a:lnTo>
                    <a:pt x="2028" y="665"/>
                  </a:lnTo>
                  <a:lnTo>
                    <a:pt x="1995" y="582"/>
                  </a:lnTo>
                  <a:lnTo>
                    <a:pt x="1879" y="399"/>
                  </a:lnTo>
                  <a:lnTo>
                    <a:pt x="1746" y="266"/>
                  </a:lnTo>
                  <a:lnTo>
                    <a:pt x="1579" y="133"/>
                  </a:lnTo>
                  <a:lnTo>
                    <a:pt x="1480" y="100"/>
                  </a:lnTo>
                  <a:lnTo>
                    <a:pt x="1397" y="50"/>
                  </a:lnTo>
                  <a:lnTo>
                    <a:pt x="1280" y="17"/>
                  </a:lnTo>
                  <a:lnTo>
                    <a:pt x="1180"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7"/>
            <p:cNvSpPr/>
            <p:nvPr/>
          </p:nvSpPr>
          <p:spPr>
            <a:xfrm>
              <a:off x="2447900" y="2091450"/>
              <a:ext cx="22025" cy="8350"/>
            </a:xfrm>
            <a:custGeom>
              <a:rect b="b" l="l" r="r" t="t"/>
              <a:pathLst>
                <a:path extrusionOk="0" h="334" w="881">
                  <a:moveTo>
                    <a:pt x="133" y="1"/>
                  </a:moveTo>
                  <a:lnTo>
                    <a:pt x="67" y="17"/>
                  </a:lnTo>
                  <a:lnTo>
                    <a:pt x="0" y="34"/>
                  </a:lnTo>
                  <a:lnTo>
                    <a:pt x="67" y="167"/>
                  </a:lnTo>
                  <a:lnTo>
                    <a:pt x="116" y="150"/>
                  </a:lnTo>
                  <a:lnTo>
                    <a:pt x="166" y="150"/>
                  </a:lnTo>
                  <a:lnTo>
                    <a:pt x="249" y="134"/>
                  </a:lnTo>
                  <a:lnTo>
                    <a:pt x="366" y="150"/>
                  </a:lnTo>
                  <a:lnTo>
                    <a:pt x="499" y="183"/>
                  </a:lnTo>
                  <a:lnTo>
                    <a:pt x="648" y="233"/>
                  </a:lnTo>
                  <a:lnTo>
                    <a:pt x="814" y="333"/>
                  </a:lnTo>
                  <a:lnTo>
                    <a:pt x="881" y="200"/>
                  </a:lnTo>
                  <a:lnTo>
                    <a:pt x="681" y="100"/>
                  </a:lnTo>
                  <a:lnTo>
                    <a:pt x="515" y="34"/>
                  </a:lnTo>
                  <a:lnTo>
                    <a:pt x="366" y="1"/>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7"/>
            <p:cNvSpPr/>
            <p:nvPr/>
          </p:nvSpPr>
          <p:spPr>
            <a:xfrm>
              <a:off x="2513950" y="2105175"/>
              <a:ext cx="83125" cy="16625"/>
            </a:xfrm>
            <a:custGeom>
              <a:rect b="b" l="l" r="r" t="t"/>
              <a:pathLst>
                <a:path extrusionOk="0" h="665" w="3325">
                  <a:moveTo>
                    <a:pt x="1" y="0"/>
                  </a:moveTo>
                  <a:lnTo>
                    <a:pt x="1" y="133"/>
                  </a:lnTo>
                  <a:lnTo>
                    <a:pt x="1463" y="166"/>
                  </a:lnTo>
                  <a:lnTo>
                    <a:pt x="2511" y="200"/>
                  </a:lnTo>
                  <a:lnTo>
                    <a:pt x="2710" y="283"/>
                  </a:lnTo>
                  <a:lnTo>
                    <a:pt x="2893" y="399"/>
                  </a:lnTo>
                  <a:lnTo>
                    <a:pt x="3076" y="532"/>
                  </a:lnTo>
                  <a:lnTo>
                    <a:pt x="3225" y="665"/>
                  </a:lnTo>
                  <a:lnTo>
                    <a:pt x="3325" y="565"/>
                  </a:lnTo>
                  <a:lnTo>
                    <a:pt x="3209" y="465"/>
                  </a:lnTo>
                  <a:lnTo>
                    <a:pt x="2993" y="299"/>
                  </a:lnTo>
                  <a:lnTo>
                    <a:pt x="2743" y="150"/>
                  </a:lnTo>
                  <a:lnTo>
                    <a:pt x="2627" y="83"/>
                  </a:lnTo>
                  <a:lnTo>
                    <a:pt x="2527" y="50"/>
                  </a:lnTo>
                  <a:lnTo>
                    <a:pt x="2045" y="33"/>
                  </a:lnTo>
                  <a:lnTo>
                    <a:pt x="1214" y="17"/>
                  </a:lnTo>
                  <a:lnTo>
                    <a:pt x="1"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7"/>
            <p:cNvSpPr/>
            <p:nvPr/>
          </p:nvSpPr>
          <p:spPr>
            <a:xfrm>
              <a:off x="2545950" y="2094775"/>
              <a:ext cx="44500" cy="55700"/>
            </a:xfrm>
            <a:custGeom>
              <a:rect b="b" l="l" r="r" t="t"/>
              <a:pathLst>
                <a:path extrusionOk="0" h="2228" w="1780">
                  <a:moveTo>
                    <a:pt x="1397" y="1"/>
                  </a:moveTo>
                  <a:lnTo>
                    <a:pt x="1297" y="17"/>
                  </a:lnTo>
                  <a:lnTo>
                    <a:pt x="1181" y="50"/>
                  </a:lnTo>
                  <a:lnTo>
                    <a:pt x="1064" y="100"/>
                  </a:lnTo>
                  <a:lnTo>
                    <a:pt x="948" y="167"/>
                  </a:lnTo>
                  <a:lnTo>
                    <a:pt x="732" y="333"/>
                  </a:lnTo>
                  <a:lnTo>
                    <a:pt x="549" y="516"/>
                  </a:lnTo>
                  <a:lnTo>
                    <a:pt x="383" y="682"/>
                  </a:lnTo>
                  <a:lnTo>
                    <a:pt x="250" y="848"/>
                  </a:lnTo>
                  <a:lnTo>
                    <a:pt x="1" y="1812"/>
                  </a:lnTo>
                  <a:lnTo>
                    <a:pt x="1" y="1829"/>
                  </a:lnTo>
                  <a:lnTo>
                    <a:pt x="50" y="1945"/>
                  </a:lnTo>
                  <a:lnTo>
                    <a:pt x="134" y="2045"/>
                  </a:lnTo>
                  <a:lnTo>
                    <a:pt x="233" y="2111"/>
                  </a:lnTo>
                  <a:lnTo>
                    <a:pt x="333" y="2178"/>
                  </a:lnTo>
                  <a:lnTo>
                    <a:pt x="449" y="2211"/>
                  </a:lnTo>
                  <a:lnTo>
                    <a:pt x="566" y="2228"/>
                  </a:lnTo>
                  <a:lnTo>
                    <a:pt x="682" y="2211"/>
                  </a:lnTo>
                  <a:lnTo>
                    <a:pt x="798" y="2178"/>
                  </a:lnTo>
                  <a:lnTo>
                    <a:pt x="915" y="2128"/>
                  </a:lnTo>
                  <a:lnTo>
                    <a:pt x="1031" y="2045"/>
                  </a:lnTo>
                  <a:lnTo>
                    <a:pt x="1147" y="1945"/>
                  </a:lnTo>
                  <a:lnTo>
                    <a:pt x="1264" y="1812"/>
                  </a:lnTo>
                  <a:lnTo>
                    <a:pt x="1364" y="1663"/>
                  </a:lnTo>
                  <a:lnTo>
                    <a:pt x="1463" y="1513"/>
                  </a:lnTo>
                  <a:lnTo>
                    <a:pt x="1546" y="1347"/>
                  </a:lnTo>
                  <a:lnTo>
                    <a:pt x="1629" y="1164"/>
                  </a:lnTo>
                  <a:lnTo>
                    <a:pt x="1679" y="998"/>
                  </a:lnTo>
                  <a:lnTo>
                    <a:pt x="1729" y="815"/>
                  </a:lnTo>
                  <a:lnTo>
                    <a:pt x="1762" y="649"/>
                  </a:lnTo>
                  <a:lnTo>
                    <a:pt x="1779" y="499"/>
                  </a:lnTo>
                  <a:lnTo>
                    <a:pt x="1762" y="350"/>
                  </a:lnTo>
                  <a:lnTo>
                    <a:pt x="1746" y="233"/>
                  </a:lnTo>
                  <a:lnTo>
                    <a:pt x="1679" y="134"/>
                  </a:lnTo>
                  <a:lnTo>
                    <a:pt x="1646" y="100"/>
                  </a:lnTo>
                  <a:lnTo>
                    <a:pt x="1613" y="67"/>
                  </a:lnTo>
                  <a:lnTo>
                    <a:pt x="1513" y="17"/>
                  </a:lnTo>
                  <a:lnTo>
                    <a:pt x="1397" y="1"/>
                  </a:lnTo>
                  <a:close/>
                </a:path>
              </a:pathLst>
            </a:custGeom>
            <a:solidFill>
              <a:srgbClr val="C95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7"/>
            <p:cNvSpPr/>
            <p:nvPr/>
          </p:nvSpPr>
          <p:spPr>
            <a:xfrm>
              <a:off x="2553850" y="2108075"/>
              <a:ext cx="27025" cy="33675"/>
            </a:xfrm>
            <a:custGeom>
              <a:rect b="b" l="l" r="r" t="t"/>
              <a:pathLst>
                <a:path extrusionOk="0" h="1347" w="1081">
                  <a:moveTo>
                    <a:pt x="964" y="0"/>
                  </a:moveTo>
                  <a:lnTo>
                    <a:pt x="865" y="34"/>
                  </a:lnTo>
                  <a:lnTo>
                    <a:pt x="765" y="67"/>
                  </a:lnTo>
                  <a:lnTo>
                    <a:pt x="665" y="133"/>
                  </a:lnTo>
                  <a:lnTo>
                    <a:pt x="582" y="200"/>
                  </a:lnTo>
                  <a:lnTo>
                    <a:pt x="482" y="266"/>
                  </a:lnTo>
                  <a:lnTo>
                    <a:pt x="333" y="449"/>
                  </a:lnTo>
                  <a:lnTo>
                    <a:pt x="200" y="649"/>
                  </a:lnTo>
                  <a:lnTo>
                    <a:pt x="100" y="865"/>
                  </a:lnTo>
                  <a:lnTo>
                    <a:pt x="34" y="1081"/>
                  </a:lnTo>
                  <a:lnTo>
                    <a:pt x="0" y="1297"/>
                  </a:lnTo>
                  <a:lnTo>
                    <a:pt x="0" y="1330"/>
                  </a:lnTo>
                  <a:lnTo>
                    <a:pt x="17" y="1347"/>
                  </a:lnTo>
                  <a:lnTo>
                    <a:pt x="50" y="1347"/>
                  </a:lnTo>
                  <a:lnTo>
                    <a:pt x="67" y="1330"/>
                  </a:lnTo>
                  <a:lnTo>
                    <a:pt x="167" y="1164"/>
                  </a:lnTo>
                  <a:lnTo>
                    <a:pt x="283" y="998"/>
                  </a:lnTo>
                  <a:lnTo>
                    <a:pt x="383" y="931"/>
                  </a:lnTo>
                  <a:lnTo>
                    <a:pt x="482" y="881"/>
                  </a:lnTo>
                  <a:lnTo>
                    <a:pt x="599" y="865"/>
                  </a:lnTo>
                  <a:lnTo>
                    <a:pt x="715" y="898"/>
                  </a:lnTo>
                  <a:lnTo>
                    <a:pt x="732" y="881"/>
                  </a:lnTo>
                  <a:lnTo>
                    <a:pt x="698" y="848"/>
                  </a:lnTo>
                  <a:lnTo>
                    <a:pt x="632" y="815"/>
                  </a:lnTo>
                  <a:lnTo>
                    <a:pt x="566" y="798"/>
                  </a:lnTo>
                  <a:lnTo>
                    <a:pt x="449" y="798"/>
                  </a:lnTo>
                  <a:lnTo>
                    <a:pt x="383" y="815"/>
                  </a:lnTo>
                  <a:lnTo>
                    <a:pt x="316" y="848"/>
                  </a:lnTo>
                  <a:lnTo>
                    <a:pt x="266" y="881"/>
                  </a:lnTo>
                  <a:lnTo>
                    <a:pt x="216" y="948"/>
                  </a:lnTo>
                  <a:lnTo>
                    <a:pt x="283" y="782"/>
                  </a:lnTo>
                  <a:lnTo>
                    <a:pt x="366" y="649"/>
                  </a:lnTo>
                  <a:lnTo>
                    <a:pt x="449" y="499"/>
                  </a:lnTo>
                  <a:lnTo>
                    <a:pt x="549" y="383"/>
                  </a:lnTo>
                  <a:lnTo>
                    <a:pt x="665" y="266"/>
                  </a:lnTo>
                  <a:lnTo>
                    <a:pt x="798" y="167"/>
                  </a:lnTo>
                  <a:lnTo>
                    <a:pt x="931" y="84"/>
                  </a:lnTo>
                  <a:lnTo>
                    <a:pt x="108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7"/>
            <p:cNvSpPr/>
            <p:nvPr/>
          </p:nvSpPr>
          <p:spPr>
            <a:xfrm>
              <a:off x="2494425" y="2191600"/>
              <a:ext cx="108075" cy="123850"/>
            </a:xfrm>
            <a:custGeom>
              <a:rect b="b" l="l" r="r" t="t"/>
              <a:pathLst>
                <a:path extrusionOk="0" h="4954" w="4323">
                  <a:moveTo>
                    <a:pt x="3474" y="0"/>
                  </a:moveTo>
                  <a:lnTo>
                    <a:pt x="1447" y="2975"/>
                  </a:lnTo>
                  <a:lnTo>
                    <a:pt x="283" y="1114"/>
                  </a:lnTo>
                  <a:lnTo>
                    <a:pt x="1" y="1762"/>
                  </a:lnTo>
                  <a:lnTo>
                    <a:pt x="449" y="4787"/>
                  </a:lnTo>
                  <a:lnTo>
                    <a:pt x="1413" y="3374"/>
                  </a:lnTo>
                  <a:lnTo>
                    <a:pt x="2560" y="4953"/>
                  </a:lnTo>
                  <a:lnTo>
                    <a:pt x="2577" y="4937"/>
                  </a:lnTo>
                  <a:lnTo>
                    <a:pt x="2643" y="4820"/>
                  </a:lnTo>
                  <a:lnTo>
                    <a:pt x="2859" y="4355"/>
                  </a:lnTo>
                  <a:lnTo>
                    <a:pt x="3142" y="3674"/>
                  </a:lnTo>
                  <a:lnTo>
                    <a:pt x="3458" y="2876"/>
                  </a:lnTo>
                  <a:lnTo>
                    <a:pt x="4056" y="1380"/>
                  </a:lnTo>
                  <a:lnTo>
                    <a:pt x="4322" y="682"/>
                  </a:lnTo>
                  <a:lnTo>
                    <a:pt x="34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7"/>
            <p:cNvSpPr/>
            <p:nvPr/>
          </p:nvSpPr>
          <p:spPr>
            <a:xfrm>
              <a:off x="2494425" y="2214025"/>
              <a:ext cx="106400" cy="106000"/>
            </a:xfrm>
            <a:custGeom>
              <a:rect b="b" l="l" r="r" t="t"/>
              <a:pathLst>
                <a:path extrusionOk="0" h="4240" w="4256">
                  <a:moveTo>
                    <a:pt x="4222" y="1"/>
                  </a:moveTo>
                  <a:lnTo>
                    <a:pt x="4222" y="17"/>
                  </a:lnTo>
                  <a:lnTo>
                    <a:pt x="4056" y="350"/>
                  </a:lnTo>
                  <a:lnTo>
                    <a:pt x="3840" y="832"/>
                  </a:lnTo>
                  <a:lnTo>
                    <a:pt x="3341" y="1995"/>
                  </a:lnTo>
                  <a:lnTo>
                    <a:pt x="2876" y="3175"/>
                  </a:lnTo>
                  <a:lnTo>
                    <a:pt x="2544" y="3990"/>
                  </a:lnTo>
                  <a:lnTo>
                    <a:pt x="2045" y="3292"/>
                  </a:lnTo>
                  <a:lnTo>
                    <a:pt x="1679" y="2826"/>
                  </a:lnTo>
                  <a:lnTo>
                    <a:pt x="1430" y="2494"/>
                  </a:lnTo>
                  <a:lnTo>
                    <a:pt x="1280" y="2677"/>
                  </a:lnTo>
                  <a:lnTo>
                    <a:pt x="965" y="3076"/>
                  </a:lnTo>
                  <a:lnTo>
                    <a:pt x="499" y="3741"/>
                  </a:lnTo>
                  <a:lnTo>
                    <a:pt x="416" y="3159"/>
                  </a:lnTo>
                  <a:lnTo>
                    <a:pt x="300" y="2311"/>
                  </a:lnTo>
                  <a:lnTo>
                    <a:pt x="167" y="1463"/>
                  </a:lnTo>
                  <a:lnTo>
                    <a:pt x="100" y="1131"/>
                  </a:lnTo>
                  <a:lnTo>
                    <a:pt x="17" y="898"/>
                  </a:lnTo>
                  <a:lnTo>
                    <a:pt x="17" y="882"/>
                  </a:lnTo>
                  <a:lnTo>
                    <a:pt x="1" y="882"/>
                  </a:lnTo>
                  <a:lnTo>
                    <a:pt x="1" y="898"/>
                  </a:lnTo>
                  <a:lnTo>
                    <a:pt x="17" y="1281"/>
                  </a:lnTo>
                  <a:lnTo>
                    <a:pt x="67" y="1646"/>
                  </a:lnTo>
                  <a:lnTo>
                    <a:pt x="150" y="2411"/>
                  </a:lnTo>
                  <a:lnTo>
                    <a:pt x="200" y="2826"/>
                  </a:lnTo>
                  <a:lnTo>
                    <a:pt x="267" y="3242"/>
                  </a:lnTo>
                  <a:lnTo>
                    <a:pt x="333" y="3657"/>
                  </a:lnTo>
                  <a:lnTo>
                    <a:pt x="416" y="4056"/>
                  </a:lnTo>
                  <a:lnTo>
                    <a:pt x="449" y="4023"/>
                  </a:lnTo>
                  <a:lnTo>
                    <a:pt x="549" y="3890"/>
                  </a:lnTo>
                  <a:lnTo>
                    <a:pt x="865" y="3441"/>
                  </a:lnTo>
                  <a:lnTo>
                    <a:pt x="1197" y="2909"/>
                  </a:lnTo>
                  <a:lnTo>
                    <a:pt x="1413" y="2560"/>
                  </a:lnTo>
                  <a:lnTo>
                    <a:pt x="1696" y="2993"/>
                  </a:lnTo>
                  <a:lnTo>
                    <a:pt x="1995" y="3408"/>
                  </a:lnTo>
                  <a:lnTo>
                    <a:pt x="2294" y="3824"/>
                  </a:lnTo>
                  <a:lnTo>
                    <a:pt x="2610" y="4239"/>
                  </a:lnTo>
                  <a:lnTo>
                    <a:pt x="2677" y="4090"/>
                  </a:lnTo>
                  <a:lnTo>
                    <a:pt x="2843" y="3674"/>
                  </a:lnTo>
                  <a:lnTo>
                    <a:pt x="3358" y="2411"/>
                  </a:lnTo>
                  <a:lnTo>
                    <a:pt x="3907" y="998"/>
                  </a:lnTo>
                  <a:lnTo>
                    <a:pt x="4123" y="416"/>
                  </a:lnTo>
                  <a:lnTo>
                    <a:pt x="4256" y="34"/>
                  </a:lnTo>
                  <a:lnTo>
                    <a:pt x="4239" y="17"/>
                  </a:lnTo>
                  <a:lnTo>
                    <a:pt x="422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7"/>
            <p:cNvSpPr/>
            <p:nvPr/>
          </p:nvSpPr>
          <p:spPr>
            <a:xfrm>
              <a:off x="238125" y="3604800"/>
              <a:ext cx="388125" cy="430100"/>
            </a:xfrm>
            <a:custGeom>
              <a:rect b="b" l="l" r="r" t="t"/>
              <a:pathLst>
                <a:path extrusionOk="0" h="17204" w="15525">
                  <a:moveTo>
                    <a:pt x="3058" y="0"/>
                  </a:moveTo>
                  <a:lnTo>
                    <a:pt x="1862" y="4405"/>
                  </a:lnTo>
                  <a:lnTo>
                    <a:pt x="1014" y="7546"/>
                  </a:lnTo>
                  <a:lnTo>
                    <a:pt x="731" y="8677"/>
                  </a:lnTo>
                  <a:lnTo>
                    <a:pt x="598" y="9225"/>
                  </a:lnTo>
                  <a:lnTo>
                    <a:pt x="432" y="10206"/>
                  </a:lnTo>
                  <a:lnTo>
                    <a:pt x="199" y="11635"/>
                  </a:lnTo>
                  <a:lnTo>
                    <a:pt x="116" y="12267"/>
                  </a:lnTo>
                  <a:lnTo>
                    <a:pt x="50" y="12815"/>
                  </a:lnTo>
                  <a:lnTo>
                    <a:pt x="17" y="13264"/>
                  </a:lnTo>
                  <a:lnTo>
                    <a:pt x="0" y="13630"/>
                  </a:lnTo>
                  <a:lnTo>
                    <a:pt x="17" y="13862"/>
                  </a:lnTo>
                  <a:lnTo>
                    <a:pt x="33" y="13946"/>
                  </a:lnTo>
                  <a:lnTo>
                    <a:pt x="50" y="13995"/>
                  </a:lnTo>
                  <a:lnTo>
                    <a:pt x="133" y="14045"/>
                  </a:lnTo>
                  <a:lnTo>
                    <a:pt x="299" y="14095"/>
                  </a:lnTo>
                  <a:lnTo>
                    <a:pt x="814" y="14261"/>
                  </a:lnTo>
                  <a:lnTo>
                    <a:pt x="1579" y="14461"/>
                  </a:lnTo>
                  <a:lnTo>
                    <a:pt x="2543" y="14693"/>
                  </a:lnTo>
                  <a:lnTo>
                    <a:pt x="4903" y="15225"/>
                  </a:lnTo>
                  <a:lnTo>
                    <a:pt x="7596" y="15790"/>
                  </a:lnTo>
                  <a:lnTo>
                    <a:pt x="10288" y="16339"/>
                  </a:lnTo>
                  <a:lnTo>
                    <a:pt x="12665" y="16788"/>
                  </a:lnTo>
                  <a:lnTo>
                    <a:pt x="14410" y="17104"/>
                  </a:lnTo>
                  <a:lnTo>
                    <a:pt x="14942" y="17187"/>
                  </a:lnTo>
                  <a:lnTo>
                    <a:pt x="15192" y="17203"/>
                  </a:lnTo>
                  <a:lnTo>
                    <a:pt x="15291" y="17187"/>
                  </a:lnTo>
                  <a:lnTo>
                    <a:pt x="15358" y="17120"/>
                  </a:lnTo>
                  <a:lnTo>
                    <a:pt x="15424" y="17037"/>
                  </a:lnTo>
                  <a:lnTo>
                    <a:pt x="15474" y="16937"/>
                  </a:lnTo>
                  <a:lnTo>
                    <a:pt x="15507" y="16804"/>
                  </a:lnTo>
                  <a:lnTo>
                    <a:pt x="15524" y="16655"/>
                  </a:lnTo>
                  <a:lnTo>
                    <a:pt x="15524" y="16505"/>
                  </a:lnTo>
                  <a:lnTo>
                    <a:pt x="15524" y="16339"/>
                  </a:lnTo>
                  <a:lnTo>
                    <a:pt x="15507" y="16156"/>
                  </a:lnTo>
                  <a:lnTo>
                    <a:pt x="15474" y="15990"/>
                  </a:lnTo>
                  <a:lnTo>
                    <a:pt x="15441" y="15807"/>
                  </a:lnTo>
                  <a:lnTo>
                    <a:pt x="15391" y="15641"/>
                  </a:lnTo>
                  <a:lnTo>
                    <a:pt x="15325" y="15475"/>
                  </a:lnTo>
                  <a:lnTo>
                    <a:pt x="15258" y="15325"/>
                  </a:lnTo>
                  <a:lnTo>
                    <a:pt x="15192" y="15192"/>
                  </a:lnTo>
                  <a:lnTo>
                    <a:pt x="15109" y="15092"/>
                  </a:lnTo>
                  <a:lnTo>
                    <a:pt x="14926" y="14910"/>
                  </a:lnTo>
                  <a:lnTo>
                    <a:pt x="14627" y="14660"/>
                  </a:lnTo>
                  <a:lnTo>
                    <a:pt x="13712" y="13946"/>
                  </a:lnTo>
                  <a:lnTo>
                    <a:pt x="12582" y="13098"/>
                  </a:lnTo>
                  <a:lnTo>
                    <a:pt x="11419" y="12267"/>
                  </a:lnTo>
                  <a:lnTo>
                    <a:pt x="9723" y="11037"/>
                  </a:lnTo>
                  <a:lnTo>
                    <a:pt x="12566" y="1862"/>
                  </a:lnTo>
                  <a:lnTo>
                    <a:pt x="3058"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7"/>
            <p:cNvSpPr/>
            <p:nvPr/>
          </p:nvSpPr>
          <p:spPr>
            <a:xfrm>
              <a:off x="238525" y="3848300"/>
              <a:ext cx="388125" cy="186175"/>
            </a:xfrm>
            <a:custGeom>
              <a:rect b="b" l="l" r="r" t="t"/>
              <a:pathLst>
                <a:path extrusionOk="0" h="7447" w="15525">
                  <a:moveTo>
                    <a:pt x="11835" y="2826"/>
                  </a:moveTo>
                  <a:lnTo>
                    <a:pt x="12048" y="2982"/>
                  </a:lnTo>
                  <a:lnTo>
                    <a:pt x="12048" y="2982"/>
                  </a:lnTo>
                  <a:lnTo>
                    <a:pt x="12018" y="2959"/>
                  </a:lnTo>
                  <a:lnTo>
                    <a:pt x="11835" y="2826"/>
                  </a:lnTo>
                  <a:close/>
                  <a:moveTo>
                    <a:pt x="499" y="0"/>
                  </a:moveTo>
                  <a:lnTo>
                    <a:pt x="416" y="449"/>
                  </a:lnTo>
                  <a:lnTo>
                    <a:pt x="200" y="1895"/>
                  </a:lnTo>
                  <a:lnTo>
                    <a:pt x="117" y="2510"/>
                  </a:lnTo>
                  <a:lnTo>
                    <a:pt x="50" y="3059"/>
                  </a:lnTo>
                  <a:lnTo>
                    <a:pt x="17" y="3507"/>
                  </a:lnTo>
                  <a:lnTo>
                    <a:pt x="1" y="3873"/>
                  </a:lnTo>
                  <a:lnTo>
                    <a:pt x="1" y="4106"/>
                  </a:lnTo>
                  <a:lnTo>
                    <a:pt x="17" y="4189"/>
                  </a:lnTo>
                  <a:lnTo>
                    <a:pt x="50" y="4239"/>
                  </a:lnTo>
                  <a:lnTo>
                    <a:pt x="134" y="4272"/>
                  </a:lnTo>
                  <a:lnTo>
                    <a:pt x="283" y="4338"/>
                  </a:lnTo>
                  <a:lnTo>
                    <a:pt x="815" y="4505"/>
                  </a:lnTo>
                  <a:lnTo>
                    <a:pt x="1580" y="4704"/>
                  </a:lnTo>
                  <a:lnTo>
                    <a:pt x="2527" y="4937"/>
                  </a:lnTo>
                  <a:lnTo>
                    <a:pt x="3657" y="5186"/>
                  </a:lnTo>
                  <a:lnTo>
                    <a:pt x="4904" y="5469"/>
                  </a:lnTo>
                  <a:lnTo>
                    <a:pt x="7596" y="6034"/>
                  </a:lnTo>
                  <a:lnTo>
                    <a:pt x="10289" y="6582"/>
                  </a:lnTo>
                  <a:lnTo>
                    <a:pt x="12666" y="7048"/>
                  </a:lnTo>
                  <a:lnTo>
                    <a:pt x="14411" y="7347"/>
                  </a:lnTo>
                  <a:lnTo>
                    <a:pt x="14943" y="7430"/>
                  </a:lnTo>
                  <a:lnTo>
                    <a:pt x="15093" y="7447"/>
                  </a:lnTo>
                  <a:lnTo>
                    <a:pt x="15192" y="7447"/>
                  </a:lnTo>
                  <a:lnTo>
                    <a:pt x="15275" y="7430"/>
                  </a:lnTo>
                  <a:lnTo>
                    <a:pt x="15359" y="7364"/>
                  </a:lnTo>
                  <a:lnTo>
                    <a:pt x="15408" y="7280"/>
                  </a:lnTo>
                  <a:lnTo>
                    <a:pt x="15458" y="7164"/>
                  </a:lnTo>
                  <a:lnTo>
                    <a:pt x="15491" y="7048"/>
                  </a:lnTo>
                  <a:lnTo>
                    <a:pt x="15508" y="6898"/>
                  </a:lnTo>
                  <a:lnTo>
                    <a:pt x="15525" y="6749"/>
                  </a:lnTo>
                  <a:lnTo>
                    <a:pt x="15508" y="6582"/>
                  </a:lnTo>
                  <a:lnTo>
                    <a:pt x="15491" y="6399"/>
                  </a:lnTo>
                  <a:lnTo>
                    <a:pt x="15458" y="6233"/>
                  </a:lnTo>
                  <a:lnTo>
                    <a:pt x="15425" y="6050"/>
                  </a:lnTo>
                  <a:lnTo>
                    <a:pt x="15375" y="5884"/>
                  </a:lnTo>
                  <a:lnTo>
                    <a:pt x="15325" y="5735"/>
                  </a:lnTo>
                  <a:lnTo>
                    <a:pt x="15259" y="5585"/>
                  </a:lnTo>
                  <a:lnTo>
                    <a:pt x="15176" y="5452"/>
                  </a:lnTo>
                  <a:lnTo>
                    <a:pt x="15093" y="5352"/>
                  </a:lnTo>
                  <a:lnTo>
                    <a:pt x="14943" y="5186"/>
                  </a:lnTo>
                  <a:lnTo>
                    <a:pt x="14677" y="4970"/>
                  </a:lnTo>
                  <a:lnTo>
                    <a:pt x="13896" y="4355"/>
                  </a:lnTo>
                  <a:lnTo>
                    <a:pt x="12899" y="3607"/>
                  </a:lnTo>
                  <a:lnTo>
                    <a:pt x="12048" y="2982"/>
                  </a:lnTo>
                  <a:lnTo>
                    <a:pt x="12048" y="2982"/>
                  </a:lnTo>
                  <a:lnTo>
                    <a:pt x="12167" y="3075"/>
                  </a:lnTo>
                  <a:lnTo>
                    <a:pt x="12317" y="3225"/>
                  </a:lnTo>
                  <a:lnTo>
                    <a:pt x="12367" y="3291"/>
                  </a:lnTo>
                  <a:lnTo>
                    <a:pt x="12400" y="3374"/>
                  </a:lnTo>
                  <a:lnTo>
                    <a:pt x="12417" y="3424"/>
                  </a:lnTo>
                  <a:lnTo>
                    <a:pt x="12417" y="3491"/>
                  </a:lnTo>
                  <a:lnTo>
                    <a:pt x="12367" y="3541"/>
                  </a:lnTo>
                  <a:lnTo>
                    <a:pt x="12300" y="3574"/>
                  </a:lnTo>
                  <a:lnTo>
                    <a:pt x="12167" y="3591"/>
                  </a:lnTo>
                  <a:lnTo>
                    <a:pt x="12001" y="3591"/>
                  </a:lnTo>
                  <a:lnTo>
                    <a:pt x="11718" y="3557"/>
                  </a:lnTo>
                  <a:lnTo>
                    <a:pt x="11419" y="3524"/>
                  </a:lnTo>
                  <a:lnTo>
                    <a:pt x="11087" y="3474"/>
                  </a:lnTo>
                  <a:lnTo>
                    <a:pt x="10754" y="3408"/>
                  </a:lnTo>
                  <a:lnTo>
                    <a:pt x="10023" y="3241"/>
                  </a:lnTo>
                  <a:lnTo>
                    <a:pt x="9242" y="3042"/>
                  </a:lnTo>
                  <a:lnTo>
                    <a:pt x="8411" y="2793"/>
                  </a:lnTo>
                  <a:lnTo>
                    <a:pt x="7563" y="2527"/>
                  </a:lnTo>
                  <a:lnTo>
                    <a:pt x="6716" y="2228"/>
                  </a:lnTo>
                  <a:lnTo>
                    <a:pt x="5851" y="1928"/>
                  </a:lnTo>
                  <a:lnTo>
                    <a:pt x="4173" y="1313"/>
                  </a:lnTo>
                  <a:lnTo>
                    <a:pt x="2660" y="748"/>
                  </a:lnTo>
                  <a:lnTo>
                    <a:pt x="1397" y="300"/>
                  </a:lnTo>
                  <a:lnTo>
                    <a:pt x="898" y="133"/>
                  </a:lnTo>
                  <a:lnTo>
                    <a:pt x="49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7"/>
            <p:cNvSpPr/>
            <p:nvPr/>
          </p:nvSpPr>
          <p:spPr>
            <a:xfrm>
              <a:off x="251400" y="2633725"/>
              <a:ext cx="560575" cy="1194225"/>
            </a:xfrm>
            <a:custGeom>
              <a:rect b="b" l="l" r="r" t="t"/>
              <a:pathLst>
                <a:path extrusionOk="0" h="47769" w="22423">
                  <a:moveTo>
                    <a:pt x="11004" y="0"/>
                  </a:moveTo>
                  <a:lnTo>
                    <a:pt x="10871" y="266"/>
                  </a:lnTo>
                  <a:lnTo>
                    <a:pt x="10555" y="964"/>
                  </a:lnTo>
                  <a:lnTo>
                    <a:pt x="10356" y="1463"/>
                  </a:lnTo>
                  <a:lnTo>
                    <a:pt x="10123" y="2028"/>
                  </a:lnTo>
                  <a:lnTo>
                    <a:pt x="9907" y="2676"/>
                  </a:lnTo>
                  <a:lnTo>
                    <a:pt x="9691" y="3374"/>
                  </a:lnTo>
                  <a:lnTo>
                    <a:pt x="9492" y="4122"/>
                  </a:lnTo>
                  <a:lnTo>
                    <a:pt x="9408" y="4521"/>
                  </a:lnTo>
                  <a:lnTo>
                    <a:pt x="9325" y="4920"/>
                  </a:lnTo>
                  <a:lnTo>
                    <a:pt x="9259" y="5319"/>
                  </a:lnTo>
                  <a:lnTo>
                    <a:pt x="9192" y="5734"/>
                  </a:lnTo>
                  <a:lnTo>
                    <a:pt x="9159" y="6133"/>
                  </a:lnTo>
                  <a:lnTo>
                    <a:pt x="9126" y="6549"/>
                  </a:lnTo>
                  <a:lnTo>
                    <a:pt x="9109" y="6964"/>
                  </a:lnTo>
                  <a:lnTo>
                    <a:pt x="9109" y="7380"/>
                  </a:lnTo>
                  <a:lnTo>
                    <a:pt x="9126" y="7795"/>
                  </a:lnTo>
                  <a:lnTo>
                    <a:pt x="9159" y="8211"/>
                  </a:lnTo>
                  <a:lnTo>
                    <a:pt x="9226" y="8610"/>
                  </a:lnTo>
                  <a:lnTo>
                    <a:pt x="9309" y="9009"/>
                  </a:lnTo>
                  <a:lnTo>
                    <a:pt x="9408" y="9408"/>
                  </a:lnTo>
                  <a:lnTo>
                    <a:pt x="9541" y="9790"/>
                  </a:lnTo>
                  <a:lnTo>
                    <a:pt x="9558" y="9856"/>
                  </a:lnTo>
                  <a:lnTo>
                    <a:pt x="9541" y="10023"/>
                  </a:lnTo>
                  <a:lnTo>
                    <a:pt x="9492" y="10538"/>
                  </a:lnTo>
                  <a:lnTo>
                    <a:pt x="9408" y="11302"/>
                  </a:lnTo>
                  <a:lnTo>
                    <a:pt x="9275" y="12283"/>
                  </a:lnTo>
                  <a:lnTo>
                    <a:pt x="8910" y="14726"/>
                  </a:lnTo>
                  <a:lnTo>
                    <a:pt x="8694" y="16122"/>
                  </a:lnTo>
                  <a:lnTo>
                    <a:pt x="8461" y="17569"/>
                  </a:lnTo>
                  <a:lnTo>
                    <a:pt x="8212" y="19048"/>
                  </a:lnTo>
                  <a:lnTo>
                    <a:pt x="7946" y="20494"/>
                  </a:lnTo>
                  <a:lnTo>
                    <a:pt x="7680" y="21907"/>
                  </a:lnTo>
                  <a:lnTo>
                    <a:pt x="7414" y="23220"/>
                  </a:lnTo>
                  <a:lnTo>
                    <a:pt x="7148" y="24400"/>
                  </a:lnTo>
                  <a:lnTo>
                    <a:pt x="6899" y="25430"/>
                  </a:lnTo>
                  <a:lnTo>
                    <a:pt x="6782" y="25862"/>
                  </a:lnTo>
                  <a:lnTo>
                    <a:pt x="6666" y="26245"/>
                  </a:lnTo>
                  <a:lnTo>
                    <a:pt x="6550" y="26561"/>
                  </a:lnTo>
                  <a:lnTo>
                    <a:pt x="6450" y="26810"/>
                  </a:lnTo>
                  <a:lnTo>
                    <a:pt x="6217" y="27342"/>
                  </a:lnTo>
                  <a:lnTo>
                    <a:pt x="5901" y="28189"/>
                  </a:lnTo>
                  <a:lnTo>
                    <a:pt x="5502" y="29270"/>
                  </a:lnTo>
                  <a:lnTo>
                    <a:pt x="5054" y="30550"/>
                  </a:lnTo>
                  <a:lnTo>
                    <a:pt x="4040" y="33558"/>
                  </a:lnTo>
                  <a:lnTo>
                    <a:pt x="2926" y="36849"/>
                  </a:lnTo>
                  <a:lnTo>
                    <a:pt x="948" y="42783"/>
                  </a:lnTo>
                  <a:lnTo>
                    <a:pt x="283" y="44694"/>
                  </a:lnTo>
                  <a:lnTo>
                    <a:pt x="101" y="45243"/>
                  </a:lnTo>
                  <a:lnTo>
                    <a:pt x="34" y="45392"/>
                  </a:lnTo>
                  <a:lnTo>
                    <a:pt x="1" y="45442"/>
                  </a:lnTo>
                  <a:lnTo>
                    <a:pt x="11187" y="47769"/>
                  </a:lnTo>
                  <a:lnTo>
                    <a:pt x="11237" y="47603"/>
                  </a:lnTo>
                  <a:lnTo>
                    <a:pt x="11370" y="47154"/>
                  </a:lnTo>
                  <a:lnTo>
                    <a:pt x="11818" y="45508"/>
                  </a:lnTo>
                  <a:lnTo>
                    <a:pt x="13231" y="40240"/>
                  </a:lnTo>
                  <a:lnTo>
                    <a:pt x="14844" y="34090"/>
                  </a:lnTo>
                  <a:lnTo>
                    <a:pt x="16140" y="29137"/>
                  </a:lnTo>
                  <a:lnTo>
                    <a:pt x="16472" y="27790"/>
                  </a:lnTo>
                  <a:lnTo>
                    <a:pt x="16805" y="26361"/>
                  </a:lnTo>
                  <a:lnTo>
                    <a:pt x="17137" y="24849"/>
                  </a:lnTo>
                  <a:lnTo>
                    <a:pt x="17470" y="23319"/>
                  </a:lnTo>
                  <a:lnTo>
                    <a:pt x="17785" y="21740"/>
                  </a:lnTo>
                  <a:lnTo>
                    <a:pt x="18085" y="20178"/>
                  </a:lnTo>
                  <a:lnTo>
                    <a:pt x="18666" y="17087"/>
                  </a:lnTo>
                  <a:lnTo>
                    <a:pt x="19182" y="14228"/>
                  </a:lnTo>
                  <a:lnTo>
                    <a:pt x="19630" y="11735"/>
                  </a:lnTo>
                  <a:lnTo>
                    <a:pt x="19979" y="9757"/>
                  </a:lnTo>
                  <a:lnTo>
                    <a:pt x="20112" y="9025"/>
                  </a:lnTo>
                  <a:lnTo>
                    <a:pt x="20229" y="8493"/>
                  </a:lnTo>
                  <a:lnTo>
                    <a:pt x="20628" y="7463"/>
                  </a:lnTo>
                  <a:lnTo>
                    <a:pt x="20977" y="6416"/>
                  </a:lnTo>
                  <a:lnTo>
                    <a:pt x="21309" y="5369"/>
                  </a:lnTo>
                  <a:lnTo>
                    <a:pt x="21592" y="4322"/>
                  </a:lnTo>
                  <a:lnTo>
                    <a:pt x="21858" y="3258"/>
                  </a:lnTo>
                  <a:lnTo>
                    <a:pt x="22090" y="2177"/>
                  </a:lnTo>
                  <a:lnTo>
                    <a:pt x="22273" y="1097"/>
                  </a:lnTo>
                  <a:lnTo>
                    <a:pt x="22423"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7"/>
            <p:cNvSpPr/>
            <p:nvPr/>
          </p:nvSpPr>
          <p:spPr>
            <a:xfrm>
              <a:off x="251400" y="2633725"/>
              <a:ext cx="560575" cy="1194225"/>
            </a:xfrm>
            <a:custGeom>
              <a:rect b="b" l="l" r="r" t="t"/>
              <a:pathLst>
                <a:path extrusionOk="0" fill="none" h="47769" w="22423">
                  <a:moveTo>
                    <a:pt x="11187" y="47769"/>
                  </a:moveTo>
                  <a:lnTo>
                    <a:pt x="11187" y="47769"/>
                  </a:lnTo>
                  <a:lnTo>
                    <a:pt x="11237" y="47603"/>
                  </a:lnTo>
                  <a:lnTo>
                    <a:pt x="11370" y="47154"/>
                  </a:lnTo>
                  <a:lnTo>
                    <a:pt x="11818" y="45508"/>
                  </a:lnTo>
                  <a:lnTo>
                    <a:pt x="13231" y="40240"/>
                  </a:lnTo>
                  <a:lnTo>
                    <a:pt x="14844" y="34090"/>
                  </a:lnTo>
                  <a:lnTo>
                    <a:pt x="16140" y="29137"/>
                  </a:lnTo>
                  <a:lnTo>
                    <a:pt x="16140" y="29137"/>
                  </a:lnTo>
                  <a:lnTo>
                    <a:pt x="16472" y="27790"/>
                  </a:lnTo>
                  <a:lnTo>
                    <a:pt x="16805" y="26361"/>
                  </a:lnTo>
                  <a:lnTo>
                    <a:pt x="17137" y="24849"/>
                  </a:lnTo>
                  <a:lnTo>
                    <a:pt x="17470" y="23319"/>
                  </a:lnTo>
                  <a:lnTo>
                    <a:pt x="17785" y="21740"/>
                  </a:lnTo>
                  <a:lnTo>
                    <a:pt x="18085" y="20178"/>
                  </a:lnTo>
                  <a:lnTo>
                    <a:pt x="18666" y="17087"/>
                  </a:lnTo>
                  <a:lnTo>
                    <a:pt x="19182" y="14228"/>
                  </a:lnTo>
                  <a:lnTo>
                    <a:pt x="19630" y="11735"/>
                  </a:lnTo>
                  <a:lnTo>
                    <a:pt x="19979" y="9757"/>
                  </a:lnTo>
                  <a:lnTo>
                    <a:pt x="20112" y="9025"/>
                  </a:lnTo>
                  <a:lnTo>
                    <a:pt x="20229" y="8493"/>
                  </a:lnTo>
                  <a:lnTo>
                    <a:pt x="20229" y="8493"/>
                  </a:lnTo>
                  <a:lnTo>
                    <a:pt x="20628" y="7463"/>
                  </a:lnTo>
                  <a:lnTo>
                    <a:pt x="20977" y="6416"/>
                  </a:lnTo>
                  <a:lnTo>
                    <a:pt x="21309" y="5369"/>
                  </a:lnTo>
                  <a:lnTo>
                    <a:pt x="21592" y="4322"/>
                  </a:lnTo>
                  <a:lnTo>
                    <a:pt x="21858" y="3258"/>
                  </a:lnTo>
                  <a:lnTo>
                    <a:pt x="22090" y="2177"/>
                  </a:lnTo>
                  <a:lnTo>
                    <a:pt x="22273" y="1097"/>
                  </a:lnTo>
                  <a:lnTo>
                    <a:pt x="22423" y="0"/>
                  </a:lnTo>
                  <a:lnTo>
                    <a:pt x="11004" y="0"/>
                  </a:lnTo>
                  <a:lnTo>
                    <a:pt x="11004" y="0"/>
                  </a:lnTo>
                  <a:lnTo>
                    <a:pt x="10871" y="266"/>
                  </a:lnTo>
                  <a:lnTo>
                    <a:pt x="10555" y="964"/>
                  </a:lnTo>
                  <a:lnTo>
                    <a:pt x="10356" y="1463"/>
                  </a:lnTo>
                  <a:lnTo>
                    <a:pt x="10123" y="2028"/>
                  </a:lnTo>
                  <a:lnTo>
                    <a:pt x="9907" y="2676"/>
                  </a:lnTo>
                  <a:lnTo>
                    <a:pt x="9691" y="3374"/>
                  </a:lnTo>
                  <a:lnTo>
                    <a:pt x="9492" y="4122"/>
                  </a:lnTo>
                  <a:lnTo>
                    <a:pt x="9408" y="4521"/>
                  </a:lnTo>
                  <a:lnTo>
                    <a:pt x="9325" y="4920"/>
                  </a:lnTo>
                  <a:lnTo>
                    <a:pt x="9259" y="5319"/>
                  </a:lnTo>
                  <a:lnTo>
                    <a:pt x="9192" y="5734"/>
                  </a:lnTo>
                  <a:lnTo>
                    <a:pt x="9159" y="6133"/>
                  </a:lnTo>
                  <a:lnTo>
                    <a:pt x="9126" y="6549"/>
                  </a:lnTo>
                  <a:lnTo>
                    <a:pt x="9109" y="6964"/>
                  </a:lnTo>
                  <a:lnTo>
                    <a:pt x="9109" y="7380"/>
                  </a:lnTo>
                  <a:lnTo>
                    <a:pt x="9126" y="7795"/>
                  </a:lnTo>
                  <a:lnTo>
                    <a:pt x="9159" y="8211"/>
                  </a:lnTo>
                  <a:lnTo>
                    <a:pt x="9226" y="8610"/>
                  </a:lnTo>
                  <a:lnTo>
                    <a:pt x="9309" y="9009"/>
                  </a:lnTo>
                  <a:lnTo>
                    <a:pt x="9408" y="9408"/>
                  </a:lnTo>
                  <a:lnTo>
                    <a:pt x="9541" y="9790"/>
                  </a:lnTo>
                  <a:lnTo>
                    <a:pt x="9541" y="9790"/>
                  </a:lnTo>
                  <a:lnTo>
                    <a:pt x="9558" y="9856"/>
                  </a:lnTo>
                  <a:lnTo>
                    <a:pt x="9541" y="10023"/>
                  </a:lnTo>
                  <a:lnTo>
                    <a:pt x="9492" y="10538"/>
                  </a:lnTo>
                  <a:lnTo>
                    <a:pt x="9408" y="11302"/>
                  </a:lnTo>
                  <a:lnTo>
                    <a:pt x="9275" y="12283"/>
                  </a:lnTo>
                  <a:lnTo>
                    <a:pt x="8910" y="14726"/>
                  </a:lnTo>
                  <a:lnTo>
                    <a:pt x="8694" y="16122"/>
                  </a:lnTo>
                  <a:lnTo>
                    <a:pt x="8461" y="17569"/>
                  </a:lnTo>
                  <a:lnTo>
                    <a:pt x="8212" y="19048"/>
                  </a:lnTo>
                  <a:lnTo>
                    <a:pt x="7946" y="20494"/>
                  </a:lnTo>
                  <a:lnTo>
                    <a:pt x="7680" y="21907"/>
                  </a:lnTo>
                  <a:lnTo>
                    <a:pt x="7414" y="23220"/>
                  </a:lnTo>
                  <a:lnTo>
                    <a:pt x="7148" y="24400"/>
                  </a:lnTo>
                  <a:lnTo>
                    <a:pt x="6899" y="25430"/>
                  </a:lnTo>
                  <a:lnTo>
                    <a:pt x="6782" y="25862"/>
                  </a:lnTo>
                  <a:lnTo>
                    <a:pt x="6666" y="26245"/>
                  </a:lnTo>
                  <a:lnTo>
                    <a:pt x="6550" y="26561"/>
                  </a:lnTo>
                  <a:lnTo>
                    <a:pt x="6450" y="26810"/>
                  </a:lnTo>
                  <a:lnTo>
                    <a:pt x="6450" y="26810"/>
                  </a:lnTo>
                  <a:lnTo>
                    <a:pt x="6217" y="27342"/>
                  </a:lnTo>
                  <a:lnTo>
                    <a:pt x="5901" y="28189"/>
                  </a:lnTo>
                  <a:lnTo>
                    <a:pt x="5502" y="29270"/>
                  </a:lnTo>
                  <a:lnTo>
                    <a:pt x="5054" y="30550"/>
                  </a:lnTo>
                  <a:lnTo>
                    <a:pt x="4040" y="33558"/>
                  </a:lnTo>
                  <a:lnTo>
                    <a:pt x="2926" y="36849"/>
                  </a:lnTo>
                  <a:lnTo>
                    <a:pt x="948" y="42783"/>
                  </a:lnTo>
                  <a:lnTo>
                    <a:pt x="283" y="44694"/>
                  </a:lnTo>
                  <a:lnTo>
                    <a:pt x="101" y="45243"/>
                  </a:lnTo>
                  <a:lnTo>
                    <a:pt x="34" y="45392"/>
                  </a:lnTo>
                  <a:lnTo>
                    <a:pt x="1" y="45442"/>
                  </a:lnTo>
                  <a:lnTo>
                    <a:pt x="11187" y="47769"/>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7"/>
            <p:cNvSpPr/>
            <p:nvPr/>
          </p:nvSpPr>
          <p:spPr>
            <a:xfrm>
              <a:off x="294200" y="3724875"/>
              <a:ext cx="236875" cy="37850"/>
            </a:xfrm>
            <a:custGeom>
              <a:rect b="b" l="l" r="r" t="t"/>
              <a:pathLst>
                <a:path extrusionOk="0" h="1514" w="9475">
                  <a:moveTo>
                    <a:pt x="1" y="1"/>
                  </a:moveTo>
                  <a:lnTo>
                    <a:pt x="1" y="18"/>
                  </a:lnTo>
                  <a:lnTo>
                    <a:pt x="1" y="34"/>
                  </a:lnTo>
                  <a:lnTo>
                    <a:pt x="17" y="34"/>
                  </a:lnTo>
                  <a:lnTo>
                    <a:pt x="450" y="151"/>
                  </a:lnTo>
                  <a:lnTo>
                    <a:pt x="882" y="217"/>
                  </a:lnTo>
                  <a:lnTo>
                    <a:pt x="1813" y="383"/>
                  </a:lnTo>
                  <a:lnTo>
                    <a:pt x="3641" y="682"/>
                  </a:lnTo>
                  <a:lnTo>
                    <a:pt x="5486" y="982"/>
                  </a:lnTo>
                  <a:lnTo>
                    <a:pt x="7331" y="1264"/>
                  </a:lnTo>
                  <a:lnTo>
                    <a:pt x="7863" y="1331"/>
                  </a:lnTo>
                  <a:lnTo>
                    <a:pt x="8378" y="1397"/>
                  </a:lnTo>
                  <a:lnTo>
                    <a:pt x="8910" y="1464"/>
                  </a:lnTo>
                  <a:lnTo>
                    <a:pt x="9176" y="1497"/>
                  </a:lnTo>
                  <a:lnTo>
                    <a:pt x="9442" y="1513"/>
                  </a:lnTo>
                  <a:lnTo>
                    <a:pt x="9458" y="1497"/>
                  </a:lnTo>
                  <a:lnTo>
                    <a:pt x="9475" y="1480"/>
                  </a:lnTo>
                  <a:lnTo>
                    <a:pt x="9475" y="1447"/>
                  </a:lnTo>
                  <a:lnTo>
                    <a:pt x="9458" y="1430"/>
                  </a:lnTo>
                  <a:lnTo>
                    <a:pt x="9242" y="1364"/>
                  </a:lnTo>
                  <a:lnTo>
                    <a:pt x="9026" y="1331"/>
                  </a:lnTo>
                  <a:lnTo>
                    <a:pt x="8577" y="1248"/>
                  </a:lnTo>
                  <a:lnTo>
                    <a:pt x="7647" y="1081"/>
                  </a:lnTo>
                  <a:lnTo>
                    <a:pt x="5785" y="782"/>
                  </a:lnTo>
                  <a:lnTo>
                    <a:pt x="3923" y="500"/>
                  </a:lnTo>
                  <a:lnTo>
                    <a:pt x="2062" y="234"/>
                  </a:lnTo>
                  <a:lnTo>
                    <a:pt x="1048" y="101"/>
                  </a:lnTo>
                  <a:lnTo>
                    <a:pt x="782" y="51"/>
                  </a:lnTo>
                  <a:lnTo>
                    <a:pt x="533" y="18"/>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7"/>
            <p:cNvSpPr/>
            <p:nvPr/>
          </p:nvSpPr>
          <p:spPr>
            <a:xfrm>
              <a:off x="479125" y="2831500"/>
              <a:ext cx="205300" cy="908375"/>
            </a:xfrm>
            <a:custGeom>
              <a:rect b="b" l="l" r="r" t="t"/>
              <a:pathLst>
                <a:path extrusionOk="0" h="36335" w="8212">
                  <a:moveTo>
                    <a:pt x="8178" y="1"/>
                  </a:moveTo>
                  <a:lnTo>
                    <a:pt x="8145" y="17"/>
                  </a:lnTo>
                  <a:lnTo>
                    <a:pt x="8128" y="34"/>
                  </a:lnTo>
                  <a:lnTo>
                    <a:pt x="7978" y="931"/>
                  </a:lnTo>
                  <a:lnTo>
                    <a:pt x="7829" y="1829"/>
                  </a:lnTo>
                  <a:lnTo>
                    <a:pt x="7530" y="3624"/>
                  </a:lnTo>
                  <a:lnTo>
                    <a:pt x="7363" y="4538"/>
                  </a:lnTo>
                  <a:lnTo>
                    <a:pt x="7197" y="5452"/>
                  </a:lnTo>
                  <a:lnTo>
                    <a:pt x="6898" y="7231"/>
                  </a:lnTo>
                  <a:lnTo>
                    <a:pt x="6316" y="10854"/>
                  </a:lnTo>
                  <a:lnTo>
                    <a:pt x="5751" y="14461"/>
                  </a:lnTo>
                  <a:lnTo>
                    <a:pt x="5186" y="18035"/>
                  </a:lnTo>
                  <a:lnTo>
                    <a:pt x="5036" y="18915"/>
                  </a:lnTo>
                  <a:lnTo>
                    <a:pt x="4870" y="19796"/>
                  </a:lnTo>
                  <a:lnTo>
                    <a:pt x="4671" y="20661"/>
                  </a:lnTo>
                  <a:lnTo>
                    <a:pt x="4455" y="21525"/>
                  </a:lnTo>
                  <a:lnTo>
                    <a:pt x="4205" y="22389"/>
                  </a:lnTo>
                  <a:lnTo>
                    <a:pt x="3956" y="23237"/>
                  </a:lnTo>
                  <a:lnTo>
                    <a:pt x="3424" y="24949"/>
                  </a:lnTo>
                  <a:lnTo>
                    <a:pt x="2344" y="28456"/>
                  </a:lnTo>
                  <a:lnTo>
                    <a:pt x="1263" y="31930"/>
                  </a:lnTo>
                  <a:lnTo>
                    <a:pt x="748" y="33675"/>
                  </a:lnTo>
                  <a:lnTo>
                    <a:pt x="250" y="35437"/>
                  </a:lnTo>
                  <a:lnTo>
                    <a:pt x="0" y="36301"/>
                  </a:lnTo>
                  <a:lnTo>
                    <a:pt x="17" y="36334"/>
                  </a:lnTo>
                  <a:lnTo>
                    <a:pt x="33" y="36334"/>
                  </a:lnTo>
                  <a:lnTo>
                    <a:pt x="50" y="36301"/>
                  </a:lnTo>
                  <a:lnTo>
                    <a:pt x="632" y="34589"/>
                  </a:lnTo>
                  <a:lnTo>
                    <a:pt x="1197" y="32844"/>
                  </a:lnTo>
                  <a:lnTo>
                    <a:pt x="2311" y="29370"/>
                  </a:lnTo>
                  <a:lnTo>
                    <a:pt x="3408" y="25896"/>
                  </a:lnTo>
                  <a:lnTo>
                    <a:pt x="3939" y="24168"/>
                  </a:lnTo>
                  <a:lnTo>
                    <a:pt x="4471" y="22439"/>
                  </a:lnTo>
                  <a:lnTo>
                    <a:pt x="4704" y="21591"/>
                  </a:lnTo>
                  <a:lnTo>
                    <a:pt x="4920" y="20727"/>
                  </a:lnTo>
                  <a:lnTo>
                    <a:pt x="5103" y="19863"/>
                  </a:lnTo>
                  <a:lnTo>
                    <a:pt x="5269" y="18999"/>
                  </a:lnTo>
                  <a:lnTo>
                    <a:pt x="5568" y="17203"/>
                  </a:lnTo>
                  <a:lnTo>
                    <a:pt x="5851" y="15408"/>
                  </a:lnTo>
                  <a:lnTo>
                    <a:pt x="6998" y="8195"/>
                  </a:lnTo>
                  <a:lnTo>
                    <a:pt x="7280" y="6416"/>
                  </a:lnTo>
                  <a:lnTo>
                    <a:pt x="7413" y="5535"/>
                  </a:lnTo>
                  <a:lnTo>
                    <a:pt x="7546" y="4638"/>
                  </a:lnTo>
                  <a:lnTo>
                    <a:pt x="7663" y="3724"/>
                  </a:lnTo>
                  <a:lnTo>
                    <a:pt x="7796" y="2793"/>
                  </a:lnTo>
                  <a:lnTo>
                    <a:pt x="8078" y="965"/>
                  </a:lnTo>
                  <a:lnTo>
                    <a:pt x="8211" y="51"/>
                  </a:lnTo>
                  <a:lnTo>
                    <a:pt x="8211" y="17"/>
                  </a:lnTo>
                  <a:lnTo>
                    <a:pt x="81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7"/>
            <p:cNvSpPr/>
            <p:nvPr/>
          </p:nvSpPr>
          <p:spPr>
            <a:xfrm>
              <a:off x="683550" y="3667550"/>
              <a:ext cx="403925" cy="362350"/>
            </a:xfrm>
            <a:custGeom>
              <a:rect b="b" l="l" r="r" t="t"/>
              <a:pathLst>
                <a:path extrusionOk="0" h="14494" w="16157">
                  <a:moveTo>
                    <a:pt x="17" y="0"/>
                  </a:moveTo>
                  <a:lnTo>
                    <a:pt x="1" y="2444"/>
                  </a:lnTo>
                  <a:lnTo>
                    <a:pt x="1" y="4920"/>
                  </a:lnTo>
                  <a:lnTo>
                    <a:pt x="34" y="7696"/>
                  </a:lnTo>
                  <a:lnTo>
                    <a:pt x="51" y="8560"/>
                  </a:lnTo>
                  <a:lnTo>
                    <a:pt x="67" y="9391"/>
                  </a:lnTo>
                  <a:lnTo>
                    <a:pt x="84" y="9890"/>
                  </a:lnTo>
                  <a:lnTo>
                    <a:pt x="101" y="10405"/>
                  </a:lnTo>
                  <a:lnTo>
                    <a:pt x="150" y="11851"/>
                  </a:lnTo>
                  <a:lnTo>
                    <a:pt x="200" y="12466"/>
                  </a:lnTo>
                  <a:lnTo>
                    <a:pt x="234" y="13015"/>
                  </a:lnTo>
                  <a:lnTo>
                    <a:pt x="283" y="13480"/>
                  </a:lnTo>
                  <a:lnTo>
                    <a:pt x="333" y="13829"/>
                  </a:lnTo>
                  <a:lnTo>
                    <a:pt x="400" y="14062"/>
                  </a:lnTo>
                  <a:lnTo>
                    <a:pt x="433" y="14145"/>
                  </a:lnTo>
                  <a:lnTo>
                    <a:pt x="466" y="14178"/>
                  </a:lnTo>
                  <a:lnTo>
                    <a:pt x="549" y="14211"/>
                  </a:lnTo>
                  <a:lnTo>
                    <a:pt x="716" y="14244"/>
                  </a:lnTo>
                  <a:lnTo>
                    <a:pt x="1264" y="14294"/>
                  </a:lnTo>
                  <a:lnTo>
                    <a:pt x="2045" y="14344"/>
                  </a:lnTo>
                  <a:lnTo>
                    <a:pt x="3042" y="14377"/>
                  </a:lnTo>
                  <a:lnTo>
                    <a:pt x="5469" y="14444"/>
                  </a:lnTo>
                  <a:lnTo>
                    <a:pt x="8212" y="14477"/>
                  </a:lnTo>
                  <a:lnTo>
                    <a:pt x="10971" y="14494"/>
                  </a:lnTo>
                  <a:lnTo>
                    <a:pt x="13381" y="14477"/>
                  </a:lnTo>
                  <a:lnTo>
                    <a:pt x="15143" y="14461"/>
                  </a:lnTo>
                  <a:lnTo>
                    <a:pt x="15691" y="14427"/>
                  </a:lnTo>
                  <a:lnTo>
                    <a:pt x="15857" y="14411"/>
                  </a:lnTo>
                  <a:lnTo>
                    <a:pt x="15940" y="14394"/>
                  </a:lnTo>
                  <a:lnTo>
                    <a:pt x="16024" y="14361"/>
                  </a:lnTo>
                  <a:lnTo>
                    <a:pt x="16090" y="14278"/>
                  </a:lnTo>
                  <a:lnTo>
                    <a:pt x="16123" y="14195"/>
                  </a:lnTo>
                  <a:lnTo>
                    <a:pt x="16157" y="14078"/>
                  </a:lnTo>
                  <a:lnTo>
                    <a:pt x="16157" y="13945"/>
                  </a:lnTo>
                  <a:lnTo>
                    <a:pt x="16157" y="13796"/>
                  </a:lnTo>
                  <a:lnTo>
                    <a:pt x="16123" y="13629"/>
                  </a:lnTo>
                  <a:lnTo>
                    <a:pt x="16090" y="13480"/>
                  </a:lnTo>
                  <a:lnTo>
                    <a:pt x="16040" y="13314"/>
                  </a:lnTo>
                  <a:lnTo>
                    <a:pt x="15974" y="13147"/>
                  </a:lnTo>
                  <a:lnTo>
                    <a:pt x="15907" y="12981"/>
                  </a:lnTo>
                  <a:lnTo>
                    <a:pt x="15824" y="12815"/>
                  </a:lnTo>
                  <a:lnTo>
                    <a:pt x="15741" y="12682"/>
                  </a:lnTo>
                  <a:lnTo>
                    <a:pt x="15641" y="12549"/>
                  </a:lnTo>
                  <a:lnTo>
                    <a:pt x="15542" y="12433"/>
                  </a:lnTo>
                  <a:lnTo>
                    <a:pt x="15442" y="12333"/>
                  </a:lnTo>
                  <a:lnTo>
                    <a:pt x="15226" y="12200"/>
                  </a:lnTo>
                  <a:lnTo>
                    <a:pt x="14877" y="12001"/>
                  </a:lnTo>
                  <a:lnTo>
                    <a:pt x="13846" y="11485"/>
                  </a:lnTo>
                  <a:lnTo>
                    <a:pt x="12566" y="10887"/>
                  </a:lnTo>
                  <a:lnTo>
                    <a:pt x="11270" y="10272"/>
                  </a:lnTo>
                  <a:lnTo>
                    <a:pt x="9359" y="9408"/>
                  </a:lnTo>
                  <a:lnTo>
                    <a:pt x="9408" y="7712"/>
                  </a:lnTo>
                  <a:lnTo>
                    <a:pt x="9541"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7"/>
            <p:cNvSpPr/>
            <p:nvPr/>
          </p:nvSpPr>
          <p:spPr>
            <a:xfrm>
              <a:off x="685225" y="3904400"/>
              <a:ext cx="402250" cy="125100"/>
            </a:xfrm>
            <a:custGeom>
              <a:rect b="b" l="l" r="r" t="t"/>
              <a:pathLst>
                <a:path extrusionOk="0" h="5004" w="16090">
                  <a:moveTo>
                    <a:pt x="0" y="0"/>
                  </a:moveTo>
                  <a:lnTo>
                    <a:pt x="17" y="466"/>
                  </a:lnTo>
                  <a:lnTo>
                    <a:pt x="34" y="914"/>
                  </a:lnTo>
                  <a:lnTo>
                    <a:pt x="83" y="2360"/>
                  </a:lnTo>
                  <a:lnTo>
                    <a:pt x="133" y="2992"/>
                  </a:lnTo>
                  <a:lnTo>
                    <a:pt x="167" y="3541"/>
                  </a:lnTo>
                  <a:lnTo>
                    <a:pt x="216" y="3989"/>
                  </a:lnTo>
                  <a:lnTo>
                    <a:pt x="266" y="4338"/>
                  </a:lnTo>
                  <a:lnTo>
                    <a:pt x="333" y="4588"/>
                  </a:lnTo>
                  <a:lnTo>
                    <a:pt x="366" y="4654"/>
                  </a:lnTo>
                  <a:lnTo>
                    <a:pt x="399" y="4687"/>
                  </a:lnTo>
                  <a:lnTo>
                    <a:pt x="482" y="4721"/>
                  </a:lnTo>
                  <a:lnTo>
                    <a:pt x="649" y="4754"/>
                  </a:lnTo>
                  <a:lnTo>
                    <a:pt x="1197" y="4804"/>
                  </a:lnTo>
                  <a:lnTo>
                    <a:pt x="1978" y="4854"/>
                  </a:lnTo>
                  <a:lnTo>
                    <a:pt x="2975" y="4887"/>
                  </a:lnTo>
                  <a:lnTo>
                    <a:pt x="5402" y="4953"/>
                  </a:lnTo>
                  <a:lnTo>
                    <a:pt x="8145" y="4987"/>
                  </a:lnTo>
                  <a:lnTo>
                    <a:pt x="10904" y="5003"/>
                  </a:lnTo>
                  <a:lnTo>
                    <a:pt x="13314" y="5003"/>
                  </a:lnTo>
                  <a:lnTo>
                    <a:pt x="15076" y="4970"/>
                  </a:lnTo>
                  <a:lnTo>
                    <a:pt x="15624" y="4937"/>
                  </a:lnTo>
                  <a:lnTo>
                    <a:pt x="15790" y="4937"/>
                  </a:lnTo>
                  <a:lnTo>
                    <a:pt x="15873" y="4920"/>
                  </a:lnTo>
                  <a:lnTo>
                    <a:pt x="15957" y="4870"/>
                  </a:lnTo>
                  <a:lnTo>
                    <a:pt x="16023" y="4804"/>
                  </a:lnTo>
                  <a:lnTo>
                    <a:pt x="16056" y="4704"/>
                  </a:lnTo>
                  <a:lnTo>
                    <a:pt x="16090" y="4588"/>
                  </a:lnTo>
                  <a:lnTo>
                    <a:pt x="16090" y="4455"/>
                  </a:lnTo>
                  <a:lnTo>
                    <a:pt x="16073" y="4305"/>
                  </a:lnTo>
                  <a:lnTo>
                    <a:pt x="16056" y="4139"/>
                  </a:lnTo>
                  <a:lnTo>
                    <a:pt x="16023" y="3989"/>
                  </a:lnTo>
                  <a:lnTo>
                    <a:pt x="15973" y="3823"/>
                  </a:lnTo>
                  <a:lnTo>
                    <a:pt x="15907" y="3640"/>
                  </a:lnTo>
                  <a:lnTo>
                    <a:pt x="15840" y="3491"/>
                  </a:lnTo>
                  <a:lnTo>
                    <a:pt x="15757" y="3324"/>
                  </a:lnTo>
                  <a:lnTo>
                    <a:pt x="15674" y="3175"/>
                  </a:lnTo>
                  <a:lnTo>
                    <a:pt x="15574" y="3042"/>
                  </a:lnTo>
                  <a:lnTo>
                    <a:pt x="15475" y="2926"/>
                  </a:lnTo>
                  <a:lnTo>
                    <a:pt x="15375" y="2842"/>
                  </a:lnTo>
                  <a:lnTo>
                    <a:pt x="15225" y="2743"/>
                  </a:lnTo>
                  <a:lnTo>
                    <a:pt x="14993" y="2610"/>
                  </a:lnTo>
                  <a:lnTo>
                    <a:pt x="14294" y="2244"/>
                  </a:lnTo>
                  <a:lnTo>
                    <a:pt x="13380" y="1812"/>
                  </a:lnTo>
                  <a:lnTo>
                    <a:pt x="12366" y="1330"/>
                  </a:lnTo>
                  <a:lnTo>
                    <a:pt x="12350" y="1330"/>
                  </a:lnTo>
                  <a:lnTo>
                    <a:pt x="12366" y="1347"/>
                  </a:lnTo>
                  <a:lnTo>
                    <a:pt x="12466" y="1413"/>
                  </a:lnTo>
                  <a:lnTo>
                    <a:pt x="12765" y="1612"/>
                  </a:lnTo>
                  <a:lnTo>
                    <a:pt x="12898" y="1712"/>
                  </a:lnTo>
                  <a:lnTo>
                    <a:pt x="12932" y="1762"/>
                  </a:lnTo>
                  <a:lnTo>
                    <a:pt x="12948" y="1795"/>
                  </a:lnTo>
                  <a:lnTo>
                    <a:pt x="12932" y="1829"/>
                  </a:lnTo>
                  <a:lnTo>
                    <a:pt x="12898" y="1862"/>
                  </a:lnTo>
                  <a:lnTo>
                    <a:pt x="12815" y="1878"/>
                  </a:lnTo>
                  <a:lnTo>
                    <a:pt x="12682" y="1878"/>
                  </a:lnTo>
                  <a:lnTo>
                    <a:pt x="12017" y="1862"/>
                  </a:lnTo>
                  <a:lnTo>
                    <a:pt x="11269" y="1812"/>
                  </a:lnTo>
                  <a:lnTo>
                    <a:pt x="10455" y="1729"/>
                  </a:lnTo>
                  <a:lnTo>
                    <a:pt x="9574" y="1612"/>
                  </a:lnTo>
                  <a:lnTo>
                    <a:pt x="8643" y="1496"/>
                  </a:lnTo>
                  <a:lnTo>
                    <a:pt x="7696" y="1347"/>
                  </a:lnTo>
                  <a:lnTo>
                    <a:pt x="5784" y="1014"/>
                  </a:lnTo>
                  <a:lnTo>
                    <a:pt x="3923" y="682"/>
                  </a:lnTo>
                  <a:lnTo>
                    <a:pt x="2261" y="383"/>
                  </a:lnTo>
                  <a:lnTo>
                    <a:pt x="914" y="133"/>
                  </a:lnTo>
                  <a:lnTo>
                    <a:pt x="399" y="5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7"/>
            <p:cNvSpPr/>
            <p:nvPr/>
          </p:nvSpPr>
          <p:spPr>
            <a:xfrm>
              <a:off x="526075" y="2634125"/>
              <a:ext cx="408900" cy="1198825"/>
            </a:xfrm>
            <a:custGeom>
              <a:rect b="b" l="l" r="r" t="t"/>
              <a:pathLst>
                <a:path extrusionOk="0" h="47953" w="16356">
                  <a:moveTo>
                    <a:pt x="0" y="1"/>
                  </a:moveTo>
                  <a:lnTo>
                    <a:pt x="0" y="233"/>
                  </a:lnTo>
                  <a:lnTo>
                    <a:pt x="50" y="898"/>
                  </a:lnTo>
                  <a:lnTo>
                    <a:pt x="100" y="1364"/>
                  </a:lnTo>
                  <a:lnTo>
                    <a:pt x="150" y="1912"/>
                  </a:lnTo>
                  <a:lnTo>
                    <a:pt x="250" y="2527"/>
                  </a:lnTo>
                  <a:lnTo>
                    <a:pt x="349" y="3192"/>
                  </a:lnTo>
                  <a:lnTo>
                    <a:pt x="499" y="3890"/>
                  </a:lnTo>
                  <a:lnTo>
                    <a:pt x="665" y="4638"/>
                  </a:lnTo>
                  <a:lnTo>
                    <a:pt x="865" y="5419"/>
                  </a:lnTo>
                  <a:lnTo>
                    <a:pt x="1114" y="6200"/>
                  </a:lnTo>
                  <a:lnTo>
                    <a:pt x="1264" y="6599"/>
                  </a:lnTo>
                  <a:lnTo>
                    <a:pt x="1413" y="6998"/>
                  </a:lnTo>
                  <a:lnTo>
                    <a:pt x="1563" y="7397"/>
                  </a:lnTo>
                  <a:lnTo>
                    <a:pt x="1746" y="7796"/>
                  </a:lnTo>
                  <a:lnTo>
                    <a:pt x="1928" y="8178"/>
                  </a:lnTo>
                  <a:lnTo>
                    <a:pt x="2128" y="8561"/>
                  </a:lnTo>
                  <a:lnTo>
                    <a:pt x="2327" y="8943"/>
                  </a:lnTo>
                  <a:lnTo>
                    <a:pt x="2560" y="9308"/>
                  </a:lnTo>
                  <a:lnTo>
                    <a:pt x="3092" y="9525"/>
                  </a:lnTo>
                  <a:lnTo>
                    <a:pt x="3607" y="9741"/>
                  </a:lnTo>
                  <a:lnTo>
                    <a:pt x="4122" y="9973"/>
                  </a:lnTo>
                  <a:lnTo>
                    <a:pt x="4638" y="10206"/>
                  </a:lnTo>
                  <a:lnTo>
                    <a:pt x="5452" y="18251"/>
                  </a:lnTo>
                  <a:lnTo>
                    <a:pt x="6283" y="26578"/>
                  </a:lnTo>
                  <a:lnTo>
                    <a:pt x="5585" y="47952"/>
                  </a:lnTo>
                  <a:lnTo>
                    <a:pt x="16356" y="47952"/>
                  </a:lnTo>
                  <a:lnTo>
                    <a:pt x="16289" y="44794"/>
                  </a:lnTo>
                  <a:lnTo>
                    <a:pt x="16140" y="37664"/>
                  </a:lnTo>
                  <a:lnTo>
                    <a:pt x="15973" y="30118"/>
                  </a:lnTo>
                  <a:lnTo>
                    <a:pt x="15874" y="27292"/>
                  </a:lnTo>
                  <a:lnTo>
                    <a:pt x="15840" y="26312"/>
                  </a:lnTo>
                  <a:lnTo>
                    <a:pt x="15807" y="25697"/>
                  </a:lnTo>
                  <a:lnTo>
                    <a:pt x="15774" y="24899"/>
                  </a:lnTo>
                  <a:lnTo>
                    <a:pt x="15641" y="22855"/>
                  </a:lnTo>
                  <a:lnTo>
                    <a:pt x="15541" y="21475"/>
                  </a:lnTo>
                  <a:lnTo>
                    <a:pt x="15408" y="19879"/>
                  </a:lnTo>
                  <a:lnTo>
                    <a:pt x="15242" y="18101"/>
                  </a:lnTo>
                  <a:lnTo>
                    <a:pt x="15059" y="16190"/>
                  </a:lnTo>
                  <a:lnTo>
                    <a:pt x="14826" y="14178"/>
                  </a:lnTo>
                  <a:lnTo>
                    <a:pt x="14544" y="12101"/>
                  </a:lnTo>
                  <a:lnTo>
                    <a:pt x="14394" y="11037"/>
                  </a:lnTo>
                  <a:lnTo>
                    <a:pt x="14245" y="9973"/>
                  </a:lnTo>
                  <a:lnTo>
                    <a:pt x="14062" y="8910"/>
                  </a:lnTo>
                  <a:lnTo>
                    <a:pt x="13879" y="7846"/>
                  </a:lnTo>
                  <a:lnTo>
                    <a:pt x="13680" y="6799"/>
                  </a:lnTo>
                  <a:lnTo>
                    <a:pt x="13480" y="5752"/>
                  </a:lnTo>
                  <a:lnTo>
                    <a:pt x="13264" y="4738"/>
                  </a:lnTo>
                  <a:lnTo>
                    <a:pt x="13031" y="3724"/>
                  </a:lnTo>
                  <a:lnTo>
                    <a:pt x="12782" y="2743"/>
                  </a:lnTo>
                  <a:lnTo>
                    <a:pt x="12516" y="1796"/>
                  </a:lnTo>
                  <a:lnTo>
                    <a:pt x="12250" y="882"/>
                  </a:lnTo>
                  <a:lnTo>
                    <a:pt x="11968"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7"/>
            <p:cNvSpPr/>
            <p:nvPr/>
          </p:nvSpPr>
          <p:spPr>
            <a:xfrm>
              <a:off x="526075" y="2634125"/>
              <a:ext cx="408900" cy="1198825"/>
            </a:xfrm>
            <a:custGeom>
              <a:rect b="b" l="l" r="r" t="t"/>
              <a:pathLst>
                <a:path extrusionOk="0" fill="none" h="47953" w="16356">
                  <a:moveTo>
                    <a:pt x="4638" y="10206"/>
                  </a:moveTo>
                  <a:lnTo>
                    <a:pt x="4638" y="10206"/>
                  </a:lnTo>
                  <a:lnTo>
                    <a:pt x="5452" y="18251"/>
                  </a:lnTo>
                  <a:lnTo>
                    <a:pt x="6283" y="26578"/>
                  </a:lnTo>
                  <a:lnTo>
                    <a:pt x="6283" y="26578"/>
                  </a:lnTo>
                  <a:lnTo>
                    <a:pt x="5585" y="47952"/>
                  </a:lnTo>
                  <a:lnTo>
                    <a:pt x="16356" y="47952"/>
                  </a:lnTo>
                  <a:lnTo>
                    <a:pt x="16356" y="47952"/>
                  </a:lnTo>
                  <a:lnTo>
                    <a:pt x="16289" y="44794"/>
                  </a:lnTo>
                  <a:lnTo>
                    <a:pt x="16140" y="37664"/>
                  </a:lnTo>
                  <a:lnTo>
                    <a:pt x="15973" y="30118"/>
                  </a:lnTo>
                  <a:lnTo>
                    <a:pt x="15874" y="27292"/>
                  </a:lnTo>
                  <a:lnTo>
                    <a:pt x="15840" y="26312"/>
                  </a:lnTo>
                  <a:lnTo>
                    <a:pt x="15807" y="25697"/>
                  </a:lnTo>
                  <a:lnTo>
                    <a:pt x="15807" y="25697"/>
                  </a:lnTo>
                  <a:lnTo>
                    <a:pt x="15774" y="24899"/>
                  </a:lnTo>
                  <a:lnTo>
                    <a:pt x="15641" y="22855"/>
                  </a:lnTo>
                  <a:lnTo>
                    <a:pt x="15541" y="21475"/>
                  </a:lnTo>
                  <a:lnTo>
                    <a:pt x="15408" y="19879"/>
                  </a:lnTo>
                  <a:lnTo>
                    <a:pt x="15242" y="18101"/>
                  </a:lnTo>
                  <a:lnTo>
                    <a:pt x="15059" y="16190"/>
                  </a:lnTo>
                  <a:lnTo>
                    <a:pt x="14826" y="14178"/>
                  </a:lnTo>
                  <a:lnTo>
                    <a:pt x="14544" y="12101"/>
                  </a:lnTo>
                  <a:lnTo>
                    <a:pt x="14394" y="11037"/>
                  </a:lnTo>
                  <a:lnTo>
                    <a:pt x="14245" y="9973"/>
                  </a:lnTo>
                  <a:lnTo>
                    <a:pt x="14062" y="8910"/>
                  </a:lnTo>
                  <a:lnTo>
                    <a:pt x="13879" y="7846"/>
                  </a:lnTo>
                  <a:lnTo>
                    <a:pt x="13680" y="6799"/>
                  </a:lnTo>
                  <a:lnTo>
                    <a:pt x="13480" y="5752"/>
                  </a:lnTo>
                  <a:lnTo>
                    <a:pt x="13264" y="4738"/>
                  </a:lnTo>
                  <a:lnTo>
                    <a:pt x="13031" y="3724"/>
                  </a:lnTo>
                  <a:lnTo>
                    <a:pt x="12782" y="2743"/>
                  </a:lnTo>
                  <a:lnTo>
                    <a:pt x="12516" y="1796"/>
                  </a:lnTo>
                  <a:lnTo>
                    <a:pt x="12250" y="882"/>
                  </a:lnTo>
                  <a:lnTo>
                    <a:pt x="11968" y="1"/>
                  </a:lnTo>
                  <a:lnTo>
                    <a:pt x="0" y="1"/>
                  </a:lnTo>
                  <a:lnTo>
                    <a:pt x="0" y="1"/>
                  </a:lnTo>
                  <a:lnTo>
                    <a:pt x="0" y="233"/>
                  </a:lnTo>
                  <a:lnTo>
                    <a:pt x="50" y="898"/>
                  </a:lnTo>
                  <a:lnTo>
                    <a:pt x="100" y="1364"/>
                  </a:lnTo>
                  <a:lnTo>
                    <a:pt x="150" y="1912"/>
                  </a:lnTo>
                  <a:lnTo>
                    <a:pt x="250" y="2527"/>
                  </a:lnTo>
                  <a:lnTo>
                    <a:pt x="349" y="3192"/>
                  </a:lnTo>
                  <a:lnTo>
                    <a:pt x="499" y="3890"/>
                  </a:lnTo>
                  <a:lnTo>
                    <a:pt x="665" y="4638"/>
                  </a:lnTo>
                  <a:lnTo>
                    <a:pt x="865" y="5419"/>
                  </a:lnTo>
                  <a:lnTo>
                    <a:pt x="1114" y="6200"/>
                  </a:lnTo>
                  <a:lnTo>
                    <a:pt x="1264" y="6599"/>
                  </a:lnTo>
                  <a:lnTo>
                    <a:pt x="1413" y="6998"/>
                  </a:lnTo>
                  <a:lnTo>
                    <a:pt x="1563" y="7397"/>
                  </a:lnTo>
                  <a:lnTo>
                    <a:pt x="1746" y="7796"/>
                  </a:lnTo>
                  <a:lnTo>
                    <a:pt x="1928" y="8178"/>
                  </a:lnTo>
                  <a:lnTo>
                    <a:pt x="2128" y="8561"/>
                  </a:lnTo>
                  <a:lnTo>
                    <a:pt x="2327" y="8943"/>
                  </a:lnTo>
                  <a:lnTo>
                    <a:pt x="2560" y="9308"/>
                  </a:lnTo>
                  <a:lnTo>
                    <a:pt x="2560" y="9308"/>
                  </a:lnTo>
                  <a:lnTo>
                    <a:pt x="3092" y="9525"/>
                  </a:lnTo>
                  <a:lnTo>
                    <a:pt x="3607" y="9741"/>
                  </a:lnTo>
                  <a:lnTo>
                    <a:pt x="4122" y="9973"/>
                  </a:lnTo>
                  <a:lnTo>
                    <a:pt x="4638" y="1020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7"/>
            <p:cNvSpPr/>
            <p:nvPr/>
          </p:nvSpPr>
          <p:spPr>
            <a:xfrm>
              <a:off x="678575" y="3779725"/>
              <a:ext cx="240200" cy="6275"/>
            </a:xfrm>
            <a:custGeom>
              <a:rect b="b" l="l" r="r" t="t"/>
              <a:pathLst>
                <a:path extrusionOk="0" h="251" w="9608">
                  <a:moveTo>
                    <a:pt x="532" y="1"/>
                  </a:moveTo>
                  <a:lnTo>
                    <a:pt x="266" y="34"/>
                  </a:lnTo>
                  <a:lnTo>
                    <a:pt x="17" y="51"/>
                  </a:lnTo>
                  <a:lnTo>
                    <a:pt x="0" y="67"/>
                  </a:lnTo>
                  <a:lnTo>
                    <a:pt x="17" y="101"/>
                  </a:lnTo>
                  <a:lnTo>
                    <a:pt x="449" y="151"/>
                  </a:lnTo>
                  <a:lnTo>
                    <a:pt x="898" y="151"/>
                  </a:lnTo>
                  <a:lnTo>
                    <a:pt x="1363" y="167"/>
                  </a:lnTo>
                  <a:lnTo>
                    <a:pt x="1845" y="184"/>
                  </a:lnTo>
                  <a:lnTo>
                    <a:pt x="3690" y="217"/>
                  </a:lnTo>
                  <a:lnTo>
                    <a:pt x="5568" y="250"/>
                  </a:lnTo>
                  <a:lnTo>
                    <a:pt x="7962" y="250"/>
                  </a:lnTo>
                  <a:lnTo>
                    <a:pt x="8494" y="234"/>
                  </a:lnTo>
                  <a:lnTo>
                    <a:pt x="9026" y="234"/>
                  </a:lnTo>
                  <a:lnTo>
                    <a:pt x="9292" y="217"/>
                  </a:lnTo>
                  <a:lnTo>
                    <a:pt x="9558" y="200"/>
                  </a:lnTo>
                  <a:lnTo>
                    <a:pt x="9591" y="184"/>
                  </a:lnTo>
                  <a:lnTo>
                    <a:pt x="9607" y="167"/>
                  </a:lnTo>
                  <a:lnTo>
                    <a:pt x="9607" y="134"/>
                  </a:lnTo>
                  <a:lnTo>
                    <a:pt x="9574" y="117"/>
                  </a:lnTo>
                  <a:lnTo>
                    <a:pt x="9358" y="101"/>
                  </a:lnTo>
                  <a:lnTo>
                    <a:pt x="9125" y="84"/>
                  </a:lnTo>
                  <a:lnTo>
                    <a:pt x="8677" y="67"/>
                  </a:lnTo>
                  <a:lnTo>
                    <a:pt x="8211" y="51"/>
                  </a:lnTo>
                  <a:lnTo>
                    <a:pt x="7746" y="34"/>
                  </a:lnTo>
                  <a:lnTo>
                    <a:pt x="585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7"/>
            <p:cNvSpPr/>
            <p:nvPr/>
          </p:nvSpPr>
          <p:spPr>
            <a:xfrm>
              <a:off x="771225" y="2658225"/>
              <a:ext cx="90625" cy="1096200"/>
            </a:xfrm>
            <a:custGeom>
              <a:rect b="b" l="l" r="r" t="t"/>
              <a:pathLst>
                <a:path extrusionOk="0" h="43848" w="3625">
                  <a:moveTo>
                    <a:pt x="1" y="1"/>
                  </a:moveTo>
                  <a:lnTo>
                    <a:pt x="234" y="1048"/>
                  </a:lnTo>
                  <a:lnTo>
                    <a:pt x="466" y="2112"/>
                  </a:lnTo>
                  <a:lnTo>
                    <a:pt x="666" y="3159"/>
                  </a:lnTo>
                  <a:lnTo>
                    <a:pt x="865" y="4206"/>
                  </a:lnTo>
                  <a:lnTo>
                    <a:pt x="1048" y="5270"/>
                  </a:lnTo>
                  <a:lnTo>
                    <a:pt x="1198" y="6333"/>
                  </a:lnTo>
                  <a:lnTo>
                    <a:pt x="1347" y="7397"/>
                  </a:lnTo>
                  <a:lnTo>
                    <a:pt x="1480" y="8461"/>
                  </a:lnTo>
                  <a:lnTo>
                    <a:pt x="1746" y="10572"/>
                  </a:lnTo>
                  <a:lnTo>
                    <a:pt x="1995" y="12683"/>
                  </a:lnTo>
                  <a:lnTo>
                    <a:pt x="2245" y="14793"/>
                  </a:lnTo>
                  <a:lnTo>
                    <a:pt x="2461" y="16904"/>
                  </a:lnTo>
                  <a:lnTo>
                    <a:pt x="2677" y="19048"/>
                  </a:lnTo>
                  <a:lnTo>
                    <a:pt x="2843" y="21209"/>
                  </a:lnTo>
                  <a:lnTo>
                    <a:pt x="2993" y="23353"/>
                  </a:lnTo>
                  <a:lnTo>
                    <a:pt x="3109" y="25514"/>
                  </a:lnTo>
                  <a:lnTo>
                    <a:pt x="3209" y="27658"/>
                  </a:lnTo>
                  <a:lnTo>
                    <a:pt x="3275" y="29819"/>
                  </a:lnTo>
                  <a:lnTo>
                    <a:pt x="3308" y="31980"/>
                  </a:lnTo>
                  <a:lnTo>
                    <a:pt x="3342" y="34124"/>
                  </a:lnTo>
                  <a:lnTo>
                    <a:pt x="3342" y="36550"/>
                  </a:lnTo>
                  <a:lnTo>
                    <a:pt x="3308" y="38977"/>
                  </a:lnTo>
                  <a:lnTo>
                    <a:pt x="3242" y="41404"/>
                  </a:lnTo>
                  <a:lnTo>
                    <a:pt x="3176" y="43830"/>
                  </a:lnTo>
                  <a:lnTo>
                    <a:pt x="3192" y="43847"/>
                  </a:lnTo>
                  <a:lnTo>
                    <a:pt x="3209" y="43847"/>
                  </a:lnTo>
                  <a:lnTo>
                    <a:pt x="3225" y="43830"/>
                  </a:lnTo>
                  <a:lnTo>
                    <a:pt x="3375" y="41670"/>
                  </a:lnTo>
                  <a:lnTo>
                    <a:pt x="3491" y="39509"/>
                  </a:lnTo>
                  <a:lnTo>
                    <a:pt x="3574" y="37332"/>
                  </a:lnTo>
                  <a:lnTo>
                    <a:pt x="3608" y="35171"/>
                  </a:lnTo>
                  <a:lnTo>
                    <a:pt x="3624" y="33010"/>
                  </a:lnTo>
                  <a:lnTo>
                    <a:pt x="3591" y="30833"/>
                  </a:lnTo>
                  <a:lnTo>
                    <a:pt x="3525" y="28672"/>
                  </a:lnTo>
                  <a:lnTo>
                    <a:pt x="3425" y="26495"/>
                  </a:lnTo>
                  <a:lnTo>
                    <a:pt x="3308" y="24351"/>
                  </a:lnTo>
                  <a:lnTo>
                    <a:pt x="3159" y="22190"/>
                  </a:lnTo>
                  <a:lnTo>
                    <a:pt x="2993" y="20029"/>
                  </a:lnTo>
                  <a:lnTo>
                    <a:pt x="2793" y="17885"/>
                  </a:lnTo>
                  <a:lnTo>
                    <a:pt x="2561" y="15741"/>
                  </a:lnTo>
                  <a:lnTo>
                    <a:pt x="2328" y="13597"/>
                  </a:lnTo>
                  <a:lnTo>
                    <a:pt x="2062" y="11453"/>
                  </a:lnTo>
                  <a:lnTo>
                    <a:pt x="1779" y="9308"/>
                  </a:lnTo>
                  <a:lnTo>
                    <a:pt x="1613" y="8128"/>
                  </a:lnTo>
                  <a:lnTo>
                    <a:pt x="1447" y="6965"/>
                  </a:lnTo>
                  <a:lnTo>
                    <a:pt x="1264" y="5785"/>
                  </a:lnTo>
                  <a:lnTo>
                    <a:pt x="1065" y="4621"/>
                  </a:lnTo>
                  <a:lnTo>
                    <a:pt x="849" y="3458"/>
                  </a:lnTo>
                  <a:lnTo>
                    <a:pt x="599" y="2311"/>
                  </a:lnTo>
                  <a:lnTo>
                    <a:pt x="317" y="1148"/>
                  </a:ln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7"/>
            <p:cNvSpPr/>
            <p:nvPr/>
          </p:nvSpPr>
          <p:spPr>
            <a:xfrm>
              <a:off x="806975" y="2688975"/>
              <a:ext cx="41575" cy="84375"/>
            </a:xfrm>
            <a:custGeom>
              <a:rect b="b" l="l" r="r" t="t"/>
              <a:pathLst>
                <a:path extrusionOk="0" h="3375" w="1663">
                  <a:moveTo>
                    <a:pt x="1396" y="1"/>
                  </a:moveTo>
                  <a:lnTo>
                    <a:pt x="1380" y="17"/>
                  </a:lnTo>
                  <a:lnTo>
                    <a:pt x="1430" y="533"/>
                  </a:lnTo>
                  <a:lnTo>
                    <a:pt x="1446" y="798"/>
                  </a:lnTo>
                  <a:lnTo>
                    <a:pt x="1446" y="1064"/>
                  </a:lnTo>
                  <a:lnTo>
                    <a:pt x="1430" y="1330"/>
                  </a:lnTo>
                  <a:lnTo>
                    <a:pt x="1396" y="1580"/>
                  </a:lnTo>
                  <a:lnTo>
                    <a:pt x="1347" y="1846"/>
                  </a:lnTo>
                  <a:lnTo>
                    <a:pt x="1247" y="2078"/>
                  </a:lnTo>
                  <a:lnTo>
                    <a:pt x="1131" y="2278"/>
                  </a:lnTo>
                  <a:lnTo>
                    <a:pt x="998" y="2461"/>
                  </a:lnTo>
                  <a:lnTo>
                    <a:pt x="865" y="2627"/>
                  </a:lnTo>
                  <a:lnTo>
                    <a:pt x="698" y="2793"/>
                  </a:lnTo>
                  <a:lnTo>
                    <a:pt x="349" y="3076"/>
                  </a:lnTo>
                  <a:lnTo>
                    <a:pt x="0" y="3342"/>
                  </a:lnTo>
                  <a:lnTo>
                    <a:pt x="0" y="3358"/>
                  </a:lnTo>
                  <a:lnTo>
                    <a:pt x="17" y="3375"/>
                  </a:lnTo>
                  <a:lnTo>
                    <a:pt x="250" y="3292"/>
                  </a:lnTo>
                  <a:lnTo>
                    <a:pt x="482" y="3209"/>
                  </a:lnTo>
                  <a:lnTo>
                    <a:pt x="698" y="3092"/>
                  </a:lnTo>
                  <a:lnTo>
                    <a:pt x="914" y="2959"/>
                  </a:lnTo>
                  <a:lnTo>
                    <a:pt x="1097" y="2810"/>
                  </a:lnTo>
                  <a:lnTo>
                    <a:pt x="1263" y="2627"/>
                  </a:lnTo>
                  <a:lnTo>
                    <a:pt x="1396" y="2427"/>
                  </a:lnTo>
                  <a:lnTo>
                    <a:pt x="1463" y="2328"/>
                  </a:lnTo>
                  <a:lnTo>
                    <a:pt x="1513" y="2211"/>
                  </a:lnTo>
                  <a:lnTo>
                    <a:pt x="1596" y="1945"/>
                  </a:lnTo>
                  <a:lnTo>
                    <a:pt x="1646" y="1679"/>
                  </a:lnTo>
                  <a:lnTo>
                    <a:pt x="1662" y="1397"/>
                  </a:lnTo>
                  <a:lnTo>
                    <a:pt x="1646" y="1114"/>
                  </a:lnTo>
                  <a:lnTo>
                    <a:pt x="1613" y="848"/>
                  </a:lnTo>
                  <a:lnTo>
                    <a:pt x="1563" y="566"/>
                  </a:lnTo>
                  <a:lnTo>
                    <a:pt x="1496" y="283"/>
                  </a:lnTo>
                  <a:lnTo>
                    <a:pt x="1430" y="17"/>
                  </a:lnTo>
                  <a:lnTo>
                    <a:pt x="141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7"/>
            <p:cNvSpPr/>
            <p:nvPr/>
          </p:nvSpPr>
          <p:spPr>
            <a:xfrm>
              <a:off x="520250" y="2872225"/>
              <a:ext cx="194500" cy="18300"/>
            </a:xfrm>
            <a:custGeom>
              <a:rect b="b" l="l" r="r" t="t"/>
              <a:pathLst>
                <a:path extrusionOk="0" h="732" w="7780">
                  <a:moveTo>
                    <a:pt x="2943" y="1"/>
                  </a:moveTo>
                  <a:lnTo>
                    <a:pt x="2776" y="17"/>
                  </a:lnTo>
                  <a:lnTo>
                    <a:pt x="2610" y="50"/>
                  </a:lnTo>
                  <a:lnTo>
                    <a:pt x="2228" y="134"/>
                  </a:lnTo>
                  <a:lnTo>
                    <a:pt x="1829" y="183"/>
                  </a:lnTo>
                  <a:lnTo>
                    <a:pt x="1380" y="233"/>
                  </a:lnTo>
                  <a:lnTo>
                    <a:pt x="932" y="266"/>
                  </a:lnTo>
                  <a:lnTo>
                    <a:pt x="466" y="266"/>
                  </a:lnTo>
                  <a:lnTo>
                    <a:pt x="17" y="233"/>
                  </a:lnTo>
                  <a:lnTo>
                    <a:pt x="1" y="233"/>
                  </a:lnTo>
                  <a:lnTo>
                    <a:pt x="1" y="250"/>
                  </a:lnTo>
                  <a:lnTo>
                    <a:pt x="1" y="266"/>
                  </a:lnTo>
                  <a:lnTo>
                    <a:pt x="17" y="266"/>
                  </a:lnTo>
                  <a:lnTo>
                    <a:pt x="400" y="333"/>
                  </a:lnTo>
                  <a:lnTo>
                    <a:pt x="782" y="383"/>
                  </a:lnTo>
                  <a:lnTo>
                    <a:pt x="1164" y="416"/>
                  </a:lnTo>
                  <a:lnTo>
                    <a:pt x="1563" y="433"/>
                  </a:lnTo>
                  <a:lnTo>
                    <a:pt x="1962" y="399"/>
                  </a:lnTo>
                  <a:lnTo>
                    <a:pt x="2361" y="350"/>
                  </a:lnTo>
                  <a:lnTo>
                    <a:pt x="2544" y="316"/>
                  </a:lnTo>
                  <a:lnTo>
                    <a:pt x="2727" y="283"/>
                  </a:lnTo>
                  <a:lnTo>
                    <a:pt x="2909" y="266"/>
                  </a:lnTo>
                  <a:lnTo>
                    <a:pt x="3092" y="266"/>
                  </a:lnTo>
                  <a:lnTo>
                    <a:pt x="3458" y="366"/>
                  </a:lnTo>
                  <a:lnTo>
                    <a:pt x="3824" y="516"/>
                  </a:lnTo>
                  <a:lnTo>
                    <a:pt x="4189" y="599"/>
                  </a:lnTo>
                  <a:lnTo>
                    <a:pt x="4555" y="665"/>
                  </a:lnTo>
                  <a:lnTo>
                    <a:pt x="4937" y="699"/>
                  </a:lnTo>
                  <a:lnTo>
                    <a:pt x="5303" y="715"/>
                  </a:lnTo>
                  <a:lnTo>
                    <a:pt x="5685" y="732"/>
                  </a:lnTo>
                  <a:lnTo>
                    <a:pt x="6067" y="699"/>
                  </a:lnTo>
                  <a:lnTo>
                    <a:pt x="6483" y="682"/>
                  </a:lnTo>
                  <a:lnTo>
                    <a:pt x="6915" y="632"/>
                  </a:lnTo>
                  <a:lnTo>
                    <a:pt x="7331" y="566"/>
                  </a:lnTo>
                  <a:lnTo>
                    <a:pt x="7730" y="449"/>
                  </a:lnTo>
                  <a:lnTo>
                    <a:pt x="7763" y="433"/>
                  </a:lnTo>
                  <a:lnTo>
                    <a:pt x="7779" y="383"/>
                  </a:lnTo>
                  <a:lnTo>
                    <a:pt x="7746" y="350"/>
                  </a:lnTo>
                  <a:lnTo>
                    <a:pt x="7696" y="333"/>
                  </a:lnTo>
                  <a:lnTo>
                    <a:pt x="6948" y="333"/>
                  </a:lnTo>
                  <a:lnTo>
                    <a:pt x="6566" y="366"/>
                  </a:lnTo>
                  <a:lnTo>
                    <a:pt x="6200" y="383"/>
                  </a:lnTo>
                  <a:lnTo>
                    <a:pt x="5835" y="399"/>
                  </a:lnTo>
                  <a:lnTo>
                    <a:pt x="5469" y="399"/>
                  </a:lnTo>
                  <a:lnTo>
                    <a:pt x="5103" y="383"/>
                  </a:lnTo>
                  <a:lnTo>
                    <a:pt x="4738" y="366"/>
                  </a:lnTo>
                  <a:lnTo>
                    <a:pt x="4372" y="316"/>
                  </a:lnTo>
                  <a:lnTo>
                    <a:pt x="4006" y="250"/>
                  </a:lnTo>
                  <a:lnTo>
                    <a:pt x="3824" y="200"/>
                  </a:lnTo>
                  <a:lnTo>
                    <a:pt x="3641" y="134"/>
                  </a:lnTo>
                  <a:lnTo>
                    <a:pt x="3292" y="17"/>
                  </a:lnTo>
                  <a:lnTo>
                    <a:pt x="312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7"/>
            <p:cNvSpPr/>
            <p:nvPr/>
          </p:nvSpPr>
          <p:spPr>
            <a:xfrm>
              <a:off x="683550" y="3276525"/>
              <a:ext cx="450" cy="1275"/>
            </a:xfrm>
            <a:custGeom>
              <a:rect b="b" l="l" r="r" t="t"/>
              <a:pathLst>
                <a:path extrusionOk="0" h="51" w="18">
                  <a:moveTo>
                    <a:pt x="1" y="1"/>
                  </a:moveTo>
                  <a:lnTo>
                    <a:pt x="1" y="17"/>
                  </a:lnTo>
                  <a:lnTo>
                    <a:pt x="1" y="51"/>
                  </a:lnTo>
                  <a:lnTo>
                    <a:pt x="17" y="51"/>
                  </a:lnTo>
                  <a:lnTo>
                    <a:pt x="17" y="17"/>
                  </a:ln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7"/>
            <p:cNvSpPr/>
            <p:nvPr/>
          </p:nvSpPr>
          <p:spPr>
            <a:xfrm>
              <a:off x="642000" y="2885950"/>
              <a:ext cx="40750" cy="399750"/>
            </a:xfrm>
            <a:custGeom>
              <a:rect b="b" l="l" r="r" t="t"/>
              <a:pathLst>
                <a:path extrusionOk="0" h="15990" w="1630">
                  <a:moveTo>
                    <a:pt x="1" y="0"/>
                  </a:moveTo>
                  <a:lnTo>
                    <a:pt x="1" y="17"/>
                  </a:lnTo>
                  <a:lnTo>
                    <a:pt x="17" y="798"/>
                  </a:lnTo>
                  <a:lnTo>
                    <a:pt x="84" y="1579"/>
                  </a:lnTo>
                  <a:lnTo>
                    <a:pt x="217" y="3125"/>
                  </a:lnTo>
                  <a:lnTo>
                    <a:pt x="483" y="6233"/>
                  </a:lnTo>
                  <a:lnTo>
                    <a:pt x="782" y="9341"/>
                  </a:lnTo>
                  <a:lnTo>
                    <a:pt x="931" y="10903"/>
                  </a:lnTo>
                  <a:lnTo>
                    <a:pt x="1114" y="12449"/>
                  </a:lnTo>
                  <a:lnTo>
                    <a:pt x="1330" y="14211"/>
                  </a:lnTo>
                  <a:lnTo>
                    <a:pt x="1463" y="15092"/>
                  </a:lnTo>
                  <a:lnTo>
                    <a:pt x="1580" y="15973"/>
                  </a:lnTo>
                  <a:lnTo>
                    <a:pt x="1596" y="15989"/>
                  </a:lnTo>
                  <a:lnTo>
                    <a:pt x="1613" y="15989"/>
                  </a:lnTo>
                  <a:lnTo>
                    <a:pt x="1630" y="15973"/>
                  </a:lnTo>
                  <a:lnTo>
                    <a:pt x="1563" y="15208"/>
                  </a:lnTo>
                  <a:lnTo>
                    <a:pt x="1513" y="14427"/>
                  </a:lnTo>
                  <a:lnTo>
                    <a:pt x="1447" y="13646"/>
                  </a:lnTo>
                  <a:lnTo>
                    <a:pt x="1397" y="12865"/>
                  </a:lnTo>
                  <a:lnTo>
                    <a:pt x="1247" y="11319"/>
                  </a:lnTo>
                  <a:lnTo>
                    <a:pt x="1081" y="9757"/>
                  </a:lnTo>
                  <a:lnTo>
                    <a:pt x="449" y="3540"/>
                  </a:lnTo>
                  <a:lnTo>
                    <a:pt x="283" y="1778"/>
                  </a:lnTo>
                  <a:lnTo>
                    <a:pt x="167" y="898"/>
                  </a:lnTo>
                  <a:lnTo>
                    <a:pt x="51" y="17"/>
                  </a:ln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7"/>
            <p:cNvSpPr/>
            <p:nvPr/>
          </p:nvSpPr>
          <p:spPr>
            <a:xfrm>
              <a:off x="670250" y="2191175"/>
              <a:ext cx="71925" cy="137975"/>
            </a:xfrm>
            <a:custGeom>
              <a:rect b="b" l="l" r="r" t="t"/>
              <a:pathLst>
                <a:path extrusionOk="0" h="5519" w="2877">
                  <a:moveTo>
                    <a:pt x="151" y="1"/>
                  </a:moveTo>
                  <a:lnTo>
                    <a:pt x="51" y="1231"/>
                  </a:lnTo>
                  <a:lnTo>
                    <a:pt x="51" y="1330"/>
                  </a:lnTo>
                  <a:lnTo>
                    <a:pt x="51" y="1430"/>
                  </a:lnTo>
                  <a:lnTo>
                    <a:pt x="51" y="1596"/>
                  </a:lnTo>
                  <a:lnTo>
                    <a:pt x="34" y="1746"/>
                  </a:lnTo>
                  <a:lnTo>
                    <a:pt x="34" y="1879"/>
                  </a:lnTo>
                  <a:lnTo>
                    <a:pt x="34" y="1979"/>
                  </a:lnTo>
                  <a:lnTo>
                    <a:pt x="34" y="2244"/>
                  </a:lnTo>
                  <a:lnTo>
                    <a:pt x="1" y="2677"/>
                  </a:lnTo>
                  <a:lnTo>
                    <a:pt x="1" y="3109"/>
                  </a:lnTo>
                  <a:lnTo>
                    <a:pt x="18" y="3558"/>
                  </a:lnTo>
                  <a:lnTo>
                    <a:pt x="34" y="3990"/>
                  </a:lnTo>
                  <a:lnTo>
                    <a:pt x="117" y="4123"/>
                  </a:lnTo>
                  <a:lnTo>
                    <a:pt x="284" y="4339"/>
                  </a:lnTo>
                  <a:lnTo>
                    <a:pt x="516" y="4605"/>
                  </a:lnTo>
                  <a:lnTo>
                    <a:pt x="832" y="4887"/>
                  </a:lnTo>
                  <a:lnTo>
                    <a:pt x="998" y="5020"/>
                  </a:lnTo>
                  <a:lnTo>
                    <a:pt x="1181" y="5153"/>
                  </a:lnTo>
                  <a:lnTo>
                    <a:pt x="1364" y="5253"/>
                  </a:lnTo>
                  <a:lnTo>
                    <a:pt x="1563" y="5353"/>
                  </a:lnTo>
                  <a:lnTo>
                    <a:pt x="1763" y="5436"/>
                  </a:lnTo>
                  <a:lnTo>
                    <a:pt x="1962" y="5486"/>
                  </a:lnTo>
                  <a:lnTo>
                    <a:pt x="2162" y="5519"/>
                  </a:lnTo>
                  <a:lnTo>
                    <a:pt x="2361" y="5502"/>
                  </a:lnTo>
                  <a:lnTo>
                    <a:pt x="2394" y="5502"/>
                  </a:lnTo>
                  <a:lnTo>
                    <a:pt x="2411" y="5486"/>
                  </a:lnTo>
                  <a:lnTo>
                    <a:pt x="2461" y="5419"/>
                  </a:lnTo>
                  <a:lnTo>
                    <a:pt x="2511" y="5319"/>
                  </a:lnTo>
                  <a:lnTo>
                    <a:pt x="2544" y="5186"/>
                  </a:lnTo>
                  <a:lnTo>
                    <a:pt x="2577" y="4887"/>
                  </a:lnTo>
                  <a:lnTo>
                    <a:pt x="2594" y="4538"/>
                  </a:lnTo>
                  <a:lnTo>
                    <a:pt x="2594" y="4189"/>
                  </a:lnTo>
                  <a:lnTo>
                    <a:pt x="2577" y="3890"/>
                  </a:lnTo>
                  <a:lnTo>
                    <a:pt x="2561" y="3591"/>
                  </a:lnTo>
                  <a:lnTo>
                    <a:pt x="2577" y="3458"/>
                  </a:lnTo>
                  <a:lnTo>
                    <a:pt x="2876" y="1480"/>
                  </a:lnTo>
                  <a:lnTo>
                    <a:pt x="500" y="183"/>
                  </a:lnTo>
                  <a:lnTo>
                    <a:pt x="151" y="1"/>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7"/>
            <p:cNvSpPr/>
            <p:nvPr/>
          </p:nvSpPr>
          <p:spPr>
            <a:xfrm>
              <a:off x="671500" y="2191600"/>
              <a:ext cx="70675" cy="86025"/>
            </a:xfrm>
            <a:custGeom>
              <a:rect b="b" l="l" r="r" t="t"/>
              <a:pathLst>
                <a:path extrusionOk="0" h="3441" w="2827">
                  <a:moveTo>
                    <a:pt x="101" y="0"/>
                  </a:moveTo>
                  <a:lnTo>
                    <a:pt x="1" y="1214"/>
                  </a:lnTo>
                  <a:lnTo>
                    <a:pt x="101" y="1413"/>
                  </a:lnTo>
                  <a:lnTo>
                    <a:pt x="200" y="1613"/>
                  </a:lnTo>
                  <a:lnTo>
                    <a:pt x="317" y="1795"/>
                  </a:lnTo>
                  <a:lnTo>
                    <a:pt x="433" y="1978"/>
                  </a:lnTo>
                  <a:lnTo>
                    <a:pt x="566" y="2144"/>
                  </a:lnTo>
                  <a:lnTo>
                    <a:pt x="716" y="2311"/>
                  </a:lnTo>
                  <a:lnTo>
                    <a:pt x="865" y="2460"/>
                  </a:lnTo>
                  <a:lnTo>
                    <a:pt x="1015" y="2610"/>
                  </a:lnTo>
                  <a:lnTo>
                    <a:pt x="1181" y="2743"/>
                  </a:lnTo>
                  <a:lnTo>
                    <a:pt x="1364" y="2876"/>
                  </a:lnTo>
                  <a:lnTo>
                    <a:pt x="1530" y="2992"/>
                  </a:lnTo>
                  <a:lnTo>
                    <a:pt x="1729" y="3108"/>
                  </a:lnTo>
                  <a:lnTo>
                    <a:pt x="1912" y="3208"/>
                  </a:lnTo>
                  <a:lnTo>
                    <a:pt x="2112" y="3291"/>
                  </a:lnTo>
                  <a:lnTo>
                    <a:pt x="2311" y="3374"/>
                  </a:lnTo>
                  <a:lnTo>
                    <a:pt x="2527" y="3441"/>
                  </a:lnTo>
                  <a:lnTo>
                    <a:pt x="2826" y="1463"/>
                  </a:lnTo>
                  <a:lnTo>
                    <a:pt x="433" y="166"/>
                  </a:lnTo>
                  <a:lnTo>
                    <a:pt x="10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7"/>
            <p:cNvSpPr/>
            <p:nvPr/>
          </p:nvSpPr>
          <p:spPr>
            <a:xfrm>
              <a:off x="650725" y="2054875"/>
              <a:ext cx="164575" cy="203225"/>
            </a:xfrm>
            <a:custGeom>
              <a:rect b="b" l="l" r="r" t="t"/>
              <a:pathLst>
                <a:path extrusionOk="0" h="8129" w="6583">
                  <a:moveTo>
                    <a:pt x="3059" y="1"/>
                  </a:moveTo>
                  <a:lnTo>
                    <a:pt x="2760" y="18"/>
                  </a:lnTo>
                  <a:lnTo>
                    <a:pt x="2461" y="51"/>
                  </a:lnTo>
                  <a:lnTo>
                    <a:pt x="2178" y="117"/>
                  </a:lnTo>
                  <a:lnTo>
                    <a:pt x="1896" y="200"/>
                  </a:lnTo>
                  <a:lnTo>
                    <a:pt x="1613" y="317"/>
                  </a:lnTo>
                  <a:lnTo>
                    <a:pt x="1364" y="466"/>
                  </a:lnTo>
                  <a:lnTo>
                    <a:pt x="1098" y="633"/>
                  </a:lnTo>
                  <a:lnTo>
                    <a:pt x="865" y="832"/>
                  </a:lnTo>
                  <a:lnTo>
                    <a:pt x="666" y="1048"/>
                  </a:lnTo>
                  <a:lnTo>
                    <a:pt x="566" y="1181"/>
                  </a:lnTo>
                  <a:lnTo>
                    <a:pt x="466" y="1314"/>
                  </a:lnTo>
                  <a:lnTo>
                    <a:pt x="383" y="1464"/>
                  </a:lnTo>
                  <a:lnTo>
                    <a:pt x="317" y="1613"/>
                  </a:lnTo>
                  <a:lnTo>
                    <a:pt x="233" y="1763"/>
                  </a:lnTo>
                  <a:lnTo>
                    <a:pt x="184" y="1929"/>
                  </a:lnTo>
                  <a:lnTo>
                    <a:pt x="117" y="2112"/>
                  </a:lnTo>
                  <a:lnTo>
                    <a:pt x="84" y="2295"/>
                  </a:lnTo>
                  <a:lnTo>
                    <a:pt x="51" y="2494"/>
                  </a:lnTo>
                  <a:lnTo>
                    <a:pt x="17" y="2694"/>
                  </a:lnTo>
                  <a:lnTo>
                    <a:pt x="1" y="2910"/>
                  </a:lnTo>
                  <a:lnTo>
                    <a:pt x="1" y="3126"/>
                  </a:lnTo>
                  <a:lnTo>
                    <a:pt x="1" y="3358"/>
                  </a:lnTo>
                  <a:lnTo>
                    <a:pt x="17" y="3608"/>
                  </a:lnTo>
                  <a:lnTo>
                    <a:pt x="51" y="3857"/>
                  </a:lnTo>
                  <a:lnTo>
                    <a:pt x="100" y="4123"/>
                  </a:lnTo>
                  <a:lnTo>
                    <a:pt x="150" y="4389"/>
                  </a:lnTo>
                  <a:lnTo>
                    <a:pt x="217" y="4671"/>
                  </a:lnTo>
                  <a:lnTo>
                    <a:pt x="300" y="4971"/>
                  </a:lnTo>
                  <a:lnTo>
                    <a:pt x="400" y="5286"/>
                  </a:lnTo>
                  <a:lnTo>
                    <a:pt x="499" y="5586"/>
                  </a:lnTo>
                  <a:lnTo>
                    <a:pt x="616" y="5852"/>
                  </a:lnTo>
                  <a:lnTo>
                    <a:pt x="732" y="6117"/>
                  </a:lnTo>
                  <a:lnTo>
                    <a:pt x="848" y="6350"/>
                  </a:lnTo>
                  <a:lnTo>
                    <a:pt x="981" y="6583"/>
                  </a:lnTo>
                  <a:lnTo>
                    <a:pt x="1114" y="6782"/>
                  </a:lnTo>
                  <a:lnTo>
                    <a:pt x="1247" y="6965"/>
                  </a:lnTo>
                  <a:lnTo>
                    <a:pt x="1397" y="7131"/>
                  </a:lnTo>
                  <a:lnTo>
                    <a:pt x="1530" y="7281"/>
                  </a:lnTo>
                  <a:lnTo>
                    <a:pt x="1679" y="7414"/>
                  </a:lnTo>
                  <a:lnTo>
                    <a:pt x="1829" y="7530"/>
                  </a:lnTo>
                  <a:lnTo>
                    <a:pt x="1979" y="7647"/>
                  </a:lnTo>
                  <a:lnTo>
                    <a:pt x="2128" y="7746"/>
                  </a:lnTo>
                  <a:lnTo>
                    <a:pt x="2278" y="7829"/>
                  </a:lnTo>
                  <a:lnTo>
                    <a:pt x="2577" y="7946"/>
                  </a:lnTo>
                  <a:lnTo>
                    <a:pt x="2876" y="8046"/>
                  </a:lnTo>
                  <a:lnTo>
                    <a:pt x="3159" y="8095"/>
                  </a:lnTo>
                  <a:lnTo>
                    <a:pt x="3425" y="8129"/>
                  </a:lnTo>
                  <a:lnTo>
                    <a:pt x="3923" y="8129"/>
                  </a:lnTo>
                  <a:lnTo>
                    <a:pt x="4123" y="8095"/>
                  </a:lnTo>
                  <a:lnTo>
                    <a:pt x="4455" y="8046"/>
                  </a:lnTo>
                  <a:lnTo>
                    <a:pt x="4605" y="8012"/>
                  </a:lnTo>
                  <a:lnTo>
                    <a:pt x="4788" y="7962"/>
                  </a:lnTo>
                  <a:lnTo>
                    <a:pt x="4970" y="7896"/>
                  </a:lnTo>
                  <a:lnTo>
                    <a:pt x="5187" y="7796"/>
                  </a:lnTo>
                  <a:lnTo>
                    <a:pt x="5386" y="7663"/>
                  </a:lnTo>
                  <a:lnTo>
                    <a:pt x="5602" y="7497"/>
                  </a:lnTo>
                  <a:lnTo>
                    <a:pt x="5802" y="7314"/>
                  </a:lnTo>
                  <a:lnTo>
                    <a:pt x="5984" y="7082"/>
                  </a:lnTo>
                  <a:lnTo>
                    <a:pt x="6167" y="6816"/>
                  </a:lnTo>
                  <a:lnTo>
                    <a:pt x="6250" y="6666"/>
                  </a:lnTo>
                  <a:lnTo>
                    <a:pt x="6317" y="6516"/>
                  </a:lnTo>
                  <a:lnTo>
                    <a:pt x="6383" y="6334"/>
                  </a:lnTo>
                  <a:lnTo>
                    <a:pt x="6433" y="6151"/>
                  </a:lnTo>
                  <a:lnTo>
                    <a:pt x="6483" y="5968"/>
                  </a:lnTo>
                  <a:lnTo>
                    <a:pt x="6533" y="5752"/>
                  </a:lnTo>
                  <a:lnTo>
                    <a:pt x="6549" y="5536"/>
                  </a:lnTo>
                  <a:lnTo>
                    <a:pt x="6566" y="5320"/>
                  </a:lnTo>
                  <a:lnTo>
                    <a:pt x="6583" y="5070"/>
                  </a:lnTo>
                  <a:lnTo>
                    <a:pt x="6566" y="4804"/>
                  </a:lnTo>
                  <a:lnTo>
                    <a:pt x="6549" y="4538"/>
                  </a:lnTo>
                  <a:lnTo>
                    <a:pt x="6516" y="4256"/>
                  </a:lnTo>
                  <a:lnTo>
                    <a:pt x="6483" y="3957"/>
                  </a:lnTo>
                  <a:lnTo>
                    <a:pt x="6417" y="3641"/>
                  </a:lnTo>
                  <a:lnTo>
                    <a:pt x="6333" y="3325"/>
                  </a:lnTo>
                  <a:lnTo>
                    <a:pt x="6267" y="3043"/>
                  </a:lnTo>
                  <a:lnTo>
                    <a:pt x="6167" y="2760"/>
                  </a:lnTo>
                  <a:lnTo>
                    <a:pt x="6084" y="2494"/>
                  </a:lnTo>
                  <a:lnTo>
                    <a:pt x="5984" y="2245"/>
                  </a:lnTo>
                  <a:lnTo>
                    <a:pt x="5885" y="2012"/>
                  </a:lnTo>
                  <a:lnTo>
                    <a:pt x="5768" y="1796"/>
                  </a:lnTo>
                  <a:lnTo>
                    <a:pt x="5652" y="1597"/>
                  </a:lnTo>
                  <a:lnTo>
                    <a:pt x="5536" y="1397"/>
                  </a:lnTo>
                  <a:lnTo>
                    <a:pt x="5403" y="1231"/>
                  </a:lnTo>
                  <a:lnTo>
                    <a:pt x="5286" y="1065"/>
                  </a:lnTo>
                  <a:lnTo>
                    <a:pt x="5153" y="915"/>
                  </a:lnTo>
                  <a:lnTo>
                    <a:pt x="5004" y="782"/>
                  </a:lnTo>
                  <a:lnTo>
                    <a:pt x="4871" y="649"/>
                  </a:lnTo>
                  <a:lnTo>
                    <a:pt x="4738" y="549"/>
                  </a:lnTo>
                  <a:lnTo>
                    <a:pt x="4588" y="450"/>
                  </a:lnTo>
                  <a:lnTo>
                    <a:pt x="4439" y="350"/>
                  </a:lnTo>
                  <a:lnTo>
                    <a:pt x="4289" y="284"/>
                  </a:lnTo>
                  <a:lnTo>
                    <a:pt x="4139" y="217"/>
                  </a:lnTo>
                  <a:lnTo>
                    <a:pt x="3990" y="151"/>
                  </a:lnTo>
                  <a:lnTo>
                    <a:pt x="3674" y="67"/>
                  </a:lnTo>
                  <a:lnTo>
                    <a:pt x="3375" y="18"/>
                  </a:lnTo>
                  <a:lnTo>
                    <a:pt x="3059" y="1"/>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7"/>
            <p:cNvSpPr/>
            <p:nvPr/>
          </p:nvSpPr>
          <p:spPr>
            <a:xfrm>
              <a:off x="789525" y="2119700"/>
              <a:ext cx="16225" cy="8750"/>
            </a:xfrm>
            <a:custGeom>
              <a:rect b="b" l="l" r="r" t="t"/>
              <a:pathLst>
                <a:path extrusionOk="0" h="350" w="649">
                  <a:moveTo>
                    <a:pt x="216" y="1"/>
                  </a:moveTo>
                  <a:lnTo>
                    <a:pt x="133" y="34"/>
                  </a:lnTo>
                  <a:lnTo>
                    <a:pt x="67" y="67"/>
                  </a:lnTo>
                  <a:lnTo>
                    <a:pt x="0" y="117"/>
                  </a:lnTo>
                  <a:lnTo>
                    <a:pt x="0" y="167"/>
                  </a:lnTo>
                  <a:lnTo>
                    <a:pt x="0" y="200"/>
                  </a:lnTo>
                  <a:lnTo>
                    <a:pt x="0" y="250"/>
                  </a:lnTo>
                  <a:lnTo>
                    <a:pt x="33" y="283"/>
                  </a:lnTo>
                  <a:lnTo>
                    <a:pt x="83" y="300"/>
                  </a:lnTo>
                  <a:lnTo>
                    <a:pt x="150" y="333"/>
                  </a:lnTo>
                  <a:lnTo>
                    <a:pt x="283" y="333"/>
                  </a:lnTo>
                  <a:lnTo>
                    <a:pt x="416" y="350"/>
                  </a:lnTo>
                  <a:lnTo>
                    <a:pt x="532" y="350"/>
                  </a:lnTo>
                  <a:lnTo>
                    <a:pt x="565" y="333"/>
                  </a:lnTo>
                  <a:lnTo>
                    <a:pt x="599" y="317"/>
                  </a:lnTo>
                  <a:lnTo>
                    <a:pt x="632" y="267"/>
                  </a:lnTo>
                  <a:lnTo>
                    <a:pt x="648" y="217"/>
                  </a:lnTo>
                  <a:lnTo>
                    <a:pt x="632" y="167"/>
                  </a:lnTo>
                  <a:lnTo>
                    <a:pt x="599" y="134"/>
                  </a:lnTo>
                  <a:lnTo>
                    <a:pt x="532" y="84"/>
                  </a:lnTo>
                  <a:lnTo>
                    <a:pt x="466" y="34"/>
                  </a:lnTo>
                  <a:lnTo>
                    <a:pt x="382" y="17"/>
                  </a:lnTo>
                  <a:lnTo>
                    <a:pt x="29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7"/>
            <p:cNvSpPr/>
            <p:nvPr/>
          </p:nvSpPr>
          <p:spPr>
            <a:xfrm>
              <a:off x="743400" y="2128850"/>
              <a:ext cx="15400" cy="10825"/>
            </a:xfrm>
            <a:custGeom>
              <a:rect b="b" l="l" r="r" t="t"/>
              <a:pathLst>
                <a:path extrusionOk="0" h="433" w="616">
                  <a:moveTo>
                    <a:pt x="432" y="0"/>
                  </a:moveTo>
                  <a:lnTo>
                    <a:pt x="349" y="17"/>
                  </a:lnTo>
                  <a:lnTo>
                    <a:pt x="266" y="34"/>
                  </a:lnTo>
                  <a:lnTo>
                    <a:pt x="200" y="67"/>
                  </a:lnTo>
                  <a:lnTo>
                    <a:pt x="117" y="117"/>
                  </a:lnTo>
                  <a:lnTo>
                    <a:pt x="67" y="167"/>
                  </a:lnTo>
                  <a:lnTo>
                    <a:pt x="17" y="233"/>
                  </a:lnTo>
                  <a:lnTo>
                    <a:pt x="0" y="283"/>
                  </a:lnTo>
                  <a:lnTo>
                    <a:pt x="0" y="333"/>
                  </a:lnTo>
                  <a:lnTo>
                    <a:pt x="34" y="383"/>
                  </a:lnTo>
                  <a:lnTo>
                    <a:pt x="67" y="416"/>
                  </a:lnTo>
                  <a:lnTo>
                    <a:pt x="117" y="433"/>
                  </a:lnTo>
                  <a:lnTo>
                    <a:pt x="166" y="433"/>
                  </a:lnTo>
                  <a:lnTo>
                    <a:pt x="383" y="350"/>
                  </a:lnTo>
                  <a:lnTo>
                    <a:pt x="449" y="333"/>
                  </a:lnTo>
                  <a:lnTo>
                    <a:pt x="499" y="300"/>
                  </a:lnTo>
                  <a:lnTo>
                    <a:pt x="565" y="266"/>
                  </a:lnTo>
                  <a:lnTo>
                    <a:pt x="599" y="217"/>
                  </a:lnTo>
                  <a:lnTo>
                    <a:pt x="615" y="183"/>
                  </a:lnTo>
                  <a:lnTo>
                    <a:pt x="615" y="133"/>
                  </a:lnTo>
                  <a:lnTo>
                    <a:pt x="599" y="100"/>
                  </a:lnTo>
                  <a:lnTo>
                    <a:pt x="582" y="67"/>
                  </a:lnTo>
                  <a:lnTo>
                    <a:pt x="499" y="17"/>
                  </a:lnTo>
                  <a:lnTo>
                    <a:pt x="43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7"/>
            <p:cNvSpPr/>
            <p:nvPr/>
          </p:nvSpPr>
          <p:spPr>
            <a:xfrm>
              <a:off x="759600" y="2158775"/>
              <a:ext cx="5000" cy="16225"/>
            </a:xfrm>
            <a:custGeom>
              <a:rect b="b" l="l" r="r" t="t"/>
              <a:pathLst>
                <a:path extrusionOk="0" h="649" w="200">
                  <a:moveTo>
                    <a:pt x="133" y="0"/>
                  </a:moveTo>
                  <a:lnTo>
                    <a:pt x="133" y="17"/>
                  </a:lnTo>
                  <a:lnTo>
                    <a:pt x="133" y="33"/>
                  </a:lnTo>
                  <a:lnTo>
                    <a:pt x="167" y="216"/>
                  </a:lnTo>
                  <a:lnTo>
                    <a:pt x="167" y="299"/>
                  </a:lnTo>
                  <a:lnTo>
                    <a:pt x="167" y="382"/>
                  </a:lnTo>
                  <a:lnTo>
                    <a:pt x="150" y="466"/>
                  </a:lnTo>
                  <a:lnTo>
                    <a:pt x="117" y="549"/>
                  </a:lnTo>
                  <a:lnTo>
                    <a:pt x="67" y="599"/>
                  </a:lnTo>
                  <a:lnTo>
                    <a:pt x="0" y="648"/>
                  </a:lnTo>
                  <a:lnTo>
                    <a:pt x="84" y="615"/>
                  </a:lnTo>
                  <a:lnTo>
                    <a:pt x="133" y="549"/>
                  </a:lnTo>
                  <a:lnTo>
                    <a:pt x="183" y="482"/>
                  </a:lnTo>
                  <a:lnTo>
                    <a:pt x="200" y="382"/>
                  </a:lnTo>
                  <a:lnTo>
                    <a:pt x="200" y="283"/>
                  </a:lnTo>
                  <a:lnTo>
                    <a:pt x="183" y="183"/>
                  </a:lnTo>
                  <a:lnTo>
                    <a:pt x="167" y="100"/>
                  </a:lnTo>
                  <a:lnTo>
                    <a:pt x="13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7"/>
            <p:cNvSpPr/>
            <p:nvPr/>
          </p:nvSpPr>
          <p:spPr>
            <a:xfrm>
              <a:off x="750875" y="2153775"/>
              <a:ext cx="13325" cy="18725"/>
            </a:xfrm>
            <a:custGeom>
              <a:rect b="b" l="l" r="r" t="t"/>
              <a:pathLst>
                <a:path extrusionOk="0" h="749" w="533">
                  <a:moveTo>
                    <a:pt x="233" y="1"/>
                  </a:moveTo>
                  <a:lnTo>
                    <a:pt x="167" y="17"/>
                  </a:lnTo>
                  <a:lnTo>
                    <a:pt x="117" y="51"/>
                  </a:lnTo>
                  <a:lnTo>
                    <a:pt x="67" y="84"/>
                  </a:lnTo>
                  <a:lnTo>
                    <a:pt x="34" y="134"/>
                  </a:lnTo>
                  <a:lnTo>
                    <a:pt x="17" y="200"/>
                  </a:lnTo>
                  <a:lnTo>
                    <a:pt x="0" y="267"/>
                  </a:lnTo>
                  <a:lnTo>
                    <a:pt x="0" y="400"/>
                  </a:lnTo>
                  <a:lnTo>
                    <a:pt x="34" y="549"/>
                  </a:lnTo>
                  <a:lnTo>
                    <a:pt x="50" y="599"/>
                  </a:lnTo>
                  <a:lnTo>
                    <a:pt x="84" y="666"/>
                  </a:lnTo>
                  <a:lnTo>
                    <a:pt x="133" y="699"/>
                  </a:lnTo>
                  <a:lnTo>
                    <a:pt x="183" y="732"/>
                  </a:lnTo>
                  <a:lnTo>
                    <a:pt x="233" y="749"/>
                  </a:lnTo>
                  <a:lnTo>
                    <a:pt x="300" y="749"/>
                  </a:lnTo>
                  <a:lnTo>
                    <a:pt x="366" y="732"/>
                  </a:lnTo>
                  <a:lnTo>
                    <a:pt x="416" y="715"/>
                  </a:lnTo>
                  <a:lnTo>
                    <a:pt x="466" y="666"/>
                  </a:lnTo>
                  <a:lnTo>
                    <a:pt x="482" y="616"/>
                  </a:lnTo>
                  <a:lnTo>
                    <a:pt x="516" y="549"/>
                  </a:lnTo>
                  <a:lnTo>
                    <a:pt x="532" y="483"/>
                  </a:lnTo>
                  <a:lnTo>
                    <a:pt x="532" y="350"/>
                  </a:lnTo>
                  <a:lnTo>
                    <a:pt x="499" y="217"/>
                  </a:lnTo>
                  <a:lnTo>
                    <a:pt x="433" y="100"/>
                  </a:lnTo>
                  <a:lnTo>
                    <a:pt x="399" y="51"/>
                  </a:lnTo>
                  <a:lnTo>
                    <a:pt x="349" y="17"/>
                  </a:lnTo>
                  <a:lnTo>
                    <a:pt x="30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7"/>
            <p:cNvSpPr/>
            <p:nvPr/>
          </p:nvSpPr>
          <p:spPr>
            <a:xfrm>
              <a:off x="742150" y="2155025"/>
              <a:ext cx="12500" cy="8350"/>
            </a:xfrm>
            <a:custGeom>
              <a:rect b="b" l="l" r="r" t="t"/>
              <a:pathLst>
                <a:path extrusionOk="0" h="334" w="500">
                  <a:moveTo>
                    <a:pt x="449" y="1"/>
                  </a:moveTo>
                  <a:lnTo>
                    <a:pt x="349" y="100"/>
                  </a:lnTo>
                  <a:lnTo>
                    <a:pt x="300" y="134"/>
                  </a:lnTo>
                  <a:lnTo>
                    <a:pt x="250" y="167"/>
                  </a:lnTo>
                  <a:lnTo>
                    <a:pt x="183" y="167"/>
                  </a:lnTo>
                  <a:lnTo>
                    <a:pt x="133" y="134"/>
                  </a:lnTo>
                  <a:lnTo>
                    <a:pt x="0" y="50"/>
                  </a:lnTo>
                  <a:lnTo>
                    <a:pt x="17" y="150"/>
                  </a:lnTo>
                  <a:lnTo>
                    <a:pt x="67" y="250"/>
                  </a:lnTo>
                  <a:lnTo>
                    <a:pt x="100" y="283"/>
                  </a:lnTo>
                  <a:lnTo>
                    <a:pt x="150" y="316"/>
                  </a:lnTo>
                  <a:lnTo>
                    <a:pt x="200" y="333"/>
                  </a:lnTo>
                  <a:lnTo>
                    <a:pt x="316" y="333"/>
                  </a:lnTo>
                  <a:lnTo>
                    <a:pt x="349" y="316"/>
                  </a:lnTo>
                  <a:lnTo>
                    <a:pt x="399" y="283"/>
                  </a:lnTo>
                  <a:lnTo>
                    <a:pt x="433" y="250"/>
                  </a:lnTo>
                  <a:lnTo>
                    <a:pt x="482" y="150"/>
                  </a:lnTo>
                  <a:lnTo>
                    <a:pt x="499" y="34"/>
                  </a:lnTo>
                  <a:lnTo>
                    <a:pt x="482" y="17"/>
                  </a:lnTo>
                  <a:lnTo>
                    <a:pt x="46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7"/>
            <p:cNvSpPr/>
            <p:nvPr/>
          </p:nvSpPr>
          <p:spPr>
            <a:xfrm>
              <a:off x="794500" y="2151700"/>
              <a:ext cx="8350" cy="14575"/>
            </a:xfrm>
            <a:custGeom>
              <a:rect b="b" l="l" r="r" t="t"/>
              <a:pathLst>
                <a:path extrusionOk="0" h="583" w="334">
                  <a:moveTo>
                    <a:pt x="1" y="1"/>
                  </a:moveTo>
                  <a:lnTo>
                    <a:pt x="1" y="84"/>
                  </a:lnTo>
                  <a:lnTo>
                    <a:pt x="17" y="183"/>
                  </a:lnTo>
                  <a:lnTo>
                    <a:pt x="34" y="283"/>
                  </a:lnTo>
                  <a:lnTo>
                    <a:pt x="67" y="383"/>
                  </a:lnTo>
                  <a:lnTo>
                    <a:pt x="100" y="449"/>
                  </a:lnTo>
                  <a:lnTo>
                    <a:pt x="167" y="516"/>
                  </a:lnTo>
                  <a:lnTo>
                    <a:pt x="233" y="566"/>
                  </a:lnTo>
                  <a:lnTo>
                    <a:pt x="333" y="582"/>
                  </a:lnTo>
                  <a:lnTo>
                    <a:pt x="333" y="582"/>
                  </a:lnTo>
                  <a:lnTo>
                    <a:pt x="250" y="549"/>
                  </a:lnTo>
                  <a:lnTo>
                    <a:pt x="183" y="499"/>
                  </a:lnTo>
                  <a:lnTo>
                    <a:pt x="134" y="433"/>
                  </a:lnTo>
                  <a:lnTo>
                    <a:pt x="100" y="366"/>
                  </a:lnTo>
                  <a:lnTo>
                    <a:pt x="67" y="283"/>
                  </a:lnTo>
                  <a:lnTo>
                    <a:pt x="51" y="200"/>
                  </a:lnTo>
                  <a:lnTo>
                    <a:pt x="17" y="17"/>
                  </a:ln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7"/>
            <p:cNvSpPr/>
            <p:nvPr/>
          </p:nvSpPr>
          <p:spPr>
            <a:xfrm>
              <a:off x="794500" y="2144650"/>
              <a:ext cx="13750" cy="19125"/>
            </a:xfrm>
            <a:custGeom>
              <a:rect b="b" l="l" r="r" t="t"/>
              <a:pathLst>
                <a:path extrusionOk="0" h="765" w="550">
                  <a:moveTo>
                    <a:pt x="250" y="0"/>
                  </a:moveTo>
                  <a:lnTo>
                    <a:pt x="183" y="17"/>
                  </a:lnTo>
                  <a:lnTo>
                    <a:pt x="134" y="33"/>
                  </a:lnTo>
                  <a:lnTo>
                    <a:pt x="84" y="67"/>
                  </a:lnTo>
                  <a:lnTo>
                    <a:pt x="51" y="100"/>
                  </a:lnTo>
                  <a:lnTo>
                    <a:pt x="17" y="166"/>
                  </a:lnTo>
                  <a:lnTo>
                    <a:pt x="1" y="299"/>
                  </a:lnTo>
                  <a:lnTo>
                    <a:pt x="1" y="432"/>
                  </a:lnTo>
                  <a:lnTo>
                    <a:pt x="51" y="565"/>
                  </a:lnTo>
                  <a:lnTo>
                    <a:pt x="84" y="632"/>
                  </a:lnTo>
                  <a:lnTo>
                    <a:pt x="117" y="682"/>
                  </a:lnTo>
                  <a:lnTo>
                    <a:pt x="167" y="731"/>
                  </a:lnTo>
                  <a:lnTo>
                    <a:pt x="217" y="748"/>
                  </a:lnTo>
                  <a:lnTo>
                    <a:pt x="267" y="765"/>
                  </a:lnTo>
                  <a:lnTo>
                    <a:pt x="333" y="765"/>
                  </a:lnTo>
                  <a:lnTo>
                    <a:pt x="400" y="748"/>
                  </a:lnTo>
                  <a:lnTo>
                    <a:pt x="449" y="715"/>
                  </a:lnTo>
                  <a:lnTo>
                    <a:pt x="483" y="665"/>
                  </a:lnTo>
                  <a:lnTo>
                    <a:pt x="516" y="598"/>
                  </a:lnTo>
                  <a:lnTo>
                    <a:pt x="533" y="549"/>
                  </a:lnTo>
                  <a:lnTo>
                    <a:pt x="549" y="482"/>
                  </a:lnTo>
                  <a:lnTo>
                    <a:pt x="533" y="333"/>
                  </a:lnTo>
                  <a:lnTo>
                    <a:pt x="483" y="200"/>
                  </a:lnTo>
                  <a:lnTo>
                    <a:pt x="449" y="133"/>
                  </a:lnTo>
                  <a:lnTo>
                    <a:pt x="416" y="83"/>
                  </a:lnTo>
                  <a:lnTo>
                    <a:pt x="366" y="50"/>
                  </a:lnTo>
                  <a:lnTo>
                    <a:pt x="316" y="17"/>
                  </a:lnTo>
                  <a:lnTo>
                    <a:pt x="25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7"/>
            <p:cNvSpPr/>
            <p:nvPr/>
          </p:nvSpPr>
          <p:spPr>
            <a:xfrm>
              <a:off x="801975" y="2142975"/>
              <a:ext cx="11250" cy="9175"/>
            </a:xfrm>
            <a:custGeom>
              <a:rect b="b" l="l" r="r" t="t"/>
              <a:pathLst>
                <a:path extrusionOk="0" h="367" w="450">
                  <a:moveTo>
                    <a:pt x="433" y="1"/>
                  </a:moveTo>
                  <a:lnTo>
                    <a:pt x="400" y="67"/>
                  </a:lnTo>
                  <a:lnTo>
                    <a:pt x="367" y="117"/>
                  </a:lnTo>
                  <a:lnTo>
                    <a:pt x="317" y="167"/>
                  </a:lnTo>
                  <a:lnTo>
                    <a:pt x="267" y="183"/>
                  </a:lnTo>
                  <a:lnTo>
                    <a:pt x="200" y="183"/>
                  </a:lnTo>
                  <a:lnTo>
                    <a:pt x="150" y="150"/>
                  </a:lnTo>
                  <a:lnTo>
                    <a:pt x="51" y="100"/>
                  </a:lnTo>
                  <a:lnTo>
                    <a:pt x="34" y="100"/>
                  </a:lnTo>
                  <a:lnTo>
                    <a:pt x="17" y="117"/>
                  </a:lnTo>
                  <a:lnTo>
                    <a:pt x="1" y="150"/>
                  </a:lnTo>
                  <a:lnTo>
                    <a:pt x="67" y="250"/>
                  </a:lnTo>
                  <a:lnTo>
                    <a:pt x="134" y="316"/>
                  </a:lnTo>
                  <a:lnTo>
                    <a:pt x="167" y="350"/>
                  </a:lnTo>
                  <a:lnTo>
                    <a:pt x="217" y="366"/>
                  </a:lnTo>
                  <a:lnTo>
                    <a:pt x="250" y="366"/>
                  </a:lnTo>
                  <a:lnTo>
                    <a:pt x="300" y="350"/>
                  </a:lnTo>
                  <a:lnTo>
                    <a:pt x="350" y="333"/>
                  </a:lnTo>
                  <a:lnTo>
                    <a:pt x="383" y="300"/>
                  </a:lnTo>
                  <a:lnTo>
                    <a:pt x="416" y="267"/>
                  </a:lnTo>
                  <a:lnTo>
                    <a:pt x="433" y="217"/>
                  </a:lnTo>
                  <a:lnTo>
                    <a:pt x="450" y="117"/>
                  </a:lnTo>
                  <a:lnTo>
                    <a:pt x="43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7"/>
            <p:cNvSpPr/>
            <p:nvPr/>
          </p:nvSpPr>
          <p:spPr>
            <a:xfrm>
              <a:off x="768325" y="2204475"/>
              <a:ext cx="12075" cy="5000"/>
            </a:xfrm>
            <a:custGeom>
              <a:rect b="b" l="l" r="r" t="t"/>
              <a:pathLst>
                <a:path extrusionOk="0" h="200" w="483">
                  <a:moveTo>
                    <a:pt x="17" y="1"/>
                  </a:moveTo>
                  <a:lnTo>
                    <a:pt x="1" y="17"/>
                  </a:lnTo>
                  <a:lnTo>
                    <a:pt x="17" y="84"/>
                  </a:lnTo>
                  <a:lnTo>
                    <a:pt x="67" y="133"/>
                  </a:lnTo>
                  <a:lnTo>
                    <a:pt x="133" y="183"/>
                  </a:lnTo>
                  <a:lnTo>
                    <a:pt x="200" y="200"/>
                  </a:lnTo>
                  <a:lnTo>
                    <a:pt x="283" y="200"/>
                  </a:lnTo>
                  <a:lnTo>
                    <a:pt x="366" y="167"/>
                  </a:lnTo>
                  <a:lnTo>
                    <a:pt x="433" y="117"/>
                  </a:lnTo>
                  <a:lnTo>
                    <a:pt x="483" y="50"/>
                  </a:lnTo>
                  <a:lnTo>
                    <a:pt x="483" y="50"/>
                  </a:lnTo>
                  <a:lnTo>
                    <a:pt x="366" y="100"/>
                  </a:lnTo>
                  <a:lnTo>
                    <a:pt x="233" y="133"/>
                  </a:lnTo>
                  <a:lnTo>
                    <a:pt x="183" y="117"/>
                  </a:lnTo>
                  <a:lnTo>
                    <a:pt x="117" y="84"/>
                  </a:ln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7"/>
            <p:cNvSpPr/>
            <p:nvPr/>
          </p:nvSpPr>
          <p:spPr>
            <a:xfrm>
              <a:off x="771225" y="2122625"/>
              <a:ext cx="29950" cy="71900"/>
            </a:xfrm>
            <a:custGeom>
              <a:rect b="b" l="l" r="r" t="t"/>
              <a:pathLst>
                <a:path extrusionOk="0" h="2876" w="1198">
                  <a:moveTo>
                    <a:pt x="350" y="0"/>
                  </a:moveTo>
                  <a:lnTo>
                    <a:pt x="350" y="33"/>
                  </a:lnTo>
                  <a:lnTo>
                    <a:pt x="416" y="299"/>
                  </a:lnTo>
                  <a:lnTo>
                    <a:pt x="500" y="565"/>
                  </a:lnTo>
                  <a:lnTo>
                    <a:pt x="666" y="1097"/>
                  </a:lnTo>
                  <a:lnTo>
                    <a:pt x="849" y="1629"/>
                  </a:lnTo>
                  <a:lnTo>
                    <a:pt x="998" y="2161"/>
                  </a:lnTo>
                  <a:lnTo>
                    <a:pt x="815" y="2144"/>
                  </a:lnTo>
                  <a:lnTo>
                    <a:pt x="616" y="2128"/>
                  </a:lnTo>
                  <a:lnTo>
                    <a:pt x="616" y="2161"/>
                  </a:lnTo>
                  <a:lnTo>
                    <a:pt x="632" y="2227"/>
                  </a:lnTo>
                  <a:lnTo>
                    <a:pt x="682" y="2410"/>
                  </a:lnTo>
                  <a:lnTo>
                    <a:pt x="749" y="2610"/>
                  </a:lnTo>
                  <a:lnTo>
                    <a:pt x="782" y="2726"/>
                  </a:lnTo>
                  <a:lnTo>
                    <a:pt x="583" y="2743"/>
                  </a:lnTo>
                  <a:lnTo>
                    <a:pt x="383" y="2743"/>
                  </a:lnTo>
                  <a:lnTo>
                    <a:pt x="200" y="2693"/>
                  </a:lnTo>
                  <a:lnTo>
                    <a:pt x="17" y="2626"/>
                  </a:lnTo>
                  <a:lnTo>
                    <a:pt x="1" y="2626"/>
                  </a:lnTo>
                  <a:lnTo>
                    <a:pt x="1" y="2643"/>
                  </a:lnTo>
                  <a:lnTo>
                    <a:pt x="84" y="2709"/>
                  </a:lnTo>
                  <a:lnTo>
                    <a:pt x="167" y="2776"/>
                  </a:lnTo>
                  <a:lnTo>
                    <a:pt x="267" y="2826"/>
                  </a:lnTo>
                  <a:lnTo>
                    <a:pt x="367" y="2859"/>
                  </a:lnTo>
                  <a:lnTo>
                    <a:pt x="483" y="2876"/>
                  </a:lnTo>
                  <a:lnTo>
                    <a:pt x="583" y="2876"/>
                  </a:lnTo>
                  <a:lnTo>
                    <a:pt x="699" y="2859"/>
                  </a:lnTo>
                  <a:lnTo>
                    <a:pt x="799" y="2842"/>
                  </a:lnTo>
                  <a:lnTo>
                    <a:pt x="865" y="2809"/>
                  </a:lnTo>
                  <a:lnTo>
                    <a:pt x="898" y="2793"/>
                  </a:lnTo>
                  <a:lnTo>
                    <a:pt x="832" y="2477"/>
                  </a:lnTo>
                  <a:lnTo>
                    <a:pt x="782" y="2294"/>
                  </a:lnTo>
                  <a:lnTo>
                    <a:pt x="882" y="2311"/>
                  </a:lnTo>
                  <a:lnTo>
                    <a:pt x="1015" y="2327"/>
                  </a:lnTo>
                  <a:lnTo>
                    <a:pt x="1148" y="2327"/>
                  </a:lnTo>
                  <a:lnTo>
                    <a:pt x="1181" y="2311"/>
                  </a:lnTo>
                  <a:lnTo>
                    <a:pt x="1198" y="2277"/>
                  </a:lnTo>
                  <a:lnTo>
                    <a:pt x="1031" y="1696"/>
                  </a:lnTo>
                  <a:lnTo>
                    <a:pt x="849" y="1114"/>
                  </a:lnTo>
                  <a:lnTo>
                    <a:pt x="632" y="565"/>
                  </a:lnTo>
                  <a:lnTo>
                    <a:pt x="40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7"/>
            <p:cNvSpPr/>
            <p:nvPr/>
          </p:nvSpPr>
          <p:spPr>
            <a:xfrm>
              <a:off x="770400" y="2187850"/>
              <a:ext cx="19975" cy="14575"/>
            </a:xfrm>
            <a:custGeom>
              <a:rect b="b" l="l" r="r" t="t"/>
              <a:pathLst>
                <a:path extrusionOk="0" h="583" w="799">
                  <a:moveTo>
                    <a:pt x="17" y="1"/>
                  </a:moveTo>
                  <a:lnTo>
                    <a:pt x="1" y="134"/>
                  </a:lnTo>
                  <a:lnTo>
                    <a:pt x="1" y="250"/>
                  </a:lnTo>
                  <a:lnTo>
                    <a:pt x="17" y="366"/>
                  </a:lnTo>
                  <a:lnTo>
                    <a:pt x="34" y="433"/>
                  </a:lnTo>
                  <a:lnTo>
                    <a:pt x="50" y="483"/>
                  </a:lnTo>
                  <a:lnTo>
                    <a:pt x="84" y="516"/>
                  </a:lnTo>
                  <a:lnTo>
                    <a:pt x="134" y="549"/>
                  </a:lnTo>
                  <a:lnTo>
                    <a:pt x="183" y="566"/>
                  </a:lnTo>
                  <a:lnTo>
                    <a:pt x="250" y="582"/>
                  </a:lnTo>
                  <a:lnTo>
                    <a:pt x="316" y="582"/>
                  </a:lnTo>
                  <a:lnTo>
                    <a:pt x="383" y="566"/>
                  </a:lnTo>
                  <a:lnTo>
                    <a:pt x="449" y="533"/>
                  </a:lnTo>
                  <a:lnTo>
                    <a:pt x="499" y="499"/>
                  </a:lnTo>
                  <a:lnTo>
                    <a:pt x="599" y="416"/>
                  </a:lnTo>
                  <a:lnTo>
                    <a:pt x="682" y="316"/>
                  </a:lnTo>
                  <a:lnTo>
                    <a:pt x="749" y="217"/>
                  </a:lnTo>
                  <a:lnTo>
                    <a:pt x="798" y="100"/>
                  </a:lnTo>
                  <a:lnTo>
                    <a:pt x="599" y="134"/>
                  </a:lnTo>
                  <a:lnTo>
                    <a:pt x="400" y="117"/>
                  </a:lnTo>
                  <a:lnTo>
                    <a:pt x="217" y="67"/>
                  </a:ln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7"/>
            <p:cNvSpPr/>
            <p:nvPr/>
          </p:nvSpPr>
          <p:spPr>
            <a:xfrm>
              <a:off x="770400" y="2194100"/>
              <a:ext cx="12500" cy="8325"/>
            </a:xfrm>
            <a:custGeom>
              <a:rect b="b" l="l" r="r" t="t"/>
              <a:pathLst>
                <a:path extrusionOk="0" h="333" w="500">
                  <a:moveTo>
                    <a:pt x="1" y="0"/>
                  </a:moveTo>
                  <a:lnTo>
                    <a:pt x="17" y="116"/>
                  </a:lnTo>
                  <a:lnTo>
                    <a:pt x="34" y="183"/>
                  </a:lnTo>
                  <a:lnTo>
                    <a:pt x="50" y="233"/>
                  </a:lnTo>
                  <a:lnTo>
                    <a:pt x="84" y="266"/>
                  </a:lnTo>
                  <a:lnTo>
                    <a:pt x="134" y="299"/>
                  </a:lnTo>
                  <a:lnTo>
                    <a:pt x="183" y="316"/>
                  </a:lnTo>
                  <a:lnTo>
                    <a:pt x="250" y="332"/>
                  </a:lnTo>
                  <a:lnTo>
                    <a:pt x="316" y="332"/>
                  </a:lnTo>
                  <a:lnTo>
                    <a:pt x="383" y="316"/>
                  </a:lnTo>
                  <a:lnTo>
                    <a:pt x="449" y="283"/>
                  </a:lnTo>
                  <a:lnTo>
                    <a:pt x="499" y="249"/>
                  </a:lnTo>
                  <a:lnTo>
                    <a:pt x="466" y="183"/>
                  </a:lnTo>
                  <a:lnTo>
                    <a:pt x="416" y="116"/>
                  </a:lnTo>
                  <a:lnTo>
                    <a:pt x="350" y="83"/>
                  </a:lnTo>
                  <a:lnTo>
                    <a:pt x="300" y="33"/>
                  </a:lnTo>
                  <a:lnTo>
                    <a:pt x="217" y="17"/>
                  </a:lnTo>
                  <a:lnTo>
                    <a:pt x="150" y="0"/>
                  </a:lnTo>
                  <a:close/>
                </a:path>
              </a:pathLst>
            </a:custGeom>
            <a:solidFill>
              <a:srgbClr val="FF9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7"/>
            <p:cNvSpPr/>
            <p:nvPr/>
          </p:nvSpPr>
          <p:spPr>
            <a:xfrm>
              <a:off x="630375" y="2038275"/>
              <a:ext cx="169975" cy="144200"/>
            </a:xfrm>
            <a:custGeom>
              <a:rect b="b" l="l" r="r" t="t"/>
              <a:pathLst>
                <a:path extrusionOk="0" h="5768" w="6799">
                  <a:moveTo>
                    <a:pt x="4338" y="0"/>
                  </a:moveTo>
                  <a:lnTo>
                    <a:pt x="4056" y="17"/>
                  </a:lnTo>
                  <a:lnTo>
                    <a:pt x="3757" y="67"/>
                  </a:lnTo>
                  <a:lnTo>
                    <a:pt x="3458" y="133"/>
                  </a:lnTo>
                  <a:lnTo>
                    <a:pt x="3175" y="216"/>
                  </a:lnTo>
                  <a:lnTo>
                    <a:pt x="2892" y="333"/>
                  </a:lnTo>
                  <a:lnTo>
                    <a:pt x="2643" y="466"/>
                  </a:lnTo>
                  <a:lnTo>
                    <a:pt x="2377" y="598"/>
                  </a:lnTo>
                  <a:lnTo>
                    <a:pt x="2144" y="748"/>
                  </a:lnTo>
                  <a:lnTo>
                    <a:pt x="1928" y="881"/>
                  </a:lnTo>
                  <a:lnTo>
                    <a:pt x="1746" y="1031"/>
                  </a:lnTo>
                  <a:lnTo>
                    <a:pt x="1579" y="1180"/>
                  </a:lnTo>
                  <a:lnTo>
                    <a:pt x="1446" y="1313"/>
                  </a:lnTo>
                  <a:lnTo>
                    <a:pt x="1330" y="1446"/>
                  </a:lnTo>
                  <a:lnTo>
                    <a:pt x="1230" y="1496"/>
                  </a:lnTo>
                  <a:lnTo>
                    <a:pt x="1097" y="1562"/>
                  </a:lnTo>
                  <a:lnTo>
                    <a:pt x="948" y="1679"/>
                  </a:lnTo>
                  <a:lnTo>
                    <a:pt x="765" y="1845"/>
                  </a:lnTo>
                  <a:lnTo>
                    <a:pt x="565" y="2078"/>
                  </a:lnTo>
                  <a:lnTo>
                    <a:pt x="349" y="2360"/>
                  </a:lnTo>
                  <a:lnTo>
                    <a:pt x="250" y="2543"/>
                  </a:lnTo>
                  <a:lnTo>
                    <a:pt x="133" y="2743"/>
                  </a:lnTo>
                  <a:lnTo>
                    <a:pt x="83" y="2842"/>
                  </a:lnTo>
                  <a:lnTo>
                    <a:pt x="50" y="2959"/>
                  </a:lnTo>
                  <a:lnTo>
                    <a:pt x="17" y="3191"/>
                  </a:lnTo>
                  <a:lnTo>
                    <a:pt x="0" y="3424"/>
                  </a:lnTo>
                  <a:lnTo>
                    <a:pt x="17" y="3690"/>
                  </a:lnTo>
                  <a:lnTo>
                    <a:pt x="67" y="3939"/>
                  </a:lnTo>
                  <a:lnTo>
                    <a:pt x="133" y="4205"/>
                  </a:lnTo>
                  <a:lnTo>
                    <a:pt x="233" y="4455"/>
                  </a:lnTo>
                  <a:lnTo>
                    <a:pt x="333" y="4687"/>
                  </a:lnTo>
                  <a:lnTo>
                    <a:pt x="449" y="4920"/>
                  </a:lnTo>
                  <a:lnTo>
                    <a:pt x="565" y="5136"/>
                  </a:lnTo>
                  <a:lnTo>
                    <a:pt x="698" y="5319"/>
                  </a:lnTo>
                  <a:lnTo>
                    <a:pt x="815" y="5485"/>
                  </a:lnTo>
                  <a:lnTo>
                    <a:pt x="948" y="5601"/>
                  </a:lnTo>
                  <a:lnTo>
                    <a:pt x="1047" y="5701"/>
                  </a:lnTo>
                  <a:lnTo>
                    <a:pt x="1164" y="5751"/>
                  </a:lnTo>
                  <a:lnTo>
                    <a:pt x="1197" y="5768"/>
                  </a:lnTo>
                  <a:lnTo>
                    <a:pt x="1247" y="5751"/>
                  </a:lnTo>
                  <a:lnTo>
                    <a:pt x="1313" y="5734"/>
                  </a:lnTo>
                  <a:lnTo>
                    <a:pt x="1396" y="5668"/>
                  </a:lnTo>
                  <a:lnTo>
                    <a:pt x="1480" y="5601"/>
                  </a:lnTo>
                  <a:lnTo>
                    <a:pt x="1579" y="5485"/>
                  </a:lnTo>
                  <a:lnTo>
                    <a:pt x="1679" y="5369"/>
                  </a:lnTo>
                  <a:lnTo>
                    <a:pt x="1762" y="5219"/>
                  </a:lnTo>
                  <a:lnTo>
                    <a:pt x="1862" y="5053"/>
                  </a:lnTo>
                  <a:lnTo>
                    <a:pt x="1945" y="4853"/>
                  </a:lnTo>
                  <a:lnTo>
                    <a:pt x="2011" y="4637"/>
                  </a:lnTo>
                  <a:lnTo>
                    <a:pt x="2078" y="4405"/>
                  </a:lnTo>
                  <a:lnTo>
                    <a:pt x="2144" y="4155"/>
                  </a:lnTo>
                  <a:lnTo>
                    <a:pt x="2178" y="3889"/>
                  </a:lnTo>
                  <a:lnTo>
                    <a:pt x="2211" y="3607"/>
                  </a:lnTo>
                  <a:lnTo>
                    <a:pt x="2211" y="3507"/>
                  </a:lnTo>
                  <a:lnTo>
                    <a:pt x="2228" y="4155"/>
                  </a:lnTo>
                  <a:lnTo>
                    <a:pt x="2228" y="4405"/>
                  </a:lnTo>
                  <a:lnTo>
                    <a:pt x="2211" y="4571"/>
                  </a:lnTo>
                  <a:lnTo>
                    <a:pt x="2194" y="4604"/>
                  </a:lnTo>
                  <a:lnTo>
                    <a:pt x="2244" y="4538"/>
                  </a:lnTo>
                  <a:lnTo>
                    <a:pt x="2294" y="4388"/>
                  </a:lnTo>
                  <a:lnTo>
                    <a:pt x="2377" y="4139"/>
                  </a:lnTo>
                  <a:lnTo>
                    <a:pt x="2444" y="3806"/>
                  </a:lnTo>
                  <a:lnTo>
                    <a:pt x="2493" y="3407"/>
                  </a:lnTo>
                  <a:lnTo>
                    <a:pt x="2493" y="3175"/>
                  </a:lnTo>
                  <a:lnTo>
                    <a:pt x="2493" y="2942"/>
                  </a:lnTo>
                  <a:lnTo>
                    <a:pt x="2493" y="2676"/>
                  </a:lnTo>
                  <a:lnTo>
                    <a:pt x="2460" y="2410"/>
                  </a:lnTo>
                  <a:lnTo>
                    <a:pt x="2859" y="2576"/>
                  </a:lnTo>
                  <a:lnTo>
                    <a:pt x="3258" y="2726"/>
                  </a:lnTo>
                  <a:lnTo>
                    <a:pt x="3674" y="2859"/>
                  </a:lnTo>
                  <a:lnTo>
                    <a:pt x="4089" y="2942"/>
                  </a:lnTo>
                  <a:lnTo>
                    <a:pt x="4355" y="2959"/>
                  </a:lnTo>
                  <a:lnTo>
                    <a:pt x="4588" y="2975"/>
                  </a:lnTo>
                  <a:lnTo>
                    <a:pt x="4787" y="2975"/>
                  </a:lnTo>
                  <a:lnTo>
                    <a:pt x="4953" y="2959"/>
                  </a:lnTo>
                  <a:lnTo>
                    <a:pt x="5186" y="2925"/>
                  </a:lnTo>
                  <a:lnTo>
                    <a:pt x="5253" y="2909"/>
                  </a:lnTo>
                  <a:lnTo>
                    <a:pt x="5286" y="2892"/>
                  </a:lnTo>
                  <a:lnTo>
                    <a:pt x="5286" y="2876"/>
                  </a:lnTo>
                  <a:lnTo>
                    <a:pt x="5253" y="2859"/>
                  </a:lnTo>
                  <a:lnTo>
                    <a:pt x="5136" y="2826"/>
                  </a:lnTo>
                  <a:lnTo>
                    <a:pt x="4754" y="2726"/>
                  </a:lnTo>
                  <a:lnTo>
                    <a:pt x="4521" y="2659"/>
                  </a:lnTo>
                  <a:lnTo>
                    <a:pt x="4289" y="2576"/>
                  </a:lnTo>
                  <a:lnTo>
                    <a:pt x="4072" y="2493"/>
                  </a:lnTo>
                  <a:lnTo>
                    <a:pt x="3989" y="2443"/>
                  </a:lnTo>
                  <a:lnTo>
                    <a:pt x="3923" y="2394"/>
                  </a:lnTo>
                  <a:lnTo>
                    <a:pt x="4255" y="2493"/>
                  </a:lnTo>
                  <a:lnTo>
                    <a:pt x="5037" y="2676"/>
                  </a:lnTo>
                  <a:lnTo>
                    <a:pt x="5502" y="2759"/>
                  </a:lnTo>
                  <a:lnTo>
                    <a:pt x="5967" y="2842"/>
                  </a:lnTo>
                  <a:lnTo>
                    <a:pt x="6416" y="2876"/>
                  </a:lnTo>
                  <a:lnTo>
                    <a:pt x="6599" y="2892"/>
                  </a:lnTo>
                  <a:lnTo>
                    <a:pt x="6782" y="2876"/>
                  </a:lnTo>
                  <a:lnTo>
                    <a:pt x="6798" y="2859"/>
                  </a:lnTo>
                  <a:lnTo>
                    <a:pt x="6798" y="2792"/>
                  </a:lnTo>
                  <a:lnTo>
                    <a:pt x="6782" y="2543"/>
                  </a:lnTo>
                  <a:lnTo>
                    <a:pt x="6748" y="2377"/>
                  </a:lnTo>
                  <a:lnTo>
                    <a:pt x="6715" y="2194"/>
                  </a:lnTo>
                  <a:lnTo>
                    <a:pt x="6649" y="1995"/>
                  </a:lnTo>
                  <a:lnTo>
                    <a:pt x="6582" y="1779"/>
                  </a:lnTo>
                  <a:lnTo>
                    <a:pt x="6483" y="1546"/>
                  </a:lnTo>
                  <a:lnTo>
                    <a:pt x="6366" y="1313"/>
                  </a:lnTo>
                  <a:lnTo>
                    <a:pt x="6233" y="1097"/>
                  </a:lnTo>
                  <a:lnTo>
                    <a:pt x="6084" y="881"/>
                  </a:lnTo>
                  <a:lnTo>
                    <a:pt x="5901" y="665"/>
                  </a:lnTo>
                  <a:lnTo>
                    <a:pt x="5701" y="482"/>
                  </a:lnTo>
                  <a:lnTo>
                    <a:pt x="5469" y="316"/>
                  </a:lnTo>
                  <a:lnTo>
                    <a:pt x="5336" y="249"/>
                  </a:lnTo>
                  <a:lnTo>
                    <a:pt x="5203" y="183"/>
                  </a:lnTo>
                  <a:lnTo>
                    <a:pt x="5070" y="133"/>
                  </a:lnTo>
                  <a:lnTo>
                    <a:pt x="4920" y="83"/>
                  </a:lnTo>
                  <a:lnTo>
                    <a:pt x="4787" y="50"/>
                  </a:lnTo>
                  <a:lnTo>
                    <a:pt x="4638" y="33"/>
                  </a:lnTo>
                  <a:lnTo>
                    <a:pt x="433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7"/>
            <p:cNvSpPr/>
            <p:nvPr/>
          </p:nvSpPr>
          <p:spPr>
            <a:xfrm>
              <a:off x="472875" y="2278450"/>
              <a:ext cx="385650" cy="418875"/>
            </a:xfrm>
            <a:custGeom>
              <a:rect b="b" l="l" r="r" t="t"/>
              <a:pathLst>
                <a:path extrusionOk="0" h="16755" w="15426">
                  <a:moveTo>
                    <a:pt x="8677" y="0"/>
                  </a:moveTo>
                  <a:lnTo>
                    <a:pt x="8378" y="33"/>
                  </a:lnTo>
                  <a:lnTo>
                    <a:pt x="8062" y="100"/>
                  </a:lnTo>
                  <a:lnTo>
                    <a:pt x="7746" y="200"/>
                  </a:lnTo>
                  <a:lnTo>
                    <a:pt x="7447" y="332"/>
                  </a:lnTo>
                  <a:lnTo>
                    <a:pt x="7131" y="515"/>
                  </a:lnTo>
                  <a:lnTo>
                    <a:pt x="6832" y="731"/>
                  </a:lnTo>
                  <a:lnTo>
                    <a:pt x="6516" y="997"/>
                  </a:lnTo>
                  <a:lnTo>
                    <a:pt x="6217" y="1297"/>
                  </a:lnTo>
                  <a:lnTo>
                    <a:pt x="5935" y="1629"/>
                  </a:lnTo>
                  <a:lnTo>
                    <a:pt x="5635" y="2028"/>
                  </a:lnTo>
                  <a:lnTo>
                    <a:pt x="5336" y="2460"/>
                  </a:lnTo>
                  <a:lnTo>
                    <a:pt x="5054" y="2925"/>
                  </a:lnTo>
                  <a:lnTo>
                    <a:pt x="4771" y="3441"/>
                  </a:lnTo>
                  <a:lnTo>
                    <a:pt x="4472" y="3973"/>
                  </a:lnTo>
                  <a:lnTo>
                    <a:pt x="4206" y="4538"/>
                  </a:lnTo>
                  <a:lnTo>
                    <a:pt x="3924" y="5136"/>
                  </a:lnTo>
                  <a:lnTo>
                    <a:pt x="3658" y="5734"/>
                  </a:lnTo>
                  <a:lnTo>
                    <a:pt x="3392" y="6366"/>
                  </a:lnTo>
                  <a:lnTo>
                    <a:pt x="2876" y="7646"/>
                  </a:lnTo>
                  <a:lnTo>
                    <a:pt x="2394" y="8959"/>
                  </a:lnTo>
                  <a:lnTo>
                    <a:pt x="1929" y="10255"/>
                  </a:lnTo>
                  <a:lnTo>
                    <a:pt x="1513" y="11502"/>
                  </a:lnTo>
                  <a:lnTo>
                    <a:pt x="1148" y="12682"/>
                  </a:lnTo>
                  <a:lnTo>
                    <a:pt x="815" y="13779"/>
                  </a:lnTo>
                  <a:lnTo>
                    <a:pt x="533" y="14726"/>
                  </a:lnTo>
                  <a:lnTo>
                    <a:pt x="151" y="16122"/>
                  </a:lnTo>
                  <a:lnTo>
                    <a:pt x="1" y="16638"/>
                  </a:lnTo>
                  <a:lnTo>
                    <a:pt x="666" y="16688"/>
                  </a:lnTo>
                  <a:lnTo>
                    <a:pt x="1513" y="16704"/>
                  </a:lnTo>
                  <a:lnTo>
                    <a:pt x="3658" y="16737"/>
                  </a:lnTo>
                  <a:lnTo>
                    <a:pt x="6167" y="16754"/>
                  </a:lnTo>
                  <a:lnTo>
                    <a:pt x="8810" y="16737"/>
                  </a:lnTo>
                  <a:lnTo>
                    <a:pt x="13414" y="16704"/>
                  </a:lnTo>
                  <a:lnTo>
                    <a:pt x="15425" y="16671"/>
                  </a:lnTo>
                  <a:lnTo>
                    <a:pt x="14362" y="11036"/>
                  </a:lnTo>
                  <a:lnTo>
                    <a:pt x="14511" y="10737"/>
                  </a:lnTo>
                  <a:lnTo>
                    <a:pt x="14677" y="10388"/>
                  </a:lnTo>
                  <a:lnTo>
                    <a:pt x="14827" y="9956"/>
                  </a:lnTo>
                  <a:lnTo>
                    <a:pt x="14910" y="9707"/>
                  </a:lnTo>
                  <a:lnTo>
                    <a:pt x="14977" y="9457"/>
                  </a:lnTo>
                  <a:lnTo>
                    <a:pt x="15043" y="9175"/>
                  </a:lnTo>
                  <a:lnTo>
                    <a:pt x="15093" y="8892"/>
                  </a:lnTo>
                  <a:lnTo>
                    <a:pt x="15126" y="8593"/>
                  </a:lnTo>
                  <a:lnTo>
                    <a:pt x="15126" y="8294"/>
                  </a:lnTo>
                  <a:lnTo>
                    <a:pt x="15110" y="7995"/>
                  </a:lnTo>
                  <a:lnTo>
                    <a:pt x="15060" y="7712"/>
                  </a:lnTo>
                  <a:lnTo>
                    <a:pt x="15026" y="7529"/>
                  </a:lnTo>
                  <a:lnTo>
                    <a:pt x="14960" y="7330"/>
                  </a:lnTo>
                  <a:lnTo>
                    <a:pt x="14794" y="6914"/>
                  </a:lnTo>
                  <a:lnTo>
                    <a:pt x="14561" y="6432"/>
                  </a:lnTo>
                  <a:lnTo>
                    <a:pt x="14278" y="5934"/>
                  </a:lnTo>
                  <a:lnTo>
                    <a:pt x="13979" y="5385"/>
                  </a:lnTo>
                  <a:lnTo>
                    <a:pt x="13630" y="4837"/>
                  </a:lnTo>
                  <a:lnTo>
                    <a:pt x="13281" y="4288"/>
                  </a:lnTo>
                  <a:lnTo>
                    <a:pt x="12916" y="3740"/>
                  </a:lnTo>
                  <a:lnTo>
                    <a:pt x="12201" y="2709"/>
                  </a:lnTo>
                  <a:lnTo>
                    <a:pt x="11569" y="1845"/>
                  </a:lnTo>
                  <a:lnTo>
                    <a:pt x="11087" y="1213"/>
                  </a:lnTo>
                  <a:lnTo>
                    <a:pt x="10821" y="898"/>
                  </a:lnTo>
                  <a:lnTo>
                    <a:pt x="10605" y="698"/>
                  </a:lnTo>
                  <a:lnTo>
                    <a:pt x="10356" y="499"/>
                  </a:lnTo>
                  <a:lnTo>
                    <a:pt x="10107" y="349"/>
                  </a:lnTo>
                  <a:lnTo>
                    <a:pt x="9841" y="216"/>
                  </a:lnTo>
                  <a:lnTo>
                    <a:pt x="9558" y="116"/>
                  </a:lnTo>
                  <a:lnTo>
                    <a:pt x="9275" y="50"/>
                  </a:lnTo>
                  <a:lnTo>
                    <a:pt x="8976" y="17"/>
                  </a:lnTo>
                  <a:lnTo>
                    <a:pt x="8677"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7"/>
            <p:cNvSpPr/>
            <p:nvPr/>
          </p:nvSpPr>
          <p:spPr>
            <a:xfrm>
              <a:off x="472875" y="2278450"/>
              <a:ext cx="385650" cy="418875"/>
            </a:xfrm>
            <a:custGeom>
              <a:rect b="b" l="l" r="r" t="t"/>
              <a:pathLst>
                <a:path extrusionOk="0" fill="none" h="16755" w="15426">
                  <a:moveTo>
                    <a:pt x="14362" y="11036"/>
                  </a:moveTo>
                  <a:lnTo>
                    <a:pt x="15425" y="16671"/>
                  </a:lnTo>
                  <a:lnTo>
                    <a:pt x="15425" y="16671"/>
                  </a:lnTo>
                  <a:lnTo>
                    <a:pt x="13414" y="16704"/>
                  </a:lnTo>
                  <a:lnTo>
                    <a:pt x="8810" y="16737"/>
                  </a:lnTo>
                  <a:lnTo>
                    <a:pt x="6167" y="16754"/>
                  </a:lnTo>
                  <a:lnTo>
                    <a:pt x="3658" y="16737"/>
                  </a:lnTo>
                  <a:lnTo>
                    <a:pt x="1513" y="16704"/>
                  </a:lnTo>
                  <a:lnTo>
                    <a:pt x="666" y="16688"/>
                  </a:lnTo>
                  <a:lnTo>
                    <a:pt x="1" y="16638"/>
                  </a:lnTo>
                  <a:lnTo>
                    <a:pt x="1" y="16638"/>
                  </a:lnTo>
                  <a:lnTo>
                    <a:pt x="151" y="16122"/>
                  </a:lnTo>
                  <a:lnTo>
                    <a:pt x="533" y="14726"/>
                  </a:lnTo>
                  <a:lnTo>
                    <a:pt x="815" y="13779"/>
                  </a:lnTo>
                  <a:lnTo>
                    <a:pt x="1148" y="12682"/>
                  </a:lnTo>
                  <a:lnTo>
                    <a:pt x="1513" y="11502"/>
                  </a:lnTo>
                  <a:lnTo>
                    <a:pt x="1929" y="10255"/>
                  </a:lnTo>
                  <a:lnTo>
                    <a:pt x="2394" y="8959"/>
                  </a:lnTo>
                  <a:lnTo>
                    <a:pt x="2876" y="7646"/>
                  </a:lnTo>
                  <a:lnTo>
                    <a:pt x="3392" y="6366"/>
                  </a:lnTo>
                  <a:lnTo>
                    <a:pt x="3658" y="5734"/>
                  </a:lnTo>
                  <a:lnTo>
                    <a:pt x="3924" y="5136"/>
                  </a:lnTo>
                  <a:lnTo>
                    <a:pt x="4206" y="4538"/>
                  </a:lnTo>
                  <a:lnTo>
                    <a:pt x="4472" y="3973"/>
                  </a:lnTo>
                  <a:lnTo>
                    <a:pt x="4771" y="3441"/>
                  </a:lnTo>
                  <a:lnTo>
                    <a:pt x="5054" y="2925"/>
                  </a:lnTo>
                  <a:lnTo>
                    <a:pt x="5336" y="2460"/>
                  </a:lnTo>
                  <a:lnTo>
                    <a:pt x="5635" y="2028"/>
                  </a:lnTo>
                  <a:lnTo>
                    <a:pt x="5935" y="1629"/>
                  </a:lnTo>
                  <a:lnTo>
                    <a:pt x="6217" y="1297"/>
                  </a:lnTo>
                  <a:lnTo>
                    <a:pt x="6217" y="1297"/>
                  </a:lnTo>
                  <a:lnTo>
                    <a:pt x="6516" y="997"/>
                  </a:lnTo>
                  <a:lnTo>
                    <a:pt x="6832" y="731"/>
                  </a:lnTo>
                  <a:lnTo>
                    <a:pt x="7131" y="515"/>
                  </a:lnTo>
                  <a:lnTo>
                    <a:pt x="7447" y="332"/>
                  </a:lnTo>
                  <a:lnTo>
                    <a:pt x="7746" y="200"/>
                  </a:lnTo>
                  <a:lnTo>
                    <a:pt x="8062" y="100"/>
                  </a:lnTo>
                  <a:lnTo>
                    <a:pt x="8378" y="33"/>
                  </a:lnTo>
                  <a:lnTo>
                    <a:pt x="8677" y="0"/>
                  </a:lnTo>
                  <a:lnTo>
                    <a:pt x="8976" y="17"/>
                  </a:lnTo>
                  <a:lnTo>
                    <a:pt x="9275" y="50"/>
                  </a:lnTo>
                  <a:lnTo>
                    <a:pt x="9558" y="116"/>
                  </a:lnTo>
                  <a:lnTo>
                    <a:pt x="9841" y="216"/>
                  </a:lnTo>
                  <a:lnTo>
                    <a:pt x="10107" y="349"/>
                  </a:lnTo>
                  <a:lnTo>
                    <a:pt x="10356" y="499"/>
                  </a:lnTo>
                  <a:lnTo>
                    <a:pt x="10605" y="698"/>
                  </a:lnTo>
                  <a:lnTo>
                    <a:pt x="10821" y="898"/>
                  </a:lnTo>
                  <a:lnTo>
                    <a:pt x="10821" y="898"/>
                  </a:lnTo>
                  <a:lnTo>
                    <a:pt x="11087" y="1213"/>
                  </a:lnTo>
                  <a:lnTo>
                    <a:pt x="11569" y="1845"/>
                  </a:lnTo>
                  <a:lnTo>
                    <a:pt x="12201" y="2709"/>
                  </a:lnTo>
                  <a:lnTo>
                    <a:pt x="12916" y="3740"/>
                  </a:lnTo>
                  <a:lnTo>
                    <a:pt x="13281" y="4288"/>
                  </a:lnTo>
                  <a:lnTo>
                    <a:pt x="13630" y="4837"/>
                  </a:lnTo>
                  <a:lnTo>
                    <a:pt x="13979" y="5385"/>
                  </a:lnTo>
                  <a:lnTo>
                    <a:pt x="14278" y="5934"/>
                  </a:lnTo>
                  <a:lnTo>
                    <a:pt x="14561" y="6432"/>
                  </a:lnTo>
                  <a:lnTo>
                    <a:pt x="14794" y="6914"/>
                  </a:lnTo>
                  <a:lnTo>
                    <a:pt x="14960" y="7330"/>
                  </a:lnTo>
                  <a:lnTo>
                    <a:pt x="15026" y="7529"/>
                  </a:lnTo>
                  <a:lnTo>
                    <a:pt x="15060" y="7712"/>
                  </a:lnTo>
                  <a:lnTo>
                    <a:pt x="15060" y="7712"/>
                  </a:lnTo>
                  <a:lnTo>
                    <a:pt x="15110" y="7995"/>
                  </a:lnTo>
                  <a:lnTo>
                    <a:pt x="15126" y="8294"/>
                  </a:lnTo>
                  <a:lnTo>
                    <a:pt x="15126" y="8593"/>
                  </a:lnTo>
                  <a:lnTo>
                    <a:pt x="15093" y="8892"/>
                  </a:lnTo>
                  <a:lnTo>
                    <a:pt x="15043" y="9175"/>
                  </a:lnTo>
                  <a:lnTo>
                    <a:pt x="14977" y="9457"/>
                  </a:lnTo>
                  <a:lnTo>
                    <a:pt x="14910" y="9707"/>
                  </a:lnTo>
                  <a:lnTo>
                    <a:pt x="14827" y="9956"/>
                  </a:lnTo>
                  <a:lnTo>
                    <a:pt x="14677" y="10388"/>
                  </a:lnTo>
                  <a:lnTo>
                    <a:pt x="14511" y="10737"/>
                  </a:lnTo>
                  <a:lnTo>
                    <a:pt x="14362" y="11036"/>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7"/>
            <p:cNvSpPr/>
            <p:nvPr/>
          </p:nvSpPr>
          <p:spPr>
            <a:xfrm>
              <a:off x="649900" y="2289650"/>
              <a:ext cx="2925" cy="2100"/>
            </a:xfrm>
            <a:custGeom>
              <a:rect b="b" l="l" r="r" t="t"/>
              <a:pathLst>
                <a:path extrusionOk="0" h="84" w="117">
                  <a:moveTo>
                    <a:pt x="117" y="1"/>
                  </a:moveTo>
                  <a:lnTo>
                    <a:pt x="1" y="67"/>
                  </a:lnTo>
                  <a:lnTo>
                    <a:pt x="17" y="84"/>
                  </a:lnTo>
                  <a:lnTo>
                    <a:pt x="117" y="34"/>
                  </a:lnTo>
                  <a:lnTo>
                    <a:pt x="117" y="17"/>
                  </a:lnTo>
                  <a:lnTo>
                    <a:pt x="117"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7"/>
            <p:cNvSpPr/>
            <p:nvPr/>
          </p:nvSpPr>
          <p:spPr>
            <a:xfrm>
              <a:off x="592975" y="2362375"/>
              <a:ext cx="25" cy="450"/>
            </a:xfrm>
            <a:custGeom>
              <a:rect b="b" l="l" r="r" t="t"/>
              <a:pathLst>
                <a:path extrusionOk="0" fill="none" h="18" w="1">
                  <a:moveTo>
                    <a:pt x="0" y="1"/>
                  </a:moveTo>
                  <a:lnTo>
                    <a:pt x="0" y="1"/>
                  </a:lnTo>
                  <a:lnTo>
                    <a:pt x="0" y="17"/>
                  </a:lnTo>
                  <a:lnTo>
                    <a:pt x="0" y="17"/>
                  </a:lnTo>
                  <a:lnTo>
                    <a:pt x="0" y="17"/>
                  </a:lnTo>
                  <a:lnTo>
                    <a:pt x="0" y="17"/>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7"/>
            <p:cNvSpPr/>
            <p:nvPr/>
          </p:nvSpPr>
          <p:spPr>
            <a:xfrm>
              <a:off x="649900" y="2289650"/>
              <a:ext cx="2925" cy="2100"/>
            </a:xfrm>
            <a:custGeom>
              <a:rect b="b" l="l" r="r" t="t"/>
              <a:pathLst>
                <a:path extrusionOk="0" fill="none" h="84" w="117">
                  <a:moveTo>
                    <a:pt x="117" y="1"/>
                  </a:moveTo>
                  <a:lnTo>
                    <a:pt x="1" y="67"/>
                  </a:lnTo>
                  <a:lnTo>
                    <a:pt x="1" y="67"/>
                  </a:lnTo>
                  <a:lnTo>
                    <a:pt x="17" y="84"/>
                  </a:lnTo>
                  <a:lnTo>
                    <a:pt x="17" y="84"/>
                  </a:lnTo>
                  <a:lnTo>
                    <a:pt x="117" y="34"/>
                  </a:lnTo>
                  <a:lnTo>
                    <a:pt x="117" y="34"/>
                  </a:lnTo>
                  <a:lnTo>
                    <a:pt x="117" y="17"/>
                  </a:lnTo>
                  <a:lnTo>
                    <a:pt x="11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7"/>
            <p:cNvSpPr/>
            <p:nvPr/>
          </p:nvSpPr>
          <p:spPr>
            <a:xfrm>
              <a:off x="484525" y="2290500"/>
              <a:ext cx="360275" cy="402650"/>
            </a:xfrm>
            <a:custGeom>
              <a:rect b="b" l="l" r="r" t="t"/>
              <a:pathLst>
                <a:path extrusionOk="0" h="16106" w="14411">
                  <a:moveTo>
                    <a:pt x="6732" y="0"/>
                  </a:moveTo>
                  <a:lnTo>
                    <a:pt x="6632" y="50"/>
                  </a:lnTo>
                  <a:lnTo>
                    <a:pt x="6715" y="200"/>
                  </a:lnTo>
                  <a:lnTo>
                    <a:pt x="6798" y="333"/>
                  </a:lnTo>
                  <a:lnTo>
                    <a:pt x="6782" y="166"/>
                  </a:lnTo>
                  <a:lnTo>
                    <a:pt x="6732" y="0"/>
                  </a:lnTo>
                  <a:close/>
                  <a:moveTo>
                    <a:pt x="8111" y="2061"/>
                  </a:moveTo>
                  <a:lnTo>
                    <a:pt x="8062" y="2227"/>
                  </a:lnTo>
                  <a:lnTo>
                    <a:pt x="8028" y="2394"/>
                  </a:lnTo>
                  <a:lnTo>
                    <a:pt x="8028" y="2394"/>
                  </a:lnTo>
                  <a:lnTo>
                    <a:pt x="8111" y="2277"/>
                  </a:lnTo>
                  <a:lnTo>
                    <a:pt x="8195" y="2161"/>
                  </a:lnTo>
                  <a:lnTo>
                    <a:pt x="8111" y="2061"/>
                  </a:lnTo>
                  <a:close/>
                  <a:moveTo>
                    <a:pt x="5336" y="2510"/>
                  </a:moveTo>
                  <a:lnTo>
                    <a:pt x="5070" y="2560"/>
                  </a:lnTo>
                  <a:lnTo>
                    <a:pt x="4804" y="2626"/>
                  </a:lnTo>
                  <a:lnTo>
                    <a:pt x="4571" y="2743"/>
                  </a:lnTo>
                  <a:lnTo>
                    <a:pt x="4338" y="2876"/>
                  </a:lnTo>
                  <a:lnTo>
                    <a:pt x="4338" y="2892"/>
                  </a:lnTo>
                  <a:lnTo>
                    <a:pt x="4604" y="2842"/>
                  </a:lnTo>
                  <a:lnTo>
                    <a:pt x="4854" y="2776"/>
                  </a:lnTo>
                  <a:lnTo>
                    <a:pt x="4854" y="2759"/>
                  </a:lnTo>
                  <a:lnTo>
                    <a:pt x="5103" y="2659"/>
                  </a:lnTo>
                  <a:lnTo>
                    <a:pt x="5336" y="2510"/>
                  </a:lnTo>
                  <a:close/>
                  <a:moveTo>
                    <a:pt x="9441" y="3973"/>
                  </a:moveTo>
                  <a:lnTo>
                    <a:pt x="9657" y="4139"/>
                  </a:lnTo>
                  <a:lnTo>
                    <a:pt x="9890" y="4255"/>
                  </a:lnTo>
                  <a:lnTo>
                    <a:pt x="10139" y="4355"/>
                  </a:lnTo>
                  <a:lnTo>
                    <a:pt x="10405" y="4421"/>
                  </a:lnTo>
                  <a:lnTo>
                    <a:pt x="10405" y="4421"/>
                  </a:lnTo>
                  <a:lnTo>
                    <a:pt x="10189" y="4255"/>
                  </a:lnTo>
                  <a:lnTo>
                    <a:pt x="9940" y="4139"/>
                  </a:lnTo>
                  <a:lnTo>
                    <a:pt x="9707" y="4039"/>
                  </a:lnTo>
                  <a:lnTo>
                    <a:pt x="9441" y="3973"/>
                  </a:lnTo>
                  <a:close/>
                  <a:moveTo>
                    <a:pt x="6167" y="4538"/>
                  </a:moveTo>
                  <a:lnTo>
                    <a:pt x="6183" y="4671"/>
                  </a:lnTo>
                  <a:lnTo>
                    <a:pt x="6200" y="4820"/>
                  </a:lnTo>
                  <a:lnTo>
                    <a:pt x="6250" y="4953"/>
                  </a:lnTo>
                  <a:lnTo>
                    <a:pt x="6283" y="5070"/>
                  </a:lnTo>
                  <a:lnTo>
                    <a:pt x="6399" y="5319"/>
                  </a:lnTo>
                  <a:lnTo>
                    <a:pt x="6549" y="5552"/>
                  </a:lnTo>
                  <a:lnTo>
                    <a:pt x="6499" y="5286"/>
                  </a:lnTo>
                  <a:lnTo>
                    <a:pt x="6416" y="5020"/>
                  </a:lnTo>
                  <a:lnTo>
                    <a:pt x="6300" y="4770"/>
                  </a:lnTo>
                  <a:lnTo>
                    <a:pt x="6167" y="4538"/>
                  </a:lnTo>
                  <a:close/>
                  <a:moveTo>
                    <a:pt x="3491" y="5302"/>
                  </a:moveTo>
                  <a:lnTo>
                    <a:pt x="3341" y="5535"/>
                  </a:lnTo>
                  <a:lnTo>
                    <a:pt x="3225" y="5768"/>
                  </a:lnTo>
                  <a:lnTo>
                    <a:pt x="3125" y="6017"/>
                  </a:lnTo>
                  <a:lnTo>
                    <a:pt x="3059" y="6283"/>
                  </a:lnTo>
                  <a:lnTo>
                    <a:pt x="3059" y="6283"/>
                  </a:lnTo>
                  <a:lnTo>
                    <a:pt x="3225" y="6050"/>
                  </a:lnTo>
                  <a:lnTo>
                    <a:pt x="3341" y="5817"/>
                  </a:lnTo>
                  <a:lnTo>
                    <a:pt x="3441" y="5568"/>
                  </a:lnTo>
                  <a:lnTo>
                    <a:pt x="3491" y="5302"/>
                  </a:lnTo>
                  <a:close/>
                  <a:moveTo>
                    <a:pt x="9275" y="6466"/>
                  </a:moveTo>
                  <a:lnTo>
                    <a:pt x="9009" y="6516"/>
                  </a:lnTo>
                  <a:lnTo>
                    <a:pt x="8760" y="6599"/>
                  </a:lnTo>
                  <a:lnTo>
                    <a:pt x="8627" y="6649"/>
                  </a:lnTo>
                  <a:lnTo>
                    <a:pt x="8510" y="6715"/>
                  </a:lnTo>
                  <a:lnTo>
                    <a:pt x="8394" y="6781"/>
                  </a:lnTo>
                  <a:lnTo>
                    <a:pt x="8278" y="6848"/>
                  </a:lnTo>
                  <a:lnTo>
                    <a:pt x="8544" y="6815"/>
                  </a:lnTo>
                  <a:lnTo>
                    <a:pt x="8793" y="6748"/>
                  </a:lnTo>
                  <a:lnTo>
                    <a:pt x="8809" y="6732"/>
                  </a:lnTo>
                  <a:lnTo>
                    <a:pt x="8926" y="6682"/>
                  </a:lnTo>
                  <a:lnTo>
                    <a:pt x="9042" y="6615"/>
                  </a:lnTo>
                  <a:lnTo>
                    <a:pt x="9159" y="6549"/>
                  </a:lnTo>
                  <a:lnTo>
                    <a:pt x="9275" y="6466"/>
                  </a:lnTo>
                  <a:close/>
                  <a:moveTo>
                    <a:pt x="12267" y="6449"/>
                  </a:moveTo>
                  <a:lnTo>
                    <a:pt x="12184" y="6565"/>
                  </a:lnTo>
                  <a:lnTo>
                    <a:pt x="12117" y="6682"/>
                  </a:lnTo>
                  <a:lnTo>
                    <a:pt x="12051" y="6798"/>
                  </a:lnTo>
                  <a:lnTo>
                    <a:pt x="11984" y="6914"/>
                  </a:lnTo>
                  <a:lnTo>
                    <a:pt x="12001" y="6914"/>
                  </a:lnTo>
                  <a:lnTo>
                    <a:pt x="11901" y="7164"/>
                  </a:lnTo>
                  <a:lnTo>
                    <a:pt x="11835" y="7413"/>
                  </a:lnTo>
                  <a:lnTo>
                    <a:pt x="12001" y="7197"/>
                  </a:lnTo>
                  <a:lnTo>
                    <a:pt x="12117" y="6964"/>
                  </a:lnTo>
                  <a:lnTo>
                    <a:pt x="12217" y="6715"/>
                  </a:lnTo>
                  <a:lnTo>
                    <a:pt x="12267" y="6449"/>
                  </a:lnTo>
                  <a:close/>
                  <a:moveTo>
                    <a:pt x="14029" y="7662"/>
                  </a:moveTo>
                  <a:lnTo>
                    <a:pt x="14062" y="7928"/>
                  </a:lnTo>
                  <a:lnTo>
                    <a:pt x="14145" y="8194"/>
                  </a:lnTo>
                  <a:lnTo>
                    <a:pt x="14261" y="8444"/>
                  </a:lnTo>
                  <a:lnTo>
                    <a:pt x="14411" y="8660"/>
                  </a:lnTo>
                  <a:lnTo>
                    <a:pt x="14361" y="8394"/>
                  </a:lnTo>
                  <a:lnTo>
                    <a:pt x="14278" y="8128"/>
                  </a:lnTo>
                  <a:lnTo>
                    <a:pt x="14178" y="7895"/>
                  </a:lnTo>
                  <a:lnTo>
                    <a:pt x="14029" y="7662"/>
                  </a:lnTo>
                  <a:close/>
                  <a:moveTo>
                    <a:pt x="3325" y="8577"/>
                  </a:moveTo>
                  <a:lnTo>
                    <a:pt x="3059" y="8610"/>
                  </a:lnTo>
                  <a:lnTo>
                    <a:pt x="2793" y="8693"/>
                  </a:lnTo>
                  <a:lnTo>
                    <a:pt x="2543" y="8809"/>
                  </a:lnTo>
                  <a:lnTo>
                    <a:pt x="2327" y="8942"/>
                  </a:lnTo>
                  <a:lnTo>
                    <a:pt x="2593" y="8909"/>
                  </a:lnTo>
                  <a:lnTo>
                    <a:pt x="2859" y="8842"/>
                  </a:lnTo>
                  <a:lnTo>
                    <a:pt x="2859" y="8826"/>
                  </a:lnTo>
                  <a:lnTo>
                    <a:pt x="3108" y="8710"/>
                  </a:lnTo>
                  <a:lnTo>
                    <a:pt x="3325" y="8577"/>
                  </a:lnTo>
                  <a:close/>
                  <a:moveTo>
                    <a:pt x="6665" y="8095"/>
                  </a:moveTo>
                  <a:lnTo>
                    <a:pt x="6516" y="8311"/>
                  </a:lnTo>
                  <a:lnTo>
                    <a:pt x="6383" y="8560"/>
                  </a:lnTo>
                  <a:lnTo>
                    <a:pt x="6283" y="8793"/>
                  </a:lnTo>
                  <a:lnTo>
                    <a:pt x="6233" y="9059"/>
                  </a:lnTo>
                  <a:lnTo>
                    <a:pt x="6383" y="8842"/>
                  </a:lnTo>
                  <a:lnTo>
                    <a:pt x="6516" y="8593"/>
                  </a:lnTo>
                  <a:lnTo>
                    <a:pt x="6616" y="8360"/>
                  </a:lnTo>
                  <a:lnTo>
                    <a:pt x="6665" y="8095"/>
                  </a:lnTo>
                  <a:close/>
                  <a:moveTo>
                    <a:pt x="10954" y="9840"/>
                  </a:moveTo>
                  <a:lnTo>
                    <a:pt x="11170" y="10006"/>
                  </a:lnTo>
                  <a:lnTo>
                    <a:pt x="11402" y="10122"/>
                  </a:lnTo>
                  <a:lnTo>
                    <a:pt x="11652" y="10222"/>
                  </a:lnTo>
                  <a:lnTo>
                    <a:pt x="11918" y="10272"/>
                  </a:lnTo>
                  <a:lnTo>
                    <a:pt x="11685" y="10122"/>
                  </a:lnTo>
                  <a:lnTo>
                    <a:pt x="11452" y="9989"/>
                  </a:lnTo>
                  <a:lnTo>
                    <a:pt x="11203" y="9906"/>
                  </a:lnTo>
                  <a:lnTo>
                    <a:pt x="10954" y="9840"/>
                  </a:lnTo>
                  <a:close/>
                  <a:moveTo>
                    <a:pt x="4172" y="10903"/>
                  </a:moveTo>
                  <a:lnTo>
                    <a:pt x="4388" y="11070"/>
                  </a:lnTo>
                  <a:lnTo>
                    <a:pt x="4638" y="11186"/>
                  </a:lnTo>
                  <a:lnTo>
                    <a:pt x="4887" y="11286"/>
                  </a:lnTo>
                  <a:lnTo>
                    <a:pt x="5136" y="11352"/>
                  </a:lnTo>
                  <a:lnTo>
                    <a:pt x="5037" y="11269"/>
                  </a:lnTo>
                  <a:lnTo>
                    <a:pt x="4920" y="11186"/>
                  </a:lnTo>
                  <a:lnTo>
                    <a:pt x="4804" y="11120"/>
                  </a:lnTo>
                  <a:lnTo>
                    <a:pt x="4671" y="11070"/>
                  </a:lnTo>
                  <a:lnTo>
                    <a:pt x="4687" y="11070"/>
                  </a:lnTo>
                  <a:lnTo>
                    <a:pt x="4438" y="10970"/>
                  </a:lnTo>
                  <a:lnTo>
                    <a:pt x="4172" y="10903"/>
                  </a:lnTo>
                  <a:close/>
                  <a:moveTo>
                    <a:pt x="8560" y="10604"/>
                  </a:moveTo>
                  <a:lnTo>
                    <a:pt x="8593" y="10870"/>
                  </a:lnTo>
                  <a:lnTo>
                    <a:pt x="8677" y="11136"/>
                  </a:lnTo>
                  <a:lnTo>
                    <a:pt x="8677" y="11120"/>
                  </a:lnTo>
                  <a:lnTo>
                    <a:pt x="8793" y="11369"/>
                  </a:lnTo>
                  <a:lnTo>
                    <a:pt x="8926" y="11602"/>
                  </a:lnTo>
                  <a:lnTo>
                    <a:pt x="8909" y="11469"/>
                  </a:lnTo>
                  <a:lnTo>
                    <a:pt x="8893" y="11336"/>
                  </a:lnTo>
                  <a:lnTo>
                    <a:pt x="8859" y="11203"/>
                  </a:lnTo>
                  <a:lnTo>
                    <a:pt x="8809" y="11070"/>
                  </a:lnTo>
                  <a:lnTo>
                    <a:pt x="8693" y="10820"/>
                  </a:lnTo>
                  <a:lnTo>
                    <a:pt x="8560" y="10604"/>
                  </a:lnTo>
                  <a:close/>
                  <a:moveTo>
                    <a:pt x="1430" y="10854"/>
                  </a:moveTo>
                  <a:lnTo>
                    <a:pt x="1280" y="11086"/>
                  </a:lnTo>
                  <a:lnTo>
                    <a:pt x="1147" y="11319"/>
                  </a:lnTo>
                  <a:lnTo>
                    <a:pt x="1064" y="11568"/>
                  </a:lnTo>
                  <a:lnTo>
                    <a:pt x="998" y="11818"/>
                  </a:lnTo>
                  <a:lnTo>
                    <a:pt x="998" y="11818"/>
                  </a:lnTo>
                  <a:lnTo>
                    <a:pt x="1147" y="11602"/>
                  </a:lnTo>
                  <a:lnTo>
                    <a:pt x="1280" y="11369"/>
                  </a:lnTo>
                  <a:lnTo>
                    <a:pt x="1380" y="11120"/>
                  </a:lnTo>
                  <a:lnTo>
                    <a:pt x="1430" y="10854"/>
                  </a:lnTo>
                  <a:close/>
                  <a:moveTo>
                    <a:pt x="6665" y="13048"/>
                  </a:moveTo>
                  <a:lnTo>
                    <a:pt x="6399" y="13081"/>
                  </a:lnTo>
                  <a:lnTo>
                    <a:pt x="6150" y="13164"/>
                  </a:lnTo>
                  <a:lnTo>
                    <a:pt x="5901" y="13280"/>
                  </a:lnTo>
                  <a:lnTo>
                    <a:pt x="5668" y="13430"/>
                  </a:lnTo>
                  <a:lnTo>
                    <a:pt x="5934" y="13380"/>
                  </a:lnTo>
                  <a:lnTo>
                    <a:pt x="6183" y="13314"/>
                  </a:lnTo>
                  <a:lnTo>
                    <a:pt x="6200" y="13297"/>
                  </a:lnTo>
                  <a:lnTo>
                    <a:pt x="6433" y="13181"/>
                  </a:lnTo>
                  <a:lnTo>
                    <a:pt x="6665" y="13048"/>
                  </a:lnTo>
                  <a:close/>
                  <a:moveTo>
                    <a:pt x="11901" y="13048"/>
                  </a:moveTo>
                  <a:lnTo>
                    <a:pt x="11635" y="13081"/>
                  </a:lnTo>
                  <a:lnTo>
                    <a:pt x="11369" y="13164"/>
                  </a:lnTo>
                  <a:lnTo>
                    <a:pt x="11120" y="13280"/>
                  </a:lnTo>
                  <a:lnTo>
                    <a:pt x="10904" y="13430"/>
                  </a:lnTo>
                  <a:lnTo>
                    <a:pt x="11170" y="13380"/>
                  </a:lnTo>
                  <a:lnTo>
                    <a:pt x="11419" y="13314"/>
                  </a:lnTo>
                  <a:lnTo>
                    <a:pt x="11419" y="13297"/>
                  </a:lnTo>
                  <a:lnTo>
                    <a:pt x="11668" y="13181"/>
                  </a:lnTo>
                  <a:lnTo>
                    <a:pt x="11901" y="13048"/>
                  </a:lnTo>
                  <a:close/>
                  <a:moveTo>
                    <a:pt x="2211" y="13114"/>
                  </a:moveTo>
                  <a:lnTo>
                    <a:pt x="2228" y="13264"/>
                  </a:lnTo>
                  <a:lnTo>
                    <a:pt x="2261" y="13397"/>
                  </a:lnTo>
                  <a:lnTo>
                    <a:pt x="2294" y="13530"/>
                  </a:lnTo>
                  <a:lnTo>
                    <a:pt x="2344" y="13663"/>
                  </a:lnTo>
                  <a:lnTo>
                    <a:pt x="2344" y="13646"/>
                  </a:lnTo>
                  <a:lnTo>
                    <a:pt x="2444" y="13879"/>
                  </a:lnTo>
                  <a:lnTo>
                    <a:pt x="2593" y="14111"/>
                  </a:lnTo>
                  <a:lnTo>
                    <a:pt x="2543" y="13845"/>
                  </a:lnTo>
                  <a:lnTo>
                    <a:pt x="2460" y="13596"/>
                  </a:lnTo>
                  <a:lnTo>
                    <a:pt x="2361" y="13347"/>
                  </a:lnTo>
                  <a:lnTo>
                    <a:pt x="2211" y="13114"/>
                  </a:lnTo>
                  <a:close/>
                  <a:moveTo>
                    <a:pt x="8677" y="14228"/>
                  </a:moveTo>
                  <a:lnTo>
                    <a:pt x="8527" y="14444"/>
                  </a:lnTo>
                  <a:lnTo>
                    <a:pt x="8394" y="14676"/>
                  </a:lnTo>
                  <a:lnTo>
                    <a:pt x="8294" y="14926"/>
                  </a:lnTo>
                  <a:lnTo>
                    <a:pt x="8244" y="15192"/>
                  </a:lnTo>
                  <a:lnTo>
                    <a:pt x="8394" y="14976"/>
                  </a:lnTo>
                  <a:lnTo>
                    <a:pt x="8527" y="14726"/>
                  </a:lnTo>
                  <a:lnTo>
                    <a:pt x="8610" y="14477"/>
                  </a:lnTo>
                  <a:lnTo>
                    <a:pt x="8677" y="14228"/>
                  </a:lnTo>
                  <a:close/>
                  <a:moveTo>
                    <a:pt x="13896" y="14427"/>
                  </a:moveTo>
                  <a:lnTo>
                    <a:pt x="13929" y="14693"/>
                  </a:lnTo>
                  <a:lnTo>
                    <a:pt x="14012" y="14942"/>
                  </a:lnTo>
                  <a:lnTo>
                    <a:pt x="14029" y="14959"/>
                  </a:lnTo>
                  <a:lnTo>
                    <a:pt x="14078" y="15075"/>
                  </a:lnTo>
                  <a:lnTo>
                    <a:pt x="14128" y="15192"/>
                  </a:lnTo>
                  <a:lnTo>
                    <a:pt x="14195" y="15308"/>
                  </a:lnTo>
                  <a:lnTo>
                    <a:pt x="14278" y="15424"/>
                  </a:lnTo>
                  <a:lnTo>
                    <a:pt x="14228" y="15158"/>
                  </a:lnTo>
                  <a:lnTo>
                    <a:pt x="14145" y="14909"/>
                  </a:lnTo>
                  <a:lnTo>
                    <a:pt x="14095" y="14776"/>
                  </a:lnTo>
                  <a:lnTo>
                    <a:pt x="14045" y="14660"/>
                  </a:lnTo>
                  <a:lnTo>
                    <a:pt x="13979" y="14544"/>
                  </a:lnTo>
                  <a:lnTo>
                    <a:pt x="13896" y="14427"/>
                  </a:lnTo>
                  <a:close/>
                  <a:moveTo>
                    <a:pt x="998" y="15225"/>
                  </a:moveTo>
                  <a:lnTo>
                    <a:pt x="732" y="15258"/>
                  </a:lnTo>
                  <a:lnTo>
                    <a:pt x="482" y="15341"/>
                  </a:lnTo>
                  <a:lnTo>
                    <a:pt x="233" y="15458"/>
                  </a:lnTo>
                  <a:lnTo>
                    <a:pt x="0" y="15591"/>
                  </a:lnTo>
                  <a:lnTo>
                    <a:pt x="0" y="15591"/>
                  </a:lnTo>
                  <a:lnTo>
                    <a:pt x="266" y="15557"/>
                  </a:lnTo>
                  <a:lnTo>
                    <a:pt x="516" y="15491"/>
                  </a:lnTo>
                  <a:lnTo>
                    <a:pt x="532" y="15474"/>
                  </a:lnTo>
                  <a:lnTo>
                    <a:pt x="765" y="15358"/>
                  </a:lnTo>
                  <a:lnTo>
                    <a:pt x="998" y="15225"/>
                  </a:lnTo>
                  <a:close/>
                  <a:moveTo>
                    <a:pt x="4970" y="15142"/>
                  </a:moveTo>
                  <a:lnTo>
                    <a:pt x="4804" y="15375"/>
                  </a:lnTo>
                  <a:lnTo>
                    <a:pt x="4687" y="15624"/>
                  </a:lnTo>
                  <a:lnTo>
                    <a:pt x="4687" y="15607"/>
                  </a:lnTo>
                  <a:lnTo>
                    <a:pt x="4588" y="15857"/>
                  </a:lnTo>
                  <a:lnTo>
                    <a:pt x="4538" y="16106"/>
                  </a:lnTo>
                  <a:lnTo>
                    <a:pt x="4687" y="15890"/>
                  </a:lnTo>
                  <a:lnTo>
                    <a:pt x="4820" y="15657"/>
                  </a:lnTo>
                  <a:lnTo>
                    <a:pt x="4904" y="15408"/>
                  </a:lnTo>
                  <a:lnTo>
                    <a:pt x="4970" y="15142"/>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7"/>
            <p:cNvSpPr/>
            <p:nvPr/>
          </p:nvSpPr>
          <p:spPr>
            <a:xfrm>
              <a:off x="484525" y="2671100"/>
              <a:ext cx="24950" cy="9175"/>
            </a:xfrm>
            <a:custGeom>
              <a:rect b="b" l="l" r="r" t="t"/>
              <a:pathLst>
                <a:path extrusionOk="0" fill="none" h="367" w="998">
                  <a:moveTo>
                    <a:pt x="998" y="1"/>
                  </a:moveTo>
                  <a:lnTo>
                    <a:pt x="998" y="1"/>
                  </a:lnTo>
                  <a:lnTo>
                    <a:pt x="732" y="34"/>
                  </a:lnTo>
                  <a:lnTo>
                    <a:pt x="482" y="117"/>
                  </a:lnTo>
                  <a:lnTo>
                    <a:pt x="482" y="117"/>
                  </a:lnTo>
                  <a:lnTo>
                    <a:pt x="233" y="234"/>
                  </a:lnTo>
                  <a:lnTo>
                    <a:pt x="0" y="367"/>
                  </a:lnTo>
                  <a:lnTo>
                    <a:pt x="0" y="367"/>
                  </a:lnTo>
                  <a:lnTo>
                    <a:pt x="266" y="333"/>
                  </a:lnTo>
                  <a:lnTo>
                    <a:pt x="516" y="267"/>
                  </a:lnTo>
                  <a:lnTo>
                    <a:pt x="532" y="250"/>
                  </a:lnTo>
                  <a:lnTo>
                    <a:pt x="532" y="250"/>
                  </a:lnTo>
                  <a:lnTo>
                    <a:pt x="765" y="134"/>
                  </a:lnTo>
                  <a:lnTo>
                    <a:pt x="9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7"/>
            <p:cNvSpPr/>
            <p:nvPr/>
          </p:nvSpPr>
          <p:spPr>
            <a:xfrm>
              <a:off x="597950" y="2669025"/>
              <a:ext cx="10850" cy="24125"/>
            </a:xfrm>
            <a:custGeom>
              <a:rect b="b" l="l" r="r" t="t"/>
              <a:pathLst>
                <a:path extrusionOk="0" fill="none" h="965" w="434">
                  <a:moveTo>
                    <a:pt x="433" y="1"/>
                  </a:moveTo>
                  <a:lnTo>
                    <a:pt x="433" y="1"/>
                  </a:lnTo>
                  <a:lnTo>
                    <a:pt x="267" y="234"/>
                  </a:lnTo>
                  <a:lnTo>
                    <a:pt x="150" y="483"/>
                  </a:lnTo>
                  <a:lnTo>
                    <a:pt x="150" y="466"/>
                  </a:lnTo>
                  <a:lnTo>
                    <a:pt x="150" y="466"/>
                  </a:lnTo>
                  <a:lnTo>
                    <a:pt x="51" y="716"/>
                  </a:lnTo>
                  <a:lnTo>
                    <a:pt x="1" y="965"/>
                  </a:lnTo>
                  <a:lnTo>
                    <a:pt x="1" y="965"/>
                  </a:lnTo>
                  <a:lnTo>
                    <a:pt x="150" y="749"/>
                  </a:lnTo>
                  <a:lnTo>
                    <a:pt x="283" y="516"/>
                  </a:lnTo>
                  <a:lnTo>
                    <a:pt x="283" y="516"/>
                  </a:lnTo>
                  <a:lnTo>
                    <a:pt x="367" y="267"/>
                  </a:lnTo>
                  <a:lnTo>
                    <a:pt x="43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7"/>
            <p:cNvSpPr/>
            <p:nvPr/>
          </p:nvSpPr>
          <p:spPr>
            <a:xfrm>
              <a:off x="831900" y="2651175"/>
              <a:ext cx="9575" cy="24950"/>
            </a:xfrm>
            <a:custGeom>
              <a:rect b="b" l="l" r="r" t="t"/>
              <a:pathLst>
                <a:path extrusionOk="0" fill="none" h="998" w="383">
                  <a:moveTo>
                    <a:pt x="1" y="0"/>
                  </a:moveTo>
                  <a:lnTo>
                    <a:pt x="1" y="0"/>
                  </a:lnTo>
                  <a:lnTo>
                    <a:pt x="34" y="266"/>
                  </a:lnTo>
                  <a:lnTo>
                    <a:pt x="117" y="515"/>
                  </a:lnTo>
                  <a:lnTo>
                    <a:pt x="134" y="532"/>
                  </a:lnTo>
                  <a:lnTo>
                    <a:pt x="134" y="532"/>
                  </a:lnTo>
                  <a:lnTo>
                    <a:pt x="183" y="648"/>
                  </a:lnTo>
                  <a:lnTo>
                    <a:pt x="233" y="765"/>
                  </a:lnTo>
                  <a:lnTo>
                    <a:pt x="300" y="881"/>
                  </a:lnTo>
                  <a:lnTo>
                    <a:pt x="383" y="997"/>
                  </a:lnTo>
                  <a:lnTo>
                    <a:pt x="383" y="997"/>
                  </a:lnTo>
                  <a:lnTo>
                    <a:pt x="333" y="731"/>
                  </a:lnTo>
                  <a:lnTo>
                    <a:pt x="250" y="482"/>
                  </a:lnTo>
                  <a:lnTo>
                    <a:pt x="250" y="482"/>
                  </a:lnTo>
                  <a:lnTo>
                    <a:pt x="200" y="349"/>
                  </a:lnTo>
                  <a:lnTo>
                    <a:pt x="150" y="233"/>
                  </a:lnTo>
                  <a:lnTo>
                    <a:pt x="84" y="117"/>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7"/>
            <p:cNvSpPr/>
            <p:nvPr/>
          </p:nvSpPr>
          <p:spPr>
            <a:xfrm>
              <a:off x="690625" y="2646175"/>
              <a:ext cx="10825" cy="24125"/>
            </a:xfrm>
            <a:custGeom>
              <a:rect b="b" l="l" r="r" t="t"/>
              <a:pathLst>
                <a:path extrusionOk="0" fill="none" h="965" w="433">
                  <a:moveTo>
                    <a:pt x="433" y="1"/>
                  </a:moveTo>
                  <a:lnTo>
                    <a:pt x="433" y="1"/>
                  </a:lnTo>
                  <a:lnTo>
                    <a:pt x="283" y="217"/>
                  </a:lnTo>
                  <a:lnTo>
                    <a:pt x="150" y="449"/>
                  </a:lnTo>
                  <a:lnTo>
                    <a:pt x="150" y="449"/>
                  </a:lnTo>
                  <a:lnTo>
                    <a:pt x="50" y="699"/>
                  </a:lnTo>
                  <a:lnTo>
                    <a:pt x="0" y="965"/>
                  </a:lnTo>
                  <a:lnTo>
                    <a:pt x="0" y="965"/>
                  </a:lnTo>
                  <a:lnTo>
                    <a:pt x="150" y="749"/>
                  </a:lnTo>
                  <a:lnTo>
                    <a:pt x="283" y="499"/>
                  </a:lnTo>
                  <a:lnTo>
                    <a:pt x="283" y="499"/>
                  </a:lnTo>
                  <a:lnTo>
                    <a:pt x="366" y="250"/>
                  </a:lnTo>
                  <a:lnTo>
                    <a:pt x="43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27"/>
            <p:cNvSpPr/>
            <p:nvPr/>
          </p:nvSpPr>
          <p:spPr>
            <a:xfrm>
              <a:off x="539775" y="2618350"/>
              <a:ext cx="9600" cy="24950"/>
            </a:xfrm>
            <a:custGeom>
              <a:rect b="b" l="l" r="r" t="t"/>
              <a:pathLst>
                <a:path extrusionOk="0" fill="none" h="998" w="384">
                  <a:moveTo>
                    <a:pt x="1" y="0"/>
                  </a:moveTo>
                  <a:lnTo>
                    <a:pt x="1" y="0"/>
                  </a:lnTo>
                  <a:lnTo>
                    <a:pt x="18" y="150"/>
                  </a:lnTo>
                  <a:lnTo>
                    <a:pt x="51" y="283"/>
                  </a:lnTo>
                  <a:lnTo>
                    <a:pt x="84" y="416"/>
                  </a:lnTo>
                  <a:lnTo>
                    <a:pt x="134" y="549"/>
                  </a:lnTo>
                  <a:lnTo>
                    <a:pt x="134" y="532"/>
                  </a:lnTo>
                  <a:lnTo>
                    <a:pt x="134" y="532"/>
                  </a:lnTo>
                  <a:lnTo>
                    <a:pt x="234" y="765"/>
                  </a:lnTo>
                  <a:lnTo>
                    <a:pt x="383" y="997"/>
                  </a:lnTo>
                  <a:lnTo>
                    <a:pt x="383" y="997"/>
                  </a:lnTo>
                  <a:lnTo>
                    <a:pt x="333" y="731"/>
                  </a:lnTo>
                  <a:lnTo>
                    <a:pt x="250" y="482"/>
                  </a:lnTo>
                  <a:lnTo>
                    <a:pt x="151" y="233"/>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7"/>
            <p:cNvSpPr/>
            <p:nvPr/>
          </p:nvSpPr>
          <p:spPr>
            <a:xfrm>
              <a:off x="626225" y="2616675"/>
              <a:ext cx="24950" cy="9575"/>
            </a:xfrm>
            <a:custGeom>
              <a:rect b="b" l="l" r="r" t="t"/>
              <a:pathLst>
                <a:path extrusionOk="0" fill="none" h="383" w="998">
                  <a:moveTo>
                    <a:pt x="997" y="1"/>
                  </a:moveTo>
                  <a:lnTo>
                    <a:pt x="997" y="1"/>
                  </a:lnTo>
                  <a:lnTo>
                    <a:pt x="731" y="34"/>
                  </a:lnTo>
                  <a:lnTo>
                    <a:pt x="482" y="117"/>
                  </a:lnTo>
                  <a:lnTo>
                    <a:pt x="482" y="117"/>
                  </a:lnTo>
                  <a:lnTo>
                    <a:pt x="233" y="233"/>
                  </a:lnTo>
                  <a:lnTo>
                    <a:pt x="0" y="383"/>
                  </a:lnTo>
                  <a:lnTo>
                    <a:pt x="0" y="383"/>
                  </a:lnTo>
                  <a:lnTo>
                    <a:pt x="266" y="333"/>
                  </a:lnTo>
                  <a:lnTo>
                    <a:pt x="515" y="267"/>
                  </a:lnTo>
                  <a:lnTo>
                    <a:pt x="532" y="250"/>
                  </a:lnTo>
                  <a:lnTo>
                    <a:pt x="532" y="250"/>
                  </a:lnTo>
                  <a:lnTo>
                    <a:pt x="765" y="134"/>
                  </a:lnTo>
                  <a:lnTo>
                    <a:pt x="997"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7"/>
            <p:cNvSpPr/>
            <p:nvPr/>
          </p:nvSpPr>
          <p:spPr>
            <a:xfrm>
              <a:off x="757100" y="2616675"/>
              <a:ext cx="24975" cy="9575"/>
            </a:xfrm>
            <a:custGeom>
              <a:rect b="b" l="l" r="r" t="t"/>
              <a:pathLst>
                <a:path extrusionOk="0" fill="none" h="383" w="999">
                  <a:moveTo>
                    <a:pt x="998" y="1"/>
                  </a:moveTo>
                  <a:lnTo>
                    <a:pt x="998" y="1"/>
                  </a:lnTo>
                  <a:lnTo>
                    <a:pt x="732" y="34"/>
                  </a:lnTo>
                  <a:lnTo>
                    <a:pt x="466" y="117"/>
                  </a:lnTo>
                  <a:lnTo>
                    <a:pt x="466" y="117"/>
                  </a:lnTo>
                  <a:lnTo>
                    <a:pt x="217" y="233"/>
                  </a:lnTo>
                  <a:lnTo>
                    <a:pt x="1" y="383"/>
                  </a:lnTo>
                  <a:lnTo>
                    <a:pt x="1" y="383"/>
                  </a:lnTo>
                  <a:lnTo>
                    <a:pt x="267" y="333"/>
                  </a:lnTo>
                  <a:lnTo>
                    <a:pt x="516" y="267"/>
                  </a:lnTo>
                  <a:lnTo>
                    <a:pt x="516" y="250"/>
                  </a:lnTo>
                  <a:lnTo>
                    <a:pt x="516" y="250"/>
                  </a:lnTo>
                  <a:lnTo>
                    <a:pt x="765" y="134"/>
                  </a:lnTo>
                  <a:lnTo>
                    <a:pt x="9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7"/>
            <p:cNvSpPr/>
            <p:nvPr/>
          </p:nvSpPr>
          <p:spPr>
            <a:xfrm>
              <a:off x="588825" y="2563075"/>
              <a:ext cx="24125" cy="11250"/>
            </a:xfrm>
            <a:custGeom>
              <a:rect b="b" l="l" r="r" t="t"/>
              <a:pathLst>
                <a:path extrusionOk="0" fill="none" h="450" w="965">
                  <a:moveTo>
                    <a:pt x="0" y="0"/>
                  </a:moveTo>
                  <a:lnTo>
                    <a:pt x="0" y="0"/>
                  </a:lnTo>
                  <a:lnTo>
                    <a:pt x="216" y="167"/>
                  </a:lnTo>
                  <a:lnTo>
                    <a:pt x="466" y="283"/>
                  </a:lnTo>
                  <a:lnTo>
                    <a:pt x="466" y="283"/>
                  </a:lnTo>
                  <a:lnTo>
                    <a:pt x="715" y="383"/>
                  </a:lnTo>
                  <a:lnTo>
                    <a:pt x="964" y="449"/>
                  </a:lnTo>
                  <a:lnTo>
                    <a:pt x="964" y="449"/>
                  </a:lnTo>
                  <a:lnTo>
                    <a:pt x="865" y="366"/>
                  </a:lnTo>
                  <a:lnTo>
                    <a:pt x="748" y="283"/>
                  </a:lnTo>
                  <a:lnTo>
                    <a:pt x="632" y="217"/>
                  </a:lnTo>
                  <a:lnTo>
                    <a:pt x="499" y="167"/>
                  </a:lnTo>
                  <a:lnTo>
                    <a:pt x="515" y="167"/>
                  </a:lnTo>
                  <a:lnTo>
                    <a:pt x="515" y="167"/>
                  </a:lnTo>
                  <a:lnTo>
                    <a:pt x="266" y="67"/>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7"/>
            <p:cNvSpPr/>
            <p:nvPr/>
          </p:nvSpPr>
          <p:spPr>
            <a:xfrm>
              <a:off x="509450" y="2561825"/>
              <a:ext cx="10825" cy="24125"/>
            </a:xfrm>
            <a:custGeom>
              <a:rect b="b" l="l" r="r" t="t"/>
              <a:pathLst>
                <a:path extrusionOk="0" fill="none" h="965" w="433">
                  <a:moveTo>
                    <a:pt x="433" y="1"/>
                  </a:moveTo>
                  <a:lnTo>
                    <a:pt x="433" y="1"/>
                  </a:lnTo>
                  <a:lnTo>
                    <a:pt x="283" y="233"/>
                  </a:lnTo>
                  <a:lnTo>
                    <a:pt x="150" y="466"/>
                  </a:lnTo>
                  <a:lnTo>
                    <a:pt x="150" y="466"/>
                  </a:lnTo>
                  <a:lnTo>
                    <a:pt x="67" y="715"/>
                  </a:lnTo>
                  <a:lnTo>
                    <a:pt x="1" y="965"/>
                  </a:lnTo>
                  <a:lnTo>
                    <a:pt x="1" y="965"/>
                  </a:lnTo>
                  <a:lnTo>
                    <a:pt x="150" y="749"/>
                  </a:lnTo>
                  <a:lnTo>
                    <a:pt x="283" y="516"/>
                  </a:lnTo>
                  <a:lnTo>
                    <a:pt x="283" y="516"/>
                  </a:lnTo>
                  <a:lnTo>
                    <a:pt x="383" y="267"/>
                  </a:lnTo>
                  <a:lnTo>
                    <a:pt x="43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7"/>
            <p:cNvSpPr/>
            <p:nvPr/>
          </p:nvSpPr>
          <p:spPr>
            <a:xfrm>
              <a:off x="698525" y="2555600"/>
              <a:ext cx="9150" cy="24950"/>
            </a:xfrm>
            <a:custGeom>
              <a:rect b="b" l="l" r="r" t="t"/>
              <a:pathLst>
                <a:path extrusionOk="0" fill="none" h="998" w="366">
                  <a:moveTo>
                    <a:pt x="0" y="0"/>
                  </a:moveTo>
                  <a:lnTo>
                    <a:pt x="0" y="0"/>
                  </a:lnTo>
                  <a:lnTo>
                    <a:pt x="33" y="266"/>
                  </a:lnTo>
                  <a:lnTo>
                    <a:pt x="117" y="532"/>
                  </a:lnTo>
                  <a:lnTo>
                    <a:pt x="117" y="516"/>
                  </a:lnTo>
                  <a:lnTo>
                    <a:pt x="117" y="516"/>
                  </a:lnTo>
                  <a:lnTo>
                    <a:pt x="233" y="765"/>
                  </a:lnTo>
                  <a:lnTo>
                    <a:pt x="366" y="998"/>
                  </a:lnTo>
                  <a:lnTo>
                    <a:pt x="366" y="998"/>
                  </a:lnTo>
                  <a:lnTo>
                    <a:pt x="349" y="865"/>
                  </a:lnTo>
                  <a:lnTo>
                    <a:pt x="333" y="732"/>
                  </a:lnTo>
                  <a:lnTo>
                    <a:pt x="299" y="599"/>
                  </a:lnTo>
                  <a:lnTo>
                    <a:pt x="249" y="466"/>
                  </a:lnTo>
                  <a:lnTo>
                    <a:pt x="249" y="466"/>
                  </a:lnTo>
                  <a:lnTo>
                    <a:pt x="133" y="216"/>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7"/>
            <p:cNvSpPr/>
            <p:nvPr/>
          </p:nvSpPr>
          <p:spPr>
            <a:xfrm>
              <a:off x="758350" y="2536475"/>
              <a:ext cx="24125" cy="10825"/>
            </a:xfrm>
            <a:custGeom>
              <a:rect b="b" l="l" r="r" t="t"/>
              <a:pathLst>
                <a:path extrusionOk="0" fill="none" h="433" w="965">
                  <a:moveTo>
                    <a:pt x="1" y="1"/>
                  </a:moveTo>
                  <a:lnTo>
                    <a:pt x="1" y="1"/>
                  </a:lnTo>
                  <a:lnTo>
                    <a:pt x="217" y="167"/>
                  </a:lnTo>
                  <a:lnTo>
                    <a:pt x="449" y="283"/>
                  </a:lnTo>
                  <a:lnTo>
                    <a:pt x="449" y="283"/>
                  </a:lnTo>
                  <a:lnTo>
                    <a:pt x="699" y="383"/>
                  </a:lnTo>
                  <a:lnTo>
                    <a:pt x="965" y="433"/>
                  </a:lnTo>
                  <a:lnTo>
                    <a:pt x="965" y="433"/>
                  </a:lnTo>
                  <a:lnTo>
                    <a:pt x="732" y="283"/>
                  </a:lnTo>
                  <a:lnTo>
                    <a:pt x="499" y="150"/>
                  </a:lnTo>
                  <a:lnTo>
                    <a:pt x="499" y="150"/>
                  </a:lnTo>
                  <a:lnTo>
                    <a:pt x="499" y="150"/>
                  </a:lnTo>
                  <a:lnTo>
                    <a:pt x="250" y="67"/>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7"/>
            <p:cNvSpPr/>
            <p:nvPr/>
          </p:nvSpPr>
          <p:spPr>
            <a:xfrm>
              <a:off x="542700" y="2504900"/>
              <a:ext cx="24950" cy="9175"/>
            </a:xfrm>
            <a:custGeom>
              <a:rect b="b" l="l" r="r" t="t"/>
              <a:pathLst>
                <a:path extrusionOk="0" fill="none" h="367" w="998">
                  <a:moveTo>
                    <a:pt x="998" y="1"/>
                  </a:moveTo>
                  <a:lnTo>
                    <a:pt x="998" y="1"/>
                  </a:lnTo>
                  <a:lnTo>
                    <a:pt x="732" y="34"/>
                  </a:lnTo>
                  <a:lnTo>
                    <a:pt x="466" y="117"/>
                  </a:lnTo>
                  <a:lnTo>
                    <a:pt x="216" y="233"/>
                  </a:lnTo>
                  <a:lnTo>
                    <a:pt x="0" y="366"/>
                  </a:lnTo>
                  <a:lnTo>
                    <a:pt x="0" y="366"/>
                  </a:lnTo>
                  <a:lnTo>
                    <a:pt x="266" y="333"/>
                  </a:lnTo>
                  <a:lnTo>
                    <a:pt x="532" y="266"/>
                  </a:lnTo>
                  <a:lnTo>
                    <a:pt x="532" y="250"/>
                  </a:lnTo>
                  <a:lnTo>
                    <a:pt x="532" y="250"/>
                  </a:lnTo>
                  <a:lnTo>
                    <a:pt x="781" y="134"/>
                  </a:lnTo>
                  <a:lnTo>
                    <a:pt x="9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7"/>
            <p:cNvSpPr/>
            <p:nvPr/>
          </p:nvSpPr>
          <p:spPr>
            <a:xfrm>
              <a:off x="640350" y="2492850"/>
              <a:ext cx="10825" cy="24125"/>
            </a:xfrm>
            <a:custGeom>
              <a:rect b="b" l="l" r="r" t="t"/>
              <a:pathLst>
                <a:path extrusionOk="0" fill="none" h="965" w="433">
                  <a:moveTo>
                    <a:pt x="432" y="1"/>
                  </a:moveTo>
                  <a:lnTo>
                    <a:pt x="432" y="1"/>
                  </a:lnTo>
                  <a:lnTo>
                    <a:pt x="283" y="217"/>
                  </a:lnTo>
                  <a:lnTo>
                    <a:pt x="150" y="466"/>
                  </a:lnTo>
                  <a:lnTo>
                    <a:pt x="150" y="466"/>
                  </a:lnTo>
                  <a:lnTo>
                    <a:pt x="50" y="699"/>
                  </a:lnTo>
                  <a:lnTo>
                    <a:pt x="0" y="965"/>
                  </a:lnTo>
                  <a:lnTo>
                    <a:pt x="0" y="965"/>
                  </a:lnTo>
                  <a:lnTo>
                    <a:pt x="150" y="748"/>
                  </a:lnTo>
                  <a:lnTo>
                    <a:pt x="283" y="499"/>
                  </a:lnTo>
                  <a:lnTo>
                    <a:pt x="283" y="499"/>
                  </a:lnTo>
                  <a:lnTo>
                    <a:pt x="383" y="266"/>
                  </a:lnTo>
                  <a:lnTo>
                    <a:pt x="43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7"/>
            <p:cNvSpPr/>
            <p:nvPr/>
          </p:nvSpPr>
          <p:spPr>
            <a:xfrm>
              <a:off x="835225" y="2482050"/>
              <a:ext cx="9575" cy="24950"/>
            </a:xfrm>
            <a:custGeom>
              <a:rect b="b" l="l" r="r" t="t"/>
              <a:pathLst>
                <a:path extrusionOk="0" fill="none" h="998" w="383">
                  <a:moveTo>
                    <a:pt x="1" y="0"/>
                  </a:moveTo>
                  <a:lnTo>
                    <a:pt x="1" y="0"/>
                  </a:lnTo>
                  <a:lnTo>
                    <a:pt x="34" y="266"/>
                  </a:lnTo>
                  <a:lnTo>
                    <a:pt x="117" y="532"/>
                  </a:lnTo>
                  <a:lnTo>
                    <a:pt x="117" y="532"/>
                  </a:lnTo>
                  <a:lnTo>
                    <a:pt x="117" y="532"/>
                  </a:lnTo>
                  <a:lnTo>
                    <a:pt x="233" y="782"/>
                  </a:lnTo>
                  <a:lnTo>
                    <a:pt x="383" y="998"/>
                  </a:lnTo>
                  <a:lnTo>
                    <a:pt x="383" y="998"/>
                  </a:lnTo>
                  <a:lnTo>
                    <a:pt x="333" y="732"/>
                  </a:lnTo>
                  <a:lnTo>
                    <a:pt x="250" y="466"/>
                  </a:lnTo>
                  <a:lnTo>
                    <a:pt x="150" y="233"/>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7"/>
            <p:cNvSpPr/>
            <p:nvPr/>
          </p:nvSpPr>
          <p:spPr>
            <a:xfrm>
              <a:off x="691450" y="2452125"/>
              <a:ext cx="24950" cy="9575"/>
            </a:xfrm>
            <a:custGeom>
              <a:rect b="b" l="l" r="r" t="t"/>
              <a:pathLst>
                <a:path extrusionOk="0" fill="none" h="383" w="998">
                  <a:moveTo>
                    <a:pt x="998" y="1"/>
                  </a:moveTo>
                  <a:lnTo>
                    <a:pt x="998" y="1"/>
                  </a:lnTo>
                  <a:lnTo>
                    <a:pt x="732" y="51"/>
                  </a:lnTo>
                  <a:lnTo>
                    <a:pt x="483" y="134"/>
                  </a:lnTo>
                  <a:lnTo>
                    <a:pt x="483" y="134"/>
                  </a:lnTo>
                  <a:lnTo>
                    <a:pt x="350" y="184"/>
                  </a:lnTo>
                  <a:lnTo>
                    <a:pt x="233" y="250"/>
                  </a:lnTo>
                  <a:lnTo>
                    <a:pt x="117" y="316"/>
                  </a:lnTo>
                  <a:lnTo>
                    <a:pt x="1" y="383"/>
                  </a:lnTo>
                  <a:lnTo>
                    <a:pt x="1" y="383"/>
                  </a:lnTo>
                  <a:lnTo>
                    <a:pt x="267" y="350"/>
                  </a:lnTo>
                  <a:lnTo>
                    <a:pt x="516" y="283"/>
                  </a:lnTo>
                  <a:lnTo>
                    <a:pt x="532" y="267"/>
                  </a:lnTo>
                  <a:lnTo>
                    <a:pt x="532" y="267"/>
                  </a:lnTo>
                  <a:lnTo>
                    <a:pt x="649" y="217"/>
                  </a:lnTo>
                  <a:lnTo>
                    <a:pt x="765" y="150"/>
                  </a:lnTo>
                  <a:lnTo>
                    <a:pt x="882" y="84"/>
                  </a:lnTo>
                  <a:lnTo>
                    <a:pt x="9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7"/>
            <p:cNvSpPr/>
            <p:nvPr/>
          </p:nvSpPr>
          <p:spPr>
            <a:xfrm>
              <a:off x="780375" y="2451725"/>
              <a:ext cx="10825" cy="24125"/>
            </a:xfrm>
            <a:custGeom>
              <a:rect b="b" l="l" r="r" t="t"/>
              <a:pathLst>
                <a:path extrusionOk="0" fill="none" h="965" w="433">
                  <a:moveTo>
                    <a:pt x="433" y="0"/>
                  </a:moveTo>
                  <a:lnTo>
                    <a:pt x="433" y="0"/>
                  </a:lnTo>
                  <a:lnTo>
                    <a:pt x="350" y="116"/>
                  </a:lnTo>
                  <a:lnTo>
                    <a:pt x="283" y="233"/>
                  </a:lnTo>
                  <a:lnTo>
                    <a:pt x="217" y="349"/>
                  </a:lnTo>
                  <a:lnTo>
                    <a:pt x="150" y="465"/>
                  </a:lnTo>
                  <a:lnTo>
                    <a:pt x="167" y="465"/>
                  </a:lnTo>
                  <a:lnTo>
                    <a:pt x="167" y="465"/>
                  </a:lnTo>
                  <a:lnTo>
                    <a:pt x="67" y="715"/>
                  </a:lnTo>
                  <a:lnTo>
                    <a:pt x="1" y="964"/>
                  </a:lnTo>
                  <a:lnTo>
                    <a:pt x="1" y="964"/>
                  </a:lnTo>
                  <a:lnTo>
                    <a:pt x="167" y="748"/>
                  </a:lnTo>
                  <a:lnTo>
                    <a:pt x="283" y="515"/>
                  </a:lnTo>
                  <a:lnTo>
                    <a:pt x="283" y="515"/>
                  </a:lnTo>
                  <a:lnTo>
                    <a:pt x="383" y="266"/>
                  </a:lnTo>
                  <a:lnTo>
                    <a:pt x="43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7"/>
            <p:cNvSpPr/>
            <p:nvPr/>
          </p:nvSpPr>
          <p:spPr>
            <a:xfrm>
              <a:off x="560975" y="2423050"/>
              <a:ext cx="10825" cy="24525"/>
            </a:xfrm>
            <a:custGeom>
              <a:rect b="b" l="l" r="r" t="t"/>
              <a:pathLst>
                <a:path extrusionOk="0" fill="none" h="981" w="433">
                  <a:moveTo>
                    <a:pt x="433" y="0"/>
                  </a:moveTo>
                  <a:lnTo>
                    <a:pt x="433" y="0"/>
                  </a:lnTo>
                  <a:lnTo>
                    <a:pt x="283" y="233"/>
                  </a:lnTo>
                  <a:lnTo>
                    <a:pt x="167" y="466"/>
                  </a:lnTo>
                  <a:lnTo>
                    <a:pt x="167" y="466"/>
                  </a:lnTo>
                  <a:lnTo>
                    <a:pt x="167" y="466"/>
                  </a:lnTo>
                  <a:lnTo>
                    <a:pt x="67" y="715"/>
                  </a:lnTo>
                  <a:lnTo>
                    <a:pt x="1" y="981"/>
                  </a:lnTo>
                  <a:lnTo>
                    <a:pt x="1" y="981"/>
                  </a:lnTo>
                  <a:lnTo>
                    <a:pt x="167" y="748"/>
                  </a:lnTo>
                  <a:lnTo>
                    <a:pt x="283" y="515"/>
                  </a:lnTo>
                  <a:lnTo>
                    <a:pt x="383" y="266"/>
                  </a:lnTo>
                  <a:lnTo>
                    <a:pt x="43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7"/>
            <p:cNvSpPr/>
            <p:nvPr/>
          </p:nvSpPr>
          <p:spPr>
            <a:xfrm>
              <a:off x="638675" y="2403925"/>
              <a:ext cx="9600" cy="25375"/>
            </a:xfrm>
            <a:custGeom>
              <a:rect b="b" l="l" r="r" t="t"/>
              <a:pathLst>
                <a:path extrusionOk="0" fill="none" h="1015" w="384">
                  <a:moveTo>
                    <a:pt x="1" y="1"/>
                  </a:moveTo>
                  <a:lnTo>
                    <a:pt x="1" y="1"/>
                  </a:lnTo>
                  <a:lnTo>
                    <a:pt x="17" y="134"/>
                  </a:lnTo>
                  <a:lnTo>
                    <a:pt x="34" y="283"/>
                  </a:lnTo>
                  <a:lnTo>
                    <a:pt x="84" y="416"/>
                  </a:lnTo>
                  <a:lnTo>
                    <a:pt x="117" y="533"/>
                  </a:lnTo>
                  <a:lnTo>
                    <a:pt x="117" y="533"/>
                  </a:lnTo>
                  <a:lnTo>
                    <a:pt x="233" y="782"/>
                  </a:lnTo>
                  <a:lnTo>
                    <a:pt x="383" y="1015"/>
                  </a:lnTo>
                  <a:lnTo>
                    <a:pt x="383" y="1015"/>
                  </a:lnTo>
                  <a:lnTo>
                    <a:pt x="333" y="749"/>
                  </a:lnTo>
                  <a:lnTo>
                    <a:pt x="250" y="483"/>
                  </a:lnTo>
                  <a:lnTo>
                    <a:pt x="134" y="233"/>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7"/>
            <p:cNvSpPr/>
            <p:nvPr/>
          </p:nvSpPr>
          <p:spPr>
            <a:xfrm>
              <a:off x="720550" y="2389800"/>
              <a:ext cx="24125" cy="11250"/>
            </a:xfrm>
            <a:custGeom>
              <a:rect b="b" l="l" r="r" t="t"/>
              <a:pathLst>
                <a:path extrusionOk="0" fill="none" h="450" w="965">
                  <a:moveTo>
                    <a:pt x="0" y="1"/>
                  </a:moveTo>
                  <a:lnTo>
                    <a:pt x="0" y="1"/>
                  </a:lnTo>
                  <a:lnTo>
                    <a:pt x="216" y="167"/>
                  </a:lnTo>
                  <a:lnTo>
                    <a:pt x="449" y="283"/>
                  </a:lnTo>
                  <a:lnTo>
                    <a:pt x="449" y="283"/>
                  </a:lnTo>
                  <a:lnTo>
                    <a:pt x="698" y="383"/>
                  </a:lnTo>
                  <a:lnTo>
                    <a:pt x="964" y="449"/>
                  </a:lnTo>
                  <a:lnTo>
                    <a:pt x="964" y="449"/>
                  </a:lnTo>
                  <a:lnTo>
                    <a:pt x="748" y="283"/>
                  </a:lnTo>
                  <a:lnTo>
                    <a:pt x="499" y="167"/>
                  </a:lnTo>
                  <a:lnTo>
                    <a:pt x="499" y="167"/>
                  </a:lnTo>
                  <a:lnTo>
                    <a:pt x="499" y="167"/>
                  </a:lnTo>
                  <a:lnTo>
                    <a:pt x="266" y="67"/>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7"/>
            <p:cNvSpPr/>
            <p:nvPr/>
          </p:nvSpPr>
          <p:spPr>
            <a:xfrm>
              <a:off x="592975" y="2353225"/>
              <a:ext cx="24950" cy="9600"/>
            </a:xfrm>
            <a:custGeom>
              <a:rect b="b" l="l" r="r" t="t"/>
              <a:pathLst>
                <a:path extrusionOk="0" fill="none" h="384" w="998">
                  <a:moveTo>
                    <a:pt x="998" y="1"/>
                  </a:moveTo>
                  <a:lnTo>
                    <a:pt x="998" y="1"/>
                  </a:lnTo>
                  <a:lnTo>
                    <a:pt x="732" y="51"/>
                  </a:lnTo>
                  <a:lnTo>
                    <a:pt x="466" y="117"/>
                  </a:lnTo>
                  <a:lnTo>
                    <a:pt x="466" y="117"/>
                  </a:lnTo>
                  <a:lnTo>
                    <a:pt x="233" y="234"/>
                  </a:lnTo>
                  <a:lnTo>
                    <a:pt x="0" y="367"/>
                  </a:lnTo>
                  <a:lnTo>
                    <a:pt x="0" y="367"/>
                  </a:lnTo>
                  <a:lnTo>
                    <a:pt x="0" y="383"/>
                  </a:lnTo>
                  <a:lnTo>
                    <a:pt x="0" y="383"/>
                  </a:lnTo>
                  <a:lnTo>
                    <a:pt x="266" y="333"/>
                  </a:lnTo>
                  <a:lnTo>
                    <a:pt x="516" y="267"/>
                  </a:lnTo>
                  <a:lnTo>
                    <a:pt x="516" y="250"/>
                  </a:lnTo>
                  <a:lnTo>
                    <a:pt x="516" y="250"/>
                  </a:lnTo>
                  <a:lnTo>
                    <a:pt x="765" y="150"/>
                  </a:lnTo>
                  <a:lnTo>
                    <a:pt x="9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7"/>
            <p:cNvSpPr/>
            <p:nvPr/>
          </p:nvSpPr>
          <p:spPr>
            <a:xfrm>
              <a:off x="685225" y="2342025"/>
              <a:ext cx="4175" cy="8325"/>
            </a:xfrm>
            <a:custGeom>
              <a:rect b="b" l="l" r="r" t="t"/>
              <a:pathLst>
                <a:path extrusionOk="0" fill="none" h="333" w="167">
                  <a:moveTo>
                    <a:pt x="83" y="0"/>
                  </a:moveTo>
                  <a:lnTo>
                    <a:pt x="83" y="0"/>
                  </a:lnTo>
                  <a:lnTo>
                    <a:pt x="34" y="166"/>
                  </a:lnTo>
                  <a:lnTo>
                    <a:pt x="0" y="333"/>
                  </a:lnTo>
                  <a:lnTo>
                    <a:pt x="0" y="333"/>
                  </a:lnTo>
                  <a:lnTo>
                    <a:pt x="83" y="216"/>
                  </a:lnTo>
                  <a:lnTo>
                    <a:pt x="167" y="100"/>
                  </a:lnTo>
                  <a:lnTo>
                    <a:pt x="167" y="100"/>
                  </a:lnTo>
                  <a:lnTo>
                    <a:pt x="8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7"/>
            <p:cNvSpPr/>
            <p:nvPr/>
          </p:nvSpPr>
          <p:spPr>
            <a:xfrm>
              <a:off x="650325" y="2290500"/>
              <a:ext cx="4175" cy="8325"/>
            </a:xfrm>
            <a:custGeom>
              <a:rect b="b" l="l" r="r" t="t"/>
              <a:pathLst>
                <a:path extrusionOk="0" fill="none" h="333" w="167">
                  <a:moveTo>
                    <a:pt x="100" y="0"/>
                  </a:moveTo>
                  <a:lnTo>
                    <a:pt x="100" y="0"/>
                  </a:lnTo>
                  <a:lnTo>
                    <a:pt x="0" y="50"/>
                  </a:lnTo>
                  <a:lnTo>
                    <a:pt x="0" y="50"/>
                  </a:lnTo>
                  <a:lnTo>
                    <a:pt x="83" y="200"/>
                  </a:lnTo>
                  <a:lnTo>
                    <a:pt x="166" y="333"/>
                  </a:lnTo>
                  <a:lnTo>
                    <a:pt x="166" y="333"/>
                  </a:lnTo>
                  <a:lnTo>
                    <a:pt x="150" y="166"/>
                  </a:lnTo>
                  <a:lnTo>
                    <a:pt x="10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7"/>
            <p:cNvSpPr/>
            <p:nvPr/>
          </p:nvSpPr>
          <p:spPr>
            <a:xfrm>
              <a:off x="973175" y="2089800"/>
              <a:ext cx="40325" cy="48225"/>
            </a:xfrm>
            <a:custGeom>
              <a:rect b="b" l="l" r="r" t="t"/>
              <a:pathLst>
                <a:path extrusionOk="0" h="1929" w="1613">
                  <a:moveTo>
                    <a:pt x="1364" y="0"/>
                  </a:moveTo>
                  <a:lnTo>
                    <a:pt x="1098" y="17"/>
                  </a:lnTo>
                  <a:lnTo>
                    <a:pt x="965" y="33"/>
                  </a:lnTo>
                  <a:lnTo>
                    <a:pt x="815" y="67"/>
                  </a:lnTo>
                  <a:lnTo>
                    <a:pt x="666" y="100"/>
                  </a:lnTo>
                  <a:lnTo>
                    <a:pt x="516" y="166"/>
                  </a:lnTo>
                  <a:lnTo>
                    <a:pt x="383" y="233"/>
                  </a:lnTo>
                  <a:lnTo>
                    <a:pt x="250" y="333"/>
                  </a:lnTo>
                  <a:lnTo>
                    <a:pt x="150" y="449"/>
                  </a:lnTo>
                  <a:lnTo>
                    <a:pt x="67" y="582"/>
                  </a:lnTo>
                  <a:lnTo>
                    <a:pt x="17" y="748"/>
                  </a:lnTo>
                  <a:lnTo>
                    <a:pt x="1" y="948"/>
                  </a:lnTo>
                  <a:lnTo>
                    <a:pt x="17" y="1130"/>
                  </a:lnTo>
                  <a:lnTo>
                    <a:pt x="67" y="1297"/>
                  </a:lnTo>
                  <a:lnTo>
                    <a:pt x="134" y="1446"/>
                  </a:lnTo>
                  <a:lnTo>
                    <a:pt x="233" y="1562"/>
                  </a:lnTo>
                  <a:lnTo>
                    <a:pt x="350" y="1662"/>
                  </a:lnTo>
                  <a:lnTo>
                    <a:pt x="483" y="1729"/>
                  </a:lnTo>
                  <a:lnTo>
                    <a:pt x="632" y="1795"/>
                  </a:lnTo>
                  <a:lnTo>
                    <a:pt x="782" y="1845"/>
                  </a:lnTo>
                  <a:lnTo>
                    <a:pt x="932" y="1878"/>
                  </a:lnTo>
                  <a:lnTo>
                    <a:pt x="1081" y="1912"/>
                  </a:lnTo>
                  <a:lnTo>
                    <a:pt x="1330" y="1928"/>
                  </a:lnTo>
                  <a:lnTo>
                    <a:pt x="1580" y="1928"/>
                  </a:lnTo>
                  <a:lnTo>
                    <a:pt x="161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7"/>
            <p:cNvSpPr/>
            <p:nvPr/>
          </p:nvSpPr>
          <p:spPr>
            <a:xfrm>
              <a:off x="1011000" y="2089800"/>
              <a:ext cx="327875" cy="51950"/>
            </a:xfrm>
            <a:custGeom>
              <a:rect b="b" l="l" r="r" t="t"/>
              <a:pathLst>
                <a:path extrusionOk="0" h="2078" w="13115">
                  <a:moveTo>
                    <a:pt x="33" y="0"/>
                  </a:moveTo>
                  <a:lnTo>
                    <a:pt x="0" y="1928"/>
                  </a:lnTo>
                  <a:lnTo>
                    <a:pt x="11253" y="2078"/>
                  </a:lnTo>
                  <a:lnTo>
                    <a:pt x="12649" y="1380"/>
                  </a:lnTo>
                  <a:lnTo>
                    <a:pt x="13114" y="1147"/>
                  </a:lnTo>
                  <a:lnTo>
                    <a:pt x="12649" y="898"/>
                  </a:lnTo>
                  <a:lnTo>
                    <a:pt x="11269" y="150"/>
                  </a:lnTo>
                  <a:lnTo>
                    <a:pt x="3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7"/>
            <p:cNvSpPr/>
            <p:nvPr/>
          </p:nvSpPr>
          <p:spPr>
            <a:xfrm>
              <a:off x="1327200" y="2112225"/>
              <a:ext cx="11675" cy="12075"/>
            </a:xfrm>
            <a:custGeom>
              <a:rect b="b" l="l" r="r" t="t"/>
              <a:pathLst>
                <a:path extrusionOk="0" h="483" w="467">
                  <a:moveTo>
                    <a:pt x="1" y="1"/>
                  </a:moveTo>
                  <a:lnTo>
                    <a:pt x="1" y="483"/>
                  </a:lnTo>
                  <a:lnTo>
                    <a:pt x="466" y="250"/>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7"/>
            <p:cNvSpPr/>
            <p:nvPr/>
          </p:nvSpPr>
          <p:spPr>
            <a:xfrm>
              <a:off x="1009325" y="2085625"/>
              <a:ext cx="12075" cy="56550"/>
            </a:xfrm>
            <a:custGeom>
              <a:rect b="b" l="l" r="r" t="t"/>
              <a:pathLst>
                <a:path extrusionOk="0" h="2262" w="483">
                  <a:moveTo>
                    <a:pt x="34" y="1"/>
                  </a:moveTo>
                  <a:lnTo>
                    <a:pt x="1" y="2261"/>
                  </a:lnTo>
                  <a:lnTo>
                    <a:pt x="450" y="2261"/>
                  </a:lnTo>
                  <a:lnTo>
                    <a:pt x="48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7"/>
            <p:cNvSpPr/>
            <p:nvPr/>
          </p:nvSpPr>
          <p:spPr>
            <a:xfrm>
              <a:off x="1021800" y="2086050"/>
              <a:ext cx="12075" cy="56125"/>
            </a:xfrm>
            <a:custGeom>
              <a:rect b="b" l="l" r="r" t="t"/>
              <a:pathLst>
                <a:path extrusionOk="0" h="2245" w="483">
                  <a:moveTo>
                    <a:pt x="34" y="1"/>
                  </a:moveTo>
                  <a:lnTo>
                    <a:pt x="0" y="2244"/>
                  </a:lnTo>
                  <a:lnTo>
                    <a:pt x="449" y="2244"/>
                  </a:lnTo>
                  <a:lnTo>
                    <a:pt x="482"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7"/>
            <p:cNvSpPr/>
            <p:nvPr/>
          </p:nvSpPr>
          <p:spPr>
            <a:xfrm>
              <a:off x="1033425" y="2086050"/>
              <a:ext cx="101825" cy="18300"/>
            </a:xfrm>
            <a:custGeom>
              <a:rect b="b" l="l" r="r" t="t"/>
              <a:pathLst>
                <a:path extrusionOk="0" h="732" w="4073">
                  <a:moveTo>
                    <a:pt x="17" y="1"/>
                  </a:moveTo>
                  <a:lnTo>
                    <a:pt x="1" y="732"/>
                  </a:lnTo>
                  <a:lnTo>
                    <a:pt x="4073" y="383"/>
                  </a:lnTo>
                  <a:lnTo>
                    <a:pt x="4073" y="117"/>
                  </a:lnTo>
                  <a:lnTo>
                    <a:pt x="17"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7"/>
            <p:cNvSpPr/>
            <p:nvPr/>
          </p:nvSpPr>
          <p:spPr>
            <a:xfrm>
              <a:off x="681900" y="2184950"/>
              <a:ext cx="528575" cy="283825"/>
            </a:xfrm>
            <a:custGeom>
              <a:rect b="b" l="l" r="r" t="t"/>
              <a:pathLst>
                <a:path extrusionOk="0" h="11353" w="21143">
                  <a:moveTo>
                    <a:pt x="15790" y="0"/>
                  </a:moveTo>
                  <a:lnTo>
                    <a:pt x="15657" y="17"/>
                  </a:lnTo>
                  <a:lnTo>
                    <a:pt x="15608" y="50"/>
                  </a:lnTo>
                  <a:lnTo>
                    <a:pt x="15558" y="83"/>
                  </a:lnTo>
                  <a:lnTo>
                    <a:pt x="15508" y="117"/>
                  </a:lnTo>
                  <a:lnTo>
                    <a:pt x="15475" y="167"/>
                  </a:lnTo>
                  <a:lnTo>
                    <a:pt x="15275" y="466"/>
                  </a:lnTo>
                  <a:lnTo>
                    <a:pt x="15026" y="798"/>
                  </a:lnTo>
                  <a:lnTo>
                    <a:pt x="14727" y="1164"/>
                  </a:lnTo>
                  <a:lnTo>
                    <a:pt x="14378" y="1563"/>
                  </a:lnTo>
                  <a:lnTo>
                    <a:pt x="13995" y="1962"/>
                  </a:lnTo>
                  <a:lnTo>
                    <a:pt x="13596" y="2377"/>
                  </a:lnTo>
                  <a:lnTo>
                    <a:pt x="12749" y="3192"/>
                  </a:lnTo>
                  <a:lnTo>
                    <a:pt x="11934" y="3956"/>
                  </a:lnTo>
                  <a:lnTo>
                    <a:pt x="11203" y="4621"/>
                  </a:lnTo>
                  <a:lnTo>
                    <a:pt x="10322" y="5402"/>
                  </a:lnTo>
                  <a:lnTo>
                    <a:pt x="10272" y="5435"/>
                  </a:lnTo>
                  <a:lnTo>
                    <a:pt x="10189" y="5469"/>
                  </a:lnTo>
                  <a:lnTo>
                    <a:pt x="10106" y="5485"/>
                  </a:lnTo>
                  <a:lnTo>
                    <a:pt x="9990" y="5502"/>
                  </a:lnTo>
                  <a:lnTo>
                    <a:pt x="9690" y="5519"/>
                  </a:lnTo>
                  <a:lnTo>
                    <a:pt x="9325" y="5502"/>
                  </a:lnTo>
                  <a:lnTo>
                    <a:pt x="8909" y="5485"/>
                  </a:lnTo>
                  <a:lnTo>
                    <a:pt x="8427" y="5435"/>
                  </a:lnTo>
                  <a:lnTo>
                    <a:pt x="7330" y="5302"/>
                  </a:lnTo>
                  <a:lnTo>
                    <a:pt x="6117" y="5120"/>
                  </a:lnTo>
                  <a:lnTo>
                    <a:pt x="4820" y="4937"/>
                  </a:lnTo>
                  <a:lnTo>
                    <a:pt x="3524" y="4737"/>
                  </a:lnTo>
                  <a:lnTo>
                    <a:pt x="2277" y="4555"/>
                  </a:lnTo>
                  <a:lnTo>
                    <a:pt x="1812" y="4521"/>
                  </a:lnTo>
                  <a:lnTo>
                    <a:pt x="1380" y="4505"/>
                  </a:lnTo>
                  <a:lnTo>
                    <a:pt x="1197" y="4521"/>
                  </a:lnTo>
                  <a:lnTo>
                    <a:pt x="1014" y="4538"/>
                  </a:lnTo>
                  <a:lnTo>
                    <a:pt x="848" y="4571"/>
                  </a:lnTo>
                  <a:lnTo>
                    <a:pt x="698" y="4604"/>
                  </a:lnTo>
                  <a:lnTo>
                    <a:pt x="565" y="4654"/>
                  </a:lnTo>
                  <a:lnTo>
                    <a:pt x="449" y="4704"/>
                  </a:lnTo>
                  <a:lnTo>
                    <a:pt x="333" y="4771"/>
                  </a:lnTo>
                  <a:lnTo>
                    <a:pt x="250" y="4837"/>
                  </a:lnTo>
                  <a:lnTo>
                    <a:pt x="167" y="4920"/>
                  </a:lnTo>
                  <a:lnTo>
                    <a:pt x="100" y="5003"/>
                  </a:lnTo>
                  <a:lnTo>
                    <a:pt x="50" y="5086"/>
                  </a:lnTo>
                  <a:lnTo>
                    <a:pt x="17" y="5186"/>
                  </a:lnTo>
                  <a:lnTo>
                    <a:pt x="0" y="5286"/>
                  </a:lnTo>
                  <a:lnTo>
                    <a:pt x="0" y="5402"/>
                  </a:lnTo>
                  <a:lnTo>
                    <a:pt x="0" y="5519"/>
                  </a:lnTo>
                  <a:lnTo>
                    <a:pt x="34" y="5635"/>
                  </a:lnTo>
                  <a:lnTo>
                    <a:pt x="67" y="5751"/>
                  </a:lnTo>
                  <a:lnTo>
                    <a:pt x="133" y="5884"/>
                  </a:lnTo>
                  <a:lnTo>
                    <a:pt x="200" y="6017"/>
                  </a:lnTo>
                  <a:lnTo>
                    <a:pt x="283" y="6150"/>
                  </a:lnTo>
                  <a:lnTo>
                    <a:pt x="383" y="6283"/>
                  </a:lnTo>
                  <a:lnTo>
                    <a:pt x="499" y="6433"/>
                  </a:lnTo>
                  <a:lnTo>
                    <a:pt x="798" y="6715"/>
                  </a:lnTo>
                  <a:lnTo>
                    <a:pt x="1147" y="7014"/>
                  </a:lnTo>
                  <a:lnTo>
                    <a:pt x="1563" y="7314"/>
                  </a:lnTo>
                  <a:lnTo>
                    <a:pt x="1978" y="7580"/>
                  </a:lnTo>
                  <a:lnTo>
                    <a:pt x="2510" y="7895"/>
                  </a:lnTo>
                  <a:lnTo>
                    <a:pt x="3142" y="8228"/>
                  </a:lnTo>
                  <a:lnTo>
                    <a:pt x="3840" y="8593"/>
                  </a:lnTo>
                  <a:lnTo>
                    <a:pt x="4621" y="8976"/>
                  </a:lnTo>
                  <a:lnTo>
                    <a:pt x="5435" y="9358"/>
                  </a:lnTo>
                  <a:lnTo>
                    <a:pt x="6283" y="9740"/>
                  </a:lnTo>
                  <a:lnTo>
                    <a:pt x="7147" y="10106"/>
                  </a:lnTo>
                  <a:lnTo>
                    <a:pt x="8028" y="10438"/>
                  </a:lnTo>
                  <a:lnTo>
                    <a:pt x="8876" y="10738"/>
                  </a:lnTo>
                  <a:lnTo>
                    <a:pt x="9690" y="10987"/>
                  </a:lnTo>
                  <a:lnTo>
                    <a:pt x="10089" y="11087"/>
                  </a:lnTo>
                  <a:lnTo>
                    <a:pt x="10472" y="11186"/>
                  </a:lnTo>
                  <a:lnTo>
                    <a:pt x="10837" y="11253"/>
                  </a:lnTo>
                  <a:lnTo>
                    <a:pt x="11186" y="11303"/>
                  </a:lnTo>
                  <a:lnTo>
                    <a:pt x="11502" y="11336"/>
                  </a:lnTo>
                  <a:lnTo>
                    <a:pt x="11818" y="11353"/>
                  </a:lnTo>
                  <a:lnTo>
                    <a:pt x="12101" y="11353"/>
                  </a:lnTo>
                  <a:lnTo>
                    <a:pt x="12350" y="11319"/>
                  </a:lnTo>
                  <a:lnTo>
                    <a:pt x="12583" y="11269"/>
                  </a:lnTo>
                  <a:lnTo>
                    <a:pt x="12782" y="11186"/>
                  </a:lnTo>
                  <a:lnTo>
                    <a:pt x="13364" y="10871"/>
                  </a:lnTo>
                  <a:lnTo>
                    <a:pt x="13945" y="10521"/>
                  </a:lnTo>
                  <a:lnTo>
                    <a:pt x="14544" y="10123"/>
                  </a:lnTo>
                  <a:lnTo>
                    <a:pt x="15142" y="9707"/>
                  </a:lnTo>
                  <a:lnTo>
                    <a:pt x="15724" y="9258"/>
                  </a:lnTo>
                  <a:lnTo>
                    <a:pt x="16322" y="8793"/>
                  </a:lnTo>
                  <a:lnTo>
                    <a:pt x="16887" y="8311"/>
                  </a:lnTo>
                  <a:lnTo>
                    <a:pt x="17452" y="7829"/>
                  </a:lnTo>
                  <a:lnTo>
                    <a:pt x="18533" y="6881"/>
                  </a:lnTo>
                  <a:lnTo>
                    <a:pt x="19514" y="5984"/>
                  </a:lnTo>
                  <a:lnTo>
                    <a:pt x="20361" y="5186"/>
                  </a:lnTo>
                  <a:lnTo>
                    <a:pt x="21059" y="4555"/>
                  </a:lnTo>
                  <a:lnTo>
                    <a:pt x="21093" y="4505"/>
                  </a:lnTo>
                  <a:lnTo>
                    <a:pt x="21126" y="4471"/>
                  </a:lnTo>
                  <a:lnTo>
                    <a:pt x="21142" y="4422"/>
                  </a:lnTo>
                  <a:lnTo>
                    <a:pt x="21142" y="4355"/>
                  </a:lnTo>
                  <a:lnTo>
                    <a:pt x="21142" y="4239"/>
                  </a:lnTo>
                  <a:lnTo>
                    <a:pt x="21093" y="4089"/>
                  </a:lnTo>
                  <a:lnTo>
                    <a:pt x="21026" y="3923"/>
                  </a:lnTo>
                  <a:lnTo>
                    <a:pt x="20926" y="3757"/>
                  </a:lnTo>
                  <a:lnTo>
                    <a:pt x="20793" y="3574"/>
                  </a:lnTo>
                  <a:lnTo>
                    <a:pt x="20644" y="3374"/>
                  </a:lnTo>
                  <a:lnTo>
                    <a:pt x="20478" y="3175"/>
                  </a:lnTo>
                  <a:lnTo>
                    <a:pt x="20295" y="2959"/>
                  </a:lnTo>
                  <a:lnTo>
                    <a:pt x="19846" y="2510"/>
                  </a:lnTo>
                  <a:lnTo>
                    <a:pt x="19364" y="2078"/>
                  </a:lnTo>
                  <a:lnTo>
                    <a:pt x="18849" y="1629"/>
                  </a:lnTo>
                  <a:lnTo>
                    <a:pt x="18300" y="1230"/>
                  </a:lnTo>
                  <a:lnTo>
                    <a:pt x="17768" y="848"/>
                  </a:lnTo>
                  <a:lnTo>
                    <a:pt x="17236" y="516"/>
                  </a:lnTo>
                  <a:lnTo>
                    <a:pt x="16987" y="383"/>
                  </a:lnTo>
                  <a:lnTo>
                    <a:pt x="16754" y="266"/>
                  </a:lnTo>
                  <a:lnTo>
                    <a:pt x="16522" y="167"/>
                  </a:lnTo>
                  <a:lnTo>
                    <a:pt x="16306" y="83"/>
                  </a:lnTo>
                  <a:lnTo>
                    <a:pt x="16123" y="34"/>
                  </a:lnTo>
                  <a:lnTo>
                    <a:pt x="15940" y="0"/>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7"/>
            <p:cNvSpPr/>
            <p:nvPr/>
          </p:nvSpPr>
          <p:spPr>
            <a:xfrm>
              <a:off x="681900" y="2184950"/>
              <a:ext cx="528575" cy="283825"/>
            </a:xfrm>
            <a:custGeom>
              <a:rect b="b" l="l" r="r" t="t"/>
              <a:pathLst>
                <a:path extrusionOk="0" fill="none" h="11353" w="21143">
                  <a:moveTo>
                    <a:pt x="1563" y="7314"/>
                  </a:moveTo>
                  <a:lnTo>
                    <a:pt x="1563" y="7314"/>
                  </a:lnTo>
                  <a:lnTo>
                    <a:pt x="1978" y="7580"/>
                  </a:lnTo>
                  <a:lnTo>
                    <a:pt x="2510" y="7895"/>
                  </a:lnTo>
                  <a:lnTo>
                    <a:pt x="3142" y="8228"/>
                  </a:lnTo>
                  <a:lnTo>
                    <a:pt x="3840" y="8593"/>
                  </a:lnTo>
                  <a:lnTo>
                    <a:pt x="4621" y="8976"/>
                  </a:lnTo>
                  <a:lnTo>
                    <a:pt x="5435" y="9358"/>
                  </a:lnTo>
                  <a:lnTo>
                    <a:pt x="6283" y="9740"/>
                  </a:lnTo>
                  <a:lnTo>
                    <a:pt x="7147" y="10106"/>
                  </a:lnTo>
                  <a:lnTo>
                    <a:pt x="8028" y="10438"/>
                  </a:lnTo>
                  <a:lnTo>
                    <a:pt x="8876" y="10738"/>
                  </a:lnTo>
                  <a:lnTo>
                    <a:pt x="9690" y="10987"/>
                  </a:lnTo>
                  <a:lnTo>
                    <a:pt x="10089" y="11087"/>
                  </a:lnTo>
                  <a:lnTo>
                    <a:pt x="10472" y="11186"/>
                  </a:lnTo>
                  <a:lnTo>
                    <a:pt x="10837" y="11253"/>
                  </a:lnTo>
                  <a:lnTo>
                    <a:pt x="11186" y="11303"/>
                  </a:lnTo>
                  <a:lnTo>
                    <a:pt x="11502" y="11336"/>
                  </a:lnTo>
                  <a:lnTo>
                    <a:pt x="11818" y="11353"/>
                  </a:lnTo>
                  <a:lnTo>
                    <a:pt x="12101" y="11353"/>
                  </a:lnTo>
                  <a:lnTo>
                    <a:pt x="12350" y="11319"/>
                  </a:lnTo>
                  <a:lnTo>
                    <a:pt x="12583" y="11269"/>
                  </a:lnTo>
                  <a:lnTo>
                    <a:pt x="12782" y="11186"/>
                  </a:lnTo>
                  <a:lnTo>
                    <a:pt x="12782" y="11186"/>
                  </a:lnTo>
                  <a:lnTo>
                    <a:pt x="13364" y="10871"/>
                  </a:lnTo>
                  <a:lnTo>
                    <a:pt x="13945" y="10521"/>
                  </a:lnTo>
                  <a:lnTo>
                    <a:pt x="14544" y="10123"/>
                  </a:lnTo>
                  <a:lnTo>
                    <a:pt x="15142" y="9707"/>
                  </a:lnTo>
                  <a:lnTo>
                    <a:pt x="15724" y="9258"/>
                  </a:lnTo>
                  <a:lnTo>
                    <a:pt x="16322" y="8793"/>
                  </a:lnTo>
                  <a:lnTo>
                    <a:pt x="16887" y="8311"/>
                  </a:lnTo>
                  <a:lnTo>
                    <a:pt x="17452" y="7829"/>
                  </a:lnTo>
                  <a:lnTo>
                    <a:pt x="18533" y="6881"/>
                  </a:lnTo>
                  <a:lnTo>
                    <a:pt x="19514" y="5984"/>
                  </a:lnTo>
                  <a:lnTo>
                    <a:pt x="20361" y="5186"/>
                  </a:lnTo>
                  <a:lnTo>
                    <a:pt x="21059" y="4555"/>
                  </a:lnTo>
                  <a:lnTo>
                    <a:pt x="21059" y="4555"/>
                  </a:lnTo>
                  <a:lnTo>
                    <a:pt x="21093" y="4505"/>
                  </a:lnTo>
                  <a:lnTo>
                    <a:pt x="21126" y="4471"/>
                  </a:lnTo>
                  <a:lnTo>
                    <a:pt x="21142" y="4422"/>
                  </a:lnTo>
                  <a:lnTo>
                    <a:pt x="21142" y="4355"/>
                  </a:lnTo>
                  <a:lnTo>
                    <a:pt x="21142" y="4239"/>
                  </a:lnTo>
                  <a:lnTo>
                    <a:pt x="21093" y="4089"/>
                  </a:lnTo>
                  <a:lnTo>
                    <a:pt x="21026" y="3923"/>
                  </a:lnTo>
                  <a:lnTo>
                    <a:pt x="20926" y="3757"/>
                  </a:lnTo>
                  <a:lnTo>
                    <a:pt x="20793" y="3574"/>
                  </a:lnTo>
                  <a:lnTo>
                    <a:pt x="20644" y="3374"/>
                  </a:lnTo>
                  <a:lnTo>
                    <a:pt x="20478" y="3175"/>
                  </a:lnTo>
                  <a:lnTo>
                    <a:pt x="20295" y="2959"/>
                  </a:lnTo>
                  <a:lnTo>
                    <a:pt x="19846" y="2510"/>
                  </a:lnTo>
                  <a:lnTo>
                    <a:pt x="19364" y="2078"/>
                  </a:lnTo>
                  <a:lnTo>
                    <a:pt x="18849" y="1629"/>
                  </a:lnTo>
                  <a:lnTo>
                    <a:pt x="18300" y="1230"/>
                  </a:lnTo>
                  <a:lnTo>
                    <a:pt x="17768" y="848"/>
                  </a:lnTo>
                  <a:lnTo>
                    <a:pt x="17236" y="516"/>
                  </a:lnTo>
                  <a:lnTo>
                    <a:pt x="16987" y="383"/>
                  </a:lnTo>
                  <a:lnTo>
                    <a:pt x="16754" y="266"/>
                  </a:lnTo>
                  <a:lnTo>
                    <a:pt x="16522" y="167"/>
                  </a:lnTo>
                  <a:lnTo>
                    <a:pt x="16306" y="83"/>
                  </a:lnTo>
                  <a:lnTo>
                    <a:pt x="16123" y="34"/>
                  </a:lnTo>
                  <a:lnTo>
                    <a:pt x="15940" y="0"/>
                  </a:lnTo>
                  <a:lnTo>
                    <a:pt x="15790" y="0"/>
                  </a:lnTo>
                  <a:lnTo>
                    <a:pt x="15657" y="17"/>
                  </a:lnTo>
                  <a:lnTo>
                    <a:pt x="15608" y="50"/>
                  </a:lnTo>
                  <a:lnTo>
                    <a:pt x="15558" y="83"/>
                  </a:lnTo>
                  <a:lnTo>
                    <a:pt x="15508" y="117"/>
                  </a:lnTo>
                  <a:lnTo>
                    <a:pt x="15475" y="167"/>
                  </a:lnTo>
                  <a:lnTo>
                    <a:pt x="15475" y="167"/>
                  </a:lnTo>
                  <a:lnTo>
                    <a:pt x="15275" y="466"/>
                  </a:lnTo>
                  <a:lnTo>
                    <a:pt x="15026" y="798"/>
                  </a:lnTo>
                  <a:lnTo>
                    <a:pt x="14727" y="1164"/>
                  </a:lnTo>
                  <a:lnTo>
                    <a:pt x="14378" y="1563"/>
                  </a:lnTo>
                  <a:lnTo>
                    <a:pt x="13995" y="1962"/>
                  </a:lnTo>
                  <a:lnTo>
                    <a:pt x="13596" y="2377"/>
                  </a:lnTo>
                  <a:lnTo>
                    <a:pt x="12749" y="3192"/>
                  </a:lnTo>
                  <a:lnTo>
                    <a:pt x="11934" y="3956"/>
                  </a:lnTo>
                  <a:lnTo>
                    <a:pt x="11203" y="4621"/>
                  </a:lnTo>
                  <a:lnTo>
                    <a:pt x="10322" y="5402"/>
                  </a:lnTo>
                  <a:lnTo>
                    <a:pt x="10322" y="5402"/>
                  </a:lnTo>
                  <a:lnTo>
                    <a:pt x="10272" y="5435"/>
                  </a:lnTo>
                  <a:lnTo>
                    <a:pt x="10189" y="5469"/>
                  </a:lnTo>
                  <a:lnTo>
                    <a:pt x="10106" y="5485"/>
                  </a:lnTo>
                  <a:lnTo>
                    <a:pt x="9990" y="5502"/>
                  </a:lnTo>
                  <a:lnTo>
                    <a:pt x="9690" y="5519"/>
                  </a:lnTo>
                  <a:lnTo>
                    <a:pt x="9325" y="5502"/>
                  </a:lnTo>
                  <a:lnTo>
                    <a:pt x="8909" y="5485"/>
                  </a:lnTo>
                  <a:lnTo>
                    <a:pt x="8427" y="5435"/>
                  </a:lnTo>
                  <a:lnTo>
                    <a:pt x="7330" y="5302"/>
                  </a:lnTo>
                  <a:lnTo>
                    <a:pt x="6117" y="5120"/>
                  </a:lnTo>
                  <a:lnTo>
                    <a:pt x="4820" y="4937"/>
                  </a:lnTo>
                  <a:lnTo>
                    <a:pt x="3524" y="4737"/>
                  </a:lnTo>
                  <a:lnTo>
                    <a:pt x="2277" y="4555"/>
                  </a:lnTo>
                  <a:lnTo>
                    <a:pt x="2277" y="4555"/>
                  </a:lnTo>
                  <a:lnTo>
                    <a:pt x="1812" y="4521"/>
                  </a:lnTo>
                  <a:lnTo>
                    <a:pt x="1380" y="4505"/>
                  </a:lnTo>
                  <a:lnTo>
                    <a:pt x="1197" y="4521"/>
                  </a:lnTo>
                  <a:lnTo>
                    <a:pt x="1014" y="4538"/>
                  </a:lnTo>
                  <a:lnTo>
                    <a:pt x="848" y="4571"/>
                  </a:lnTo>
                  <a:lnTo>
                    <a:pt x="698" y="4604"/>
                  </a:lnTo>
                  <a:lnTo>
                    <a:pt x="565" y="4654"/>
                  </a:lnTo>
                  <a:lnTo>
                    <a:pt x="449" y="4704"/>
                  </a:lnTo>
                  <a:lnTo>
                    <a:pt x="333" y="4771"/>
                  </a:lnTo>
                  <a:lnTo>
                    <a:pt x="250" y="4837"/>
                  </a:lnTo>
                  <a:lnTo>
                    <a:pt x="167" y="4920"/>
                  </a:lnTo>
                  <a:lnTo>
                    <a:pt x="100" y="5003"/>
                  </a:lnTo>
                  <a:lnTo>
                    <a:pt x="50" y="5086"/>
                  </a:lnTo>
                  <a:lnTo>
                    <a:pt x="17" y="5186"/>
                  </a:lnTo>
                  <a:lnTo>
                    <a:pt x="0" y="5286"/>
                  </a:lnTo>
                  <a:lnTo>
                    <a:pt x="0" y="5402"/>
                  </a:lnTo>
                  <a:lnTo>
                    <a:pt x="0" y="5519"/>
                  </a:lnTo>
                  <a:lnTo>
                    <a:pt x="34" y="5635"/>
                  </a:lnTo>
                  <a:lnTo>
                    <a:pt x="67" y="5751"/>
                  </a:lnTo>
                  <a:lnTo>
                    <a:pt x="133" y="5884"/>
                  </a:lnTo>
                  <a:lnTo>
                    <a:pt x="200" y="6017"/>
                  </a:lnTo>
                  <a:lnTo>
                    <a:pt x="283" y="6150"/>
                  </a:lnTo>
                  <a:lnTo>
                    <a:pt x="383" y="6283"/>
                  </a:lnTo>
                  <a:lnTo>
                    <a:pt x="499" y="6433"/>
                  </a:lnTo>
                  <a:lnTo>
                    <a:pt x="798" y="6715"/>
                  </a:lnTo>
                  <a:lnTo>
                    <a:pt x="1147" y="7014"/>
                  </a:lnTo>
                  <a:lnTo>
                    <a:pt x="1563" y="731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7"/>
            <p:cNvSpPr/>
            <p:nvPr/>
          </p:nvSpPr>
          <p:spPr>
            <a:xfrm>
              <a:off x="1056700" y="2054050"/>
              <a:ext cx="250600" cy="262650"/>
            </a:xfrm>
            <a:custGeom>
              <a:rect b="b" l="l" r="r" t="t"/>
              <a:pathLst>
                <a:path extrusionOk="0" h="10506" w="10024">
                  <a:moveTo>
                    <a:pt x="5901" y="1"/>
                  </a:moveTo>
                  <a:lnTo>
                    <a:pt x="5718" y="17"/>
                  </a:lnTo>
                  <a:lnTo>
                    <a:pt x="5519" y="51"/>
                  </a:lnTo>
                  <a:lnTo>
                    <a:pt x="5303" y="100"/>
                  </a:lnTo>
                  <a:lnTo>
                    <a:pt x="5070" y="184"/>
                  </a:lnTo>
                  <a:lnTo>
                    <a:pt x="4854" y="267"/>
                  </a:lnTo>
                  <a:lnTo>
                    <a:pt x="4621" y="366"/>
                  </a:lnTo>
                  <a:lnTo>
                    <a:pt x="4156" y="599"/>
                  </a:lnTo>
                  <a:lnTo>
                    <a:pt x="3707" y="865"/>
                  </a:lnTo>
                  <a:lnTo>
                    <a:pt x="3308" y="1131"/>
                  </a:lnTo>
                  <a:lnTo>
                    <a:pt x="2992" y="1380"/>
                  </a:lnTo>
                  <a:lnTo>
                    <a:pt x="2760" y="1580"/>
                  </a:lnTo>
                  <a:lnTo>
                    <a:pt x="2527" y="1796"/>
                  </a:lnTo>
                  <a:lnTo>
                    <a:pt x="2328" y="2012"/>
                  </a:lnTo>
                  <a:lnTo>
                    <a:pt x="2128" y="2228"/>
                  </a:lnTo>
                  <a:lnTo>
                    <a:pt x="1945" y="2461"/>
                  </a:lnTo>
                  <a:lnTo>
                    <a:pt x="1762" y="2677"/>
                  </a:lnTo>
                  <a:lnTo>
                    <a:pt x="1447" y="3142"/>
                  </a:lnTo>
                  <a:lnTo>
                    <a:pt x="1164" y="3591"/>
                  </a:lnTo>
                  <a:lnTo>
                    <a:pt x="915" y="4040"/>
                  </a:lnTo>
                  <a:lnTo>
                    <a:pt x="715" y="4472"/>
                  </a:lnTo>
                  <a:lnTo>
                    <a:pt x="532" y="4887"/>
                  </a:lnTo>
                  <a:lnTo>
                    <a:pt x="383" y="5270"/>
                  </a:lnTo>
                  <a:lnTo>
                    <a:pt x="267" y="5635"/>
                  </a:lnTo>
                  <a:lnTo>
                    <a:pt x="183" y="5951"/>
                  </a:lnTo>
                  <a:lnTo>
                    <a:pt x="100" y="6217"/>
                  </a:lnTo>
                  <a:lnTo>
                    <a:pt x="17" y="6616"/>
                  </a:lnTo>
                  <a:lnTo>
                    <a:pt x="1" y="6765"/>
                  </a:lnTo>
                  <a:lnTo>
                    <a:pt x="4871" y="10505"/>
                  </a:lnTo>
                  <a:lnTo>
                    <a:pt x="5120" y="10339"/>
                  </a:lnTo>
                  <a:lnTo>
                    <a:pt x="5535" y="10073"/>
                  </a:lnTo>
                  <a:lnTo>
                    <a:pt x="6632" y="9392"/>
                  </a:lnTo>
                  <a:lnTo>
                    <a:pt x="7214" y="8993"/>
                  </a:lnTo>
                  <a:lnTo>
                    <a:pt x="7763" y="8610"/>
                  </a:lnTo>
                  <a:lnTo>
                    <a:pt x="8228" y="8261"/>
                  </a:lnTo>
                  <a:lnTo>
                    <a:pt x="8411" y="8095"/>
                  </a:lnTo>
                  <a:lnTo>
                    <a:pt x="8544" y="7946"/>
                  </a:lnTo>
                  <a:lnTo>
                    <a:pt x="8810" y="7663"/>
                  </a:lnTo>
                  <a:lnTo>
                    <a:pt x="9092" y="7331"/>
                  </a:lnTo>
                  <a:lnTo>
                    <a:pt x="9375" y="6982"/>
                  </a:lnTo>
                  <a:lnTo>
                    <a:pt x="9624" y="6599"/>
                  </a:lnTo>
                  <a:lnTo>
                    <a:pt x="9724" y="6416"/>
                  </a:lnTo>
                  <a:lnTo>
                    <a:pt x="9824" y="6217"/>
                  </a:lnTo>
                  <a:lnTo>
                    <a:pt x="9907" y="6034"/>
                  </a:lnTo>
                  <a:lnTo>
                    <a:pt x="9973" y="5835"/>
                  </a:lnTo>
                  <a:lnTo>
                    <a:pt x="10006" y="5635"/>
                  </a:lnTo>
                  <a:lnTo>
                    <a:pt x="10023" y="5452"/>
                  </a:lnTo>
                  <a:lnTo>
                    <a:pt x="10023" y="5253"/>
                  </a:lnTo>
                  <a:lnTo>
                    <a:pt x="9990" y="5070"/>
                  </a:lnTo>
                  <a:lnTo>
                    <a:pt x="9940" y="4937"/>
                  </a:lnTo>
                  <a:lnTo>
                    <a:pt x="9874" y="4804"/>
                  </a:lnTo>
                  <a:lnTo>
                    <a:pt x="9807" y="4688"/>
                  </a:lnTo>
                  <a:lnTo>
                    <a:pt x="9724" y="4571"/>
                  </a:lnTo>
                  <a:lnTo>
                    <a:pt x="9624" y="4472"/>
                  </a:lnTo>
                  <a:lnTo>
                    <a:pt x="9524" y="4372"/>
                  </a:lnTo>
                  <a:lnTo>
                    <a:pt x="9408" y="4289"/>
                  </a:lnTo>
                  <a:lnTo>
                    <a:pt x="9292" y="4206"/>
                  </a:lnTo>
                  <a:lnTo>
                    <a:pt x="9308" y="4040"/>
                  </a:lnTo>
                  <a:lnTo>
                    <a:pt x="9325" y="3873"/>
                  </a:lnTo>
                  <a:lnTo>
                    <a:pt x="9325" y="3657"/>
                  </a:lnTo>
                  <a:lnTo>
                    <a:pt x="9292" y="3441"/>
                  </a:lnTo>
                  <a:lnTo>
                    <a:pt x="9242" y="3209"/>
                  </a:lnTo>
                  <a:lnTo>
                    <a:pt x="9192" y="3109"/>
                  </a:lnTo>
                  <a:lnTo>
                    <a:pt x="9142" y="3009"/>
                  </a:lnTo>
                  <a:lnTo>
                    <a:pt x="9076" y="2926"/>
                  </a:lnTo>
                  <a:lnTo>
                    <a:pt x="8993" y="2843"/>
                  </a:lnTo>
                  <a:lnTo>
                    <a:pt x="8893" y="2760"/>
                  </a:lnTo>
                  <a:lnTo>
                    <a:pt x="8777" y="2693"/>
                  </a:lnTo>
                  <a:lnTo>
                    <a:pt x="8644" y="2643"/>
                  </a:lnTo>
                  <a:lnTo>
                    <a:pt x="8527" y="2594"/>
                  </a:lnTo>
                  <a:lnTo>
                    <a:pt x="8394" y="2544"/>
                  </a:lnTo>
                  <a:lnTo>
                    <a:pt x="8261" y="2527"/>
                  </a:lnTo>
                  <a:lnTo>
                    <a:pt x="8128" y="2494"/>
                  </a:lnTo>
                  <a:lnTo>
                    <a:pt x="7995" y="2494"/>
                  </a:lnTo>
                  <a:lnTo>
                    <a:pt x="8029" y="2344"/>
                  </a:lnTo>
                  <a:lnTo>
                    <a:pt x="8062" y="2178"/>
                  </a:lnTo>
                  <a:lnTo>
                    <a:pt x="8078" y="1979"/>
                  </a:lnTo>
                  <a:lnTo>
                    <a:pt x="8062" y="1763"/>
                  </a:lnTo>
                  <a:lnTo>
                    <a:pt x="8045" y="1663"/>
                  </a:lnTo>
                  <a:lnTo>
                    <a:pt x="8029" y="1546"/>
                  </a:lnTo>
                  <a:lnTo>
                    <a:pt x="7979" y="1463"/>
                  </a:lnTo>
                  <a:lnTo>
                    <a:pt x="7929" y="1364"/>
                  </a:lnTo>
                  <a:lnTo>
                    <a:pt x="7862" y="1281"/>
                  </a:lnTo>
                  <a:lnTo>
                    <a:pt x="7779" y="1214"/>
                  </a:lnTo>
                  <a:lnTo>
                    <a:pt x="7663" y="1164"/>
                  </a:lnTo>
                  <a:lnTo>
                    <a:pt x="7547" y="1114"/>
                  </a:lnTo>
                  <a:lnTo>
                    <a:pt x="7430" y="1064"/>
                  </a:lnTo>
                  <a:lnTo>
                    <a:pt x="7297" y="1048"/>
                  </a:lnTo>
                  <a:lnTo>
                    <a:pt x="7181" y="1031"/>
                  </a:lnTo>
                  <a:lnTo>
                    <a:pt x="7048" y="1015"/>
                  </a:lnTo>
                  <a:lnTo>
                    <a:pt x="6915" y="1015"/>
                  </a:lnTo>
                  <a:lnTo>
                    <a:pt x="6799" y="1031"/>
                  </a:lnTo>
                  <a:lnTo>
                    <a:pt x="6799" y="882"/>
                  </a:lnTo>
                  <a:lnTo>
                    <a:pt x="6765" y="732"/>
                  </a:lnTo>
                  <a:lnTo>
                    <a:pt x="6716" y="599"/>
                  </a:lnTo>
                  <a:lnTo>
                    <a:pt x="6649" y="466"/>
                  </a:lnTo>
                  <a:lnTo>
                    <a:pt x="6566" y="333"/>
                  </a:lnTo>
                  <a:lnTo>
                    <a:pt x="6466" y="233"/>
                  </a:lnTo>
                  <a:lnTo>
                    <a:pt x="6350" y="134"/>
                  </a:lnTo>
                  <a:lnTo>
                    <a:pt x="6217" y="67"/>
                  </a:lnTo>
                  <a:lnTo>
                    <a:pt x="6067" y="17"/>
                  </a:lnTo>
                  <a:lnTo>
                    <a:pt x="5901" y="1"/>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7"/>
            <p:cNvSpPr/>
            <p:nvPr/>
          </p:nvSpPr>
          <p:spPr>
            <a:xfrm>
              <a:off x="1159750" y="2078975"/>
              <a:ext cx="64850" cy="49475"/>
            </a:xfrm>
            <a:custGeom>
              <a:rect b="b" l="l" r="r" t="t"/>
              <a:pathLst>
                <a:path extrusionOk="0" h="1979" w="2594">
                  <a:moveTo>
                    <a:pt x="2560" y="1"/>
                  </a:moveTo>
                  <a:lnTo>
                    <a:pt x="2211" y="200"/>
                  </a:lnTo>
                  <a:lnTo>
                    <a:pt x="1862" y="417"/>
                  </a:lnTo>
                  <a:lnTo>
                    <a:pt x="1546" y="649"/>
                  </a:lnTo>
                  <a:lnTo>
                    <a:pt x="1231" y="899"/>
                  </a:lnTo>
                  <a:lnTo>
                    <a:pt x="616" y="1414"/>
                  </a:lnTo>
                  <a:lnTo>
                    <a:pt x="1" y="1946"/>
                  </a:lnTo>
                  <a:lnTo>
                    <a:pt x="1" y="1962"/>
                  </a:lnTo>
                  <a:lnTo>
                    <a:pt x="1" y="1979"/>
                  </a:lnTo>
                  <a:lnTo>
                    <a:pt x="34" y="1979"/>
                  </a:lnTo>
                  <a:lnTo>
                    <a:pt x="333" y="1713"/>
                  </a:lnTo>
                  <a:lnTo>
                    <a:pt x="649" y="1464"/>
                  </a:lnTo>
                  <a:lnTo>
                    <a:pt x="1297" y="998"/>
                  </a:lnTo>
                  <a:lnTo>
                    <a:pt x="1962" y="533"/>
                  </a:lnTo>
                  <a:lnTo>
                    <a:pt x="2278" y="300"/>
                  </a:lnTo>
                  <a:lnTo>
                    <a:pt x="2594" y="51"/>
                  </a:lnTo>
                  <a:lnTo>
                    <a:pt x="2594" y="34"/>
                  </a:lnTo>
                  <a:lnTo>
                    <a:pt x="2594" y="18"/>
                  </a:lnTo>
                  <a:lnTo>
                    <a:pt x="25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7"/>
            <p:cNvSpPr/>
            <p:nvPr/>
          </p:nvSpPr>
          <p:spPr>
            <a:xfrm>
              <a:off x="1199225" y="2115150"/>
              <a:ext cx="56550" cy="55275"/>
            </a:xfrm>
            <a:custGeom>
              <a:rect b="b" l="l" r="r" t="t"/>
              <a:pathLst>
                <a:path extrusionOk="0" h="2211" w="2262">
                  <a:moveTo>
                    <a:pt x="2211" y="0"/>
                  </a:moveTo>
                  <a:lnTo>
                    <a:pt x="2045" y="116"/>
                  </a:lnTo>
                  <a:lnTo>
                    <a:pt x="1912" y="216"/>
                  </a:lnTo>
                  <a:lnTo>
                    <a:pt x="1762" y="349"/>
                  </a:lnTo>
                  <a:lnTo>
                    <a:pt x="1629" y="482"/>
                  </a:lnTo>
                  <a:lnTo>
                    <a:pt x="1081" y="1031"/>
                  </a:lnTo>
                  <a:lnTo>
                    <a:pt x="532" y="1596"/>
                  </a:lnTo>
                  <a:lnTo>
                    <a:pt x="1" y="2177"/>
                  </a:lnTo>
                  <a:lnTo>
                    <a:pt x="1" y="2211"/>
                  </a:lnTo>
                  <a:lnTo>
                    <a:pt x="34" y="2211"/>
                  </a:lnTo>
                  <a:lnTo>
                    <a:pt x="582" y="1662"/>
                  </a:lnTo>
                  <a:lnTo>
                    <a:pt x="1147" y="1114"/>
                  </a:lnTo>
                  <a:lnTo>
                    <a:pt x="1729" y="582"/>
                  </a:lnTo>
                  <a:lnTo>
                    <a:pt x="1862" y="465"/>
                  </a:lnTo>
                  <a:lnTo>
                    <a:pt x="2012" y="332"/>
                  </a:lnTo>
                  <a:lnTo>
                    <a:pt x="2128" y="199"/>
                  </a:lnTo>
                  <a:lnTo>
                    <a:pt x="2244" y="66"/>
                  </a:lnTo>
                  <a:lnTo>
                    <a:pt x="2261" y="33"/>
                  </a:lnTo>
                  <a:lnTo>
                    <a:pt x="2244" y="17"/>
                  </a:lnTo>
                  <a:lnTo>
                    <a:pt x="221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7"/>
            <p:cNvSpPr/>
            <p:nvPr/>
          </p:nvSpPr>
          <p:spPr>
            <a:xfrm>
              <a:off x="1238275" y="2159600"/>
              <a:ext cx="50325" cy="50725"/>
            </a:xfrm>
            <a:custGeom>
              <a:rect b="b" l="l" r="r" t="t"/>
              <a:pathLst>
                <a:path extrusionOk="0" h="2029" w="2013">
                  <a:moveTo>
                    <a:pt x="2012" y="0"/>
                  </a:moveTo>
                  <a:lnTo>
                    <a:pt x="1879" y="100"/>
                  </a:lnTo>
                  <a:lnTo>
                    <a:pt x="1746" y="200"/>
                  </a:lnTo>
                  <a:lnTo>
                    <a:pt x="1630" y="316"/>
                  </a:lnTo>
                  <a:lnTo>
                    <a:pt x="1514" y="449"/>
                  </a:lnTo>
                  <a:lnTo>
                    <a:pt x="1015" y="964"/>
                  </a:lnTo>
                  <a:lnTo>
                    <a:pt x="516" y="1480"/>
                  </a:lnTo>
                  <a:lnTo>
                    <a:pt x="1" y="1995"/>
                  </a:lnTo>
                  <a:lnTo>
                    <a:pt x="1" y="2012"/>
                  </a:lnTo>
                  <a:lnTo>
                    <a:pt x="18" y="2028"/>
                  </a:lnTo>
                  <a:lnTo>
                    <a:pt x="34" y="2028"/>
                  </a:lnTo>
                  <a:lnTo>
                    <a:pt x="1081" y="1014"/>
                  </a:lnTo>
                  <a:lnTo>
                    <a:pt x="1331" y="765"/>
                  </a:lnTo>
                  <a:lnTo>
                    <a:pt x="1580" y="516"/>
                  </a:lnTo>
                  <a:lnTo>
                    <a:pt x="1713" y="399"/>
                  </a:lnTo>
                  <a:lnTo>
                    <a:pt x="1813" y="283"/>
                  </a:lnTo>
                  <a:lnTo>
                    <a:pt x="1912" y="150"/>
                  </a:lnTo>
                  <a:lnTo>
                    <a:pt x="201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7"/>
            <p:cNvSpPr/>
            <p:nvPr/>
          </p:nvSpPr>
          <p:spPr>
            <a:xfrm>
              <a:off x="677750" y="2284675"/>
              <a:ext cx="406825" cy="192000"/>
            </a:xfrm>
            <a:custGeom>
              <a:rect b="b" l="l" r="r" t="t"/>
              <a:pathLst>
                <a:path extrusionOk="0" h="7680" w="16273">
                  <a:moveTo>
                    <a:pt x="11768" y="0"/>
                  </a:moveTo>
                  <a:lnTo>
                    <a:pt x="11103" y="632"/>
                  </a:lnTo>
                  <a:lnTo>
                    <a:pt x="10588" y="1081"/>
                  </a:lnTo>
                  <a:lnTo>
                    <a:pt x="10405" y="1230"/>
                  </a:lnTo>
                  <a:lnTo>
                    <a:pt x="10289" y="1297"/>
                  </a:lnTo>
                  <a:lnTo>
                    <a:pt x="10205" y="1313"/>
                  </a:lnTo>
                  <a:lnTo>
                    <a:pt x="10006" y="1297"/>
                  </a:lnTo>
                  <a:lnTo>
                    <a:pt x="9374" y="1247"/>
                  </a:lnTo>
                  <a:lnTo>
                    <a:pt x="7363" y="1048"/>
                  </a:lnTo>
                  <a:lnTo>
                    <a:pt x="4870" y="782"/>
                  </a:lnTo>
                  <a:lnTo>
                    <a:pt x="2576" y="532"/>
                  </a:lnTo>
                  <a:lnTo>
                    <a:pt x="2094" y="499"/>
                  </a:lnTo>
                  <a:lnTo>
                    <a:pt x="1662" y="499"/>
                  </a:lnTo>
                  <a:lnTo>
                    <a:pt x="1263" y="516"/>
                  </a:lnTo>
                  <a:lnTo>
                    <a:pt x="1080" y="549"/>
                  </a:lnTo>
                  <a:lnTo>
                    <a:pt x="914" y="582"/>
                  </a:lnTo>
                  <a:lnTo>
                    <a:pt x="748" y="632"/>
                  </a:lnTo>
                  <a:lnTo>
                    <a:pt x="615" y="682"/>
                  </a:lnTo>
                  <a:lnTo>
                    <a:pt x="482" y="732"/>
                  </a:lnTo>
                  <a:lnTo>
                    <a:pt x="366" y="798"/>
                  </a:lnTo>
                  <a:lnTo>
                    <a:pt x="266" y="881"/>
                  </a:lnTo>
                  <a:lnTo>
                    <a:pt x="183" y="964"/>
                  </a:lnTo>
                  <a:lnTo>
                    <a:pt x="116" y="1048"/>
                  </a:lnTo>
                  <a:lnTo>
                    <a:pt x="50" y="1147"/>
                  </a:lnTo>
                  <a:lnTo>
                    <a:pt x="17" y="1247"/>
                  </a:lnTo>
                  <a:lnTo>
                    <a:pt x="0" y="1363"/>
                  </a:lnTo>
                  <a:lnTo>
                    <a:pt x="0" y="1480"/>
                  </a:lnTo>
                  <a:lnTo>
                    <a:pt x="17" y="1613"/>
                  </a:lnTo>
                  <a:lnTo>
                    <a:pt x="67" y="1746"/>
                  </a:lnTo>
                  <a:lnTo>
                    <a:pt x="116" y="1879"/>
                  </a:lnTo>
                  <a:lnTo>
                    <a:pt x="200" y="2028"/>
                  </a:lnTo>
                  <a:lnTo>
                    <a:pt x="299" y="2178"/>
                  </a:lnTo>
                  <a:lnTo>
                    <a:pt x="416" y="2344"/>
                  </a:lnTo>
                  <a:lnTo>
                    <a:pt x="565" y="2510"/>
                  </a:lnTo>
                  <a:lnTo>
                    <a:pt x="731" y="2676"/>
                  </a:lnTo>
                  <a:lnTo>
                    <a:pt x="914" y="2859"/>
                  </a:lnTo>
                  <a:lnTo>
                    <a:pt x="1130" y="3042"/>
                  </a:lnTo>
                  <a:lnTo>
                    <a:pt x="1363" y="3241"/>
                  </a:lnTo>
                  <a:lnTo>
                    <a:pt x="1629" y="3441"/>
                  </a:lnTo>
                  <a:lnTo>
                    <a:pt x="1912" y="3640"/>
                  </a:lnTo>
                  <a:lnTo>
                    <a:pt x="2211" y="3856"/>
                  </a:lnTo>
                  <a:lnTo>
                    <a:pt x="2543" y="4056"/>
                  </a:lnTo>
                  <a:lnTo>
                    <a:pt x="3225" y="4455"/>
                  </a:lnTo>
                  <a:lnTo>
                    <a:pt x="3956" y="4837"/>
                  </a:lnTo>
                  <a:lnTo>
                    <a:pt x="4737" y="5203"/>
                  </a:lnTo>
                  <a:lnTo>
                    <a:pt x="5518" y="5568"/>
                  </a:lnTo>
                  <a:lnTo>
                    <a:pt x="6316" y="5901"/>
                  </a:lnTo>
                  <a:lnTo>
                    <a:pt x="7114" y="6200"/>
                  </a:lnTo>
                  <a:lnTo>
                    <a:pt x="7912" y="6483"/>
                  </a:lnTo>
                  <a:lnTo>
                    <a:pt x="8676" y="6749"/>
                  </a:lnTo>
                  <a:lnTo>
                    <a:pt x="9408" y="6981"/>
                  </a:lnTo>
                  <a:lnTo>
                    <a:pt x="10089" y="7181"/>
                  </a:lnTo>
                  <a:lnTo>
                    <a:pt x="10704" y="7347"/>
                  </a:lnTo>
                  <a:lnTo>
                    <a:pt x="11269" y="7496"/>
                  </a:lnTo>
                  <a:lnTo>
                    <a:pt x="11751" y="7596"/>
                  </a:lnTo>
                  <a:lnTo>
                    <a:pt x="12134" y="7646"/>
                  </a:lnTo>
                  <a:lnTo>
                    <a:pt x="12416" y="7679"/>
                  </a:lnTo>
                  <a:lnTo>
                    <a:pt x="12532" y="7679"/>
                  </a:lnTo>
                  <a:lnTo>
                    <a:pt x="12649" y="7663"/>
                  </a:lnTo>
                  <a:lnTo>
                    <a:pt x="12915" y="7596"/>
                  </a:lnTo>
                  <a:lnTo>
                    <a:pt x="13214" y="7513"/>
                  </a:lnTo>
                  <a:lnTo>
                    <a:pt x="13513" y="7397"/>
                  </a:lnTo>
                  <a:lnTo>
                    <a:pt x="13846" y="7247"/>
                  </a:lnTo>
                  <a:lnTo>
                    <a:pt x="14161" y="7098"/>
                  </a:lnTo>
                  <a:lnTo>
                    <a:pt x="14793" y="6749"/>
                  </a:lnTo>
                  <a:lnTo>
                    <a:pt x="15375" y="6399"/>
                  </a:lnTo>
                  <a:lnTo>
                    <a:pt x="15840" y="6100"/>
                  </a:lnTo>
                  <a:lnTo>
                    <a:pt x="16272" y="5801"/>
                  </a:lnTo>
                  <a:lnTo>
                    <a:pt x="11768" y="0"/>
                  </a:lnTo>
                  <a:close/>
                </a:path>
              </a:pathLst>
            </a:custGeom>
            <a:solidFill>
              <a:srgbClr val="61D0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7"/>
            <p:cNvSpPr/>
            <p:nvPr/>
          </p:nvSpPr>
          <p:spPr>
            <a:xfrm>
              <a:off x="677750" y="2284675"/>
              <a:ext cx="406825" cy="192000"/>
            </a:xfrm>
            <a:custGeom>
              <a:rect b="b" l="l" r="r" t="t"/>
              <a:pathLst>
                <a:path extrusionOk="0" fill="none" h="7680" w="16273">
                  <a:moveTo>
                    <a:pt x="11768" y="0"/>
                  </a:moveTo>
                  <a:lnTo>
                    <a:pt x="16272" y="5801"/>
                  </a:lnTo>
                  <a:lnTo>
                    <a:pt x="16272" y="5801"/>
                  </a:lnTo>
                  <a:lnTo>
                    <a:pt x="15840" y="6100"/>
                  </a:lnTo>
                  <a:lnTo>
                    <a:pt x="15375" y="6399"/>
                  </a:lnTo>
                  <a:lnTo>
                    <a:pt x="14793" y="6749"/>
                  </a:lnTo>
                  <a:lnTo>
                    <a:pt x="14161" y="7098"/>
                  </a:lnTo>
                  <a:lnTo>
                    <a:pt x="13846" y="7247"/>
                  </a:lnTo>
                  <a:lnTo>
                    <a:pt x="13513" y="7397"/>
                  </a:lnTo>
                  <a:lnTo>
                    <a:pt x="13214" y="7513"/>
                  </a:lnTo>
                  <a:lnTo>
                    <a:pt x="12915" y="7596"/>
                  </a:lnTo>
                  <a:lnTo>
                    <a:pt x="12649" y="7663"/>
                  </a:lnTo>
                  <a:lnTo>
                    <a:pt x="12532" y="7679"/>
                  </a:lnTo>
                  <a:lnTo>
                    <a:pt x="12416" y="7679"/>
                  </a:lnTo>
                  <a:lnTo>
                    <a:pt x="12416" y="7679"/>
                  </a:lnTo>
                  <a:lnTo>
                    <a:pt x="12134" y="7646"/>
                  </a:lnTo>
                  <a:lnTo>
                    <a:pt x="11751" y="7596"/>
                  </a:lnTo>
                  <a:lnTo>
                    <a:pt x="11269" y="7496"/>
                  </a:lnTo>
                  <a:lnTo>
                    <a:pt x="10704" y="7347"/>
                  </a:lnTo>
                  <a:lnTo>
                    <a:pt x="10089" y="7181"/>
                  </a:lnTo>
                  <a:lnTo>
                    <a:pt x="9408" y="6981"/>
                  </a:lnTo>
                  <a:lnTo>
                    <a:pt x="8676" y="6749"/>
                  </a:lnTo>
                  <a:lnTo>
                    <a:pt x="7912" y="6483"/>
                  </a:lnTo>
                  <a:lnTo>
                    <a:pt x="7114" y="6200"/>
                  </a:lnTo>
                  <a:lnTo>
                    <a:pt x="6316" y="5901"/>
                  </a:lnTo>
                  <a:lnTo>
                    <a:pt x="5518" y="5568"/>
                  </a:lnTo>
                  <a:lnTo>
                    <a:pt x="4737" y="5203"/>
                  </a:lnTo>
                  <a:lnTo>
                    <a:pt x="3956" y="4837"/>
                  </a:lnTo>
                  <a:lnTo>
                    <a:pt x="3225" y="4455"/>
                  </a:lnTo>
                  <a:lnTo>
                    <a:pt x="2543" y="4056"/>
                  </a:lnTo>
                  <a:lnTo>
                    <a:pt x="2211" y="3856"/>
                  </a:lnTo>
                  <a:lnTo>
                    <a:pt x="1912" y="3640"/>
                  </a:lnTo>
                  <a:lnTo>
                    <a:pt x="1912" y="3640"/>
                  </a:lnTo>
                  <a:lnTo>
                    <a:pt x="1629" y="3441"/>
                  </a:lnTo>
                  <a:lnTo>
                    <a:pt x="1363" y="3241"/>
                  </a:lnTo>
                  <a:lnTo>
                    <a:pt x="1130" y="3042"/>
                  </a:lnTo>
                  <a:lnTo>
                    <a:pt x="914" y="2859"/>
                  </a:lnTo>
                  <a:lnTo>
                    <a:pt x="731" y="2676"/>
                  </a:lnTo>
                  <a:lnTo>
                    <a:pt x="565" y="2510"/>
                  </a:lnTo>
                  <a:lnTo>
                    <a:pt x="416" y="2344"/>
                  </a:lnTo>
                  <a:lnTo>
                    <a:pt x="299" y="2178"/>
                  </a:lnTo>
                  <a:lnTo>
                    <a:pt x="200" y="2028"/>
                  </a:lnTo>
                  <a:lnTo>
                    <a:pt x="116" y="1879"/>
                  </a:lnTo>
                  <a:lnTo>
                    <a:pt x="67" y="1746"/>
                  </a:lnTo>
                  <a:lnTo>
                    <a:pt x="17" y="1613"/>
                  </a:lnTo>
                  <a:lnTo>
                    <a:pt x="0" y="1480"/>
                  </a:lnTo>
                  <a:lnTo>
                    <a:pt x="0" y="1363"/>
                  </a:lnTo>
                  <a:lnTo>
                    <a:pt x="17" y="1247"/>
                  </a:lnTo>
                  <a:lnTo>
                    <a:pt x="50" y="1147"/>
                  </a:lnTo>
                  <a:lnTo>
                    <a:pt x="116" y="1048"/>
                  </a:lnTo>
                  <a:lnTo>
                    <a:pt x="183" y="964"/>
                  </a:lnTo>
                  <a:lnTo>
                    <a:pt x="266" y="881"/>
                  </a:lnTo>
                  <a:lnTo>
                    <a:pt x="366" y="798"/>
                  </a:lnTo>
                  <a:lnTo>
                    <a:pt x="482" y="732"/>
                  </a:lnTo>
                  <a:lnTo>
                    <a:pt x="615" y="682"/>
                  </a:lnTo>
                  <a:lnTo>
                    <a:pt x="748" y="632"/>
                  </a:lnTo>
                  <a:lnTo>
                    <a:pt x="914" y="582"/>
                  </a:lnTo>
                  <a:lnTo>
                    <a:pt x="1080" y="549"/>
                  </a:lnTo>
                  <a:lnTo>
                    <a:pt x="1263" y="516"/>
                  </a:lnTo>
                  <a:lnTo>
                    <a:pt x="1662" y="499"/>
                  </a:lnTo>
                  <a:lnTo>
                    <a:pt x="2094" y="499"/>
                  </a:lnTo>
                  <a:lnTo>
                    <a:pt x="2576" y="532"/>
                  </a:lnTo>
                  <a:lnTo>
                    <a:pt x="2576" y="532"/>
                  </a:lnTo>
                  <a:lnTo>
                    <a:pt x="4870" y="782"/>
                  </a:lnTo>
                  <a:lnTo>
                    <a:pt x="7363" y="1048"/>
                  </a:lnTo>
                  <a:lnTo>
                    <a:pt x="9374" y="1247"/>
                  </a:lnTo>
                  <a:lnTo>
                    <a:pt x="10006" y="1297"/>
                  </a:lnTo>
                  <a:lnTo>
                    <a:pt x="10205" y="1313"/>
                  </a:lnTo>
                  <a:lnTo>
                    <a:pt x="10289" y="1297"/>
                  </a:lnTo>
                  <a:lnTo>
                    <a:pt x="10289" y="1297"/>
                  </a:lnTo>
                  <a:lnTo>
                    <a:pt x="10405" y="1230"/>
                  </a:lnTo>
                  <a:lnTo>
                    <a:pt x="10588" y="1081"/>
                  </a:lnTo>
                  <a:lnTo>
                    <a:pt x="11103" y="632"/>
                  </a:lnTo>
                  <a:lnTo>
                    <a:pt x="1176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7"/>
            <p:cNvSpPr/>
            <p:nvPr/>
          </p:nvSpPr>
          <p:spPr>
            <a:xfrm>
              <a:off x="780800" y="2301700"/>
              <a:ext cx="3350" cy="875"/>
            </a:xfrm>
            <a:custGeom>
              <a:rect b="b" l="l" r="r" t="t"/>
              <a:pathLst>
                <a:path extrusionOk="0" h="35" w="134">
                  <a:moveTo>
                    <a:pt x="0" y="1"/>
                  </a:moveTo>
                  <a:lnTo>
                    <a:pt x="0" y="17"/>
                  </a:lnTo>
                  <a:lnTo>
                    <a:pt x="133" y="34"/>
                  </a:lnTo>
                  <a:lnTo>
                    <a:pt x="133" y="17"/>
                  </a:lnTo>
                  <a:lnTo>
                    <a:pt x="0" y="1"/>
                  </a:lnTo>
                  <a:close/>
                </a:path>
              </a:pathLst>
            </a:custGeom>
            <a:solidFill>
              <a:srgbClr val="BCBC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7"/>
            <p:cNvSpPr/>
            <p:nvPr/>
          </p:nvSpPr>
          <p:spPr>
            <a:xfrm>
              <a:off x="780800" y="2301700"/>
              <a:ext cx="3350" cy="875"/>
            </a:xfrm>
            <a:custGeom>
              <a:rect b="b" l="l" r="r" t="t"/>
              <a:pathLst>
                <a:path extrusionOk="0" fill="none" h="35" w="134">
                  <a:moveTo>
                    <a:pt x="0" y="1"/>
                  </a:moveTo>
                  <a:lnTo>
                    <a:pt x="0" y="1"/>
                  </a:lnTo>
                  <a:lnTo>
                    <a:pt x="0" y="17"/>
                  </a:lnTo>
                  <a:lnTo>
                    <a:pt x="0" y="17"/>
                  </a:lnTo>
                  <a:lnTo>
                    <a:pt x="133" y="34"/>
                  </a:lnTo>
                  <a:lnTo>
                    <a:pt x="133" y="34"/>
                  </a:lnTo>
                  <a:lnTo>
                    <a:pt x="133" y="17"/>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7"/>
            <p:cNvSpPr/>
            <p:nvPr/>
          </p:nvSpPr>
          <p:spPr>
            <a:xfrm>
              <a:off x="687300" y="2300050"/>
              <a:ext cx="352800" cy="160425"/>
            </a:xfrm>
            <a:custGeom>
              <a:rect b="b" l="l" r="r" t="t"/>
              <a:pathLst>
                <a:path extrusionOk="0" h="6417" w="14112">
                  <a:moveTo>
                    <a:pt x="3740" y="83"/>
                  </a:moveTo>
                  <a:lnTo>
                    <a:pt x="3823" y="316"/>
                  </a:lnTo>
                  <a:lnTo>
                    <a:pt x="3940" y="565"/>
                  </a:lnTo>
                  <a:lnTo>
                    <a:pt x="4073" y="798"/>
                  </a:lnTo>
                  <a:lnTo>
                    <a:pt x="4056" y="665"/>
                  </a:lnTo>
                  <a:lnTo>
                    <a:pt x="4039" y="532"/>
                  </a:lnTo>
                  <a:lnTo>
                    <a:pt x="3989" y="399"/>
                  </a:lnTo>
                  <a:lnTo>
                    <a:pt x="3956" y="266"/>
                  </a:lnTo>
                  <a:lnTo>
                    <a:pt x="3873" y="100"/>
                  </a:lnTo>
                  <a:lnTo>
                    <a:pt x="3740" y="83"/>
                  </a:lnTo>
                  <a:close/>
                  <a:moveTo>
                    <a:pt x="11835" y="0"/>
                  </a:moveTo>
                  <a:lnTo>
                    <a:pt x="11685" y="216"/>
                  </a:lnTo>
                  <a:lnTo>
                    <a:pt x="11552" y="449"/>
                  </a:lnTo>
                  <a:lnTo>
                    <a:pt x="11469" y="698"/>
                  </a:lnTo>
                  <a:lnTo>
                    <a:pt x="11402" y="964"/>
                  </a:lnTo>
                  <a:lnTo>
                    <a:pt x="11552" y="748"/>
                  </a:lnTo>
                  <a:lnTo>
                    <a:pt x="11685" y="499"/>
                  </a:lnTo>
                  <a:lnTo>
                    <a:pt x="11785" y="250"/>
                  </a:lnTo>
                  <a:lnTo>
                    <a:pt x="11835" y="0"/>
                  </a:lnTo>
                  <a:close/>
                  <a:moveTo>
                    <a:pt x="349" y="1047"/>
                  </a:moveTo>
                  <a:lnTo>
                    <a:pt x="183" y="1264"/>
                  </a:lnTo>
                  <a:lnTo>
                    <a:pt x="67" y="1496"/>
                  </a:lnTo>
                  <a:lnTo>
                    <a:pt x="0" y="1646"/>
                  </a:lnTo>
                  <a:lnTo>
                    <a:pt x="84" y="1746"/>
                  </a:lnTo>
                  <a:lnTo>
                    <a:pt x="200" y="1563"/>
                  </a:lnTo>
                  <a:lnTo>
                    <a:pt x="283" y="1313"/>
                  </a:lnTo>
                  <a:lnTo>
                    <a:pt x="349" y="1047"/>
                  </a:lnTo>
                  <a:close/>
                  <a:moveTo>
                    <a:pt x="7762" y="1347"/>
                  </a:moveTo>
                  <a:lnTo>
                    <a:pt x="7596" y="1579"/>
                  </a:lnTo>
                  <a:lnTo>
                    <a:pt x="7480" y="1812"/>
                  </a:lnTo>
                  <a:lnTo>
                    <a:pt x="7380" y="2061"/>
                  </a:lnTo>
                  <a:lnTo>
                    <a:pt x="7314" y="2311"/>
                  </a:lnTo>
                  <a:lnTo>
                    <a:pt x="7480" y="2095"/>
                  </a:lnTo>
                  <a:lnTo>
                    <a:pt x="7596" y="1862"/>
                  </a:lnTo>
                  <a:lnTo>
                    <a:pt x="7696" y="1613"/>
                  </a:lnTo>
                  <a:lnTo>
                    <a:pt x="7762" y="1347"/>
                  </a:lnTo>
                  <a:close/>
                  <a:moveTo>
                    <a:pt x="10854" y="2660"/>
                  </a:moveTo>
                  <a:lnTo>
                    <a:pt x="10588" y="2710"/>
                  </a:lnTo>
                  <a:lnTo>
                    <a:pt x="10322" y="2793"/>
                  </a:lnTo>
                  <a:lnTo>
                    <a:pt x="10073" y="2892"/>
                  </a:lnTo>
                  <a:lnTo>
                    <a:pt x="9840" y="3042"/>
                  </a:lnTo>
                  <a:lnTo>
                    <a:pt x="9840" y="3042"/>
                  </a:lnTo>
                  <a:lnTo>
                    <a:pt x="9990" y="3025"/>
                  </a:lnTo>
                  <a:lnTo>
                    <a:pt x="10123" y="2992"/>
                  </a:lnTo>
                  <a:lnTo>
                    <a:pt x="10256" y="2959"/>
                  </a:lnTo>
                  <a:lnTo>
                    <a:pt x="10372" y="2926"/>
                  </a:lnTo>
                  <a:lnTo>
                    <a:pt x="10621" y="2809"/>
                  </a:lnTo>
                  <a:lnTo>
                    <a:pt x="10854" y="2660"/>
                  </a:lnTo>
                  <a:close/>
                  <a:moveTo>
                    <a:pt x="4870" y="2976"/>
                  </a:moveTo>
                  <a:lnTo>
                    <a:pt x="4654" y="3025"/>
                  </a:lnTo>
                  <a:lnTo>
                    <a:pt x="4438" y="3092"/>
                  </a:lnTo>
                  <a:lnTo>
                    <a:pt x="4189" y="3208"/>
                  </a:lnTo>
                  <a:lnTo>
                    <a:pt x="3973" y="3341"/>
                  </a:lnTo>
                  <a:lnTo>
                    <a:pt x="4239" y="3308"/>
                  </a:lnTo>
                  <a:lnTo>
                    <a:pt x="4488" y="3225"/>
                  </a:lnTo>
                  <a:lnTo>
                    <a:pt x="4688" y="3125"/>
                  </a:lnTo>
                  <a:lnTo>
                    <a:pt x="4887" y="3025"/>
                  </a:lnTo>
                  <a:lnTo>
                    <a:pt x="4870" y="2976"/>
                  </a:lnTo>
                  <a:close/>
                  <a:moveTo>
                    <a:pt x="13148" y="3989"/>
                  </a:moveTo>
                  <a:lnTo>
                    <a:pt x="13364" y="4156"/>
                  </a:lnTo>
                  <a:lnTo>
                    <a:pt x="13596" y="4272"/>
                  </a:lnTo>
                  <a:lnTo>
                    <a:pt x="13846" y="4372"/>
                  </a:lnTo>
                  <a:lnTo>
                    <a:pt x="14112" y="4422"/>
                  </a:lnTo>
                  <a:lnTo>
                    <a:pt x="14112" y="4422"/>
                  </a:lnTo>
                  <a:lnTo>
                    <a:pt x="13896" y="4272"/>
                  </a:lnTo>
                  <a:lnTo>
                    <a:pt x="13646" y="4139"/>
                  </a:lnTo>
                  <a:lnTo>
                    <a:pt x="13397" y="4056"/>
                  </a:lnTo>
                  <a:lnTo>
                    <a:pt x="13148" y="3989"/>
                  </a:lnTo>
                  <a:close/>
                  <a:moveTo>
                    <a:pt x="6998" y="4289"/>
                  </a:moveTo>
                  <a:lnTo>
                    <a:pt x="7214" y="4455"/>
                  </a:lnTo>
                  <a:lnTo>
                    <a:pt x="7447" y="4571"/>
                  </a:lnTo>
                  <a:lnTo>
                    <a:pt x="7696" y="4671"/>
                  </a:lnTo>
                  <a:lnTo>
                    <a:pt x="7962" y="4721"/>
                  </a:lnTo>
                  <a:lnTo>
                    <a:pt x="7729" y="4571"/>
                  </a:lnTo>
                  <a:lnTo>
                    <a:pt x="7497" y="4455"/>
                  </a:lnTo>
                  <a:lnTo>
                    <a:pt x="7247" y="4355"/>
                  </a:lnTo>
                  <a:lnTo>
                    <a:pt x="6998" y="4289"/>
                  </a:lnTo>
                  <a:close/>
                  <a:moveTo>
                    <a:pt x="11236" y="5419"/>
                  </a:moveTo>
                  <a:lnTo>
                    <a:pt x="11286" y="5685"/>
                  </a:lnTo>
                  <a:lnTo>
                    <a:pt x="11369" y="5951"/>
                  </a:lnTo>
                  <a:lnTo>
                    <a:pt x="11469" y="6183"/>
                  </a:lnTo>
                  <a:lnTo>
                    <a:pt x="11619" y="6416"/>
                  </a:lnTo>
                  <a:lnTo>
                    <a:pt x="11569" y="6150"/>
                  </a:lnTo>
                  <a:lnTo>
                    <a:pt x="11502" y="5901"/>
                  </a:lnTo>
                  <a:lnTo>
                    <a:pt x="11386" y="5652"/>
                  </a:lnTo>
                  <a:lnTo>
                    <a:pt x="11236" y="5419"/>
                  </a:lnTo>
                  <a:close/>
                </a:path>
              </a:pathLst>
            </a:custGeom>
            <a:solidFill>
              <a:srgbClr val="4EA6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7"/>
            <p:cNvSpPr/>
            <p:nvPr/>
          </p:nvSpPr>
          <p:spPr>
            <a:xfrm>
              <a:off x="968200" y="2435500"/>
              <a:ext cx="9575" cy="24975"/>
            </a:xfrm>
            <a:custGeom>
              <a:rect b="b" l="l" r="r" t="t"/>
              <a:pathLst>
                <a:path extrusionOk="0" fill="none" h="999" w="383">
                  <a:moveTo>
                    <a:pt x="0" y="1"/>
                  </a:moveTo>
                  <a:lnTo>
                    <a:pt x="0" y="1"/>
                  </a:lnTo>
                  <a:lnTo>
                    <a:pt x="50" y="267"/>
                  </a:lnTo>
                  <a:lnTo>
                    <a:pt x="133" y="533"/>
                  </a:lnTo>
                  <a:lnTo>
                    <a:pt x="133" y="533"/>
                  </a:lnTo>
                  <a:lnTo>
                    <a:pt x="233" y="765"/>
                  </a:lnTo>
                  <a:lnTo>
                    <a:pt x="383" y="998"/>
                  </a:lnTo>
                  <a:lnTo>
                    <a:pt x="383" y="998"/>
                  </a:lnTo>
                  <a:lnTo>
                    <a:pt x="333" y="732"/>
                  </a:lnTo>
                  <a:lnTo>
                    <a:pt x="266" y="483"/>
                  </a:lnTo>
                  <a:lnTo>
                    <a:pt x="266" y="483"/>
                  </a:lnTo>
                  <a:lnTo>
                    <a:pt x="150" y="234"/>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7"/>
            <p:cNvSpPr/>
            <p:nvPr/>
          </p:nvSpPr>
          <p:spPr>
            <a:xfrm>
              <a:off x="862225" y="2407250"/>
              <a:ext cx="24125" cy="10825"/>
            </a:xfrm>
            <a:custGeom>
              <a:rect b="b" l="l" r="r" t="t"/>
              <a:pathLst>
                <a:path extrusionOk="0" fill="none" h="433" w="965">
                  <a:moveTo>
                    <a:pt x="1" y="1"/>
                  </a:moveTo>
                  <a:lnTo>
                    <a:pt x="1" y="1"/>
                  </a:lnTo>
                  <a:lnTo>
                    <a:pt x="217" y="167"/>
                  </a:lnTo>
                  <a:lnTo>
                    <a:pt x="450" y="283"/>
                  </a:lnTo>
                  <a:lnTo>
                    <a:pt x="450" y="283"/>
                  </a:lnTo>
                  <a:lnTo>
                    <a:pt x="699" y="383"/>
                  </a:lnTo>
                  <a:lnTo>
                    <a:pt x="965" y="433"/>
                  </a:lnTo>
                  <a:lnTo>
                    <a:pt x="965" y="433"/>
                  </a:lnTo>
                  <a:lnTo>
                    <a:pt x="732" y="283"/>
                  </a:lnTo>
                  <a:lnTo>
                    <a:pt x="500" y="167"/>
                  </a:lnTo>
                  <a:lnTo>
                    <a:pt x="500" y="167"/>
                  </a:lnTo>
                  <a:lnTo>
                    <a:pt x="250" y="67"/>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7"/>
            <p:cNvSpPr/>
            <p:nvPr/>
          </p:nvSpPr>
          <p:spPr>
            <a:xfrm>
              <a:off x="1015975" y="2399775"/>
              <a:ext cx="24125" cy="10825"/>
            </a:xfrm>
            <a:custGeom>
              <a:rect b="b" l="l" r="r" t="t"/>
              <a:pathLst>
                <a:path extrusionOk="0" fill="none" h="433" w="965">
                  <a:moveTo>
                    <a:pt x="1" y="0"/>
                  </a:moveTo>
                  <a:lnTo>
                    <a:pt x="1" y="0"/>
                  </a:lnTo>
                  <a:lnTo>
                    <a:pt x="217" y="167"/>
                  </a:lnTo>
                  <a:lnTo>
                    <a:pt x="449" y="283"/>
                  </a:lnTo>
                  <a:lnTo>
                    <a:pt x="449" y="283"/>
                  </a:lnTo>
                  <a:lnTo>
                    <a:pt x="699" y="383"/>
                  </a:lnTo>
                  <a:lnTo>
                    <a:pt x="965" y="433"/>
                  </a:lnTo>
                  <a:lnTo>
                    <a:pt x="965" y="433"/>
                  </a:lnTo>
                  <a:lnTo>
                    <a:pt x="749" y="283"/>
                  </a:lnTo>
                  <a:lnTo>
                    <a:pt x="499" y="150"/>
                  </a:lnTo>
                  <a:lnTo>
                    <a:pt x="499" y="150"/>
                  </a:lnTo>
                  <a:lnTo>
                    <a:pt x="250" y="67"/>
                  </a:ln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7"/>
            <p:cNvSpPr/>
            <p:nvPr/>
          </p:nvSpPr>
          <p:spPr>
            <a:xfrm>
              <a:off x="786600" y="2374425"/>
              <a:ext cx="22900" cy="9175"/>
            </a:xfrm>
            <a:custGeom>
              <a:rect b="b" l="l" r="r" t="t"/>
              <a:pathLst>
                <a:path extrusionOk="0" fill="none" h="367" w="916">
                  <a:moveTo>
                    <a:pt x="898" y="1"/>
                  </a:moveTo>
                  <a:lnTo>
                    <a:pt x="898" y="1"/>
                  </a:lnTo>
                  <a:lnTo>
                    <a:pt x="898" y="1"/>
                  </a:lnTo>
                  <a:lnTo>
                    <a:pt x="682" y="50"/>
                  </a:lnTo>
                  <a:lnTo>
                    <a:pt x="466" y="117"/>
                  </a:lnTo>
                  <a:lnTo>
                    <a:pt x="466" y="117"/>
                  </a:lnTo>
                  <a:lnTo>
                    <a:pt x="217" y="233"/>
                  </a:lnTo>
                  <a:lnTo>
                    <a:pt x="1" y="366"/>
                  </a:lnTo>
                  <a:lnTo>
                    <a:pt x="1" y="366"/>
                  </a:lnTo>
                  <a:lnTo>
                    <a:pt x="267" y="333"/>
                  </a:lnTo>
                  <a:lnTo>
                    <a:pt x="516" y="250"/>
                  </a:lnTo>
                  <a:lnTo>
                    <a:pt x="516" y="250"/>
                  </a:lnTo>
                  <a:lnTo>
                    <a:pt x="716" y="150"/>
                  </a:lnTo>
                  <a:lnTo>
                    <a:pt x="915" y="50"/>
                  </a:lnTo>
                  <a:lnTo>
                    <a:pt x="915" y="50"/>
                  </a:lnTo>
                  <a:lnTo>
                    <a:pt x="89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7"/>
            <p:cNvSpPr/>
            <p:nvPr/>
          </p:nvSpPr>
          <p:spPr>
            <a:xfrm>
              <a:off x="933300" y="2366525"/>
              <a:ext cx="25350" cy="9600"/>
            </a:xfrm>
            <a:custGeom>
              <a:rect b="b" l="l" r="r" t="t"/>
              <a:pathLst>
                <a:path extrusionOk="0" fill="none" h="384" w="1014">
                  <a:moveTo>
                    <a:pt x="1014" y="1"/>
                  </a:moveTo>
                  <a:lnTo>
                    <a:pt x="1014" y="1"/>
                  </a:lnTo>
                  <a:lnTo>
                    <a:pt x="748" y="51"/>
                  </a:lnTo>
                  <a:lnTo>
                    <a:pt x="482" y="134"/>
                  </a:lnTo>
                  <a:lnTo>
                    <a:pt x="233" y="233"/>
                  </a:lnTo>
                  <a:lnTo>
                    <a:pt x="0" y="383"/>
                  </a:lnTo>
                  <a:lnTo>
                    <a:pt x="0" y="383"/>
                  </a:lnTo>
                  <a:lnTo>
                    <a:pt x="150" y="366"/>
                  </a:lnTo>
                  <a:lnTo>
                    <a:pt x="283" y="333"/>
                  </a:lnTo>
                  <a:lnTo>
                    <a:pt x="416" y="300"/>
                  </a:lnTo>
                  <a:lnTo>
                    <a:pt x="532" y="267"/>
                  </a:lnTo>
                  <a:lnTo>
                    <a:pt x="532" y="267"/>
                  </a:lnTo>
                  <a:lnTo>
                    <a:pt x="781" y="150"/>
                  </a:lnTo>
                  <a:lnTo>
                    <a:pt x="1014"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7"/>
            <p:cNvSpPr/>
            <p:nvPr/>
          </p:nvSpPr>
          <p:spPr>
            <a:xfrm>
              <a:off x="870125" y="2333700"/>
              <a:ext cx="11250" cy="24125"/>
            </a:xfrm>
            <a:custGeom>
              <a:rect b="b" l="l" r="r" t="t"/>
              <a:pathLst>
                <a:path extrusionOk="0" fill="none" h="965" w="450">
                  <a:moveTo>
                    <a:pt x="449" y="1"/>
                  </a:moveTo>
                  <a:lnTo>
                    <a:pt x="449" y="1"/>
                  </a:lnTo>
                  <a:lnTo>
                    <a:pt x="283" y="233"/>
                  </a:lnTo>
                  <a:lnTo>
                    <a:pt x="167" y="466"/>
                  </a:lnTo>
                  <a:lnTo>
                    <a:pt x="167" y="466"/>
                  </a:lnTo>
                  <a:lnTo>
                    <a:pt x="167" y="466"/>
                  </a:lnTo>
                  <a:lnTo>
                    <a:pt x="67" y="715"/>
                  </a:lnTo>
                  <a:lnTo>
                    <a:pt x="1" y="965"/>
                  </a:lnTo>
                  <a:lnTo>
                    <a:pt x="1" y="965"/>
                  </a:lnTo>
                  <a:lnTo>
                    <a:pt x="167" y="749"/>
                  </a:lnTo>
                  <a:lnTo>
                    <a:pt x="283" y="516"/>
                  </a:lnTo>
                  <a:lnTo>
                    <a:pt x="283" y="516"/>
                  </a:lnTo>
                  <a:lnTo>
                    <a:pt x="383" y="267"/>
                  </a:lnTo>
                  <a:lnTo>
                    <a:pt x="44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7"/>
            <p:cNvSpPr/>
            <p:nvPr/>
          </p:nvSpPr>
          <p:spPr>
            <a:xfrm>
              <a:off x="687300" y="2326225"/>
              <a:ext cx="8750" cy="17475"/>
            </a:xfrm>
            <a:custGeom>
              <a:rect b="b" l="l" r="r" t="t"/>
              <a:pathLst>
                <a:path extrusionOk="0" fill="none" h="699" w="350">
                  <a:moveTo>
                    <a:pt x="349" y="0"/>
                  </a:moveTo>
                  <a:lnTo>
                    <a:pt x="349" y="0"/>
                  </a:lnTo>
                  <a:lnTo>
                    <a:pt x="183" y="217"/>
                  </a:lnTo>
                  <a:lnTo>
                    <a:pt x="67" y="449"/>
                  </a:lnTo>
                  <a:lnTo>
                    <a:pt x="67" y="449"/>
                  </a:lnTo>
                  <a:lnTo>
                    <a:pt x="0" y="599"/>
                  </a:lnTo>
                  <a:lnTo>
                    <a:pt x="0" y="599"/>
                  </a:lnTo>
                  <a:lnTo>
                    <a:pt x="84" y="699"/>
                  </a:lnTo>
                  <a:lnTo>
                    <a:pt x="84" y="699"/>
                  </a:lnTo>
                  <a:lnTo>
                    <a:pt x="200" y="516"/>
                  </a:lnTo>
                  <a:lnTo>
                    <a:pt x="200" y="516"/>
                  </a:lnTo>
                  <a:lnTo>
                    <a:pt x="283" y="266"/>
                  </a:lnTo>
                  <a:lnTo>
                    <a:pt x="349"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7"/>
            <p:cNvSpPr/>
            <p:nvPr/>
          </p:nvSpPr>
          <p:spPr>
            <a:xfrm>
              <a:off x="780800" y="2302125"/>
              <a:ext cx="8325" cy="17900"/>
            </a:xfrm>
            <a:custGeom>
              <a:rect b="b" l="l" r="r" t="t"/>
              <a:pathLst>
                <a:path extrusionOk="0" fill="none" h="716" w="333">
                  <a:moveTo>
                    <a:pt x="0" y="0"/>
                  </a:moveTo>
                  <a:lnTo>
                    <a:pt x="0" y="0"/>
                  </a:lnTo>
                  <a:lnTo>
                    <a:pt x="83" y="233"/>
                  </a:lnTo>
                  <a:lnTo>
                    <a:pt x="83" y="233"/>
                  </a:lnTo>
                  <a:lnTo>
                    <a:pt x="200" y="482"/>
                  </a:lnTo>
                  <a:lnTo>
                    <a:pt x="333" y="715"/>
                  </a:lnTo>
                  <a:lnTo>
                    <a:pt x="333" y="715"/>
                  </a:lnTo>
                  <a:lnTo>
                    <a:pt x="316" y="582"/>
                  </a:lnTo>
                  <a:lnTo>
                    <a:pt x="299" y="449"/>
                  </a:lnTo>
                  <a:lnTo>
                    <a:pt x="249" y="316"/>
                  </a:lnTo>
                  <a:lnTo>
                    <a:pt x="216" y="183"/>
                  </a:lnTo>
                  <a:lnTo>
                    <a:pt x="216" y="183"/>
                  </a:lnTo>
                  <a:lnTo>
                    <a:pt x="133" y="17"/>
                  </a:lnTo>
                  <a:lnTo>
                    <a:pt x="133" y="17"/>
                  </a:ln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7"/>
            <p:cNvSpPr/>
            <p:nvPr/>
          </p:nvSpPr>
          <p:spPr>
            <a:xfrm>
              <a:off x="972350" y="2300050"/>
              <a:ext cx="10825" cy="24125"/>
            </a:xfrm>
            <a:custGeom>
              <a:rect b="b" l="l" r="r" t="t"/>
              <a:pathLst>
                <a:path extrusionOk="0" fill="none" h="965" w="433">
                  <a:moveTo>
                    <a:pt x="433" y="0"/>
                  </a:moveTo>
                  <a:lnTo>
                    <a:pt x="433" y="0"/>
                  </a:lnTo>
                  <a:lnTo>
                    <a:pt x="283" y="216"/>
                  </a:lnTo>
                  <a:lnTo>
                    <a:pt x="150" y="449"/>
                  </a:lnTo>
                  <a:lnTo>
                    <a:pt x="150" y="449"/>
                  </a:lnTo>
                  <a:lnTo>
                    <a:pt x="67" y="698"/>
                  </a:lnTo>
                  <a:lnTo>
                    <a:pt x="0" y="964"/>
                  </a:lnTo>
                  <a:lnTo>
                    <a:pt x="0" y="964"/>
                  </a:lnTo>
                  <a:lnTo>
                    <a:pt x="150" y="748"/>
                  </a:lnTo>
                  <a:lnTo>
                    <a:pt x="283" y="499"/>
                  </a:lnTo>
                  <a:lnTo>
                    <a:pt x="283" y="499"/>
                  </a:lnTo>
                  <a:lnTo>
                    <a:pt x="383" y="250"/>
                  </a:lnTo>
                  <a:lnTo>
                    <a:pt x="433"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7"/>
            <p:cNvSpPr/>
            <p:nvPr/>
          </p:nvSpPr>
          <p:spPr>
            <a:xfrm>
              <a:off x="956150" y="2315425"/>
              <a:ext cx="93525" cy="121350"/>
            </a:xfrm>
            <a:custGeom>
              <a:rect b="b" l="l" r="r" t="t"/>
              <a:pathLst>
                <a:path extrusionOk="0" h="4854" w="3741">
                  <a:moveTo>
                    <a:pt x="17" y="0"/>
                  </a:moveTo>
                  <a:lnTo>
                    <a:pt x="0" y="17"/>
                  </a:lnTo>
                  <a:lnTo>
                    <a:pt x="432" y="649"/>
                  </a:lnTo>
                  <a:lnTo>
                    <a:pt x="881" y="1264"/>
                  </a:lnTo>
                  <a:lnTo>
                    <a:pt x="1330" y="1879"/>
                  </a:lnTo>
                  <a:lnTo>
                    <a:pt x="1795" y="2477"/>
                  </a:lnTo>
                  <a:lnTo>
                    <a:pt x="2743" y="3674"/>
                  </a:lnTo>
                  <a:lnTo>
                    <a:pt x="3707" y="4854"/>
                  </a:lnTo>
                  <a:lnTo>
                    <a:pt x="3740" y="4854"/>
                  </a:lnTo>
                  <a:lnTo>
                    <a:pt x="3740" y="4837"/>
                  </a:lnTo>
                  <a:lnTo>
                    <a:pt x="3740" y="4820"/>
                  </a:lnTo>
                  <a:lnTo>
                    <a:pt x="2842" y="3590"/>
                  </a:lnTo>
                  <a:lnTo>
                    <a:pt x="1945" y="2377"/>
                  </a:lnTo>
                  <a:lnTo>
                    <a:pt x="1480" y="1762"/>
                  </a:lnTo>
                  <a:lnTo>
                    <a:pt x="998" y="1164"/>
                  </a:lnTo>
                  <a:lnTo>
                    <a:pt x="516" y="582"/>
                  </a:ln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7"/>
            <p:cNvSpPr/>
            <p:nvPr/>
          </p:nvSpPr>
          <p:spPr>
            <a:xfrm>
              <a:off x="750875" y="2393125"/>
              <a:ext cx="81475" cy="37425"/>
            </a:xfrm>
            <a:custGeom>
              <a:rect b="b" l="l" r="r" t="t"/>
              <a:pathLst>
                <a:path extrusionOk="0" h="1497" w="3259">
                  <a:moveTo>
                    <a:pt x="0" y="0"/>
                  </a:moveTo>
                  <a:lnTo>
                    <a:pt x="0" y="17"/>
                  </a:lnTo>
                  <a:lnTo>
                    <a:pt x="649" y="383"/>
                  </a:lnTo>
                  <a:lnTo>
                    <a:pt x="1314" y="715"/>
                  </a:lnTo>
                  <a:lnTo>
                    <a:pt x="1031" y="649"/>
                  </a:lnTo>
                  <a:lnTo>
                    <a:pt x="765" y="566"/>
                  </a:lnTo>
                  <a:lnTo>
                    <a:pt x="748" y="582"/>
                  </a:lnTo>
                  <a:lnTo>
                    <a:pt x="748" y="599"/>
                  </a:lnTo>
                  <a:lnTo>
                    <a:pt x="765" y="599"/>
                  </a:lnTo>
                  <a:lnTo>
                    <a:pt x="1014" y="699"/>
                  </a:lnTo>
                  <a:lnTo>
                    <a:pt x="1264" y="765"/>
                  </a:lnTo>
                  <a:lnTo>
                    <a:pt x="1546" y="815"/>
                  </a:lnTo>
                  <a:lnTo>
                    <a:pt x="1962" y="998"/>
                  </a:lnTo>
                  <a:lnTo>
                    <a:pt x="2394" y="1181"/>
                  </a:lnTo>
                  <a:lnTo>
                    <a:pt x="3242" y="1496"/>
                  </a:lnTo>
                  <a:lnTo>
                    <a:pt x="3258" y="1480"/>
                  </a:lnTo>
                  <a:lnTo>
                    <a:pt x="3242" y="1463"/>
                  </a:lnTo>
                  <a:lnTo>
                    <a:pt x="1629" y="715"/>
                  </a:lnTo>
                  <a:lnTo>
                    <a:pt x="815" y="35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7"/>
            <p:cNvSpPr/>
            <p:nvPr/>
          </p:nvSpPr>
          <p:spPr>
            <a:xfrm>
              <a:off x="583000" y="2074425"/>
              <a:ext cx="202800" cy="412625"/>
            </a:xfrm>
            <a:custGeom>
              <a:rect b="b" l="l" r="r" t="t"/>
              <a:pathLst>
                <a:path extrusionOk="0" h="16505" w="8112">
                  <a:moveTo>
                    <a:pt x="3242" y="0"/>
                  </a:moveTo>
                  <a:lnTo>
                    <a:pt x="2976" y="116"/>
                  </a:lnTo>
                  <a:lnTo>
                    <a:pt x="2726" y="266"/>
                  </a:lnTo>
                  <a:lnTo>
                    <a:pt x="2477" y="432"/>
                  </a:lnTo>
                  <a:lnTo>
                    <a:pt x="2244" y="632"/>
                  </a:lnTo>
                  <a:lnTo>
                    <a:pt x="1995" y="864"/>
                  </a:lnTo>
                  <a:lnTo>
                    <a:pt x="1762" y="1130"/>
                  </a:lnTo>
                  <a:lnTo>
                    <a:pt x="1530" y="1446"/>
                  </a:lnTo>
                  <a:lnTo>
                    <a:pt x="1314" y="1795"/>
                  </a:lnTo>
                  <a:lnTo>
                    <a:pt x="1114" y="2211"/>
                  </a:lnTo>
                  <a:lnTo>
                    <a:pt x="915" y="2676"/>
                  </a:lnTo>
                  <a:lnTo>
                    <a:pt x="732" y="3191"/>
                  </a:lnTo>
                  <a:lnTo>
                    <a:pt x="566" y="3773"/>
                  </a:lnTo>
                  <a:lnTo>
                    <a:pt x="433" y="4421"/>
                  </a:lnTo>
                  <a:lnTo>
                    <a:pt x="300" y="5136"/>
                  </a:lnTo>
                  <a:lnTo>
                    <a:pt x="200" y="5934"/>
                  </a:lnTo>
                  <a:lnTo>
                    <a:pt x="100" y="6798"/>
                  </a:lnTo>
                  <a:lnTo>
                    <a:pt x="50" y="7696"/>
                  </a:lnTo>
                  <a:lnTo>
                    <a:pt x="17" y="8560"/>
                  </a:lnTo>
                  <a:lnTo>
                    <a:pt x="1" y="9391"/>
                  </a:lnTo>
                  <a:lnTo>
                    <a:pt x="17" y="10189"/>
                  </a:lnTo>
                  <a:lnTo>
                    <a:pt x="67" y="10937"/>
                  </a:lnTo>
                  <a:lnTo>
                    <a:pt x="133" y="11651"/>
                  </a:lnTo>
                  <a:lnTo>
                    <a:pt x="217" y="12316"/>
                  </a:lnTo>
                  <a:lnTo>
                    <a:pt x="316" y="12948"/>
                  </a:lnTo>
                  <a:lnTo>
                    <a:pt x="449" y="13530"/>
                  </a:lnTo>
                  <a:lnTo>
                    <a:pt x="599" y="14062"/>
                  </a:lnTo>
                  <a:lnTo>
                    <a:pt x="765" y="14527"/>
                  </a:lnTo>
                  <a:lnTo>
                    <a:pt x="965" y="14959"/>
                  </a:lnTo>
                  <a:lnTo>
                    <a:pt x="1064" y="15142"/>
                  </a:lnTo>
                  <a:lnTo>
                    <a:pt x="1164" y="15325"/>
                  </a:lnTo>
                  <a:lnTo>
                    <a:pt x="1280" y="15491"/>
                  </a:lnTo>
                  <a:lnTo>
                    <a:pt x="1397" y="15641"/>
                  </a:lnTo>
                  <a:lnTo>
                    <a:pt x="1513" y="15774"/>
                  </a:lnTo>
                  <a:lnTo>
                    <a:pt x="1629" y="15890"/>
                  </a:lnTo>
                  <a:lnTo>
                    <a:pt x="1762" y="15990"/>
                  </a:lnTo>
                  <a:lnTo>
                    <a:pt x="1895" y="16073"/>
                  </a:lnTo>
                  <a:lnTo>
                    <a:pt x="2028" y="16156"/>
                  </a:lnTo>
                  <a:lnTo>
                    <a:pt x="2178" y="16222"/>
                  </a:lnTo>
                  <a:lnTo>
                    <a:pt x="2510" y="16339"/>
                  </a:lnTo>
                  <a:lnTo>
                    <a:pt x="2859" y="16422"/>
                  </a:lnTo>
                  <a:lnTo>
                    <a:pt x="3242" y="16488"/>
                  </a:lnTo>
                  <a:lnTo>
                    <a:pt x="3641" y="16505"/>
                  </a:lnTo>
                  <a:lnTo>
                    <a:pt x="4056" y="16505"/>
                  </a:lnTo>
                  <a:lnTo>
                    <a:pt x="4472" y="16488"/>
                  </a:lnTo>
                  <a:lnTo>
                    <a:pt x="4904" y="16438"/>
                  </a:lnTo>
                  <a:lnTo>
                    <a:pt x="5353" y="16355"/>
                  </a:lnTo>
                  <a:lnTo>
                    <a:pt x="5785" y="16272"/>
                  </a:lnTo>
                  <a:lnTo>
                    <a:pt x="6217" y="16139"/>
                  </a:lnTo>
                  <a:lnTo>
                    <a:pt x="6632" y="15990"/>
                  </a:lnTo>
                  <a:lnTo>
                    <a:pt x="7031" y="15823"/>
                  </a:lnTo>
                  <a:lnTo>
                    <a:pt x="7414" y="15641"/>
                  </a:lnTo>
                  <a:lnTo>
                    <a:pt x="7779" y="15424"/>
                  </a:lnTo>
                  <a:lnTo>
                    <a:pt x="8112" y="15192"/>
                  </a:lnTo>
                  <a:lnTo>
                    <a:pt x="7962" y="15026"/>
                  </a:lnTo>
                  <a:lnTo>
                    <a:pt x="7563" y="14544"/>
                  </a:lnTo>
                  <a:lnTo>
                    <a:pt x="7297" y="14195"/>
                  </a:lnTo>
                  <a:lnTo>
                    <a:pt x="6998" y="13762"/>
                  </a:lnTo>
                  <a:lnTo>
                    <a:pt x="6666" y="13280"/>
                  </a:lnTo>
                  <a:lnTo>
                    <a:pt x="6333" y="12715"/>
                  </a:lnTo>
                  <a:lnTo>
                    <a:pt x="5984" y="12100"/>
                  </a:lnTo>
                  <a:lnTo>
                    <a:pt x="5635" y="11419"/>
                  </a:lnTo>
                  <a:lnTo>
                    <a:pt x="5303" y="10671"/>
                  </a:lnTo>
                  <a:lnTo>
                    <a:pt x="5153" y="10289"/>
                  </a:lnTo>
                  <a:lnTo>
                    <a:pt x="5003" y="9890"/>
                  </a:lnTo>
                  <a:lnTo>
                    <a:pt x="4854" y="9474"/>
                  </a:lnTo>
                  <a:lnTo>
                    <a:pt x="4721" y="9042"/>
                  </a:lnTo>
                  <a:lnTo>
                    <a:pt x="4605" y="8593"/>
                  </a:lnTo>
                  <a:lnTo>
                    <a:pt x="4488" y="8144"/>
                  </a:lnTo>
                  <a:lnTo>
                    <a:pt x="4388" y="7679"/>
                  </a:lnTo>
                  <a:lnTo>
                    <a:pt x="4305" y="7214"/>
                  </a:lnTo>
                  <a:lnTo>
                    <a:pt x="4222" y="6732"/>
                  </a:lnTo>
                  <a:lnTo>
                    <a:pt x="4172" y="6233"/>
                  </a:lnTo>
                  <a:lnTo>
                    <a:pt x="4156" y="5901"/>
                  </a:lnTo>
                  <a:lnTo>
                    <a:pt x="4172" y="5552"/>
                  </a:lnTo>
                  <a:lnTo>
                    <a:pt x="4189" y="5186"/>
                  </a:lnTo>
                  <a:lnTo>
                    <a:pt x="4239" y="4804"/>
                  </a:lnTo>
                  <a:lnTo>
                    <a:pt x="4355" y="4039"/>
                  </a:lnTo>
                  <a:lnTo>
                    <a:pt x="4472" y="3241"/>
                  </a:lnTo>
                  <a:lnTo>
                    <a:pt x="4521" y="2859"/>
                  </a:lnTo>
                  <a:lnTo>
                    <a:pt x="4571" y="2493"/>
                  </a:lnTo>
                  <a:lnTo>
                    <a:pt x="4605" y="2128"/>
                  </a:lnTo>
                  <a:lnTo>
                    <a:pt x="4621" y="1779"/>
                  </a:lnTo>
                  <a:lnTo>
                    <a:pt x="4605" y="1446"/>
                  </a:lnTo>
                  <a:lnTo>
                    <a:pt x="4571" y="1147"/>
                  </a:lnTo>
                  <a:lnTo>
                    <a:pt x="4538" y="997"/>
                  </a:lnTo>
                  <a:lnTo>
                    <a:pt x="4488" y="864"/>
                  </a:lnTo>
                  <a:lnTo>
                    <a:pt x="4455" y="731"/>
                  </a:lnTo>
                  <a:lnTo>
                    <a:pt x="4388" y="615"/>
                  </a:lnTo>
                  <a:lnTo>
                    <a:pt x="324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7"/>
            <p:cNvSpPr/>
            <p:nvPr/>
          </p:nvSpPr>
          <p:spPr>
            <a:xfrm>
              <a:off x="685225" y="2118875"/>
              <a:ext cx="105575" cy="329950"/>
            </a:xfrm>
            <a:custGeom>
              <a:rect b="b" l="l" r="r" t="t"/>
              <a:pathLst>
                <a:path extrusionOk="0" h="13198" w="4223">
                  <a:moveTo>
                    <a:pt x="299" y="1"/>
                  </a:moveTo>
                  <a:lnTo>
                    <a:pt x="283" y="17"/>
                  </a:lnTo>
                  <a:lnTo>
                    <a:pt x="183" y="732"/>
                  </a:lnTo>
                  <a:lnTo>
                    <a:pt x="83" y="1430"/>
                  </a:lnTo>
                  <a:lnTo>
                    <a:pt x="34" y="2145"/>
                  </a:lnTo>
                  <a:lnTo>
                    <a:pt x="0" y="2859"/>
                  </a:lnTo>
                  <a:lnTo>
                    <a:pt x="0" y="3557"/>
                  </a:lnTo>
                  <a:lnTo>
                    <a:pt x="17" y="3923"/>
                  </a:lnTo>
                  <a:lnTo>
                    <a:pt x="34" y="4272"/>
                  </a:lnTo>
                  <a:lnTo>
                    <a:pt x="83" y="4621"/>
                  </a:lnTo>
                  <a:lnTo>
                    <a:pt x="133" y="4987"/>
                  </a:lnTo>
                  <a:lnTo>
                    <a:pt x="183" y="5336"/>
                  </a:lnTo>
                  <a:lnTo>
                    <a:pt x="266" y="5685"/>
                  </a:lnTo>
                  <a:lnTo>
                    <a:pt x="432" y="6333"/>
                  </a:lnTo>
                  <a:lnTo>
                    <a:pt x="649" y="6981"/>
                  </a:lnTo>
                  <a:lnTo>
                    <a:pt x="865" y="7630"/>
                  </a:lnTo>
                  <a:lnTo>
                    <a:pt x="1131" y="8261"/>
                  </a:lnTo>
                  <a:lnTo>
                    <a:pt x="1413" y="8876"/>
                  </a:lnTo>
                  <a:lnTo>
                    <a:pt x="1712" y="9475"/>
                  </a:lnTo>
                  <a:lnTo>
                    <a:pt x="2045" y="10073"/>
                  </a:lnTo>
                  <a:lnTo>
                    <a:pt x="2394" y="10655"/>
                  </a:lnTo>
                  <a:lnTo>
                    <a:pt x="2593" y="10987"/>
                  </a:lnTo>
                  <a:lnTo>
                    <a:pt x="2793" y="11303"/>
                  </a:lnTo>
                  <a:lnTo>
                    <a:pt x="3225" y="11935"/>
                  </a:lnTo>
                  <a:lnTo>
                    <a:pt x="3457" y="12250"/>
                  </a:lnTo>
                  <a:lnTo>
                    <a:pt x="3690" y="12566"/>
                  </a:lnTo>
                  <a:lnTo>
                    <a:pt x="4189" y="13198"/>
                  </a:lnTo>
                  <a:lnTo>
                    <a:pt x="4222" y="13198"/>
                  </a:lnTo>
                  <a:lnTo>
                    <a:pt x="4222" y="13181"/>
                  </a:lnTo>
                  <a:lnTo>
                    <a:pt x="4222" y="13164"/>
                  </a:lnTo>
                  <a:lnTo>
                    <a:pt x="3856" y="12583"/>
                  </a:lnTo>
                  <a:lnTo>
                    <a:pt x="3491" y="12001"/>
                  </a:lnTo>
                  <a:lnTo>
                    <a:pt x="3125" y="11436"/>
                  </a:lnTo>
                  <a:lnTo>
                    <a:pt x="2776" y="10854"/>
                  </a:lnTo>
                  <a:lnTo>
                    <a:pt x="2444" y="10272"/>
                  </a:lnTo>
                  <a:lnTo>
                    <a:pt x="2111" y="9674"/>
                  </a:lnTo>
                  <a:lnTo>
                    <a:pt x="1795" y="9076"/>
                  </a:lnTo>
                  <a:lnTo>
                    <a:pt x="1496" y="8461"/>
                  </a:lnTo>
                  <a:lnTo>
                    <a:pt x="1230" y="7846"/>
                  </a:lnTo>
                  <a:lnTo>
                    <a:pt x="981" y="7214"/>
                  </a:lnTo>
                  <a:lnTo>
                    <a:pt x="765" y="6583"/>
                  </a:lnTo>
                  <a:lnTo>
                    <a:pt x="582" y="5934"/>
                  </a:lnTo>
                  <a:lnTo>
                    <a:pt x="432" y="5269"/>
                  </a:lnTo>
                  <a:lnTo>
                    <a:pt x="316" y="4605"/>
                  </a:lnTo>
                  <a:lnTo>
                    <a:pt x="233" y="3940"/>
                  </a:lnTo>
                  <a:lnTo>
                    <a:pt x="183" y="3258"/>
                  </a:lnTo>
                  <a:lnTo>
                    <a:pt x="167" y="2843"/>
                  </a:lnTo>
                  <a:lnTo>
                    <a:pt x="167" y="2444"/>
                  </a:lnTo>
                  <a:lnTo>
                    <a:pt x="216" y="1629"/>
                  </a:lnTo>
                  <a:lnTo>
                    <a:pt x="316" y="17"/>
                  </a:lnTo>
                  <a:lnTo>
                    <a:pt x="31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7"/>
            <p:cNvSpPr/>
            <p:nvPr/>
          </p:nvSpPr>
          <p:spPr>
            <a:xfrm>
              <a:off x="572200" y="2108900"/>
              <a:ext cx="56950" cy="359875"/>
            </a:xfrm>
            <a:custGeom>
              <a:rect b="b" l="l" r="r" t="t"/>
              <a:pathLst>
                <a:path extrusionOk="0" h="14395" w="2278">
                  <a:moveTo>
                    <a:pt x="2244" y="1"/>
                  </a:moveTo>
                  <a:lnTo>
                    <a:pt x="2028" y="283"/>
                  </a:lnTo>
                  <a:lnTo>
                    <a:pt x="1829" y="582"/>
                  </a:lnTo>
                  <a:lnTo>
                    <a:pt x="1646" y="882"/>
                  </a:lnTo>
                  <a:lnTo>
                    <a:pt x="1480" y="1197"/>
                  </a:lnTo>
                  <a:lnTo>
                    <a:pt x="1313" y="1513"/>
                  </a:lnTo>
                  <a:lnTo>
                    <a:pt x="1164" y="1829"/>
                  </a:lnTo>
                  <a:lnTo>
                    <a:pt x="1031" y="2161"/>
                  </a:lnTo>
                  <a:lnTo>
                    <a:pt x="915" y="2494"/>
                  </a:lnTo>
                  <a:lnTo>
                    <a:pt x="798" y="2826"/>
                  </a:lnTo>
                  <a:lnTo>
                    <a:pt x="698" y="3175"/>
                  </a:lnTo>
                  <a:lnTo>
                    <a:pt x="516" y="3857"/>
                  </a:lnTo>
                  <a:lnTo>
                    <a:pt x="383" y="4555"/>
                  </a:lnTo>
                  <a:lnTo>
                    <a:pt x="250" y="5253"/>
                  </a:lnTo>
                  <a:lnTo>
                    <a:pt x="183" y="5635"/>
                  </a:lnTo>
                  <a:lnTo>
                    <a:pt x="133" y="6034"/>
                  </a:lnTo>
                  <a:lnTo>
                    <a:pt x="50" y="6799"/>
                  </a:lnTo>
                  <a:lnTo>
                    <a:pt x="0" y="7597"/>
                  </a:lnTo>
                  <a:lnTo>
                    <a:pt x="0" y="8378"/>
                  </a:lnTo>
                  <a:lnTo>
                    <a:pt x="34" y="9159"/>
                  </a:lnTo>
                  <a:lnTo>
                    <a:pt x="117" y="9940"/>
                  </a:lnTo>
                  <a:lnTo>
                    <a:pt x="216" y="10705"/>
                  </a:lnTo>
                  <a:lnTo>
                    <a:pt x="300" y="11104"/>
                  </a:lnTo>
                  <a:lnTo>
                    <a:pt x="383" y="11486"/>
                  </a:lnTo>
                  <a:lnTo>
                    <a:pt x="482" y="11868"/>
                  </a:lnTo>
                  <a:lnTo>
                    <a:pt x="599" y="12267"/>
                  </a:lnTo>
                  <a:lnTo>
                    <a:pt x="732" y="12649"/>
                  </a:lnTo>
                  <a:lnTo>
                    <a:pt x="881" y="13032"/>
                  </a:lnTo>
                  <a:lnTo>
                    <a:pt x="1064" y="13381"/>
                  </a:lnTo>
                  <a:lnTo>
                    <a:pt x="1247" y="13730"/>
                  </a:lnTo>
                  <a:lnTo>
                    <a:pt x="1463" y="14062"/>
                  </a:lnTo>
                  <a:lnTo>
                    <a:pt x="1679" y="14395"/>
                  </a:lnTo>
                  <a:lnTo>
                    <a:pt x="1712" y="14395"/>
                  </a:lnTo>
                  <a:lnTo>
                    <a:pt x="1729" y="14378"/>
                  </a:lnTo>
                  <a:lnTo>
                    <a:pt x="1712" y="14361"/>
                  </a:lnTo>
                  <a:lnTo>
                    <a:pt x="1513" y="14062"/>
                  </a:lnTo>
                  <a:lnTo>
                    <a:pt x="1313" y="13746"/>
                  </a:lnTo>
                  <a:lnTo>
                    <a:pt x="1164" y="13414"/>
                  </a:lnTo>
                  <a:lnTo>
                    <a:pt x="1031" y="13065"/>
                  </a:lnTo>
                  <a:lnTo>
                    <a:pt x="915" y="12749"/>
                  </a:lnTo>
                  <a:lnTo>
                    <a:pt x="815" y="12417"/>
                  </a:lnTo>
                  <a:lnTo>
                    <a:pt x="732" y="12084"/>
                  </a:lnTo>
                  <a:lnTo>
                    <a:pt x="649" y="11735"/>
                  </a:lnTo>
                  <a:lnTo>
                    <a:pt x="499" y="10987"/>
                  </a:lnTo>
                  <a:lnTo>
                    <a:pt x="399" y="10239"/>
                  </a:lnTo>
                  <a:lnTo>
                    <a:pt x="316" y="9475"/>
                  </a:lnTo>
                  <a:lnTo>
                    <a:pt x="283" y="8710"/>
                  </a:lnTo>
                  <a:lnTo>
                    <a:pt x="283" y="7962"/>
                  </a:lnTo>
                  <a:lnTo>
                    <a:pt x="300" y="7214"/>
                  </a:lnTo>
                  <a:lnTo>
                    <a:pt x="349" y="6483"/>
                  </a:lnTo>
                  <a:lnTo>
                    <a:pt x="416" y="5752"/>
                  </a:lnTo>
                  <a:lnTo>
                    <a:pt x="516" y="5020"/>
                  </a:lnTo>
                  <a:lnTo>
                    <a:pt x="649" y="4289"/>
                  </a:lnTo>
                  <a:lnTo>
                    <a:pt x="798" y="3558"/>
                  </a:lnTo>
                  <a:lnTo>
                    <a:pt x="981" y="2843"/>
                  </a:lnTo>
                  <a:lnTo>
                    <a:pt x="1081" y="2461"/>
                  </a:lnTo>
                  <a:lnTo>
                    <a:pt x="1214" y="2095"/>
                  </a:lnTo>
                  <a:lnTo>
                    <a:pt x="1347" y="1729"/>
                  </a:lnTo>
                  <a:lnTo>
                    <a:pt x="1513" y="1380"/>
                  </a:lnTo>
                  <a:lnTo>
                    <a:pt x="1679" y="1031"/>
                  </a:lnTo>
                  <a:lnTo>
                    <a:pt x="1862" y="682"/>
                  </a:lnTo>
                  <a:lnTo>
                    <a:pt x="2061" y="350"/>
                  </a:lnTo>
                  <a:lnTo>
                    <a:pt x="2277" y="34"/>
                  </a:lnTo>
                  <a:lnTo>
                    <a:pt x="2277" y="17"/>
                  </a:lnTo>
                  <a:lnTo>
                    <a:pt x="22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7"/>
            <p:cNvSpPr/>
            <p:nvPr/>
          </p:nvSpPr>
          <p:spPr>
            <a:xfrm>
              <a:off x="564725" y="2108500"/>
              <a:ext cx="62350" cy="349050"/>
            </a:xfrm>
            <a:custGeom>
              <a:rect b="b" l="l" r="r" t="t"/>
              <a:pathLst>
                <a:path extrusionOk="0" h="13962" w="2494">
                  <a:moveTo>
                    <a:pt x="2477" y="0"/>
                  </a:moveTo>
                  <a:lnTo>
                    <a:pt x="2460" y="17"/>
                  </a:lnTo>
                  <a:lnTo>
                    <a:pt x="2244" y="299"/>
                  </a:lnTo>
                  <a:lnTo>
                    <a:pt x="2028" y="615"/>
                  </a:lnTo>
                  <a:lnTo>
                    <a:pt x="1829" y="914"/>
                  </a:lnTo>
                  <a:lnTo>
                    <a:pt x="1646" y="1230"/>
                  </a:lnTo>
                  <a:lnTo>
                    <a:pt x="1463" y="1546"/>
                  </a:lnTo>
                  <a:lnTo>
                    <a:pt x="1297" y="1862"/>
                  </a:lnTo>
                  <a:lnTo>
                    <a:pt x="1147" y="2194"/>
                  </a:lnTo>
                  <a:lnTo>
                    <a:pt x="997" y="2526"/>
                  </a:lnTo>
                  <a:lnTo>
                    <a:pt x="848" y="2859"/>
                  </a:lnTo>
                  <a:lnTo>
                    <a:pt x="732" y="3191"/>
                  </a:lnTo>
                  <a:lnTo>
                    <a:pt x="615" y="3540"/>
                  </a:lnTo>
                  <a:lnTo>
                    <a:pt x="499" y="3873"/>
                  </a:lnTo>
                  <a:lnTo>
                    <a:pt x="399" y="4222"/>
                  </a:lnTo>
                  <a:lnTo>
                    <a:pt x="316" y="4571"/>
                  </a:lnTo>
                  <a:lnTo>
                    <a:pt x="250" y="4920"/>
                  </a:lnTo>
                  <a:lnTo>
                    <a:pt x="183" y="5269"/>
                  </a:lnTo>
                  <a:lnTo>
                    <a:pt x="117" y="5635"/>
                  </a:lnTo>
                  <a:lnTo>
                    <a:pt x="83" y="5984"/>
                  </a:lnTo>
                  <a:lnTo>
                    <a:pt x="50" y="6349"/>
                  </a:lnTo>
                  <a:lnTo>
                    <a:pt x="17" y="6698"/>
                  </a:lnTo>
                  <a:lnTo>
                    <a:pt x="0" y="7064"/>
                  </a:lnTo>
                  <a:lnTo>
                    <a:pt x="0" y="7413"/>
                  </a:lnTo>
                  <a:lnTo>
                    <a:pt x="17" y="7779"/>
                  </a:lnTo>
                  <a:lnTo>
                    <a:pt x="33" y="8144"/>
                  </a:lnTo>
                  <a:lnTo>
                    <a:pt x="67" y="8510"/>
                  </a:lnTo>
                  <a:lnTo>
                    <a:pt x="100" y="8859"/>
                  </a:lnTo>
                  <a:lnTo>
                    <a:pt x="150" y="9225"/>
                  </a:lnTo>
                  <a:lnTo>
                    <a:pt x="216" y="9574"/>
                  </a:lnTo>
                  <a:lnTo>
                    <a:pt x="299" y="9939"/>
                  </a:lnTo>
                  <a:lnTo>
                    <a:pt x="382" y="10288"/>
                  </a:lnTo>
                  <a:lnTo>
                    <a:pt x="466" y="10654"/>
                  </a:lnTo>
                  <a:lnTo>
                    <a:pt x="582" y="11003"/>
                  </a:lnTo>
                  <a:lnTo>
                    <a:pt x="715" y="11385"/>
                  </a:lnTo>
                  <a:lnTo>
                    <a:pt x="864" y="11751"/>
                  </a:lnTo>
                  <a:lnTo>
                    <a:pt x="1014" y="12117"/>
                  </a:lnTo>
                  <a:lnTo>
                    <a:pt x="1197" y="12482"/>
                  </a:lnTo>
                  <a:lnTo>
                    <a:pt x="1380" y="12865"/>
                  </a:lnTo>
                  <a:lnTo>
                    <a:pt x="1596" y="13230"/>
                  </a:lnTo>
                  <a:lnTo>
                    <a:pt x="2028" y="13962"/>
                  </a:lnTo>
                  <a:lnTo>
                    <a:pt x="2061" y="13962"/>
                  </a:lnTo>
                  <a:lnTo>
                    <a:pt x="2061" y="13945"/>
                  </a:lnTo>
                  <a:lnTo>
                    <a:pt x="1862" y="13629"/>
                  </a:lnTo>
                  <a:lnTo>
                    <a:pt x="1679" y="13314"/>
                  </a:lnTo>
                  <a:lnTo>
                    <a:pt x="1513" y="12981"/>
                  </a:lnTo>
                  <a:lnTo>
                    <a:pt x="1363" y="12649"/>
                  </a:lnTo>
                  <a:lnTo>
                    <a:pt x="1230" y="12316"/>
                  </a:lnTo>
                  <a:lnTo>
                    <a:pt x="1097" y="11967"/>
                  </a:lnTo>
                  <a:lnTo>
                    <a:pt x="981" y="11635"/>
                  </a:lnTo>
                  <a:lnTo>
                    <a:pt x="864" y="11286"/>
                  </a:lnTo>
                  <a:lnTo>
                    <a:pt x="665" y="10604"/>
                  </a:lnTo>
                  <a:lnTo>
                    <a:pt x="499" y="9890"/>
                  </a:lnTo>
                  <a:lnTo>
                    <a:pt x="366" y="9192"/>
                  </a:lnTo>
                  <a:lnTo>
                    <a:pt x="283" y="8477"/>
                  </a:lnTo>
                  <a:lnTo>
                    <a:pt x="250" y="8128"/>
                  </a:lnTo>
                  <a:lnTo>
                    <a:pt x="233" y="7762"/>
                  </a:lnTo>
                  <a:lnTo>
                    <a:pt x="233" y="7413"/>
                  </a:lnTo>
                  <a:lnTo>
                    <a:pt x="233" y="7047"/>
                  </a:lnTo>
                  <a:lnTo>
                    <a:pt x="250" y="6698"/>
                  </a:lnTo>
                  <a:lnTo>
                    <a:pt x="266" y="6349"/>
                  </a:lnTo>
                  <a:lnTo>
                    <a:pt x="299" y="5984"/>
                  </a:lnTo>
                  <a:lnTo>
                    <a:pt x="333" y="5635"/>
                  </a:lnTo>
                  <a:lnTo>
                    <a:pt x="382" y="5286"/>
                  </a:lnTo>
                  <a:lnTo>
                    <a:pt x="449" y="4937"/>
                  </a:lnTo>
                  <a:lnTo>
                    <a:pt x="515" y="4587"/>
                  </a:lnTo>
                  <a:lnTo>
                    <a:pt x="599" y="4238"/>
                  </a:lnTo>
                  <a:lnTo>
                    <a:pt x="698" y="3906"/>
                  </a:lnTo>
                  <a:lnTo>
                    <a:pt x="798" y="3557"/>
                  </a:lnTo>
                  <a:lnTo>
                    <a:pt x="898" y="3225"/>
                  </a:lnTo>
                  <a:lnTo>
                    <a:pt x="1014" y="2876"/>
                  </a:lnTo>
                  <a:lnTo>
                    <a:pt x="1164" y="2510"/>
                  </a:lnTo>
                  <a:lnTo>
                    <a:pt x="1330" y="2144"/>
                  </a:lnTo>
                  <a:lnTo>
                    <a:pt x="1496" y="1779"/>
                  </a:lnTo>
                  <a:lnTo>
                    <a:pt x="1679" y="1413"/>
                  </a:lnTo>
                  <a:lnTo>
                    <a:pt x="1862" y="1064"/>
                  </a:lnTo>
                  <a:lnTo>
                    <a:pt x="2061" y="715"/>
                  </a:lnTo>
                  <a:lnTo>
                    <a:pt x="2277" y="366"/>
                  </a:lnTo>
                  <a:lnTo>
                    <a:pt x="2493" y="33"/>
                  </a:lnTo>
                  <a:lnTo>
                    <a:pt x="2493" y="17"/>
                  </a:lnTo>
                  <a:lnTo>
                    <a:pt x="247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7"/>
            <p:cNvSpPr/>
            <p:nvPr/>
          </p:nvSpPr>
          <p:spPr>
            <a:xfrm>
              <a:off x="656125" y="2158350"/>
              <a:ext cx="43675" cy="52375"/>
            </a:xfrm>
            <a:custGeom>
              <a:rect b="b" l="l" r="r" t="t"/>
              <a:pathLst>
                <a:path extrusionOk="0" h="2095" w="1747">
                  <a:moveTo>
                    <a:pt x="333" y="1"/>
                  </a:moveTo>
                  <a:lnTo>
                    <a:pt x="234" y="17"/>
                  </a:lnTo>
                  <a:lnTo>
                    <a:pt x="150" y="67"/>
                  </a:lnTo>
                  <a:lnTo>
                    <a:pt x="67" y="134"/>
                  </a:lnTo>
                  <a:lnTo>
                    <a:pt x="17" y="233"/>
                  </a:lnTo>
                  <a:lnTo>
                    <a:pt x="1" y="350"/>
                  </a:lnTo>
                  <a:lnTo>
                    <a:pt x="1" y="483"/>
                  </a:lnTo>
                  <a:lnTo>
                    <a:pt x="17" y="632"/>
                  </a:lnTo>
                  <a:lnTo>
                    <a:pt x="51" y="782"/>
                  </a:lnTo>
                  <a:lnTo>
                    <a:pt x="101" y="948"/>
                  </a:lnTo>
                  <a:lnTo>
                    <a:pt x="167" y="1114"/>
                  </a:lnTo>
                  <a:lnTo>
                    <a:pt x="250" y="1280"/>
                  </a:lnTo>
                  <a:lnTo>
                    <a:pt x="333" y="1447"/>
                  </a:lnTo>
                  <a:lnTo>
                    <a:pt x="433" y="1596"/>
                  </a:lnTo>
                  <a:lnTo>
                    <a:pt x="549" y="1729"/>
                  </a:lnTo>
                  <a:lnTo>
                    <a:pt x="649" y="1846"/>
                  </a:lnTo>
                  <a:lnTo>
                    <a:pt x="765" y="1945"/>
                  </a:lnTo>
                  <a:lnTo>
                    <a:pt x="882" y="2012"/>
                  </a:lnTo>
                  <a:lnTo>
                    <a:pt x="998" y="2062"/>
                  </a:lnTo>
                  <a:lnTo>
                    <a:pt x="1114" y="2095"/>
                  </a:lnTo>
                  <a:lnTo>
                    <a:pt x="1214" y="2095"/>
                  </a:lnTo>
                  <a:lnTo>
                    <a:pt x="1331" y="2078"/>
                  </a:lnTo>
                  <a:lnTo>
                    <a:pt x="1447" y="2028"/>
                  </a:lnTo>
                  <a:lnTo>
                    <a:pt x="1530" y="1978"/>
                  </a:lnTo>
                  <a:lnTo>
                    <a:pt x="1613" y="1895"/>
                  </a:lnTo>
                  <a:lnTo>
                    <a:pt x="1696" y="1812"/>
                  </a:lnTo>
                  <a:lnTo>
                    <a:pt x="1746" y="1696"/>
                  </a:lnTo>
                  <a:lnTo>
                    <a:pt x="1746" y="1679"/>
                  </a:lnTo>
                  <a:lnTo>
                    <a:pt x="1480" y="765"/>
                  </a:lnTo>
                  <a:lnTo>
                    <a:pt x="1331" y="616"/>
                  </a:lnTo>
                  <a:lnTo>
                    <a:pt x="1181" y="466"/>
                  </a:lnTo>
                  <a:lnTo>
                    <a:pt x="981" y="300"/>
                  </a:lnTo>
                  <a:lnTo>
                    <a:pt x="765" y="150"/>
                  </a:lnTo>
                  <a:lnTo>
                    <a:pt x="666" y="84"/>
                  </a:lnTo>
                  <a:lnTo>
                    <a:pt x="549" y="34"/>
                  </a:lnTo>
                  <a:lnTo>
                    <a:pt x="433" y="17"/>
                  </a:lnTo>
                  <a:lnTo>
                    <a:pt x="333" y="1"/>
                  </a:lnTo>
                  <a:close/>
                </a:path>
              </a:pathLst>
            </a:custGeom>
            <a:solidFill>
              <a:srgbClr val="AD6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7"/>
            <p:cNvSpPr/>
            <p:nvPr/>
          </p:nvSpPr>
          <p:spPr>
            <a:xfrm>
              <a:off x="665275" y="2170825"/>
              <a:ext cx="26200" cy="31600"/>
            </a:xfrm>
            <a:custGeom>
              <a:rect b="b" l="l" r="r" t="t"/>
              <a:pathLst>
                <a:path extrusionOk="0" h="1264" w="1048">
                  <a:moveTo>
                    <a:pt x="0" y="0"/>
                  </a:moveTo>
                  <a:lnTo>
                    <a:pt x="0" y="17"/>
                  </a:lnTo>
                  <a:lnTo>
                    <a:pt x="133" y="67"/>
                  </a:lnTo>
                  <a:lnTo>
                    <a:pt x="266" y="150"/>
                  </a:lnTo>
                  <a:lnTo>
                    <a:pt x="399" y="250"/>
                  </a:lnTo>
                  <a:lnTo>
                    <a:pt x="516" y="349"/>
                  </a:lnTo>
                  <a:lnTo>
                    <a:pt x="615" y="466"/>
                  </a:lnTo>
                  <a:lnTo>
                    <a:pt x="715" y="599"/>
                  </a:lnTo>
                  <a:lnTo>
                    <a:pt x="782" y="732"/>
                  </a:lnTo>
                  <a:lnTo>
                    <a:pt x="848" y="865"/>
                  </a:lnTo>
                  <a:lnTo>
                    <a:pt x="848" y="865"/>
                  </a:lnTo>
                  <a:lnTo>
                    <a:pt x="815" y="815"/>
                  </a:lnTo>
                  <a:lnTo>
                    <a:pt x="748" y="781"/>
                  </a:lnTo>
                  <a:lnTo>
                    <a:pt x="699" y="748"/>
                  </a:lnTo>
                  <a:lnTo>
                    <a:pt x="632" y="732"/>
                  </a:lnTo>
                  <a:lnTo>
                    <a:pt x="516" y="732"/>
                  </a:lnTo>
                  <a:lnTo>
                    <a:pt x="449" y="748"/>
                  </a:lnTo>
                  <a:lnTo>
                    <a:pt x="399" y="781"/>
                  </a:lnTo>
                  <a:lnTo>
                    <a:pt x="350" y="831"/>
                  </a:lnTo>
                  <a:lnTo>
                    <a:pt x="350" y="848"/>
                  </a:lnTo>
                  <a:lnTo>
                    <a:pt x="449" y="815"/>
                  </a:lnTo>
                  <a:lnTo>
                    <a:pt x="566" y="831"/>
                  </a:lnTo>
                  <a:lnTo>
                    <a:pt x="665" y="865"/>
                  </a:lnTo>
                  <a:lnTo>
                    <a:pt x="765" y="931"/>
                  </a:lnTo>
                  <a:lnTo>
                    <a:pt x="881" y="1081"/>
                  </a:lnTo>
                  <a:lnTo>
                    <a:pt x="981" y="1247"/>
                  </a:lnTo>
                  <a:lnTo>
                    <a:pt x="998" y="1263"/>
                  </a:lnTo>
                  <a:lnTo>
                    <a:pt x="1031" y="1247"/>
                  </a:lnTo>
                  <a:lnTo>
                    <a:pt x="1048" y="1230"/>
                  </a:lnTo>
                  <a:lnTo>
                    <a:pt x="1048" y="1214"/>
                  </a:lnTo>
                  <a:lnTo>
                    <a:pt x="1014" y="1014"/>
                  </a:lnTo>
                  <a:lnTo>
                    <a:pt x="948" y="798"/>
                  </a:lnTo>
                  <a:lnTo>
                    <a:pt x="848" y="599"/>
                  </a:lnTo>
                  <a:lnTo>
                    <a:pt x="715" y="399"/>
                  </a:lnTo>
                  <a:lnTo>
                    <a:pt x="566" y="233"/>
                  </a:lnTo>
                  <a:lnTo>
                    <a:pt x="483" y="166"/>
                  </a:lnTo>
                  <a:lnTo>
                    <a:pt x="399" y="117"/>
                  </a:lnTo>
                  <a:lnTo>
                    <a:pt x="300" y="67"/>
                  </a:lnTo>
                  <a:lnTo>
                    <a:pt x="200" y="17"/>
                  </a:lnTo>
                  <a:lnTo>
                    <a:pt x="10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7"/>
            <p:cNvSpPr/>
            <p:nvPr/>
          </p:nvSpPr>
          <p:spPr>
            <a:xfrm>
              <a:off x="2101350" y="1908200"/>
              <a:ext cx="239350" cy="174125"/>
            </a:xfrm>
            <a:custGeom>
              <a:rect b="b" l="l" r="r" t="t"/>
              <a:pathLst>
                <a:path extrusionOk="0" h="6965" w="9574">
                  <a:moveTo>
                    <a:pt x="4704" y="1"/>
                  </a:moveTo>
                  <a:lnTo>
                    <a:pt x="4222" y="17"/>
                  </a:lnTo>
                  <a:lnTo>
                    <a:pt x="3756" y="67"/>
                  </a:lnTo>
                  <a:lnTo>
                    <a:pt x="3308" y="150"/>
                  </a:lnTo>
                  <a:lnTo>
                    <a:pt x="2875" y="267"/>
                  </a:lnTo>
                  <a:lnTo>
                    <a:pt x="2460" y="416"/>
                  </a:lnTo>
                  <a:lnTo>
                    <a:pt x="2078" y="599"/>
                  </a:lnTo>
                  <a:lnTo>
                    <a:pt x="1712" y="799"/>
                  </a:lnTo>
                  <a:lnTo>
                    <a:pt x="1380" y="1015"/>
                  </a:lnTo>
                  <a:lnTo>
                    <a:pt x="1080" y="1264"/>
                  </a:lnTo>
                  <a:lnTo>
                    <a:pt x="798" y="1530"/>
                  </a:lnTo>
                  <a:lnTo>
                    <a:pt x="565" y="1829"/>
                  </a:lnTo>
                  <a:lnTo>
                    <a:pt x="465" y="1979"/>
                  </a:lnTo>
                  <a:lnTo>
                    <a:pt x="366" y="2128"/>
                  </a:lnTo>
                  <a:lnTo>
                    <a:pt x="283" y="2278"/>
                  </a:lnTo>
                  <a:lnTo>
                    <a:pt x="216" y="2444"/>
                  </a:lnTo>
                  <a:lnTo>
                    <a:pt x="150" y="2610"/>
                  </a:lnTo>
                  <a:lnTo>
                    <a:pt x="100" y="2776"/>
                  </a:lnTo>
                  <a:lnTo>
                    <a:pt x="50" y="2943"/>
                  </a:lnTo>
                  <a:lnTo>
                    <a:pt x="33" y="3125"/>
                  </a:lnTo>
                  <a:lnTo>
                    <a:pt x="17" y="3292"/>
                  </a:lnTo>
                  <a:lnTo>
                    <a:pt x="0" y="3475"/>
                  </a:lnTo>
                  <a:lnTo>
                    <a:pt x="17" y="3657"/>
                  </a:lnTo>
                  <a:lnTo>
                    <a:pt x="33" y="3840"/>
                  </a:lnTo>
                  <a:lnTo>
                    <a:pt x="50" y="4006"/>
                  </a:lnTo>
                  <a:lnTo>
                    <a:pt x="100" y="4173"/>
                  </a:lnTo>
                  <a:lnTo>
                    <a:pt x="150" y="4339"/>
                  </a:lnTo>
                  <a:lnTo>
                    <a:pt x="216" y="4505"/>
                  </a:lnTo>
                  <a:lnTo>
                    <a:pt x="283" y="4671"/>
                  </a:lnTo>
                  <a:lnTo>
                    <a:pt x="366" y="4837"/>
                  </a:lnTo>
                  <a:lnTo>
                    <a:pt x="465" y="4987"/>
                  </a:lnTo>
                  <a:lnTo>
                    <a:pt x="565" y="5137"/>
                  </a:lnTo>
                  <a:lnTo>
                    <a:pt x="798" y="5419"/>
                  </a:lnTo>
                  <a:lnTo>
                    <a:pt x="1080" y="5685"/>
                  </a:lnTo>
                  <a:lnTo>
                    <a:pt x="1380" y="5934"/>
                  </a:lnTo>
                  <a:lnTo>
                    <a:pt x="1712" y="6167"/>
                  </a:lnTo>
                  <a:lnTo>
                    <a:pt x="2078" y="6367"/>
                  </a:lnTo>
                  <a:lnTo>
                    <a:pt x="2460" y="6533"/>
                  </a:lnTo>
                  <a:lnTo>
                    <a:pt x="2875" y="6682"/>
                  </a:lnTo>
                  <a:lnTo>
                    <a:pt x="3308" y="6799"/>
                  </a:lnTo>
                  <a:lnTo>
                    <a:pt x="3756" y="6882"/>
                  </a:lnTo>
                  <a:lnTo>
                    <a:pt x="4222" y="6932"/>
                  </a:lnTo>
                  <a:lnTo>
                    <a:pt x="4704" y="6965"/>
                  </a:lnTo>
                  <a:lnTo>
                    <a:pt x="5136" y="6948"/>
                  </a:lnTo>
                  <a:lnTo>
                    <a:pt x="5568" y="6898"/>
                  </a:lnTo>
                  <a:lnTo>
                    <a:pt x="6000" y="6832"/>
                  </a:lnTo>
                  <a:lnTo>
                    <a:pt x="6399" y="6732"/>
                  </a:lnTo>
                  <a:lnTo>
                    <a:pt x="6815" y="6583"/>
                  </a:lnTo>
                  <a:lnTo>
                    <a:pt x="7214" y="6416"/>
                  </a:lnTo>
                  <a:lnTo>
                    <a:pt x="7596" y="6217"/>
                  </a:lnTo>
                  <a:lnTo>
                    <a:pt x="7962" y="6001"/>
                  </a:lnTo>
                  <a:lnTo>
                    <a:pt x="9574" y="6400"/>
                  </a:lnTo>
                  <a:lnTo>
                    <a:pt x="8942" y="4987"/>
                  </a:lnTo>
                  <a:lnTo>
                    <a:pt x="9059" y="4821"/>
                  </a:lnTo>
                  <a:lnTo>
                    <a:pt x="9142" y="4638"/>
                  </a:lnTo>
                  <a:lnTo>
                    <a:pt x="9225" y="4455"/>
                  </a:lnTo>
                  <a:lnTo>
                    <a:pt x="9291" y="4272"/>
                  </a:lnTo>
                  <a:lnTo>
                    <a:pt x="9341" y="4073"/>
                  </a:lnTo>
                  <a:lnTo>
                    <a:pt x="9391" y="3873"/>
                  </a:lnTo>
                  <a:lnTo>
                    <a:pt x="9408" y="3674"/>
                  </a:lnTo>
                  <a:lnTo>
                    <a:pt x="9424" y="3475"/>
                  </a:lnTo>
                  <a:lnTo>
                    <a:pt x="9408" y="3292"/>
                  </a:lnTo>
                  <a:lnTo>
                    <a:pt x="9391" y="3125"/>
                  </a:lnTo>
                  <a:lnTo>
                    <a:pt x="9358" y="2943"/>
                  </a:lnTo>
                  <a:lnTo>
                    <a:pt x="9324" y="2776"/>
                  </a:lnTo>
                  <a:lnTo>
                    <a:pt x="9275" y="2610"/>
                  </a:lnTo>
                  <a:lnTo>
                    <a:pt x="9208" y="2444"/>
                  </a:lnTo>
                  <a:lnTo>
                    <a:pt x="9142" y="2278"/>
                  </a:lnTo>
                  <a:lnTo>
                    <a:pt x="9042" y="2128"/>
                  </a:lnTo>
                  <a:lnTo>
                    <a:pt x="8959" y="1979"/>
                  </a:lnTo>
                  <a:lnTo>
                    <a:pt x="8842" y="1829"/>
                  </a:lnTo>
                  <a:lnTo>
                    <a:pt x="8610" y="1530"/>
                  </a:lnTo>
                  <a:lnTo>
                    <a:pt x="8344" y="1264"/>
                  </a:lnTo>
                  <a:lnTo>
                    <a:pt x="8045" y="1015"/>
                  </a:lnTo>
                  <a:lnTo>
                    <a:pt x="7712" y="799"/>
                  </a:lnTo>
                  <a:lnTo>
                    <a:pt x="7347" y="599"/>
                  </a:lnTo>
                  <a:lnTo>
                    <a:pt x="6948" y="416"/>
                  </a:lnTo>
                  <a:lnTo>
                    <a:pt x="6549" y="267"/>
                  </a:lnTo>
                  <a:lnTo>
                    <a:pt x="6117" y="150"/>
                  </a:lnTo>
                  <a:lnTo>
                    <a:pt x="5651" y="67"/>
                  </a:lnTo>
                  <a:lnTo>
                    <a:pt x="5186" y="17"/>
                  </a:lnTo>
                  <a:lnTo>
                    <a:pt x="47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7"/>
            <p:cNvSpPr/>
            <p:nvPr/>
          </p:nvSpPr>
          <p:spPr>
            <a:xfrm>
              <a:off x="2099250" y="1906550"/>
              <a:ext cx="242700" cy="177875"/>
            </a:xfrm>
            <a:custGeom>
              <a:rect b="b" l="l" r="r" t="t"/>
              <a:pathLst>
                <a:path extrusionOk="0" h="7115" w="9708">
                  <a:moveTo>
                    <a:pt x="9226" y="4721"/>
                  </a:moveTo>
                  <a:lnTo>
                    <a:pt x="9126" y="4887"/>
                  </a:lnTo>
                  <a:lnTo>
                    <a:pt x="9026" y="5053"/>
                  </a:lnTo>
                  <a:lnTo>
                    <a:pt x="9143" y="4903"/>
                  </a:lnTo>
                  <a:lnTo>
                    <a:pt x="9226" y="4721"/>
                  </a:lnTo>
                  <a:close/>
                  <a:moveTo>
                    <a:pt x="4472" y="0"/>
                  </a:moveTo>
                  <a:lnTo>
                    <a:pt x="4090" y="33"/>
                  </a:lnTo>
                  <a:lnTo>
                    <a:pt x="3707" y="100"/>
                  </a:lnTo>
                  <a:lnTo>
                    <a:pt x="3325" y="166"/>
                  </a:lnTo>
                  <a:lnTo>
                    <a:pt x="2943" y="266"/>
                  </a:lnTo>
                  <a:lnTo>
                    <a:pt x="2577" y="399"/>
                  </a:lnTo>
                  <a:lnTo>
                    <a:pt x="2228" y="549"/>
                  </a:lnTo>
                  <a:lnTo>
                    <a:pt x="1879" y="732"/>
                  </a:lnTo>
                  <a:lnTo>
                    <a:pt x="1563" y="948"/>
                  </a:lnTo>
                  <a:lnTo>
                    <a:pt x="1248" y="1180"/>
                  </a:lnTo>
                  <a:lnTo>
                    <a:pt x="948" y="1430"/>
                  </a:lnTo>
                  <a:lnTo>
                    <a:pt x="815" y="1579"/>
                  </a:lnTo>
                  <a:lnTo>
                    <a:pt x="699" y="1729"/>
                  </a:lnTo>
                  <a:lnTo>
                    <a:pt x="566" y="1878"/>
                  </a:lnTo>
                  <a:lnTo>
                    <a:pt x="466" y="2045"/>
                  </a:lnTo>
                  <a:lnTo>
                    <a:pt x="367" y="2211"/>
                  </a:lnTo>
                  <a:lnTo>
                    <a:pt x="283" y="2394"/>
                  </a:lnTo>
                  <a:lnTo>
                    <a:pt x="200" y="2560"/>
                  </a:lnTo>
                  <a:lnTo>
                    <a:pt x="134" y="2759"/>
                  </a:lnTo>
                  <a:lnTo>
                    <a:pt x="84" y="2942"/>
                  </a:lnTo>
                  <a:lnTo>
                    <a:pt x="34" y="3142"/>
                  </a:lnTo>
                  <a:lnTo>
                    <a:pt x="18" y="3341"/>
                  </a:lnTo>
                  <a:lnTo>
                    <a:pt x="1" y="3524"/>
                  </a:lnTo>
                  <a:lnTo>
                    <a:pt x="18" y="3723"/>
                  </a:lnTo>
                  <a:lnTo>
                    <a:pt x="34" y="3923"/>
                  </a:lnTo>
                  <a:lnTo>
                    <a:pt x="67" y="4122"/>
                  </a:lnTo>
                  <a:lnTo>
                    <a:pt x="117" y="4305"/>
                  </a:lnTo>
                  <a:lnTo>
                    <a:pt x="184" y="4505"/>
                  </a:lnTo>
                  <a:lnTo>
                    <a:pt x="250" y="4671"/>
                  </a:lnTo>
                  <a:lnTo>
                    <a:pt x="333" y="4854"/>
                  </a:lnTo>
                  <a:lnTo>
                    <a:pt x="433" y="5020"/>
                  </a:lnTo>
                  <a:lnTo>
                    <a:pt x="549" y="5186"/>
                  </a:lnTo>
                  <a:lnTo>
                    <a:pt x="666" y="5352"/>
                  </a:lnTo>
                  <a:lnTo>
                    <a:pt x="782" y="5502"/>
                  </a:lnTo>
                  <a:lnTo>
                    <a:pt x="915" y="5635"/>
                  </a:lnTo>
                  <a:lnTo>
                    <a:pt x="1198" y="5901"/>
                  </a:lnTo>
                  <a:lnTo>
                    <a:pt x="1513" y="6150"/>
                  </a:lnTo>
                  <a:lnTo>
                    <a:pt x="1829" y="6349"/>
                  </a:lnTo>
                  <a:lnTo>
                    <a:pt x="2178" y="6532"/>
                  </a:lnTo>
                  <a:lnTo>
                    <a:pt x="2544" y="6699"/>
                  </a:lnTo>
                  <a:lnTo>
                    <a:pt x="2893" y="6815"/>
                  </a:lnTo>
                  <a:lnTo>
                    <a:pt x="3275" y="6931"/>
                  </a:lnTo>
                  <a:lnTo>
                    <a:pt x="3658" y="7014"/>
                  </a:lnTo>
                  <a:lnTo>
                    <a:pt x="4023" y="7064"/>
                  </a:lnTo>
                  <a:lnTo>
                    <a:pt x="4422" y="7097"/>
                  </a:lnTo>
                  <a:lnTo>
                    <a:pt x="4804" y="7114"/>
                  </a:lnTo>
                  <a:lnTo>
                    <a:pt x="5187" y="7097"/>
                  </a:lnTo>
                  <a:lnTo>
                    <a:pt x="5569" y="7064"/>
                  </a:lnTo>
                  <a:lnTo>
                    <a:pt x="5951" y="6998"/>
                  </a:lnTo>
                  <a:lnTo>
                    <a:pt x="6334" y="6915"/>
                  </a:lnTo>
                  <a:lnTo>
                    <a:pt x="6699" y="6798"/>
                  </a:lnTo>
                  <a:lnTo>
                    <a:pt x="7065" y="6665"/>
                  </a:lnTo>
                  <a:lnTo>
                    <a:pt x="7414" y="6499"/>
                  </a:lnTo>
                  <a:lnTo>
                    <a:pt x="7746" y="6316"/>
                  </a:lnTo>
                  <a:lnTo>
                    <a:pt x="8069" y="6122"/>
                  </a:lnTo>
                  <a:lnTo>
                    <a:pt x="8069" y="6122"/>
                  </a:lnTo>
                  <a:lnTo>
                    <a:pt x="9658" y="6499"/>
                  </a:lnTo>
                  <a:lnTo>
                    <a:pt x="9708" y="6499"/>
                  </a:lnTo>
                  <a:lnTo>
                    <a:pt x="9674" y="6466"/>
                  </a:lnTo>
                  <a:lnTo>
                    <a:pt x="9669" y="6454"/>
                  </a:lnTo>
                  <a:lnTo>
                    <a:pt x="9669" y="6454"/>
                  </a:lnTo>
                  <a:lnTo>
                    <a:pt x="9674" y="6449"/>
                  </a:lnTo>
                  <a:lnTo>
                    <a:pt x="9666" y="6447"/>
                  </a:lnTo>
                  <a:lnTo>
                    <a:pt x="9666" y="6447"/>
                  </a:lnTo>
                  <a:lnTo>
                    <a:pt x="9026" y="5053"/>
                  </a:lnTo>
                  <a:lnTo>
                    <a:pt x="9647" y="6442"/>
                  </a:lnTo>
                  <a:lnTo>
                    <a:pt x="8062" y="6000"/>
                  </a:lnTo>
                  <a:lnTo>
                    <a:pt x="8046" y="6000"/>
                  </a:lnTo>
                  <a:lnTo>
                    <a:pt x="8029" y="6017"/>
                  </a:lnTo>
                  <a:lnTo>
                    <a:pt x="7696" y="6217"/>
                  </a:lnTo>
                  <a:lnTo>
                    <a:pt x="7364" y="6399"/>
                  </a:lnTo>
                  <a:lnTo>
                    <a:pt x="7032" y="6549"/>
                  </a:lnTo>
                  <a:lnTo>
                    <a:pt x="6683" y="6682"/>
                  </a:lnTo>
                  <a:lnTo>
                    <a:pt x="6317" y="6782"/>
                  </a:lnTo>
                  <a:lnTo>
                    <a:pt x="5951" y="6865"/>
                  </a:lnTo>
                  <a:lnTo>
                    <a:pt x="5586" y="6915"/>
                  </a:lnTo>
                  <a:lnTo>
                    <a:pt x="5203" y="6948"/>
                  </a:lnTo>
                  <a:lnTo>
                    <a:pt x="4821" y="6964"/>
                  </a:lnTo>
                  <a:lnTo>
                    <a:pt x="4439" y="6948"/>
                  </a:lnTo>
                  <a:lnTo>
                    <a:pt x="4073" y="6915"/>
                  </a:lnTo>
                  <a:lnTo>
                    <a:pt x="3691" y="6848"/>
                  </a:lnTo>
                  <a:lnTo>
                    <a:pt x="3325" y="6765"/>
                  </a:lnTo>
                  <a:lnTo>
                    <a:pt x="2959" y="6665"/>
                  </a:lnTo>
                  <a:lnTo>
                    <a:pt x="2610" y="6532"/>
                  </a:lnTo>
                  <a:lnTo>
                    <a:pt x="2261" y="6383"/>
                  </a:lnTo>
                  <a:lnTo>
                    <a:pt x="1929" y="6200"/>
                  </a:lnTo>
                  <a:lnTo>
                    <a:pt x="1630" y="6000"/>
                  </a:lnTo>
                  <a:lnTo>
                    <a:pt x="1331" y="5768"/>
                  </a:lnTo>
                  <a:lnTo>
                    <a:pt x="1048" y="5518"/>
                  </a:lnTo>
                  <a:lnTo>
                    <a:pt x="932" y="5385"/>
                  </a:lnTo>
                  <a:lnTo>
                    <a:pt x="815" y="5236"/>
                  </a:lnTo>
                  <a:lnTo>
                    <a:pt x="699" y="5086"/>
                  </a:lnTo>
                  <a:lnTo>
                    <a:pt x="599" y="4937"/>
                  </a:lnTo>
                  <a:lnTo>
                    <a:pt x="516" y="4770"/>
                  </a:lnTo>
                  <a:lnTo>
                    <a:pt x="433" y="4604"/>
                  </a:lnTo>
                  <a:lnTo>
                    <a:pt x="350" y="4438"/>
                  </a:lnTo>
                  <a:lnTo>
                    <a:pt x="300" y="4255"/>
                  </a:lnTo>
                  <a:lnTo>
                    <a:pt x="250" y="4072"/>
                  </a:lnTo>
                  <a:lnTo>
                    <a:pt x="217" y="3890"/>
                  </a:lnTo>
                  <a:lnTo>
                    <a:pt x="200" y="3707"/>
                  </a:lnTo>
                  <a:lnTo>
                    <a:pt x="200" y="3524"/>
                  </a:lnTo>
                  <a:lnTo>
                    <a:pt x="217" y="3341"/>
                  </a:lnTo>
                  <a:lnTo>
                    <a:pt x="234" y="3158"/>
                  </a:lnTo>
                  <a:lnTo>
                    <a:pt x="267" y="2975"/>
                  </a:lnTo>
                  <a:lnTo>
                    <a:pt x="317" y="2809"/>
                  </a:lnTo>
                  <a:lnTo>
                    <a:pt x="383" y="2626"/>
                  </a:lnTo>
                  <a:lnTo>
                    <a:pt x="450" y="2460"/>
                  </a:lnTo>
                  <a:lnTo>
                    <a:pt x="533" y="2294"/>
                  </a:lnTo>
                  <a:lnTo>
                    <a:pt x="633" y="2128"/>
                  </a:lnTo>
                  <a:lnTo>
                    <a:pt x="732" y="1978"/>
                  </a:lnTo>
                  <a:lnTo>
                    <a:pt x="849" y="1829"/>
                  </a:lnTo>
                  <a:lnTo>
                    <a:pt x="965" y="1679"/>
                  </a:lnTo>
                  <a:lnTo>
                    <a:pt x="1098" y="1546"/>
                  </a:lnTo>
                  <a:lnTo>
                    <a:pt x="1380" y="1297"/>
                  </a:lnTo>
                  <a:lnTo>
                    <a:pt x="1680" y="1064"/>
                  </a:lnTo>
                  <a:lnTo>
                    <a:pt x="1995" y="865"/>
                  </a:lnTo>
                  <a:lnTo>
                    <a:pt x="2311" y="682"/>
                  </a:lnTo>
                  <a:lnTo>
                    <a:pt x="2660" y="532"/>
                  </a:lnTo>
                  <a:lnTo>
                    <a:pt x="3009" y="416"/>
                  </a:lnTo>
                  <a:lnTo>
                    <a:pt x="3375" y="316"/>
                  </a:lnTo>
                  <a:lnTo>
                    <a:pt x="3741" y="233"/>
                  </a:lnTo>
                  <a:lnTo>
                    <a:pt x="4106" y="183"/>
                  </a:lnTo>
                  <a:lnTo>
                    <a:pt x="4489" y="150"/>
                  </a:lnTo>
                  <a:lnTo>
                    <a:pt x="4854" y="133"/>
                  </a:lnTo>
                  <a:lnTo>
                    <a:pt x="5237" y="150"/>
                  </a:lnTo>
                  <a:lnTo>
                    <a:pt x="5602" y="183"/>
                  </a:lnTo>
                  <a:lnTo>
                    <a:pt x="5968" y="250"/>
                  </a:lnTo>
                  <a:lnTo>
                    <a:pt x="6350" y="316"/>
                  </a:lnTo>
                  <a:lnTo>
                    <a:pt x="6699" y="416"/>
                  </a:lnTo>
                  <a:lnTo>
                    <a:pt x="7065" y="549"/>
                  </a:lnTo>
                  <a:lnTo>
                    <a:pt x="7414" y="698"/>
                  </a:lnTo>
                  <a:lnTo>
                    <a:pt x="7746" y="881"/>
                  </a:lnTo>
                  <a:lnTo>
                    <a:pt x="8046" y="1097"/>
                  </a:lnTo>
                  <a:lnTo>
                    <a:pt x="8345" y="1330"/>
                  </a:lnTo>
                  <a:lnTo>
                    <a:pt x="8611" y="1596"/>
                  </a:lnTo>
                  <a:lnTo>
                    <a:pt x="8860" y="1878"/>
                  </a:lnTo>
                  <a:lnTo>
                    <a:pt x="9076" y="2178"/>
                  </a:lnTo>
                  <a:lnTo>
                    <a:pt x="9176" y="2344"/>
                  </a:lnTo>
                  <a:lnTo>
                    <a:pt x="9259" y="2527"/>
                  </a:lnTo>
                  <a:lnTo>
                    <a:pt x="9325" y="2693"/>
                  </a:lnTo>
                  <a:lnTo>
                    <a:pt x="9392" y="2876"/>
                  </a:lnTo>
                  <a:lnTo>
                    <a:pt x="9425" y="3059"/>
                  </a:lnTo>
                  <a:lnTo>
                    <a:pt x="9458" y="3241"/>
                  </a:lnTo>
                  <a:lnTo>
                    <a:pt x="9475" y="3424"/>
                  </a:lnTo>
                  <a:lnTo>
                    <a:pt x="9475" y="3624"/>
                  </a:lnTo>
                  <a:lnTo>
                    <a:pt x="9475" y="3806"/>
                  </a:lnTo>
                  <a:lnTo>
                    <a:pt x="9442" y="4006"/>
                  </a:lnTo>
                  <a:lnTo>
                    <a:pt x="9408" y="4189"/>
                  </a:lnTo>
                  <a:lnTo>
                    <a:pt x="9359" y="4372"/>
                  </a:lnTo>
                  <a:lnTo>
                    <a:pt x="9292" y="4554"/>
                  </a:lnTo>
                  <a:lnTo>
                    <a:pt x="9226" y="4721"/>
                  </a:lnTo>
                  <a:lnTo>
                    <a:pt x="9309" y="4554"/>
                  </a:lnTo>
                  <a:lnTo>
                    <a:pt x="9392" y="4372"/>
                  </a:lnTo>
                  <a:lnTo>
                    <a:pt x="9442" y="4189"/>
                  </a:lnTo>
                  <a:lnTo>
                    <a:pt x="9492" y="4006"/>
                  </a:lnTo>
                  <a:lnTo>
                    <a:pt x="9525" y="3823"/>
                  </a:lnTo>
                  <a:lnTo>
                    <a:pt x="9541" y="3624"/>
                  </a:lnTo>
                  <a:lnTo>
                    <a:pt x="9541" y="3441"/>
                  </a:lnTo>
                  <a:lnTo>
                    <a:pt x="9525" y="3241"/>
                  </a:lnTo>
                  <a:lnTo>
                    <a:pt x="9508" y="3059"/>
                  </a:lnTo>
                  <a:lnTo>
                    <a:pt x="9458" y="2859"/>
                  </a:lnTo>
                  <a:lnTo>
                    <a:pt x="9408" y="2676"/>
                  </a:lnTo>
                  <a:lnTo>
                    <a:pt x="9342" y="2493"/>
                  </a:lnTo>
                  <a:lnTo>
                    <a:pt x="9259" y="2327"/>
                  </a:lnTo>
                  <a:lnTo>
                    <a:pt x="9176" y="2144"/>
                  </a:lnTo>
                  <a:lnTo>
                    <a:pt x="8960" y="1829"/>
                  </a:lnTo>
                  <a:lnTo>
                    <a:pt x="8710" y="1529"/>
                  </a:lnTo>
                  <a:lnTo>
                    <a:pt x="8428" y="1263"/>
                  </a:lnTo>
                  <a:lnTo>
                    <a:pt x="8129" y="1014"/>
                  </a:lnTo>
                  <a:lnTo>
                    <a:pt x="7813" y="798"/>
                  </a:lnTo>
                  <a:lnTo>
                    <a:pt x="7480" y="599"/>
                  </a:lnTo>
                  <a:lnTo>
                    <a:pt x="7131" y="449"/>
                  </a:lnTo>
                  <a:lnTo>
                    <a:pt x="6766" y="316"/>
                  </a:lnTo>
                  <a:lnTo>
                    <a:pt x="6400" y="200"/>
                  </a:lnTo>
                  <a:lnTo>
                    <a:pt x="6018" y="117"/>
                  </a:lnTo>
                  <a:lnTo>
                    <a:pt x="5635" y="50"/>
                  </a:lnTo>
                  <a:lnTo>
                    <a:pt x="5253" y="17"/>
                  </a:lnTo>
                  <a:lnTo>
                    <a:pt x="487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7"/>
            <p:cNvSpPr/>
            <p:nvPr/>
          </p:nvSpPr>
          <p:spPr>
            <a:xfrm>
              <a:off x="2152450" y="1983000"/>
              <a:ext cx="24550" cy="24125"/>
            </a:xfrm>
            <a:custGeom>
              <a:rect b="b" l="l" r="r" t="t"/>
              <a:pathLst>
                <a:path extrusionOk="0" h="965" w="982">
                  <a:moveTo>
                    <a:pt x="399" y="1"/>
                  </a:moveTo>
                  <a:lnTo>
                    <a:pt x="300" y="34"/>
                  </a:lnTo>
                  <a:lnTo>
                    <a:pt x="216" y="84"/>
                  </a:lnTo>
                  <a:lnTo>
                    <a:pt x="150" y="133"/>
                  </a:lnTo>
                  <a:lnTo>
                    <a:pt x="84" y="200"/>
                  </a:lnTo>
                  <a:lnTo>
                    <a:pt x="34" y="283"/>
                  </a:lnTo>
                  <a:lnTo>
                    <a:pt x="17" y="383"/>
                  </a:lnTo>
                  <a:lnTo>
                    <a:pt x="0" y="483"/>
                  </a:lnTo>
                  <a:lnTo>
                    <a:pt x="17" y="582"/>
                  </a:lnTo>
                  <a:lnTo>
                    <a:pt x="34" y="665"/>
                  </a:lnTo>
                  <a:lnTo>
                    <a:pt x="84" y="748"/>
                  </a:lnTo>
                  <a:lnTo>
                    <a:pt x="150" y="832"/>
                  </a:lnTo>
                  <a:lnTo>
                    <a:pt x="216" y="881"/>
                  </a:lnTo>
                  <a:lnTo>
                    <a:pt x="300" y="931"/>
                  </a:lnTo>
                  <a:lnTo>
                    <a:pt x="399" y="965"/>
                  </a:lnTo>
                  <a:lnTo>
                    <a:pt x="582" y="965"/>
                  </a:lnTo>
                  <a:lnTo>
                    <a:pt x="682" y="931"/>
                  </a:lnTo>
                  <a:lnTo>
                    <a:pt x="765" y="881"/>
                  </a:lnTo>
                  <a:lnTo>
                    <a:pt x="831" y="832"/>
                  </a:lnTo>
                  <a:lnTo>
                    <a:pt x="898" y="748"/>
                  </a:lnTo>
                  <a:lnTo>
                    <a:pt x="948" y="665"/>
                  </a:lnTo>
                  <a:lnTo>
                    <a:pt x="964" y="582"/>
                  </a:lnTo>
                  <a:lnTo>
                    <a:pt x="981" y="483"/>
                  </a:lnTo>
                  <a:lnTo>
                    <a:pt x="964" y="383"/>
                  </a:lnTo>
                  <a:lnTo>
                    <a:pt x="948" y="283"/>
                  </a:lnTo>
                  <a:lnTo>
                    <a:pt x="898" y="200"/>
                  </a:lnTo>
                  <a:lnTo>
                    <a:pt x="831" y="133"/>
                  </a:lnTo>
                  <a:lnTo>
                    <a:pt x="765" y="84"/>
                  </a:lnTo>
                  <a:lnTo>
                    <a:pt x="682" y="34"/>
                  </a:lnTo>
                  <a:lnTo>
                    <a:pt x="58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7"/>
            <p:cNvSpPr/>
            <p:nvPr/>
          </p:nvSpPr>
          <p:spPr>
            <a:xfrm>
              <a:off x="2206875" y="1983000"/>
              <a:ext cx="24550" cy="24125"/>
            </a:xfrm>
            <a:custGeom>
              <a:rect b="b" l="l" r="r" t="t"/>
              <a:pathLst>
                <a:path extrusionOk="0" h="965" w="982">
                  <a:moveTo>
                    <a:pt x="400" y="1"/>
                  </a:moveTo>
                  <a:lnTo>
                    <a:pt x="300" y="34"/>
                  </a:lnTo>
                  <a:lnTo>
                    <a:pt x="217" y="84"/>
                  </a:lnTo>
                  <a:lnTo>
                    <a:pt x="150" y="133"/>
                  </a:lnTo>
                  <a:lnTo>
                    <a:pt x="84" y="200"/>
                  </a:lnTo>
                  <a:lnTo>
                    <a:pt x="51" y="283"/>
                  </a:lnTo>
                  <a:lnTo>
                    <a:pt x="17" y="383"/>
                  </a:lnTo>
                  <a:lnTo>
                    <a:pt x="1" y="483"/>
                  </a:lnTo>
                  <a:lnTo>
                    <a:pt x="17" y="582"/>
                  </a:lnTo>
                  <a:lnTo>
                    <a:pt x="51" y="665"/>
                  </a:lnTo>
                  <a:lnTo>
                    <a:pt x="84" y="748"/>
                  </a:lnTo>
                  <a:lnTo>
                    <a:pt x="150" y="832"/>
                  </a:lnTo>
                  <a:lnTo>
                    <a:pt x="217" y="881"/>
                  </a:lnTo>
                  <a:lnTo>
                    <a:pt x="300" y="931"/>
                  </a:lnTo>
                  <a:lnTo>
                    <a:pt x="400" y="965"/>
                  </a:lnTo>
                  <a:lnTo>
                    <a:pt x="599" y="965"/>
                  </a:lnTo>
                  <a:lnTo>
                    <a:pt x="682" y="931"/>
                  </a:lnTo>
                  <a:lnTo>
                    <a:pt x="765" y="881"/>
                  </a:lnTo>
                  <a:lnTo>
                    <a:pt x="848" y="832"/>
                  </a:lnTo>
                  <a:lnTo>
                    <a:pt x="898" y="748"/>
                  </a:lnTo>
                  <a:lnTo>
                    <a:pt x="948" y="665"/>
                  </a:lnTo>
                  <a:lnTo>
                    <a:pt x="981" y="582"/>
                  </a:lnTo>
                  <a:lnTo>
                    <a:pt x="981" y="483"/>
                  </a:lnTo>
                  <a:lnTo>
                    <a:pt x="981" y="383"/>
                  </a:lnTo>
                  <a:lnTo>
                    <a:pt x="948" y="283"/>
                  </a:lnTo>
                  <a:lnTo>
                    <a:pt x="898" y="200"/>
                  </a:lnTo>
                  <a:lnTo>
                    <a:pt x="848" y="133"/>
                  </a:lnTo>
                  <a:lnTo>
                    <a:pt x="765" y="84"/>
                  </a:lnTo>
                  <a:lnTo>
                    <a:pt x="682" y="34"/>
                  </a:lnTo>
                  <a:lnTo>
                    <a:pt x="59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7"/>
            <p:cNvSpPr/>
            <p:nvPr/>
          </p:nvSpPr>
          <p:spPr>
            <a:xfrm>
              <a:off x="2261725" y="1983000"/>
              <a:ext cx="24125" cy="24125"/>
            </a:xfrm>
            <a:custGeom>
              <a:rect b="b" l="l" r="r" t="t"/>
              <a:pathLst>
                <a:path extrusionOk="0" h="965" w="965">
                  <a:moveTo>
                    <a:pt x="383" y="1"/>
                  </a:moveTo>
                  <a:lnTo>
                    <a:pt x="300" y="34"/>
                  </a:lnTo>
                  <a:lnTo>
                    <a:pt x="217" y="84"/>
                  </a:lnTo>
                  <a:lnTo>
                    <a:pt x="134" y="133"/>
                  </a:lnTo>
                  <a:lnTo>
                    <a:pt x="84" y="200"/>
                  </a:lnTo>
                  <a:lnTo>
                    <a:pt x="34" y="283"/>
                  </a:lnTo>
                  <a:lnTo>
                    <a:pt x="1" y="383"/>
                  </a:lnTo>
                  <a:lnTo>
                    <a:pt x="1" y="483"/>
                  </a:lnTo>
                  <a:lnTo>
                    <a:pt x="1" y="582"/>
                  </a:lnTo>
                  <a:lnTo>
                    <a:pt x="34" y="665"/>
                  </a:lnTo>
                  <a:lnTo>
                    <a:pt x="84" y="748"/>
                  </a:lnTo>
                  <a:lnTo>
                    <a:pt x="134" y="832"/>
                  </a:lnTo>
                  <a:lnTo>
                    <a:pt x="217" y="881"/>
                  </a:lnTo>
                  <a:lnTo>
                    <a:pt x="300" y="931"/>
                  </a:lnTo>
                  <a:lnTo>
                    <a:pt x="383" y="965"/>
                  </a:lnTo>
                  <a:lnTo>
                    <a:pt x="583" y="965"/>
                  </a:lnTo>
                  <a:lnTo>
                    <a:pt x="666" y="931"/>
                  </a:lnTo>
                  <a:lnTo>
                    <a:pt x="749" y="881"/>
                  </a:lnTo>
                  <a:lnTo>
                    <a:pt x="832" y="832"/>
                  </a:lnTo>
                  <a:lnTo>
                    <a:pt x="882" y="748"/>
                  </a:lnTo>
                  <a:lnTo>
                    <a:pt x="932" y="665"/>
                  </a:lnTo>
                  <a:lnTo>
                    <a:pt x="965" y="582"/>
                  </a:lnTo>
                  <a:lnTo>
                    <a:pt x="965" y="483"/>
                  </a:lnTo>
                  <a:lnTo>
                    <a:pt x="965" y="383"/>
                  </a:lnTo>
                  <a:lnTo>
                    <a:pt x="932" y="283"/>
                  </a:lnTo>
                  <a:lnTo>
                    <a:pt x="882" y="200"/>
                  </a:lnTo>
                  <a:lnTo>
                    <a:pt x="832" y="133"/>
                  </a:lnTo>
                  <a:lnTo>
                    <a:pt x="765" y="84"/>
                  </a:lnTo>
                  <a:lnTo>
                    <a:pt x="682" y="34"/>
                  </a:lnTo>
                  <a:lnTo>
                    <a:pt x="58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1" name="Google Shape;1711;p27"/>
          <p:cNvSpPr txBox="1"/>
          <p:nvPr>
            <p:ph type="title"/>
          </p:nvPr>
        </p:nvSpPr>
        <p:spPr>
          <a:xfrm>
            <a:off x="2009319" y="1465451"/>
            <a:ext cx="5062041" cy="137261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3600">
                <a:solidFill>
                  <a:srgbClr val="B73551"/>
                </a:solidFill>
                <a:latin typeface="Arial"/>
                <a:ea typeface="Arial"/>
                <a:cs typeface="Arial"/>
                <a:sym typeface="Arial"/>
              </a:rPr>
              <a:t>Thank You For Watching!</a:t>
            </a:r>
            <a:endParaRPr sz="3600">
              <a:solidFill>
                <a:srgbClr val="B7355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
          <p:cNvSpPr/>
          <p:nvPr/>
        </p:nvSpPr>
        <p:spPr>
          <a:xfrm>
            <a:off x="3505600" y="713225"/>
            <a:ext cx="1740715" cy="1846780"/>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
          <p:cNvSpPr txBox="1"/>
          <p:nvPr>
            <p:ph type="title"/>
          </p:nvPr>
        </p:nvSpPr>
        <p:spPr>
          <a:xfrm>
            <a:off x="1146900" y="2602740"/>
            <a:ext cx="6850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600">
                <a:latin typeface="Arial"/>
                <a:ea typeface="Arial"/>
                <a:cs typeface="Arial"/>
                <a:sym typeface="Arial"/>
              </a:rPr>
              <a:t>CƠ SỞ LÝ THUYẾT</a:t>
            </a:r>
            <a:endParaRPr sz="3600">
              <a:latin typeface="Arial"/>
              <a:ea typeface="Arial"/>
              <a:cs typeface="Arial"/>
              <a:sym typeface="Arial"/>
            </a:endParaRPr>
          </a:p>
        </p:txBody>
      </p:sp>
      <p:sp>
        <p:nvSpPr>
          <p:cNvPr id="353" name="Google Shape;353;p3"/>
          <p:cNvSpPr txBox="1"/>
          <p:nvPr>
            <p:ph idx="2" type="title"/>
          </p:nvPr>
        </p:nvSpPr>
        <p:spPr>
          <a:xfrm>
            <a:off x="3140400" y="925223"/>
            <a:ext cx="2336856" cy="147964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sz="8000"/>
              <a:t>01</a:t>
            </a:r>
            <a:endParaRPr sz="8000"/>
          </a:p>
        </p:txBody>
      </p:sp>
      <p:sp>
        <p:nvSpPr>
          <p:cNvPr id="354" name="Google Shape;354;p3"/>
          <p:cNvSpPr txBox="1"/>
          <p:nvPr>
            <p:ph idx="1" type="subTitle"/>
          </p:nvPr>
        </p:nvSpPr>
        <p:spPr>
          <a:xfrm>
            <a:off x="3031378" y="3444540"/>
            <a:ext cx="3512543" cy="1377096"/>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0"/>
              </a:spcBef>
              <a:spcAft>
                <a:spcPts val="0"/>
              </a:spcAft>
              <a:buSzPts val="2200"/>
              <a:buNone/>
            </a:pPr>
            <a:r>
              <a:rPr lang="en-US" sz="2400">
                <a:latin typeface="Arial"/>
                <a:ea typeface="Arial"/>
                <a:cs typeface="Arial"/>
                <a:sym typeface="Arial"/>
              </a:rPr>
              <a:t>1.1. Ngôn ngữ C#</a:t>
            </a:r>
            <a:endParaRPr/>
          </a:p>
          <a:p>
            <a:pPr indent="0" lvl="0" marL="0" rtl="0" algn="l">
              <a:lnSpc>
                <a:spcPct val="130000"/>
              </a:lnSpc>
              <a:spcBef>
                <a:spcPts val="0"/>
              </a:spcBef>
              <a:spcAft>
                <a:spcPts val="0"/>
              </a:spcAft>
              <a:buSzPts val="2200"/>
              <a:buNone/>
            </a:pPr>
            <a:r>
              <a:rPr lang="en-US" sz="2400">
                <a:latin typeface="Arial"/>
                <a:ea typeface="Arial"/>
                <a:cs typeface="Arial"/>
                <a:sym typeface="Arial"/>
              </a:rPr>
              <a:t>1.2. Winform</a:t>
            </a:r>
            <a:endParaRPr/>
          </a:p>
          <a:p>
            <a:pPr indent="0" lvl="0" marL="0" rtl="0" algn="l">
              <a:lnSpc>
                <a:spcPct val="130000"/>
              </a:lnSpc>
              <a:spcBef>
                <a:spcPts val="0"/>
              </a:spcBef>
              <a:spcAft>
                <a:spcPts val="0"/>
              </a:spcAft>
              <a:buSzPts val="2200"/>
              <a:buNone/>
            </a:pPr>
            <a:r>
              <a:rPr lang="en-US" sz="2400">
                <a:latin typeface="Arial"/>
                <a:ea typeface="Arial"/>
                <a:cs typeface="Arial"/>
                <a:sym typeface="Arial"/>
              </a:rPr>
              <a:t>1.3. SQL Server</a:t>
            </a:r>
            <a:endParaRPr sz="2400">
              <a:latin typeface="Arial"/>
              <a:ea typeface="Arial"/>
              <a:cs typeface="Arial"/>
              <a:sym typeface="Arial"/>
            </a:endParaRPr>
          </a:p>
        </p:txBody>
      </p:sp>
      <p:grpSp>
        <p:nvGrpSpPr>
          <p:cNvPr id="355" name="Google Shape;355;p3"/>
          <p:cNvGrpSpPr/>
          <p:nvPr/>
        </p:nvGrpSpPr>
        <p:grpSpPr>
          <a:xfrm>
            <a:off x="1414861" y="1148703"/>
            <a:ext cx="709303" cy="709356"/>
            <a:chOff x="1074511" y="925228"/>
            <a:chExt cx="709303" cy="709356"/>
          </a:xfrm>
        </p:grpSpPr>
        <p:sp>
          <p:nvSpPr>
            <p:cNvPr id="356" name="Google Shape;356;p3"/>
            <p:cNvSpPr/>
            <p:nvPr/>
          </p:nvSpPr>
          <p:spPr>
            <a:xfrm rot="-514359">
              <a:off x="1117492" y="968204"/>
              <a:ext cx="623340" cy="623404"/>
            </a:xfrm>
            <a:custGeom>
              <a:rect b="b" l="l" r="r" t="t"/>
              <a:pathLst>
                <a:path extrusionOk="0" h="9728" w="9727">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
            <p:cNvSpPr/>
            <p:nvPr/>
          </p:nvSpPr>
          <p:spPr>
            <a:xfrm rot="-514359">
              <a:off x="1373904" y="1202490"/>
              <a:ext cx="128616" cy="144188"/>
            </a:xfrm>
            <a:custGeom>
              <a:rect b="b" l="l" r="r" t="t"/>
              <a:pathLst>
                <a:path extrusionOk="0" fill="none" h="2250" w="2007">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
            <p:cNvSpPr/>
            <p:nvPr/>
          </p:nvSpPr>
          <p:spPr>
            <a:xfrm rot="-514359">
              <a:off x="1284435" y="1131993"/>
              <a:ext cx="286389" cy="288376"/>
            </a:xfrm>
            <a:custGeom>
              <a:rect b="b" l="l" r="r" t="t"/>
              <a:pathLst>
                <a:path extrusionOk="0" fill="none" h="4500" w="4469">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p3"/>
          <p:cNvGrpSpPr/>
          <p:nvPr/>
        </p:nvGrpSpPr>
        <p:grpSpPr>
          <a:xfrm>
            <a:off x="6543921" y="843719"/>
            <a:ext cx="851910" cy="781546"/>
            <a:chOff x="7145196" y="889119"/>
            <a:chExt cx="851910" cy="781546"/>
          </a:xfrm>
        </p:grpSpPr>
        <p:sp>
          <p:nvSpPr>
            <p:cNvPr id="360" name="Google Shape;360;p3"/>
            <p:cNvSpPr/>
            <p:nvPr/>
          </p:nvSpPr>
          <p:spPr>
            <a:xfrm rot="989540">
              <a:off x="7709562" y="1210205"/>
              <a:ext cx="104304" cy="104304"/>
            </a:xfrm>
            <a:custGeom>
              <a:rect b="b" l="l" r="r" t="t"/>
              <a:pathLst>
                <a:path extrusionOk="0" fill="none" h="1855" w="1855">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rot="989540">
              <a:off x="7538656" y="1161368"/>
              <a:ext cx="104304" cy="104304"/>
            </a:xfrm>
            <a:custGeom>
              <a:rect b="b" l="l" r="r" t="t"/>
              <a:pathLst>
                <a:path extrusionOk="0" fill="none" h="1855" w="1855">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rot="989540">
              <a:off x="7367734" y="1112584"/>
              <a:ext cx="104304" cy="104304"/>
            </a:xfrm>
            <a:custGeom>
              <a:rect b="b" l="l" r="r" t="t"/>
              <a:pathLst>
                <a:path extrusionOk="0" fill="none" h="1855" w="1855">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
            <p:cNvSpPr/>
            <p:nvPr/>
          </p:nvSpPr>
          <p:spPr>
            <a:xfrm rot="989540">
              <a:off x="7216491" y="977355"/>
              <a:ext cx="709321" cy="605073"/>
            </a:xfrm>
            <a:custGeom>
              <a:rect b="b" l="l" r="r" t="t"/>
              <a:pathLst>
                <a:path extrusionOk="0" fill="none" h="10761" w="12615">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4"/>
          <p:cNvGrpSpPr/>
          <p:nvPr/>
        </p:nvGrpSpPr>
        <p:grpSpPr>
          <a:xfrm>
            <a:off x="5487388" y="1718075"/>
            <a:ext cx="2863020" cy="2707636"/>
            <a:chOff x="4474850" y="1409325"/>
            <a:chExt cx="2863020" cy="2707636"/>
          </a:xfrm>
        </p:grpSpPr>
        <p:sp>
          <p:nvSpPr>
            <p:cNvPr id="369" name="Google Shape;369;p4"/>
            <p:cNvSpPr/>
            <p:nvPr/>
          </p:nvSpPr>
          <p:spPr>
            <a:xfrm>
              <a:off x="4474850" y="1409325"/>
              <a:ext cx="2859900" cy="2707500"/>
            </a:xfrm>
            <a:prstGeom prst="roundRect">
              <a:avLst>
                <a:gd fmla="val 4850" name="adj"/>
              </a:avLst>
            </a:prstGeom>
            <a:gradFill>
              <a:gsLst>
                <a:gs pos="0">
                  <a:schemeClr val="accent2"/>
                </a:gs>
                <a:gs pos="100000">
                  <a:schemeClr val="accent6"/>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5452870"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6378162"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5452100" y="2016250"/>
              <a:ext cx="1764900" cy="1457100"/>
            </a:xfrm>
            <a:prstGeom prst="rect">
              <a:avLst/>
            </a:prstGeom>
            <a:solidFill>
              <a:schemeClr val="dk1"/>
            </a:solidFill>
            <a:ln cap="flat" cmpd="sng" w="952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4475739" y="1675816"/>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4475739" y="1939429"/>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4597962" y="1521103"/>
              <a:ext cx="49706" cy="47821"/>
            </a:xfrm>
            <a:custGeom>
              <a:rect b="b" l="l" r="r" t="t"/>
              <a:pathLst>
                <a:path extrusionOk="0" fill="none" h="761" w="791">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4704916" y="1521103"/>
              <a:ext cx="49706" cy="47821"/>
            </a:xfrm>
            <a:custGeom>
              <a:rect b="b" l="l" r="r" t="t"/>
              <a:pathLst>
                <a:path extrusionOk="0" fill="none" h="761" w="791">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4813818" y="1521103"/>
              <a:ext cx="47821" cy="47821"/>
            </a:xfrm>
            <a:custGeom>
              <a:rect b="b" l="l" r="r" t="t"/>
              <a:pathLst>
                <a:path extrusionOk="0" fill="none" h="761" w="761">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4603681" y="1807654"/>
              <a:ext cx="340090" cy="63"/>
            </a:xfrm>
            <a:custGeom>
              <a:rect b="b" l="l" r="r" t="t"/>
              <a:pathLst>
                <a:path extrusionOk="0" fill="none" h="1" w="5412">
                  <a:moveTo>
                    <a:pt x="1"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
            <p:cNvSpPr/>
            <p:nvPr/>
          </p:nvSpPr>
          <p:spPr>
            <a:xfrm>
              <a:off x="5117523"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
            <p:cNvSpPr/>
            <p:nvPr/>
          </p:nvSpPr>
          <p:spPr>
            <a:xfrm>
              <a:off x="5629418"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
            <p:cNvSpPr/>
            <p:nvPr/>
          </p:nvSpPr>
          <p:spPr>
            <a:xfrm>
              <a:off x="6141313" y="1807654"/>
              <a:ext cx="340027" cy="63"/>
            </a:xfrm>
            <a:custGeom>
              <a:rect b="b" l="l" r="r" t="t"/>
              <a:pathLst>
                <a:path extrusionOk="0" fill="none" h="1" w="5411">
                  <a:moveTo>
                    <a:pt x="0"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
            <p:cNvSpPr/>
            <p:nvPr/>
          </p:nvSpPr>
          <p:spPr>
            <a:xfrm>
              <a:off x="5377304" y="1939429"/>
              <a:ext cx="0" cy="2177532"/>
            </a:xfrm>
            <a:custGeom>
              <a:rect b="b" l="l" r="r" t="t"/>
              <a:pathLst>
                <a:path extrusionOk="0" fill="none" h="34652" w="120000">
                  <a:moveTo>
                    <a:pt x="0" y="1"/>
                  </a:moveTo>
                  <a:lnTo>
                    <a:pt x="0" y="3465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p:nvPr/>
          </p:nvSpPr>
          <p:spPr>
            <a:xfrm>
              <a:off x="4475739" y="2327152"/>
              <a:ext cx="901565" cy="63"/>
            </a:xfrm>
            <a:custGeom>
              <a:rect b="b" l="l" r="r" t="t"/>
              <a:pathLst>
                <a:path extrusionOk="0" fill="none" h="1" w="14347">
                  <a:moveTo>
                    <a:pt x="0" y="1"/>
                  </a:moveTo>
                  <a:lnTo>
                    <a:pt x="1434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4475739" y="271493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4475739" y="3100775"/>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4475739" y="348849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4475739" y="3874336"/>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4808099" y="2101808"/>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4808099" y="2164836"/>
              <a:ext cx="362964" cy="63"/>
            </a:xfrm>
            <a:custGeom>
              <a:rect b="b" l="l" r="r" t="t"/>
              <a:pathLst>
                <a:path extrusionOk="0" fill="none" h="1" w="5776">
                  <a:moveTo>
                    <a:pt x="0" y="0"/>
                  </a:moveTo>
                  <a:lnTo>
                    <a:pt x="5775"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a:off x="4808099" y="2489531"/>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a:off x="4808099" y="2552559"/>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4808099" y="2877253"/>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4808099" y="2938397"/>
              <a:ext cx="301821" cy="63"/>
            </a:xfrm>
            <a:custGeom>
              <a:rect b="b" l="l" r="r" t="t"/>
              <a:pathLst>
                <a:path extrusionOk="0" fill="none" h="1" w="4803">
                  <a:moveTo>
                    <a:pt x="0" y="0"/>
                  </a:moveTo>
                  <a:lnTo>
                    <a:pt x="4803"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4808099" y="3263091"/>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4808099" y="3326120"/>
              <a:ext cx="225407" cy="63"/>
            </a:xfrm>
            <a:custGeom>
              <a:rect b="b" l="l" r="r" t="t"/>
              <a:pathLst>
                <a:path extrusionOk="0" fill="none" h="1" w="3587">
                  <a:moveTo>
                    <a:pt x="0" y="1"/>
                  </a:moveTo>
                  <a:lnTo>
                    <a:pt x="35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4808099" y="3650814"/>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4808099" y="3711957"/>
              <a:ext cx="362964" cy="63"/>
            </a:xfrm>
            <a:custGeom>
              <a:rect b="b" l="l" r="r" t="t"/>
              <a:pathLst>
                <a:path extrusionOk="0" fill="none" h="1" w="5776">
                  <a:moveTo>
                    <a:pt x="0" y="1"/>
                  </a:moveTo>
                  <a:lnTo>
                    <a:pt x="5775"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5452877" y="3664199"/>
              <a:ext cx="851985" cy="301883"/>
            </a:xfrm>
            <a:custGeom>
              <a:rect b="b" l="l" r="r" t="t"/>
              <a:pathLst>
                <a:path extrusionOk="0" fill="none" h="4804" w="13558">
                  <a:moveTo>
                    <a:pt x="1" y="4803"/>
                  </a:moveTo>
                  <a:lnTo>
                    <a:pt x="2706" y="2372"/>
                  </a:lnTo>
                  <a:lnTo>
                    <a:pt x="5259" y="4803"/>
                  </a:lnTo>
                  <a:lnTo>
                    <a:pt x="1048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5575941" y="3650814"/>
              <a:ext cx="89798" cy="89861"/>
            </a:xfrm>
            <a:custGeom>
              <a:rect b="b" l="l" r="r" t="t"/>
              <a:pathLst>
                <a:path extrusionOk="0" fill="none" h="1430" w="1429">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6378169" y="3664199"/>
              <a:ext cx="851985" cy="301883"/>
            </a:xfrm>
            <a:custGeom>
              <a:rect b="b" l="l" r="r" t="t"/>
              <a:pathLst>
                <a:path extrusionOk="0" fill="none" h="4804" w="13558">
                  <a:moveTo>
                    <a:pt x="1" y="4803"/>
                  </a:moveTo>
                  <a:lnTo>
                    <a:pt x="2675" y="2372"/>
                  </a:lnTo>
                  <a:lnTo>
                    <a:pt x="5259" y="4803"/>
                  </a:lnTo>
                  <a:lnTo>
                    <a:pt x="1045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6494662" y="3650814"/>
              <a:ext cx="91746" cy="89861"/>
            </a:xfrm>
            <a:custGeom>
              <a:rect b="b" l="l" r="r" t="t"/>
              <a:pathLst>
                <a:path extrusionOk="0" fill="none" h="1430" w="146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6168020" y="2506749"/>
              <a:ext cx="341975" cy="341912"/>
            </a:xfrm>
            <a:custGeom>
              <a:rect b="b" l="l" r="r" t="t"/>
              <a:pathLst>
                <a:path extrusionOk="0" fill="none" h="5441" w="5442">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5539620" y="2101808"/>
              <a:ext cx="762186" cy="63"/>
            </a:xfrm>
            <a:custGeom>
              <a:rect b="b" l="l" r="r" t="t"/>
              <a:pathLst>
                <a:path extrusionOk="0" fill="none" h="1" w="12129">
                  <a:moveTo>
                    <a:pt x="1" y="0"/>
                  </a:moveTo>
                  <a:lnTo>
                    <a:pt x="12129"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6279376" y="2595839"/>
              <a:ext cx="150124" cy="163731"/>
            </a:xfrm>
            <a:custGeom>
              <a:rect b="b" l="l" r="r" t="t"/>
              <a:pathLst>
                <a:path extrusionOk="0" h="2587" w="2372">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4596475" y="2052561"/>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4596475" y="24460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4596475" y="28328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4596475" y="3219624"/>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4596475" y="360638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4"/>
          <p:cNvSpPr txBox="1"/>
          <p:nvPr>
            <p:ph type="title"/>
          </p:nvPr>
        </p:nvSpPr>
        <p:spPr>
          <a:xfrm>
            <a:off x="701975" y="1488325"/>
            <a:ext cx="3602700" cy="58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US">
                <a:latin typeface="Arial"/>
                <a:ea typeface="Arial"/>
                <a:cs typeface="Arial"/>
                <a:sym typeface="Arial"/>
              </a:rPr>
              <a:t>1.1. Ngôn ngữ C#</a:t>
            </a:r>
            <a:endParaRPr>
              <a:latin typeface="Arial"/>
              <a:ea typeface="Arial"/>
              <a:cs typeface="Arial"/>
              <a:sym typeface="Arial"/>
            </a:endParaRPr>
          </a:p>
        </p:txBody>
      </p:sp>
      <p:sp>
        <p:nvSpPr>
          <p:cNvPr id="411" name="Google Shape;411;p4"/>
          <p:cNvSpPr txBox="1"/>
          <p:nvPr>
            <p:ph idx="1" type="body"/>
          </p:nvPr>
        </p:nvSpPr>
        <p:spPr>
          <a:xfrm>
            <a:off x="701974" y="2077825"/>
            <a:ext cx="4128385" cy="2562414"/>
          </a:xfrm>
          <a:prstGeom prst="rect">
            <a:avLst/>
          </a:prstGeom>
          <a:noFill/>
          <a:ln>
            <a:noFill/>
          </a:ln>
        </p:spPr>
        <p:txBody>
          <a:bodyPr anchorCtr="0" anchor="t" bIns="91425" lIns="91425" spcFirstLastPara="1" rIns="91425" wrap="square" tIns="91425">
            <a:noAutofit/>
          </a:bodyPr>
          <a:lstStyle/>
          <a:p>
            <a:pPr indent="-285750" lvl="0" marL="285750" rtl="0" algn="just">
              <a:lnSpc>
                <a:spcPct val="130000"/>
              </a:lnSpc>
              <a:spcBef>
                <a:spcPts val="0"/>
              </a:spcBef>
              <a:spcAft>
                <a:spcPts val="0"/>
              </a:spcAft>
              <a:buSzPts val="1600"/>
              <a:buFont typeface="Arial"/>
              <a:buChar char="•"/>
            </a:pPr>
            <a:r>
              <a:rPr lang="en-US" sz="2000">
                <a:latin typeface="Arial"/>
                <a:ea typeface="Arial"/>
                <a:cs typeface="Arial"/>
                <a:sym typeface="Arial"/>
              </a:rPr>
              <a:t>Là ngôn ngữ lập trình đơn giản</a:t>
            </a:r>
            <a:endParaRPr/>
          </a:p>
          <a:p>
            <a:pPr indent="-285750" lvl="0" marL="285750" rtl="0" algn="just">
              <a:lnSpc>
                <a:spcPct val="130000"/>
              </a:lnSpc>
              <a:spcBef>
                <a:spcPts val="0"/>
              </a:spcBef>
              <a:spcAft>
                <a:spcPts val="0"/>
              </a:spcAft>
              <a:buSzPts val="1600"/>
              <a:buFont typeface="Arial"/>
              <a:buChar char="•"/>
            </a:pPr>
            <a:r>
              <a:rPr lang="en-US" sz="2000">
                <a:latin typeface="Arial"/>
                <a:ea typeface="Arial"/>
                <a:cs typeface="Arial"/>
                <a:sym typeface="Arial"/>
              </a:rPr>
              <a:t>Là ngôn ngữ hiện đại</a:t>
            </a:r>
            <a:endParaRPr/>
          </a:p>
          <a:p>
            <a:pPr indent="-285750" lvl="0" marL="285750" rtl="0" algn="just">
              <a:lnSpc>
                <a:spcPct val="130000"/>
              </a:lnSpc>
              <a:spcBef>
                <a:spcPts val="0"/>
              </a:spcBef>
              <a:spcAft>
                <a:spcPts val="0"/>
              </a:spcAft>
              <a:buSzPts val="1600"/>
              <a:buFont typeface="Arial"/>
              <a:buChar char="•"/>
            </a:pPr>
            <a:r>
              <a:rPr lang="en-US" sz="2000">
                <a:latin typeface="Arial"/>
                <a:ea typeface="Arial"/>
                <a:cs typeface="Arial"/>
                <a:sym typeface="Arial"/>
              </a:rPr>
              <a:t>Hướng đối tượng</a:t>
            </a:r>
            <a:endParaRPr/>
          </a:p>
          <a:p>
            <a:pPr indent="-285750" lvl="0" marL="285750" rtl="0" algn="just">
              <a:lnSpc>
                <a:spcPct val="130000"/>
              </a:lnSpc>
              <a:spcBef>
                <a:spcPts val="0"/>
              </a:spcBef>
              <a:spcAft>
                <a:spcPts val="0"/>
              </a:spcAft>
              <a:buSzPts val="1600"/>
              <a:buFont typeface="Arial"/>
              <a:buChar char="•"/>
            </a:pPr>
            <a:r>
              <a:rPr lang="en-US" sz="2000">
                <a:latin typeface="Arial"/>
                <a:ea typeface="Arial"/>
                <a:cs typeface="Arial"/>
                <a:sym typeface="Arial"/>
              </a:rPr>
              <a:t>Ít từ khóa</a:t>
            </a:r>
            <a:endParaRPr sz="2000">
              <a:latin typeface="Arial"/>
              <a:ea typeface="Arial"/>
              <a:cs typeface="Arial"/>
              <a:sym typeface="Arial"/>
            </a:endParaRPr>
          </a:p>
        </p:txBody>
      </p:sp>
      <p:grpSp>
        <p:nvGrpSpPr>
          <p:cNvPr id="412" name="Google Shape;412;p4"/>
          <p:cNvGrpSpPr/>
          <p:nvPr/>
        </p:nvGrpSpPr>
        <p:grpSpPr>
          <a:xfrm>
            <a:off x="4744528" y="1362973"/>
            <a:ext cx="2884392" cy="2664337"/>
            <a:chOff x="4474850" y="1409325"/>
            <a:chExt cx="2863020" cy="2707636"/>
          </a:xfrm>
        </p:grpSpPr>
        <p:sp>
          <p:nvSpPr>
            <p:cNvPr id="413" name="Google Shape;413;p4"/>
            <p:cNvSpPr/>
            <p:nvPr/>
          </p:nvSpPr>
          <p:spPr>
            <a:xfrm>
              <a:off x="4474850" y="1409325"/>
              <a:ext cx="2859900" cy="2707500"/>
            </a:xfrm>
            <a:prstGeom prst="roundRect">
              <a:avLst>
                <a:gd fmla="val 4850" name="adj"/>
              </a:avLst>
            </a:pr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5452870"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6378162"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5452100" y="2016250"/>
              <a:ext cx="1764900" cy="1457100"/>
            </a:xfrm>
            <a:prstGeom prst="rect">
              <a:avLst/>
            </a:prstGeom>
            <a:solidFill>
              <a:schemeClr val="dk1"/>
            </a:solidFill>
            <a:ln cap="flat" cmpd="sng" w="952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4475739" y="1675816"/>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4475739" y="1939429"/>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4597962" y="1521103"/>
              <a:ext cx="49706" cy="47821"/>
            </a:xfrm>
            <a:custGeom>
              <a:rect b="b" l="l" r="r" t="t"/>
              <a:pathLst>
                <a:path extrusionOk="0" fill="none" h="761" w="791">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4704916" y="1521103"/>
              <a:ext cx="49706" cy="47821"/>
            </a:xfrm>
            <a:custGeom>
              <a:rect b="b" l="l" r="r" t="t"/>
              <a:pathLst>
                <a:path extrusionOk="0" fill="none" h="761" w="791">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
            <p:cNvSpPr/>
            <p:nvPr/>
          </p:nvSpPr>
          <p:spPr>
            <a:xfrm>
              <a:off x="4813818" y="1521103"/>
              <a:ext cx="47821" cy="47821"/>
            </a:xfrm>
            <a:custGeom>
              <a:rect b="b" l="l" r="r" t="t"/>
              <a:pathLst>
                <a:path extrusionOk="0" fill="none" h="761" w="761">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4603681" y="1807654"/>
              <a:ext cx="340090" cy="63"/>
            </a:xfrm>
            <a:custGeom>
              <a:rect b="b" l="l" r="r" t="t"/>
              <a:pathLst>
                <a:path extrusionOk="0" fill="none" h="1" w="5412">
                  <a:moveTo>
                    <a:pt x="1"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5117523"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5629418"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6141313" y="1807654"/>
              <a:ext cx="340027" cy="63"/>
            </a:xfrm>
            <a:custGeom>
              <a:rect b="b" l="l" r="r" t="t"/>
              <a:pathLst>
                <a:path extrusionOk="0" fill="none" h="1" w="5411">
                  <a:moveTo>
                    <a:pt x="0"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5377304" y="1939429"/>
              <a:ext cx="0" cy="2177532"/>
            </a:xfrm>
            <a:custGeom>
              <a:rect b="b" l="l" r="r" t="t"/>
              <a:pathLst>
                <a:path extrusionOk="0" fill="none" h="34652" w="120000">
                  <a:moveTo>
                    <a:pt x="0" y="1"/>
                  </a:moveTo>
                  <a:lnTo>
                    <a:pt x="0" y="3465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
            <p:cNvSpPr/>
            <p:nvPr/>
          </p:nvSpPr>
          <p:spPr>
            <a:xfrm>
              <a:off x="4475739" y="2327152"/>
              <a:ext cx="901565" cy="63"/>
            </a:xfrm>
            <a:custGeom>
              <a:rect b="b" l="l" r="r" t="t"/>
              <a:pathLst>
                <a:path extrusionOk="0" fill="none" h="1" w="14347">
                  <a:moveTo>
                    <a:pt x="0" y="1"/>
                  </a:moveTo>
                  <a:lnTo>
                    <a:pt x="1434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4475739" y="271493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4475739" y="3100775"/>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4475739" y="348849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4475739" y="3874336"/>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4808099" y="2101808"/>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4808099" y="2164836"/>
              <a:ext cx="362964" cy="63"/>
            </a:xfrm>
            <a:custGeom>
              <a:rect b="b" l="l" r="r" t="t"/>
              <a:pathLst>
                <a:path extrusionOk="0" fill="none" h="1" w="5776">
                  <a:moveTo>
                    <a:pt x="0" y="0"/>
                  </a:moveTo>
                  <a:lnTo>
                    <a:pt x="5775"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4808099" y="2489531"/>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4808099" y="2552559"/>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4808099" y="2877253"/>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4808099" y="2938397"/>
              <a:ext cx="301821" cy="63"/>
            </a:xfrm>
            <a:custGeom>
              <a:rect b="b" l="l" r="r" t="t"/>
              <a:pathLst>
                <a:path extrusionOk="0" fill="none" h="1" w="4803">
                  <a:moveTo>
                    <a:pt x="0" y="0"/>
                  </a:moveTo>
                  <a:lnTo>
                    <a:pt x="4803"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4808099" y="3263091"/>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4808099" y="3326120"/>
              <a:ext cx="225407" cy="63"/>
            </a:xfrm>
            <a:custGeom>
              <a:rect b="b" l="l" r="r" t="t"/>
              <a:pathLst>
                <a:path extrusionOk="0" fill="none" h="1" w="3587">
                  <a:moveTo>
                    <a:pt x="0" y="1"/>
                  </a:moveTo>
                  <a:lnTo>
                    <a:pt x="35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4808099" y="3650814"/>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4808099" y="3711957"/>
              <a:ext cx="362964" cy="63"/>
            </a:xfrm>
            <a:custGeom>
              <a:rect b="b" l="l" r="r" t="t"/>
              <a:pathLst>
                <a:path extrusionOk="0" fill="none" h="1" w="5776">
                  <a:moveTo>
                    <a:pt x="0" y="1"/>
                  </a:moveTo>
                  <a:lnTo>
                    <a:pt x="5775"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5452877" y="3664199"/>
              <a:ext cx="851985" cy="301883"/>
            </a:xfrm>
            <a:custGeom>
              <a:rect b="b" l="l" r="r" t="t"/>
              <a:pathLst>
                <a:path extrusionOk="0" fill="none" h="4804" w="13558">
                  <a:moveTo>
                    <a:pt x="1" y="4803"/>
                  </a:moveTo>
                  <a:lnTo>
                    <a:pt x="2706" y="2372"/>
                  </a:lnTo>
                  <a:lnTo>
                    <a:pt x="5259" y="4803"/>
                  </a:lnTo>
                  <a:lnTo>
                    <a:pt x="1048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5575941" y="3650814"/>
              <a:ext cx="89798" cy="89861"/>
            </a:xfrm>
            <a:custGeom>
              <a:rect b="b" l="l" r="r" t="t"/>
              <a:pathLst>
                <a:path extrusionOk="0" fill="none" h="1430" w="1429">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6378169" y="3664199"/>
              <a:ext cx="851985" cy="301883"/>
            </a:xfrm>
            <a:custGeom>
              <a:rect b="b" l="l" r="r" t="t"/>
              <a:pathLst>
                <a:path extrusionOk="0" fill="none" h="4804" w="13558">
                  <a:moveTo>
                    <a:pt x="1" y="4803"/>
                  </a:moveTo>
                  <a:lnTo>
                    <a:pt x="2675" y="2372"/>
                  </a:lnTo>
                  <a:lnTo>
                    <a:pt x="5259" y="4803"/>
                  </a:lnTo>
                  <a:lnTo>
                    <a:pt x="1045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6494662" y="3650814"/>
              <a:ext cx="91746" cy="89861"/>
            </a:xfrm>
            <a:custGeom>
              <a:rect b="b" l="l" r="r" t="t"/>
              <a:pathLst>
                <a:path extrusionOk="0" fill="none" h="1430" w="146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6168020" y="2506749"/>
              <a:ext cx="341975" cy="341912"/>
            </a:xfrm>
            <a:custGeom>
              <a:rect b="b" l="l" r="r" t="t"/>
              <a:pathLst>
                <a:path extrusionOk="0" fill="none" h="5441" w="5442">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5539620" y="2101808"/>
              <a:ext cx="762186" cy="63"/>
            </a:xfrm>
            <a:custGeom>
              <a:rect b="b" l="l" r="r" t="t"/>
              <a:pathLst>
                <a:path extrusionOk="0" fill="none" h="1" w="12129">
                  <a:moveTo>
                    <a:pt x="1" y="0"/>
                  </a:moveTo>
                  <a:lnTo>
                    <a:pt x="12129"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6279376" y="2595839"/>
              <a:ext cx="150124" cy="163731"/>
            </a:xfrm>
            <a:custGeom>
              <a:rect b="b" l="l" r="r" t="t"/>
              <a:pathLst>
                <a:path extrusionOk="0" h="2587" w="2372">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4596475" y="2052561"/>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4596475" y="24460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4596475" y="28328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4596475" y="3219624"/>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4596475" y="360638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Winforms Trong C# Đã Hết Thời Hay Chưa?" id="454" name="Google Shape;454;p4"/>
          <p:cNvPicPr preferRelativeResize="0"/>
          <p:nvPr/>
        </p:nvPicPr>
        <p:blipFill rotWithShape="1">
          <a:blip r:embed="rId3">
            <a:alphaModFix/>
          </a:blip>
          <a:srcRect b="0" l="0" r="0" t="0"/>
          <a:stretch/>
        </p:blipFill>
        <p:spPr>
          <a:xfrm>
            <a:off x="5579600" y="1897600"/>
            <a:ext cx="2691357" cy="24493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1.2. Winform</a:t>
            </a:r>
            <a:endParaRPr/>
          </a:p>
        </p:txBody>
      </p:sp>
      <p:sp>
        <p:nvSpPr>
          <p:cNvPr id="460" name="Google Shape;460;p5"/>
          <p:cNvSpPr txBox="1"/>
          <p:nvPr>
            <p:ph idx="1" type="subTitle"/>
          </p:nvPr>
        </p:nvSpPr>
        <p:spPr>
          <a:xfrm>
            <a:off x="327546" y="1952000"/>
            <a:ext cx="4244455" cy="3316036"/>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200"/>
              <a:buNone/>
            </a:pPr>
            <a:r>
              <a:rPr b="1" lang="en-US" sz="2000">
                <a:solidFill>
                  <a:schemeClr val="lt1"/>
                </a:solidFill>
                <a:latin typeface="Arial"/>
                <a:ea typeface="Arial"/>
                <a:cs typeface="Arial"/>
                <a:sym typeface="Arial"/>
              </a:rPr>
              <a:t>Ưu điểm</a:t>
            </a:r>
            <a:endParaRPr/>
          </a:p>
          <a:p>
            <a:pPr indent="-285750" lvl="0" marL="285750" rtl="0" algn="just">
              <a:lnSpc>
                <a:spcPct val="130000"/>
              </a:lnSpc>
              <a:spcBef>
                <a:spcPts val="0"/>
              </a:spcBef>
              <a:spcAft>
                <a:spcPts val="0"/>
              </a:spcAft>
              <a:buSzPts val="1206"/>
              <a:buChar char="●"/>
            </a:pPr>
            <a:r>
              <a:rPr lang="en-US" sz="1800">
                <a:solidFill>
                  <a:srgbClr val="000000"/>
                </a:solidFill>
                <a:latin typeface="Arial"/>
                <a:ea typeface="Arial"/>
                <a:cs typeface="Arial"/>
                <a:sym typeface="Arial"/>
              </a:rPr>
              <a:t>Tốc độ xử lý dữ liệu nhanh chóng.</a:t>
            </a:r>
            <a:endParaRPr sz="1800">
              <a:latin typeface="Arial"/>
              <a:ea typeface="Arial"/>
              <a:cs typeface="Arial"/>
              <a:sym typeface="Arial"/>
            </a:endParaRPr>
          </a:p>
          <a:p>
            <a:pPr indent="-285750" lvl="0" marL="285750" rtl="0" algn="just">
              <a:lnSpc>
                <a:spcPct val="130000"/>
              </a:lnSpc>
              <a:spcBef>
                <a:spcPts val="800"/>
              </a:spcBef>
              <a:spcAft>
                <a:spcPts val="0"/>
              </a:spcAft>
              <a:buSzPts val="1206"/>
              <a:buChar char="●"/>
            </a:pPr>
            <a:r>
              <a:rPr lang="en-US" sz="1800">
                <a:solidFill>
                  <a:srgbClr val="000000"/>
                </a:solidFill>
                <a:latin typeface="Arial"/>
                <a:ea typeface="Arial"/>
                <a:cs typeface="Arial"/>
                <a:sym typeface="Arial"/>
              </a:rPr>
              <a:t>Đảm bảo an toàn, bảo mật thông tin.</a:t>
            </a:r>
            <a:endParaRPr sz="1800">
              <a:latin typeface="Arial"/>
              <a:ea typeface="Arial"/>
              <a:cs typeface="Arial"/>
              <a:sym typeface="Arial"/>
            </a:endParaRPr>
          </a:p>
          <a:p>
            <a:pPr indent="-285750" lvl="0" marL="285750" rtl="0" algn="just">
              <a:lnSpc>
                <a:spcPct val="130000"/>
              </a:lnSpc>
              <a:spcBef>
                <a:spcPts val="800"/>
              </a:spcBef>
              <a:spcAft>
                <a:spcPts val="0"/>
              </a:spcAft>
              <a:buSzPts val="1206"/>
              <a:buChar char="●"/>
            </a:pPr>
            <a:r>
              <a:rPr lang="en-US" sz="1800">
                <a:solidFill>
                  <a:srgbClr val="000000"/>
                </a:solidFill>
                <a:latin typeface="Arial"/>
                <a:ea typeface="Arial"/>
                <a:cs typeface="Arial"/>
                <a:sym typeface="Arial"/>
              </a:rPr>
              <a:t>Có thể chạy trên các phiên bản Windows khác nhau.</a:t>
            </a:r>
            <a:endParaRPr sz="1800">
              <a:latin typeface="Arial"/>
              <a:ea typeface="Arial"/>
              <a:cs typeface="Arial"/>
              <a:sym typeface="Arial"/>
            </a:endParaRPr>
          </a:p>
          <a:p>
            <a:pPr indent="-285750" lvl="0" marL="285750" rtl="0" algn="just">
              <a:lnSpc>
                <a:spcPct val="130000"/>
              </a:lnSpc>
              <a:spcBef>
                <a:spcPts val="800"/>
              </a:spcBef>
              <a:spcAft>
                <a:spcPts val="0"/>
              </a:spcAft>
              <a:buSzPts val="1206"/>
              <a:buChar char="●"/>
            </a:pPr>
            <a:r>
              <a:rPr lang="en-US" sz="1800">
                <a:solidFill>
                  <a:srgbClr val="000000"/>
                </a:solidFill>
                <a:latin typeface="Arial"/>
                <a:ea typeface="Arial"/>
                <a:cs typeface="Arial"/>
                <a:sym typeface="Arial"/>
              </a:rPr>
              <a:t>Thao tác trên nhiều giao diện.</a:t>
            </a:r>
            <a:endParaRPr sz="1800">
              <a:latin typeface="Arial"/>
              <a:ea typeface="Arial"/>
              <a:cs typeface="Arial"/>
              <a:sym typeface="Arial"/>
            </a:endParaRPr>
          </a:p>
          <a:p>
            <a:pPr indent="0" lvl="0" marL="114300" rtl="0" algn="just">
              <a:lnSpc>
                <a:spcPct val="115000"/>
              </a:lnSpc>
              <a:spcBef>
                <a:spcPts val="800"/>
              </a:spcBef>
              <a:spcAft>
                <a:spcPts val="0"/>
              </a:spcAft>
              <a:buSzPts val="1200"/>
              <a:buNone/>
            </a:pPr>
            <a:r>
              <a:t/>
            </a:r>
            <a:endParaRPr b="1" sz="2000">
              <a:solidFill>
                <a:schemeClr val="lt1"/>
              </a:solidFill>
              <a:latin typeface="Arial"/>
              <a:ea typeface="Arial"/>
              <a:cs typeface="Arial"/>
              <a:sym typeface="Arial"/>
            </a:endParaRPr>
          </a:p>
        </p:txBody>
      </p:sp>
      <p:sp>
        <p:nvSpPr>
          <p:cNvPr id="461" name="Google Shape;461;p5"/>
          <p:cNvSpPr txBox="1"/>
          <p:nvPr>
            <p:ph idx="2" type="subTitle"/>
          </p:nvPr>
        </p:nvSpPr>
        <p:spPr>
          <a:xfrm>
            <a:off x="4667534" y="1952000"/>
            <a:ext cx="4346879" cy="2961194"/>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200"/>
              <a:buNone/>
            </a:pPr>
            <a:r>
              <a:rPr b="1" lang="en-US" sz="1800" u="none">
                <a:solidFill>
                  <a:schemeClr val="lt1"/>
                </a:solidFill>
                <a:latin typeface="Arial"/>
                <a:ea typeface="Arial"/>
                <a:cs typeface="Arial"/>
                <a:sym typeface="Arial"/>
              </a:rPr>
              <a:t>Nhược điểm</a:t>
            </a:r>
            <a:endParaRPr/>
          </a:p>
          <a:p>
            <a:pPr indent="-342900" lvl="0" marL="457200" rtl="0" algn="just">
              <a:lnSpc>
                <a:spcPct val="130000"/>
              </a:lnSpc>
              <a:spcBef>
                <a:spcPts val="0"/>
              </a:spcBef>
              <a:spcAft>
                <a:spcPts val="0"/>
              </a:spcAft>
              <a:buSzPts val="1200"/>
              <a:buChar char="●"/>
            </a:pPr>
            <a:r>
              <a:rPr lang="en-US" sz="1800" u="none">
                <a:solidFill>
                  <a:schemeClr val="lt1"/>
                </a:solidFill>
                <a:latin typeface="Arial"/>
                <a:ea typeface="Arial"/>
                <a:cs typeface="Arial"/>
                <a:sym typeface="Arial"/>
              </a:rPr>
              <a:t>Phải cài đặt phần mềm để sử dụng.</a:t>
            </a:r>
            <a:endParaRPr/>
          </a:p>
          <a:p>
            <a:pPr indent="-342900" lvl="0" marL="457200" rtl="0" algn="just">
              <a:lnSpc>
                <a:spcPct val="130000"/>
              </a:lnSpc>
              <a:spcBef>
                <a:spcPts val="0"/>
              </a:spcBef>
              <a:spcAft>
                <a:spcPts val="0"/>
              </a:spcAft>
              <a:buSzPts val="1200"/>
              <a:buChar char="●"/>
            </a:pPr>
            <a:r>
              <a:rPr lang="en-US" sz="1800" u="none">
                <a:solidFill>
                  <a:schemeClr val="lt1"/>
                </a:solidFill>
                <a:latin typeface="Arial"/>
                <a:ea typeface="Arial"/>
                <a:cs typeface="Arial"/>
                <a:sym typeface="Arial"/>
              </a:rPr>
              <a:t>Chỉ phù hợp các ứng dụng trên desktop.</a:t>
            </a:r>
            <a:endParaRPr/>
          </a:p>
          <a:p>
            <a:pPr indent="-342900" lvl="0" marL="457200" rtl="0" algn="just">
              <a:lnSpc>
                <a:spcPct val="130000"/>
              </a:lnSpc>
              <a:spcBef>
                <a:spcPts val="0"/>
              </a:spcBef>
              <a:spcAft>
                <a:spcPts val="0"/>
              </a:spcAft>
              <a:buSzPts val="1200"/>
              <a:buChar char="●"/>
            </a:pPr>
            <a:r>
              <a:rPr lang="en-US" sz="1800" u="none">
                <a:solidFill>
                  <a:schemeClr val="lt1"/>
                </a:solidFill>
                <a:latin typeface="Arial"/>
                <a:ea typeface="Arial"/>
                <a:cs typeface="Arial"/>
                <a:sym typeface="Arial"/>
              </a:rPr>
              <a:t>Đồ họa không cao,</a:t>
            </a:r>
            <a:endParaRPr/>
          </a:p>
          <a:p>
            <a:pPr indent="-342900" lvl="0" marL="457200" rtl="0" algn="just">
              <a:lnSpc>
                <a:spcPct val="130000"/>
              </a:lnSpc>
              <a:spcBef>
                <a:spcPts val="0"/>
              </a:spcBef>
              <a:spcAft>
                <a:spcPts val="0"/>
              </a:spcAft>
              <a:buSzPts val="1200"/>
              <a:buChar char="●"/>
            </a:pPr>
            <a:r>
              <a:rPr lang="en-US" sz="1800" u="none">
                <a:solidFill>
                  <a:schemeClr val="lt1"/>
                </a:solidFill>
                <a:latin typeface="Arial"/>
                <a:ea typeface="Arial"/>
                <a:cs typeface="Arial"/>
                <a:sym typeface="Arial"/>
              </a:rPr>
              <a:t>Thiếu tính trực quan</a:t>
            </a:r>
            <a:endParaRPr/>
          </a:p>
          <a:p>
            <a:pPr indent="-342900" lvl="0" marL="457200" rtl="0" algn="just">
              <a:lnSpc>
                <a:spcPct val="130000"/>
              </a:lnSpc>
              <a:spcBef>
                <a:spcPts val="0"/>
              </a:spcBef>
              <a:spcAft>
                <a:spcPts val="0"/>
              </a:spcAft>
              <a:buSzPts val="1200"/>
              <a:buChar char="●"/>
            </a:pPr>
            <a:r>
              <a:rPr lang="en-US" sz="1800" u="none">
                <a:solidFill>
                  <a:schemeClr val="lt1"/>
                </a:solidFill>
                <a:latin typeface="Arial"/>
                <a:ea typeface="Arial"/>
                <a:cs typeface="Arial"/>
                <a:sym typeface="Arial"/>
              </a:rPr>
              <a:t>Không thân thiện với người dùng.</a:t>
            </a:r>
            <a:endParaRPr/>
          </a:p>
        </p:txBody>
      </p:sp>
      <p:sp>
        <p:nvSpPr>
          <p:cNvPr id="462" name="Google Shape;462;p5"/>
          <p:cNvSpPr txBox="1"/>
          <p:nvPr/>
        </p:nvSpPr>
        <p:spPr>
          <a:xfrm>
            <a:off x="477671" y="1258230"/>
            <a:ext cx="9171295" cy="45653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Arial"/>
                <a:ea typeface="Arial"/>
                <a:cs typeface="Arial"/>
                <a:sym typeface="Arial"/>
              </a:rPr>
              <a:t>Là công nghệ của Microsoft, cho phép lập trình các ứng dụng Windows trên PC.</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
          <p:cNvSpPr txBox="1"/>
          <p:nvPr>
            <p:ph idx="1" type="body"/>
          </p:nvPr>
        </p:nvSpPr>
        <p:spPr>
          <a:xfrm>
            <a:off x="4003829" y="2044794"/>
            <a:ext cx="4918795" cy="2482818"/>
          </a:xfrm>
          <a:prstGeom prst="rect">
            <a:avLst/>
          </a:prstGeom>
          <a:noFill/>
          <a:ln>
            <a:noFill/>
          </a:ln>
        </p:spPr>
        <p:txBody>
          <a:bodyPr anchorCtr="0" anchor="t" bIns="91425" lIns="91425" spcFirstLastPara="1" rIns="91425" wrap="square" tIns="91425">
            <a:noAutofit/>
          </a:bodyPr>
          <a:lstStyle/>
          <a:p>
            <a:pPr indent="-285750" lvl="0" marL="285750" rtl="0" algn="just">
              <a:lnSpc>
                <a:spcPct val="130000"/>
              </a:lnSpc>
              <a:spcBef>
                <a:spcPts val="600"/>
              </a:spcBef>
              <a:spcAft>
                <a:spcPts val="0"/>
              </a:spcAft>
              <a:buSzPts val="1600"/>
              <a:buChar char="●"/>
            </a:pPr>
            <a:r>
              <a:rPr lang="en-US" sz="1800">
                <a:solidFill>
                  <a:srgbClr val="162430"/>
                </a:solidFill>
                <a:latin typeface="Arial"/>
                <a:ea typeface="Arial"/>
                <a:cs typeface="Arial"/>
                <a:sym typeface="Arial"/>
              </a:rPr>
              <a:t>L</a:t>
            </a:r>
            <a:r>
              <a:rPr b="0" i="0" lang="en-US" sz="1800">
                <a:solidFill>
                  <a:srgbClr val="162430"/>
                </a:solidFill>
                <a:latin typeface="Arial"/>
                <a:ea typeface="Arial"/>
                <a:cs typeface="Arial"/>
                <a:sym typeface="Arial"/>
              </a:rPr>
              <a:t>à một phần mềm quản trị cơ sơ dữ liệu quan hệ được phát triển bởi microsoft bao gồm: tạo, duy trì, phân tích dữ liệu,… </a:t>
            </a:r>
            <a:endParaRPr b="0" i="0" sz="1800">
              <a:solidFill>
                <a:srgbClr val="162430"/>
              </a:solidFill>
              <a:latin typeface="Arial"/>
              <a:ea typeface="Arial"/>
              <a:cs typeface="Arial"/>
              <a:sym typeface="Arial"/>
            </a:endParaRPr>
          </a:p>
          <a:p>
            <a:pPr indent="-285750" lvl="0" marL="285750" rtl="0" algn="just">
              <a:lnSpc>
                <a:spcPct val="130000"/>
              </a:lnSpc>
              <a:spcBef>
                <a:spcPts val="1200"/>
              </a:spcBef>
              <a:spcAft>
                <a:spcPts val="600"/>
              </a:spcAft>
              <a:buSzPts val="1600"/>
              <a:buChar char="●"/>
            </a:pPr>
            <a:r>
              <a:rPr b="0" i="0" lang="en-US" sz="1800">
                <a:solidFill>
                  <a:srgbClr val="162430"/>
                </a:solidFill>
                <a:latin typeface="Arial"/>
                <a:ea typeface="Arial"/>
                <a:cs typeface="Arial"/>
                <a:sym typeface="Arial"/>
              </a:rPr>
              <a:t>Dễ dàng sử dụng để lưu trữ cho các dữ liệu dựa trên tiêu chuẩn RDBMS – Relational Database Management System.</a:t>
            </a:r>
            <a:endParaRPr sz="1800">
              <a:latin typeface="Arial"/>
              <a:ea typeface="Arial"/>
              <a:cs typeface="Arial"/>
              <a:sym typeface="Arial"/>
            </a:endParaRPr>
          </a:p>
        </p:txBody>
      </p:sp>
      <p:sp>
        <p:nvSpPr>
          <p:cNvPr id="468" name="Google Shape;468;p6"/>
          <p:cNvSpPr txBox="1"/>
          <p:nvPr>
            <p:ph type="title"/>
          </p:nvPr>
        </p:nvSpPr>
        <p:spPr>
          <a:xfrm>
            <a:off x="5128006" y="972362"/>
            <a:ext cx="3483900" cy="95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US"/>
              <a:t>1.3. SQL SERVER</a:t>
            </a:r>
            <a:endParaRPr/>
          </a:p>
        </p:txBody>
      </p:sp>
      <p:pic>
        <p:nvPicPr>
          <p:cNvPr descr="MS SQL Server là gì? Đặc điểm của nó - Freetuts" id="469" name="Google Shape;469;p6"/>
          <p:cNvPicPr preferRelativeResize="0"/>
          <p:nvPr/>
        </p:nvPicPr>
        <p:blipFill rotWithShape="1">
          <a:blip r:embed="rId3">
            <a:alphaModFix/>
          </a:blip>
          <a:srcRect b="0" l="0" r="0" t="0"/>
          <a:stretch/>
        </p:blipFill>
        <p:spPr>
          <a:xfrm>
            <a:off x="101000" y="1806297"/>
            <a:ext cx="4032602" cy="24828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grpSp>
        <p:nvGrpSpPr>
          <p:cNvPr id="474" name="Google Shape;474;p7"/>
          <p:cNvGrpSpPr/>
          <p:nvPr/>
        </p:nvGrpSpPr>
        <p:grpSpPr>
          <a:xfrm>
            <a:off x="6251969" y="1301233"/>
            <a:ext cx="1607085" cy="2906683"/>
            <a:chOff x="7176300" y="708700"/>
            <a:chExt cx="1820647" cy="3292946"/>
          </a:xfrm>
        </p:grpSpPr>
        <p:sp>
          <p:nvSpPr>
            <p:cNvPr id="475" name="Google Shape;475;p7"/>
            <p:cNvSpPr/>
            <p:nvPr/>
          </p:nvSpPr>
          <p:spPr>
            <a:xfrm>
              <a:off x="7176300" y="708700"/>
              <a:ext cx="1820647" cy="3292946"/>
            </a:xfrm>
            <a:custGeom>
              <a:rect b="b" l="l" r="r" t="t"/>
              <a:pathLst>
                <a:path extrusionOk="0" h="87935" w="41977">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6"/>
                </a:gs>
                <a:gs pos="100000">
                  <a:schemeClr val="accent5"/>
                </a:gs>
              </a:gsLst>
              <a:lin ang="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7626251" y="3445008"/>
              <a:ext cx="920737" cy="278798"/>
            </a:xfrm>
            <a:custGeom>
              <a:rect b="b" l="l" r="r" t="t"/>
              <a:pathLst>
                <a:path extrusionOk="0" h="7606" w="25119">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4"/>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7" name="Google Shape;477;p7"/>
            <p:cNvGrpSpPr/>
            <p:nvPr/>
          </p:nvGrpSpPr>
          <p:grpSpPr>
            <a:xfrm>
              <a:off x="7292450" y="1166853"/>
              <a:ext cx="1588334" cy="1382920"/>
              <a:chOff x="5372913" y="1090178"/>
              <a:chExt cx="1588334" cy="1382920"/>
            </a:xfrm>
          </p:grpSpPr>
          <p:sp>
            <p:nvSpPr>
              <p:cNvPr id="478" name="Google Shape;478;p7"/>
              <p:cNvSpPr/>
              <p:nvPr/>
            </p:nvSpPr>
            <p:spPr>
              <a:xfrm>
                <a:off x="5372913" y="1090178"/>
                <a:ext cx="1588334" cy="1382920"/>
              </a:xfrm>
              <a:custGeom>
                <a:rect b="b" l="l" r="r" t="t"/>
                <a:pathLst>
                  <a:path extrusionOk="0" h="37728" w="43332">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
              <p:cNvSpPr/>
              <p:nvPr/>
            </p:nvSpPr>
            <p:spPr>
              <a:xfrm>
                <a:off x="6456279" y="1169648"/>
                <a:ext cx="424318" cy="155344"/>
              </a:xfrm>
              <a:custGeom>
                <a:rect b="b" l="l" r="r" t="t"/>
                <a:pathLst>
                  <a:path extrusionOk="0" h="4238" w="11576">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chemeClr val="accent5"/>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5597907" y="1580487"/>
                <a:ext cx="1115155" cy="678667"/>
              </a:xfrm>
              <a:custGeom>
                <a:rect b="b" l="l" r="r" t="t"/>
                <a:pathLst>
                  <a:path extrusionOk="0" fill="none" h="18515" w="30423">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
              <p:cNvSpPr/>
              <p:nvPr/>
            </p:nvSpPr>
            <p:spPr>
              <a:xfrm>
                <a:off x="5580788" y="1521471"/>
                <a:ext cx="69718" cy="64256"/>
              </a:xfrm>
              <a:custGeom>
                <a:rect b="b" l="l" r="r" t="t"/>
                <a:pathLst>
                  <a:path extrusionOk="0" h="1753" w="1902">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6687358" y="2066838"/>
                <a:ext cx="69754" cy="64256"/>
              </a:xfrm>
              <a:custGeom>
                <a:rect b="b" l="l" r="r" t="t"/>
                <a:pathLst>
                  <a:path extrusionOk="0" h="1753" w="1903">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5519646" y="1267482"/>
                <a:ext cx="190789" cy="275132"/>
              </a:xfrm>
              <a:custGeom>
                <a:rect b="b" l="l" r="r" t="t"/>
                <a:pathLst>
                  <a:path extrusionOk="0" h="7506" w="5205">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5568545" y="1316381"/>
                <a:ext cx="92994" cy="92957"/>
              </a:xfrm>
              <a:custGeom>
                <a:rect b="b" l="l" r="r" t="t"/>
                <a:pathLst>
                  <a:path extrusionOk="0" h="2536" w="2537">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6627462" y="1804271"/>
                <a:ext cx="189543" cy="275132"/>
              </a:xfrm>
              <a:custGeom>
                <a:rect b="b" l="l" r="r" t="t"/>
                <a:pathLst>
                  <a:path extrusionOk="0" h="7506" w="5171">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chemeClr val="accent4"/>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
              <p:cNvSpPr/>
              <p:nvPr/>
            </p:nvSpPr>
            <p:spPr>
              <a:xfrm>
                <a:off x="6676361" y="1853170"/>
                <a:ext cx="91747" cy="92957"/>
              </a:xfrm>
              <a:custGeom>
                <a:rect b="b" l="l" r="r" t="t"/>
                <a:pathLst>
                  <a:path extrusionOk="0" h="2536" w="2503">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7"/>
            <p:cNvSpPr/>
            <p:nvPr/>
          </p:nvSpPr>
          <p:spPr>
            <a:xfrm>
              <a:off x="7291862" y="2841477"/>
              <a:ext cx="1589544" cy="311824"/>
            </a:xfrm>
            <a:custGeom>
              <a:rect b="b" l="l" r="r" t="t"/>
              <a:pathLst>
                <a:path extrusionOk="0" h="8507" w="43365">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8738342" y="2982089"/>
              <a:ext cx="68508" cy="30607"/>
            </a:xfrm>
            <a:custGeom>
              <a:rect b="b" l="l" r="r" t="t"/>
              <a:pathLst>
                <a:path extrusionOk="0" fill="none" h="835" w="1869">
                  <a:moveTo>
                    <a:pt x="1" y="1"/>
                  </a:moveTo>
                  <a:lnTo>
                    <a:pt x="935" y="834"/>
                  </a:lnTo>
                  <a:lnTo>
                    <a:pt x="1869"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7"/>
          <p:cNvSpPr/>
          <p:nvPr/>
        </p:nvSpPr>
        <p:spPr>
          <a:xfrm>
            <a:off x="1857380" y="381311"/>
            <a:ext cx="1799100" cy="1792997"/>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
          <p:cNvSpPr txBox="1"/>
          <p:nvPr>
            <p:ph type="title"/>
          </p:nvPr>
        </p:nvSpPr>
        <p:spPr>
          <a:xfrm>
            <a:off x="870424" y="2259281"/>
            <a:ext cx="3786600" cy="10799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600">
                <a:latin typeface="Arial"/>
                <a:ea typeface="Arial"/>
                <a:cs typeface="Arial"/>
                <a:sym typeface="Arial"/>
              </a:rPr>
              <a:t>PHÂN TÍCH THIẾT KẾ</a:t>
            </a:r>
            <a:endParaRPr sz="3600">
              <a:latin typeface="Arial"/>
              <a:ea typeface="Arial"/>
              <a:cs typeface="Arial"/>
              <a:sym typeface="Arial"/>
            </a:endParaRPr>
          </a:p>
        </p:txBody>
      </p:sp>
      <p:sp>
        <p:nvSpPr>
          <p:cNvPr id="491" name="Google Shape;491;p7"/>
          <p:cNvSpPr txBox="1"/>
          <p:nvPr>
            <p:ph idx="2" type="title"/>
          </p:nvPr>
        </p:nvSpPr>
        <p:spPr>
          <a:xfrm>
            <a:off x="2042070" y="796352"/>
            <a:ext cx="1562504" cy="102269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US" sz="8000"/>
              <a:t>02</a:t>
            </a:r>
            <a:endParaRPr sz="8000"/>
          </a:p>
        </p:txBody>
      </p:sp>
      <p:grpSp>
        <p:nvGrpSpPr>
          <p:cNvPr id="492" name="Google Shape;492;p7"/>
          <p:cNvGrpSpPr/>
          <p:nvPr/>
        </p:nvGrpSpPr>
        <p:grpSpPr>
          <a:xfrm>
            <a:off x="5289424" y="930910"/>
            <a:ext cx="1607085" cy="2906683"/>
            <a:chOff x="7176300" y="708700"/>
            <a:chExt cx="1820647" cy="3292946"/>
          </a:xfrm>
        </p:grpSpPr>
        <p:sp>
          <p:nvSpPr>
            <p:cNvPr id="493" name="Google Shape;493;p7"/>
            <p:cNvSpPr/>
            <p:nvPr/>
          </p:nvSpPr>
          <p:spPr>
            <a:xfrm>
              <a:off x="7176300" y="708700"/>
              <a:ext cx="1820647" cy="3292946"/>
            </a:xfrm>
            <a:custGeom>
              <a:rect b="b" l="l" r="r" t="t"/>
              <a:pathLst>
                <a:path extrusionOk="0" h="87935" w="41977">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1"/>
                </a:gs>
                <a:gs pos="100000">
                  <a:schemeClr val="accent2"/>
                </a:gs>
              </a:gsLst>
              <a:lin ang="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
            <p:cNvSpPr/>
            <p:nvPr/>
          </p:nvSpPr>
          <p:spPr>
            <a:xfrm>
              <a:off x="7626251" y="3445008"/>
              <a:ext cx="920737" cy="278798"/>
            </a:xfrm>
            <a:custGeom>
              <a:rect b="b" l="l" r="r" t="t"/>
              <a:pathLst>
                <a:path extrusionOk="0" h="7606" w="25119">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2"/>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7"/>
            <p:cNvGrpSpPr/>
            <p:nvPr/>
          </p:nvGrpSpPr>
          <p:grpSpPr>
            <a:xfrm>
              <a:off x="7292450" y="1166853"/>
              <a:ext cx="1588334" cy="1382920"/>
              <a:chOff x="5372913" y="1090178"/>
              <a:chExt cx="1588334" cy="1382920"/>
            </a:xfrm>
          </p:grpSpPr>
          <p:sp>
            <p:nvSpPr>
              <p:cNvPr id="496" name="Google Shape;496;p7"/>
              <p:cNvSpPr/>
              <p:nvPr/>
            </p:nvSpPr>
            <p:spPr>
              <a:xfrm>
                <a:off x="5372913" y="1090178"/>
                <a:ext cx="1588334" cy="1382920"/>
              </a:xfrm>
              <a:custGeom>
                <a:rect b="b" l="l" r="r" t="t"/>
                <a:pathLst>
                  <a:path extrusionOk="0" h="37728" w="43332">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6456279" y="1169648"/>
                <a:ext cx="424318" cy="155344"/>
              </a:xfrm>
              <a:custGeom>
                <a:rect b="b" l="l" r="r" t="t"/>
                <a:pathLst>
                  <a:path extrusionOk="0" h="4238" w="11576">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rgbClr val="CC487C"/>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5597907" y="1580487"/>
                <a:ext cx="1115155" cy="678667"/>
              </a:xfrm>
              <a:custGeom>
                <a:rect b="b" l="l" r="r" t="t"/>
                <a:pathLst>
                  <a:path extrusionOk="0" fill="none" h="18515" w="30423">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5580788" y="1521471"/>
                <a:ext cx="69718" cy="64256"/>
              </a:xfrm>
              <a:custGeom>
                <a:rect b="b" l="l" r="r" t="t"/>
                <a:pathLst>
                  <a:path extrusionOk="0" h="1753" w="1902">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6687358" y="2066838"/>
                <a:ext cx="69754" cy="64256"/>
              </a:xfrm>
              <a:custGeom>
                <a:rect b="b" l="l" r="r" t="t"/>
                <a:pathLst>
                  <a:path extrusionOk="0" h="1753" w="1903">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5519646" y="1267482"/>
                <a:ext cx="190789" cy="275132"/>
              </a:xfrm>
              <a:custGeom>
                <a:rect b="b" l="l" r="r" t="t"/>
                <a:pathLst>
                  <a:path extrusionOk="0" h="7506" w="5205">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5568545" y="1316381"/>
                <a:ext cx="92994" cy="92957"/>
              </a:xfrm>
              <a:custGeom>
                <a:rect b="b" l="l" r="r" t="t"/>
                <a:pathLst>
                  <a:path extrusionOk="0" h="2536" w="2537">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6627462" y="1804271"/>
                <a:ext cx="189543" cy="275132"/>
              </a:xfrm>
              <a:custGeom>
                <a:rect b="b" l="l" r="r" t="t"/>
                <a:pathLst>
                  <a:path extrusionOk="0" h="7506" w="5171">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rgbClr val="CC487C"/>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6676361" y="1853170"/>
                <a:ext cx="91747" cy="92957"/>
              </a:xfrm>
              <a:custGeom>
                <a:rect b="b" l="l" r="r" t="t"/>
                <a:pathLst>
                  <a:path extrusionOk="0" h="2536" w="2503">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5" name="Google Shape;505;p7"/>
            <p:cNvSpPr/>
            <p:nvPr/>
          </p:nvSpPr>
          <p:spPr>
            <a:xfrm>
              <a:off x="7291862" y="2841477"/>
              <a:ext cx="1589544" cy="311824"/>
            </a:xfrm>
            <a:custGeom>
              <a:rect b="b" l="l" r="r" t="t"/>
              <a:pathLst>
                <a:path extrusionOk="0" h="8507" w="43365">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8738342" y="2982089"/>
              <a:ext cx="68508" cy="30607"/>
            </a:xfrm>
            <a:custGeom>
              <a:rect b="b" l="l" r="r" t="t"/>
              <a:pathLst>
                <a:path extrusionOk="0" fill="none" h="835" w="1869">
                  <a:moveTo>
                    <a:pt x="1" y="1"/>
                  </a:moveTo>
                  <a:lnTo>
                    <a:pt x="935" y="834"/>
                  </a:lnTo>
                  <a:lnTo>
                    <a:pt x="1869"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7" name="Google Shape;507;p7"/>
          <p:cNvSpPr txBox="1"/>
          <p:nvPr>
            <p:ph idx="1" type="subTitle"/>
          </p:nvPr>
        </p:nvSpPr>
        <p:spPr>
          <a:xfrm>
            <a:off x="1154323" y="3525893"/>
            <a:ext cx="3786600" cy="6234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2200"/>
              <a:buNone/>
            </a:pPr>
            <a:r>
              <a:rPr lang="en-US">
                <a:latin typeface="Arial"/>
                <a:ea typeface="Arial"/>
                <a:cs typeface="Arial"/>
                <a:sym typeface="Arial"/>
              </a:rPr>
              <a:t>2.1. Phân tích yêu cầu</a:t>
            </a:r>
            <a:endParaRPr/>
          </a:p>
          <a:p>
            <a:pPr indent="-342900" lvl="0" marL="457200" rtl="0" algn="l">
              <a:lnSpc>
                <a:spcPct val="150000"/>
              </a:lnSpc>
              <a:spcBef>
                <a:spcPts val="0"/>
              </a:spcBef>
              <a:spcAft>
                <a:spcPts val="0"/>
              </a:spcAft>
              <a:buSzPts val="2200"/>
              <a:buNone/>
            </a:pPr>
            <a:r>
              <a:rPr lang="en-US">
                <a:latin typeface="Arial"/>
                <a:ea typeface="Arial"/>
                <a:cs typeface="Arial"/>
                <a:sym typeface="Arial"/>
              </a:rPr>
              <a:t>2.2. Biểu đồ phân cấp chức năng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latin typeface="Arial"/>
                <a:ea typeface="Arial"/>
                <a:cs typeface="Arial"/>
                <a:sym typeface="Arial"/>
              </a:rPr>
              <a:t>2.1. Phân tích yêu cầu</a:t>
            </a:r>
            <a:endParaRPr/>
          </a:p>
        </p:txBody>
      </p:sp>
      <p:sp>
        <p:nvSpPr>
          <p:cNvPr id="513" name="Google Shape;513;p8"/>
          <p:cNvSpPr txBox="1"/>
          <p:nvPr>
            <p:ph idx="4294967295" type="body"/>
          </p:nvPr>
        </p:nvSpPr>
        <p:spPr>
          <a:xfrm>
            <a:off x="0" y="1437414"/>
            <a:ext cx="4032250" cy="3602038"/>
          </a:xfrm>
          <a:prstGeom prst="rect">
            <a:avLst/>
          </a:prstGeom>
          <a:noFill/>
          <a:ln>
            <a:noFill/>
          </a:ln>
        </p:spPr>
        <p:txBody>
          <a:bodyPr anchorCtr="0" anchor="t" bIns="91425" lIns="91425" spcFirstLastPara="1" rIns="91425" wrap="square" tIns="91425">
            <a:noAutofit/>
          </a:bodyPr>
          <a:lstStyle/>
          <a:p>
            <a:pPr indent="-342900" lvl="0" marL="457200" rtl="0" algn="just">
              <a:lnSpc>
                <a:spcPct val="130000"/>
              </a:lnSpc>
              <a:spcBef>
                <a:spcPts val="0"/>
              </a:spcBef>
              <a:spcAft>
                <a:spcPts val="0"/>
              </a:spcAft>
              <a:buSzPts val="1800"/>
              <a:buFont typeface="Noto Sans Symbols"/>
              <a:buChar char="⮚"/>
            </a:pPr>
            <a:r>
              <a:rPr b="1" i="1" lang="en-US" sz="1800">
                <a:latin typeface="Arial"/>
                <a:ea typeface="Arial"/>
                <a:cs typeface="Arial"/>
                <a:sym typeface="Arial"/>
              </a:rPr>
              <a:t>Mục tiêu đề tài:</a:t>
            </a:r>
            <a:endParaRPr/>
          </a:p>
          <a:p>
            <a:pPr indent="-285750" lvl="1" marL="369888" rtl="0" algn="just">
              <a:lnSpc>
                <a:spcPct val="130000"/>
              </a:lnSpc>
              <a:spcBef>
                <a:spcPts val="600"/>
              </a:spcBef>
              <a:spcAft>
                <a:spcPts val="0"/>
              </a:spcAft>
              <a:buSzPts val="1800"/>
              <a:buFont typeface="Arial"/>
              <a:buChar char="•"/>
            </a:pPr>
            <a:r>
              <a:rPr lang="en-US" sz="1800">
                <a:latin typeface="Arial"/>
                <a:ea typeface="Arial"/>
                <a:cs typeface="Arial"/>
                <a:sym typeface="Arial"/>
              </a:rPr>
              <a:t>Giúp cho công việc quản lý (thuốc, nhân viên, khách hàng,…) dễ dàng hơn.</a:t>
            </a:r>
            <a:endParaRPr/>
          </a:p>
          <a:p>
            <a:pPr indent="-285750" lvl="1" marL="369888" rtl="0" algn="just">
              <a:lnSpc>
                <a:spcPct val="130000"/>
              </a:lnSpc>
              <a:spcBef>
                <a:spcPts val="1200"/>
              </a:spcBef>
              <a:spcAft>
                <a:spcPts val="600"/>
              </a:spcAft>
              <a:buSzPts val="1800"/>
              <a:buFont typeface="Arial"/>
              <a:buChar char="•"/>
            </a:pPr>
            <a:r>
              <a:rPr lang="en-US" sz="1800">
                <a:latin typeface="Arial"/>
                <a:ea typeface="Arial"/>
                <a:cs typeface="Arial"/>
                <a:sym typeface="Arial"/>
              </a:rPr>
              <a:t>Giảm tải bớt sổ sách, giấy tờ, công việc của nhân viên. </a:t>
            </a:r>
            <a:endParaRPr/>
          </a:p>
        </p:txBody>
      </p:sp>
      <p:sp>
        <p:nvSpPr>
          <p:cNvPr id="514" name="Google Shape;514;p8"/>
          <p:cNvSpPr txBox="1"/>
          <p:nvPr/>
        </p:nvSpPr>
        <p:spPr>
          <a:xfrm>
            <a:off x="4297680" y="1437414"/>
            <a:ext cx="4736592" cy="303826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3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Hệ thống sẽ có các chức năng sau:</a:t>
            </a:r>
            <a:endParaRPr/>
          </a:p>
          <a:p>
            <a:pPr indent="-285750" lvl="0" marL="285750" marR="0" rtl="0" algn="l">
              <a:lnSpc>
                <a:spcPct val="130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Đăng nhập</a:t>
            </a:r>
            <a:endParaRPr/>
          </a:p>
          <a:p>
            <a:pPr indent="-285750" lvl="0" marL="285750" marR="0" rtl="0" algn="l">
              <a:lnSpc>
                <a:spcPct val="13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Quản lý thuốc (thêm, sửa, xóa)</a:t>
            </a:r>
            <a:endParaRPr/>
          </a:p>
          <a:p>
            <a:pPr indent="-285750" lvl="0" marL="285750" marR="0" rtl="0" algn="l">
              <a:lnSpc>
                <a:spcPct val="13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Quản lý nhân viên (thêm, sửa, xóa)</a:t>
            </a:r>
            <a:endParaRPr/>
          </a:p>
          <a:p>
            <a:pPr indent="-285750" lvl="0" marL="285750" marR="0" rtl="0" algn="l">
              <a:lnSpc>
                <a:spcPct val="13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Quản lý khách hàng (thêm, sửa, xóa)</a:t>
            </a:r>
            <a:endParaRPr/>
          </a:p>
          <a:p>
            <a:pPr indent="-285750" lvl="0" marL="285750" marR="0" rtl="0" algn="l">
              <a:lnSpc>
                <a:spcPct val="13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Quản lý hóa đơn (thêm, sửa, xóa)</a:t>
            </a:r>
            <a:endParaRPr/>
          </a:p>
          <a:p>
            <a:pPr indent="-285750" lvl="0" marL="285750" marR="0" rtl="0" algn="l">
              <a:lnSpc>
                <a:spcPct val="13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Tìm kiếm (thuốc, nhân viên, khách hàng, hóa đơn)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
          <p:cNvSpPr txBox="1"/>
          <p:nvPr>
            <p:ph type="title"/>
          </p:nvPr>
        </p:nvSpPr>
        <p:spPr>
          <a:xfrm>
            <a:off x="713250" y="191650"/>
            <a:ext cx="7359596" cy="375787"/>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latin typeface="Arial"/>
                <a:ea typeface="Arial"/>
                <a:cs typeface="Arial"/>
                <a:sym typeface="Arial"/>
              </a:rPr>
              <a:t>2.2. Biểu đồ phân cấp chức năng</a:t>
            </a:r>
            <a:endParaRPr/>
          </a:p>
        </p:txBody>
      </p:sp>
      <p:grpSp>
        <p:nvGrpSpPr>
          <p:cNvPr id="520" name="Google Shape;520;p9"/>
          <p:cNvGrpSpPr/>
          <p:nvPr/>
        </p:nvGrpSpPr>
        <p:grpSpPr>
          <a:xfrm>
            <a:off x="1182345" y="914400"/>
            <a:ext cx="6421405" cy="4002615"/>
            <a:chOff x="0" y="-16296"/>
            <a:chExt cx="6178549" cy="4410496"/>
          </a:xfrm>
        </p:grpSpPr>
        <p:sp>
          <p:nvSpPr>
            <p:cNvPr id="521" name="Google Shape;521;p9"/>
            <p:cNvSpPr/>
            <p:nvPr/>
          </p:nvSpPr>
          <p:spPr>
            <a:xfrm>
              <a:off x="1549399" y="-16296"/>
              <a:ext cx="2476500"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Hệ thống quản lý mua bán thuốc tân dược</a:t>
              </a:r>
              <a:endParaRPr b="0" i="0" sz="1100" u="none" cap="none" strike="noStrike">
                <a:solidFill>
                  <a:schemeClr val="lt1"/>
                </a:solidFill>
                <a:latin typeface="Arial"/>
                <a:ea typeface="Arial"/>
                <a:cs typeface="Arial"/>
                <a:sym typeface="Arial"/>
              </a:endParaRPr>
            </a:p>
          </p:txBody>
        </p:sp>
        <p:sp>
          <p:nvSpPr>
            <p:cNvPr id="522" name="Google Shape;522;p9"/>
            <p:cNvSpPr/>
            <p:nvPr/>
          </p:nvSpPr>
          <p:spPr>
            <a:xfrm>
              <a:off x="0" y="984250"/>
              <a:ext cx="124777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Quản lý thuốc</a:t>
              </a:r>
              <a:endParaRPr b="0" i="0" sz="1100" u="none" cap="none" strike="noStrike">
                <a:solidFill>
                  <a:schemeClr val="lt1"/>
                </a:solidFill>
                <a:latin typeface="Arial"/>
                <a:ea typeface="Arial"/>
                <a:cs typeface="Arial"/>
                <a:sym typeface="Arial"/>
              </a:endParaRPr>
            </a:p>
          </p:txBody>
        </p:sp>
        <p:sp>
          <p:nvSpPr>
            <p:cNvPr id="523" name="Google Shape;523;p9"/>
            <p:cNvSpPr/>
            <p:nvPr/>
          </p:nvSpPr>
          <p:spPr>
            <a:xfrm>
              <a:off x="1631950" y="984250"/>
              <a:ext cx="136207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Quản lý nhân viên, khách hàng</a:t>
              </a:r>
              <a:endParaRPr b="0" i="0" sz="1100" u="none" cap="none" strike="noStrike">
                <a:solidFill>
                  <a:schemeClr val="lt1"/>
                </a:solidFill>
                <a:latin typeface="Arial"/>
                <a:ea typeface="Arial"/>
                <a:cs typeface="Arial"/>
                <a:sym typeface="Arial"/>
              </a:endParaRPr>
            </a:p>
          </p:txBody>
        </p:sp>
        <p:sp>
          <p:nvSpPr>
            <p:cNvPr id="524" name="Google Shape;524;p9"/>
            <p:cNvSpPr/>
            <p:nvPr/>
          </p:nvSpPr>
          <p:spPr>
            <a:xfrm>
              <a:off x="3378200" y="99695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Quản lý hóa đơn</a:t>
              </a:r>
              <a:endParaRPr b="0" i="0" sz="1100" u="none" cap="none" strike="noStrike">
                <a:solidFill>
                  <a:schemeClr val="lt1"/>
                </a:solidFill>
                <a:latin typeface="Arial"/>
                <a:ea typeface="Arial"/>
                <a:cs typeface="Arial"/>
                <a:sym typeface="Arial"/>
              </a:endParaRPr>
            </a:p>
          </p:txBody>
        </p:sp>
        <p:sp>
          <p:nvSpPr>
            <p:cNvPr id="525" name="Google Shape;525;p9"/>
            <p:cNvSpPr/>
            <p:nvPr/>
          </p:nvSpPr>
          <p:spPr>
            <a:xfrm>
              <a:off x="4860925" y="996950"/>
              <a:ext cx="990600"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Tra cứu, tìm kiếm</a:t>
              </a:r>
              <a:endParaRPr b="0" i="0" sz="1100" u="none" cap="none" strike="noStrike">
                <a:solidFill>
                  <a:schemeClr val="lt1"/>
                </a:solidFill>
                <a:latin typeface="Arial"/>
                <a:ea typeface="Arial"/>
                <a:cs typeface="Arial"/>
                <a:sym typeface="Arial"/>
              </a:endParaRPr>
            </a:p>
          </p:txBody>
        </p:sp>
        <p:cxnSp>
          <p:nvCxnSpPr>
            <p:cNvPr id="526" name="Google Shape;526;p9"/>
            <p:cNvCxnSpPr/>
            <p:nvPr/>
          </p:nvCxnSpPr>
          <p:spPr>
            <a:xfrm>
              <a:off x="2787650" y="508000"/>
              <a:ext cx="0" cy="180975"/>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27" name="Google Shape;527;p9"/>
            <p:cNvCxnSpPr/>
            <p:nvPr/>
          </p:nvCxnSpPr>
          <p:spPr>
            <a:xfrm>
              <a:off x="590550" y="692150"/>
              <a:ext cx="475293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28" name="Google Shape;528;p9"/>
            <p:cNvCxnSpPr/>
            <p:nvPr/>
          </p:nvCxnSpPr>
          <p:spPr>
            <a:xfrm>
              <a:off x="595413" y="692150"/>
              <a:ext cx="0" cy="295275"/>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29" name="Google Shape;529;p9"/>
            <p:cNvCxnSpPr/>
            <p:nvPr/>
          </p:nvCxnSpPr>
          <p:spPr>
            <a:xfrm>
              <a:off x="2298700" y="692150"/>
              <a:ext cx="0" cy="295275"/>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30" name="Google Shape;530;p9"/>
            <p:cNvCxnSpPr/>
            <p:nvPr/>
          </p:nvCxnSpPr>
          <p:spPr>
            <a:xfrm>
              <a:off x="3848100" y="692150"/>
              <a:ext cx="0" cy="295275"/>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31" name="Google Shape;531;p9"/>
            <p:cNvCxnSpPr/>
            <p:nvPr/>
          </p:nvCxnSpPr>
          <p:spPr>
            <a:xfrm>
              <a:off x="5323957" y="701675"/>
              <a:ext cx="0" cy="295275"/>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sp>
          <p:nvSpPr>
            <p:cNvPr id="532" name="Google Shape;532;p9"/>
            <p:cNvSpPr/>
            <p:nvPr/>
          </p:nvSpPr>
          <p:spPr>
            <a:xfrm>
              <a:off x="292100" y="191770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Thêm</a:t>
              </a:r>
              <a:endParaRPr b="0" i="0" sz="1100" u="none" cap="none" strike="noStrike">
                <a:solidFill>
                  <a:schemeClr val="lt1"/>
                </a:solidFill>
                <a:latin typeface="Arial"/>
                <a:ea typeface="Arial"/>
                <a:cs typeface="Arial"/>
                <a:sym typeface="Arial"/>
              </a:endParaRPr>
            </a:p>
          </p:txBody>
        </p:sp>
        <p:sp>
          <p:nvSpPr>
            <p:cNvPr id="533" name="Google Shape;533;p9"/>
            <p:cNvSpPr/>
            <p:nvPr/>
          </p:nvSpPr>
          <p:spPr>
            <a:xfrm>
              <a:off x="279400" y="252730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Sửa</a:t>
              </a:r>
              <a:endParaRPr b="0" i="0" sz="1100" u="none" cap="none" strike="noStrike">
                <a:solidFill>
                  <a:schemeClr val="lt1"/>
                </a:solidFill>
                <a:latin typeface="Arial"/>
                <a:ea typeface="Arial"/>
                <a:cs typeface="Arial"/>
                <a:sym typeface="Arial"/>
              </a:endParaRPr>
            </a:p>
          </p:txBody>
        </p:sp>
        <p:sp>
          <p:nvSpPr>
            <p:cNvPr id="534" name="Google Shape;534;p9"/>
            <p:cNvSpPr/>
            <p:nvPr/>
          </p:nvSpPr>
          <p:spPr>
            <a:xfrm>
              <a:off x="292100" y="314960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Xóa</a:t>
              </a:r>
              <a:endParaRPr b="0" i="0" sz="1100" u="none" cap="none" strike="noStrike">
                <a:solidFill>
                  <a:schemeClr val="lt1"/>
                </a:solidFill>
                <a:latin typeface="Arial"/>
                <a:ea typeface="Arial"/>
                <a:cs typeface="Arial"/>
                <a:sym typeface="Arial"/>
              </a:endParaRPr>
            </a:p>
          </p:txBody>
        </p:sp>
        <p:cxnSp>
          <p:nvCxnSpPr>
            <p:cNvPr id="535" name="Google Shape;535;p9"/>
            <p:cNvCxnSpPr/>
            <p:nvPr/>
          </p:nvCxnSpPr>
          <p:spPr>
            <a:xfrm>
              <a:off x="82550" y="1498600"/>
              <a:ext cx="0" cy="190500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36" name="Google Shape;536;p9"/>
            <p:cNvCxnSpPr/>
            <p:nvPr/>
          </p:nvCxnSpPr>
          <p:spPr>
            <a:xfrm rot="10800000">
              <a:off x="82550" y="216535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37" name="Google Shape;537;p9"/>
            <p:cNvCxnSpPr/>
            <p:nvPr/>
          </p:nvCxnSpPr>
          <p:spPr>
            <a:xfrm rot="10800000">
              <a:off x="82550" y="277495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38" name="Google Shape;538;p9"/>
            <p:cNvCxnSpPr/>
            <p:nvPr/>
          </p:nvCxnSpPr>
          <p:spPr>
            <a:xfrm rot="10800000">
              <a:off x="82550" y="340360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sp>
          <p:nvSpPr>
            <p:cNvPr id="539" name="Google Shape;539;p9"/>
            <p:cNvSpPr/>
            <p:nvPr/>
          </p:nvSpPr>
          <p:spPr>
            <a:xfrm>
              <a:off x="1968500" y="193040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Thêm</a:t>
              </a:r>
              <a:endParaRPr b="0" i="0" sz="1100" u="none" cap="none" strike="noStrike">
                <a:solidFill>
                  <a:schemeClr val="lt1"/>
                </a:solidFill>
                <a:latin typeface="Arial"/>
                <a:ea typeface="Arial"/>
                <a:cs typeface="Arial"/>
                <a:sym typeface="Arial"/>
              </a:endParaRPr>
            </a:p>
          </p:txBody>
        </p:sp>
        <p:sp>
          <p:nvSpPr>
            <p:cNvPr id="540" name="Google Shape;540;p9"/>
            <p:cNvSpPr/>
            <p:nvPr/>
          </p:nvSpPr>
          <p:spPr>
            <a:xfrm>
              <a:off x="1962150" y="254000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Sửa</a:t>
              </a:r>
              <a:endParaRPr b="0" i="0" sz="1100" u="none" cap="none" strike="noStrike">
                <a:solidFill>
                  <a:schemeClr val="lt1"/>
                </a:solidFill>
                <a:latin typeface="Arial"/>
                <a:ea typeface="Arial"/>
                <a:cs typeface="Arial"/>
                <a:sym typeface="Arial"/>
              </a:endParaRPr>
            </a:p>
          </p:txBody>
        </p:sp>
        <p:sp>
          <p:nvSpPr>
            <p:cNvPr id="541" name="Google Shape;541;p9"/>
            <p:cNvSpPr/>
            <p:nvPr/>
          </p:nvSpPr>
          <p:spPr>
            <a:xfrm>
              <a:off x="1974850" y="315595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Xóa</a:t>
              </a:r>
              <a:endParaRPr b="0" i="0" sz="1100" u="none" cap="none" strike="noStrike">
                <a:solidFill>
                  <a:schemeClr val="lt1"/>
                </a:solidFill>
                <a:latin typeface="Arial"/>
                <a:ea typeface="Arial"/>
                <a:cs typeface="Arial"/>
                <a:sym typeface="Arial"/>
              </a:endParaRPr>
            </a:p>
          </p:txBody>
        </p:sp>
        <p:cxnSp>
          <p:nvCxnSpPr>
            <p:cNvPr id="542" name="Google Shape;542;p9"/>
            <p:cNvCxnSpPr/>
            <p:nvPr/>
          </p:nvCxnSpPr>
          <p:spPr>
            <a:xfrm>
              <a:off x="1758950" y="1511300"/>
              <a:ext cx="0" cy="190500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43" name="Google Shape;543;p9"/>
            <p:cNvCxnSpPr/>
            <p:nvPr/>
          </p:nvCxnSpPr>
          <p:spPr>
            <a:xfrm rot="10800000">
              <a:off x="1758950" y="217805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44" name="Google Shape;544;p9"/>
            <p:cNvCxnSpPr/>
            <p:nvPr/>
          </p:nvCxnSpPr>
          <p:spPr>
            <a:xfrm rot="10800000">
              <a:off x="1758950" y="278765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45" name="Google Shape;545;p9"/>
            <p:cNvCxnSpPr/>
            <p:nvPr/>
          </p:nvCxnSpPr>
          <p:spPr>
            <a:xfrm rot="10800000">
              <a:off x="1758950" y="341630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sp>
          <p:nvSpPr>
            <p:cNvPr id="546" name="Google Shape;546;p9"/>
            <p:cNvSpPr/>
            <p:nvPr/>
          </p:nvSpPr>
          <p:spPr>
            <a:xfrm>
              <a:off x="3695700" y="193675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Hóa đơn nhập/xuất</a:t>
              </a:r>
              <a:endParaRPr b="0" i="0" sz="1100" u="none" cap="none" strike="noStrike">
                <a:solidFill>
                  <a:schemeClr val="lt1"/>
                </a:solidFill>
                <a:latin typeface="Arial"/>
                <a:ea typeface="Arial"/>
                <a:cs typeface="Arial"/>
                <a:sym typeface="Arial"/>
              </a:endParaRPr>
            </a:p>
          </p:txBody>
        </p:sp>
        <p:sp>
          <p:nvSpPr>
            <p:cNvPr id="547" name="Google Shape;547;p9"/>
            <p:cNvSpPr/>
            <p:nvPr/>
          </p:nvSpPr>
          <p:spPr>
            <a:xfrm>
              <a:off x="3683000" y="254635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Thêm</a:t>
              </a:r>
              <a:endParaRPr b="0" i="0" sz="1100" u="none" cap="none" strike="noStrike">
                <a:solidFill>
                  <a:schemeClr val="lt1"/>
                </a:solidFill>
                <a:latin typeface="Arial"/>
                <a:ea typeface="Arial"/>
                <a:cs typeface="Arial"/>
                <a:sym typeface="Arial"/>
              </a:endParaRPr>
            </a:p>
          </p:txBody>
        </p:sp>
        <p:sp>
          <p:nvSpPr>
            <p:cNvPr id="548" name="Google Shape;548;p9"/>
            <p:cNvSpPr/>
            <p:nvPr/>
          </p:nvSpPr>
          <p:spPr>
            <a:xfrm>
              <a:off x="3695700" y="316230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Sửa</a:t>
              </a:r>
              <a:endParaRPr b="0" i="0" sz="1100" u="none" cap="none" strike="noStrike">
                <a:solidFill>
                  <a:schemeClr val="lt1"/>
                </a:solidFill>
                <a:latin typeface="Arial"/>
                <a:ea typeface="Arial"/>
                <a:cs typeface="Arial"/>
                <a:sym typeface="Arial"/>
              </a:endParaRPr>
            </a:p>
          </p:txBody>
        </p:sp>
        <p:cxnSp>
          <p:nvCxnSpPr>
            <p:cNvPr id="549" name="Google Shape;549;p9"/>
            <p:cNvCxnSpPr/>
            <p:nvPr/>
          </p:nvCxnSpPr>
          <p:spPr>
            <a:xfrm>
              <a:off x="3479800" y="1517650"/>
              <a:ext cx="0" cy="2619375"/>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50" name="Google Shape;550;p9"/>
            <p:cNvCxnSpPr/>
            <p:nvPr/>
          </p:nvCxnSpPr>
          <p:spPr>
            <a:xfrm rot="10800000">
              <a:off x="3486150" y="218440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51" name="Google Shape;551;p9"/>
            <p:cNvCxnSpPr/>
            <p:nvPr/>
          </p:nvCxnSpPr>
          <p:spPr>
            <a:xfrm rot="10800000">
              <a:off x="3486150" y="279400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52" name="Google Shape;552;p9"/>
            <p:cNvCxnSpPr/>
            <p:nvPr/>
          </p:nvCxnSpPr>
          <p:spPr>
            <a:xfrm rot="10800000">
              <a:off x="3486150" y="342265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sp>
          <p:nvSpPr>
            <p:cNvPr id="553" name="Google Shape;553;p9"/>
            <p:cNvSpPr/>
            <p:nvPr/>
          </p:nvSpPr>
          <p:spPr>
            <a:xfrm>
              <a:off x="3695700" y="387985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Xóa</a:t>
              </a:r>
              <a:endParaRPr b="0" i="0" sz="1100" u="none" cap="none" strike="noStrike">
                <a:solidFill>
                  <a:schemeClr val="lt1"/>
                </a:solidFill>
                <a:latin typeface="Arial"/>
                <a:ea typeface="Arial"/>
                <a:cs typeface="Arial"/>
                <a:sym typeface="Arial"/>
              </a:endParaRPr>
            </a:p>
          </p:txBody>
        </p:sp>
        <p:cxnSp>
          <p:nvCxnSpPr>
            <p:cNvPr id="554" name="Google Shape;554;p9"/>
            <p:cNvCxnSpPr/>
            <p:nvPr/>
          </p:nvCxnSpPr>
          <p:spPr>
            <a:xfrm rot="10800000">
              <a:off x="3486150" y="414020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sp>
          <p:nvSpPr>
            <p:cNvPr id="555" name="Google Shape;555;p9"/>
            <p:cNvSpPr/>
            <p:nvPr/>
          </p:nvSpPr>
          <p:spPr>
            <a:xfrm>
              <a:off x="5216524" y="194945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Tìm kiếm theo thuốc</a:t>
              </a:r>
              <a:endParaRPr b="0" i="0" sz="1100" u="none" cap="none" strike="noStrike">
                <a:solidFill>
                  <a:schemeClr val="lt1"/>
                </a:solidFill>
                <a:latin typeface="Arial"/>
                <a:ea typeface="Arial"/>
                <a:cs typeface="Arial"/>
                <a:sym typeface="Arial"/>
              </a:endParaRPr>
            </a:p>
          </p:txBody>
        </p:sp>
        <p:sp>
          <p:nvSpPr>
            <p:cNvPr id="556" name="Google Shape;556;p9"/>
            <p:cNvSpPr/>
            <p:nvPr/>
          </p:nvSpPr>
          <p:spPr>
            <a:xfrm>
              <a:off x="5203825" y="2559050"/>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Tìm kiếm theo KH</a:t>
              </a:r>
              <a:endParaRPr b="0" i="0" sz="1100" u="none" cap="none" strike="noStrike">
                <a:solidFill>
                  <a:schemeClr val="lt1"/>
                </a:solidFill>
                <a:latin typeface="Arial"/>
                <a:ea typeface="Arial"/>
                <a:cs typeface="Arial"/>
                <a:sym typeface="Arial"/>
              </a:endParaRPr>
            </a:p>
          </p:txBody>
        </p:sp>
        <p:sp>
          <p:nvSpPr>
            <p:cNvPr id="557" name="Google Shape;557;p9"/>
            <p:cNvSpPr/>
            <p:nvPr/>
          </p:nvSpPr>
          <p:spPr>
            <a:xfrm>
              <a:off x="5203825" y="3168651"/>
              <a:ext cx="962025" cy="514350"/>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0" i="0" lang="en-US" sz="1300" u="none" cap="none" strike="noStrike">
                  <a:solidFill>
                    <a:schemeClr val="lt1"/>
                  </a:solidFill>
                  <a:latin typeface="Times New Roman"/>
                  <a:ea typeface="Times New Roman"/>
                  <a:cs typeface="Times New Roman"/>
                  <a:sym typeface="Times New Roman"/>
                </a:rPr>
                <a:t>Tìm kiếm theo NV</a:t>
              </a:r>
              <a:endParaRPr b="0" i="0" sz="1100" u="none" cap="none" strike="noStrike">
                <a:solidFill>
                  <a:schemeClr val="lt1"/>
                </a:solidFill>
                <a:latin typeface="Arial"/>
                <a:ea typeface="Arial"/>
                <a:cs typeface="Arial"/>
                <a:sym typeface="Arial"/>
              </a:endParaRPr>
            </a:p>
          </p:txBody>
        </p:sp>
        <p:cxnSp>
          <p:nvCxnSpPr>
            <p:cNvPr id="558" name="Google Shape;558;p9"/>
            <p:cNvCxnSpPr/>
            <p:nvPr/>
          </p:nvCxnSpPr>
          <p:spPr>
            <a:xfrm>
              <a:off x="4995456" y="1511301"/>
              <a:ext cx="0" cy="190500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59" name="Google Shape;559;p9"/>
            <p:cNvCxnSpPr/>
            <p:nvPr/>
          </p:nvCxnSpPr>
          <p:spPr>
            <a:xfrm rot="10800000">
              <a:off x="5006974" y="2197101"/>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60" name="Google Shape;560;p9"/>
            <p:cNvCxnSpPr/>
            <p:nvPr/>
          </p:nvCxnSpPr>
          <p:spPr>
            <a:xfrm rot="10800000">
              <a:off x="5006974" y="280670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cxnSp>
          <p:nvCxnSpPr>
            <p:cNvPr id="561" name="Google Shape;561;p9"/>
            <p:cNvCxnSpPr/>
            <p:nvPr/>
          </p:nvCxnSpPr>
          <p:spPr>
            <a:xfrm rot="10800000">
              <a:off x="4995456" y="3410670"/>
              <a:ext cx="200025" cy="0"/>
            </a:xfrm>
            <a:prstGeom prst="straightConnector1">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THANG</dc:creator>
</cp:coreProperties>
</file>