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C680B9-4E36-4666-9C71-1D0A1C723897}" v="1" dt="2022-07-19T09:34:5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Duc Viet" userId="b9727cb4-9223-41d9-a497-d1583fbe7430" providerId="ADAL" clId="{61C680B9-4E36-4666-9C71-1D0A1C723897}"/>
    <pc:docChg chg="modSld">
      <pc:chgData name="Nguyen, Duc Viet" userId="b9727cb4-9223-41d9-a497-d1583fbe7430" providerId="ADAL" clId="{61C680B9-4E36-4666-9C71-1D0A1C723897}" dt="2022-07-19T09:35:00.776" v="2" actId="14100"/>
      <pc:docMkLst>
        <pc:docMk/>
      </pc:docMkLst>
      <pc:sldChg chg="modSp mod">
        <pc:chgData name="Nguyen, Duc Viet" userId="b9727cb4-9223-41d9-a497-d1583fbe7430" providerId="ADAL" clId="{61C680B9-4E36-4666-9C71-1D0A1C723897}" dt="2022-07-19T09:35:00.776" v="2" actId="14100"/>
        <pc:sldMkLst>
          <pc:docMk/>
          <pc:sldMk cId="166839743" sldId="256"/>
        </pc:sldMkLst>
        <pc:spChg chg="mod">
          <ac:chgData name="Nguyen, Duc Viet" userId="b9727cb4-9223-41d9-a497-d1583fbe7430" providerId="ADAL" clId="{61C680B9-4E36-4666-9C71-1D0A1C723897}" dt="2022-07-19T09:34:53.343" v="1" actId="14100"/>
          <ac:spMkLst>
            <pc:docMk/>
            <pc:sldMk cId="166839743" sldId="256"/>
            <ac:spMk id="4" creationId="{EF1A2460-2804-3E0B-0741-7B035398E099}"/>
          </ac:spMkLst>
        </pc:spChg>
        <pc:cxnChg chg="mod">
          <ac:chgData name="Nguyen, Duc Viet" userId="b9727cb4-9223-41d9-a497-d1583fbe7430" providerId="ADAL" clId="{61C680B9-4E36-4666-9C71-1D0A1C723897}" dt="2022-07-19T09:35:00.776" v="2" actId="14100"/>
          <ac:cxnSpMkLst>
            <pc:docMk/>
            <pc:sldMk cId="166839743" sldId="256"/>
            <ac:cxnSpMk id="50" creationId="{86A91AFC-D6AD-8E55-12E5-D4FEC2B874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7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3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80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2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69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8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6B3C5-D793-44B0-B85B-B489EB88A89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3D5B-4957-468D-AE3C-BF166C1CA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EF1A2460-2804-3E0B-0741-7B035398E099}"/>
              </a:ext>
            </a:extLst>
          </p:cNvPr>
          <p:cNvSpPr/>
          <p:nvPr/>
        </p:nvSpPr>
        <p:spPr>
          <a:xfrm>
            <a:off x="4940808" y="1414272"/>
            <a:ext cx="1469136" cy="542544"/>
          </a:xfrm>
          <a:prstGeom prst="parallelogram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1C3A04AB-4E59-F73F-F297-D06248B1E8C5}"/>
              </a:ext>
            </a:extLst>
          </p:cNvPr>
          <p:cNvSpPr/>
          <p:nvPr/>
        </p:nvSpPr>
        <p:spPr>
          <a:xfrm>
            <a:off x="3409187" y="536448"/>
            <a:ext cx="1243584" cy="335280"/>
          </a:xfrm>
          <a:prstGeom prst="parallelogram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EDBD4A-3140-3969-CE00-D1A879DEA053}"/>
              </a:ext>
            </a:extLst>
          </p:cNvPr>
          <p:cNvSpPr/>
          <p:nvPr/>
        </p:nvSpPr>
        <p:spPr>
          <a:xfrm>
            <a:off x="1877569" y="1414273"/>
            <a:ext cx="1152144" cy="359664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F682E37-3ABE-FD50-AF71-5D9C3064BD7C}"/>
              </a:ext>
            </a:extLst>
          </p:cNvPr>
          <p:cNvSpPr/>
          <p:nvPr/>
        </p:nvSpPr>
        <p:spPr>
          <a:xfrm>
            <a:off x="1776985" y="2170177"/>
            <a:ext cx="1353311" cy="451104"/>
          </a:xfrm>
          <a:prstGeom prst="parallelogram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PCs selection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2454E8-979D-14F8-DD01-8567BFD4A268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453641" y="1773937"/>
            <a:ext cx="0" cy="39624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C5B1417-99F2-BA6B-C073-723B208281EA}"/>
              </a:ext>
            </a:extLst>
          </p:cNvPr>
          <p:cNvSpPr/>
          <p:nvPr/>
        </p:nvSpPr>
        <p:spPr>
          <a:xfrm>
            <a:off x="350520" y="3115055"/>
            <a:ext cx="1051559" cy="4998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25EFD95-578E-53CB-6ED9-AEE578D33FB2}"/>
              </a:ext>
            </a:extLst>
          </p:cNvPr>
          <p:cNvCxnSpPr>
            <a:cxnSpLocks/>
            <a:stCxn id="8" idx="4"/>
            <a:endCxn id="14" idx="0"/>
          </p:cNvCxnSpPr>
          <p:nvPr/>
        </p:nvCxnSpPr>
        <p:spPr>
          <a:xfrm rot="5400000">
            <a:off x="1418084" y="2079498"/>
            <a:ext cx="493774" cy="1577341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1346DA7-2766-C9FF-ADF1-283E04FE7A3A}"/>
              </a:ext>
            </a:extLst>
          </p:cNvPr>
          <p:cNvSpPr/>
          <p:nvPr/>
        </p:nvSpPr>
        <p:spPr>
          <a:xfrm>
            <a:off x="1927860" y="3115056"/>
            <a:ext cx="1051559" cy="4998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57C2158-E9FC-7502-3F4A-DA4A1E1FF63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rot="5400000">
            <a:off x="2971038" y="354331"/>
            <a:ext cx="542545" cy="1577338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48F588A-3769-422D-997A-A7A8A2C70C67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4581905" y="320801"/>
            <a:ext cx="542544" cy="1644397"/>
          </a:xfrm>
          <a:prstGeom prst="bentConnector3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3FD4169-9F28-F44B-C1B3-531747D6D92C}"/>
              </a:ext>
            </a:extLst>
          </p:cNvPr>
          <p:cNvSpPr/>
          <p:nvPr/>
        </p:nvSpPr>
        <p:spPr>
          <a:xfrm>
            <a:off x="3505200" y="3115056"/>
            <a:ext cx="1051559" cy="49987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50323B-5435-BF69-703E-0E855C8E35D2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 flipH="1">
            <a:off x="2453640" y="2621281"/>
            <a:ext cx="1" cy="49377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2D1C54-2AD9-6AC5-3503-BD2CC9805592}"/>
              </a:ext>
            </a:extLst>
          </p:cNvPr>
          <p:cNvCxnSpPr>
            <a:cxnSpLocks/>
            <a:stCxn id="8" idx="4"/>
            <a:endCxn id="32" idx="0"/>
          </p:cNvCxnSpPr>
          <p:nvPr/>
        </p:nvCxnSpPr>
        <p:spPr>
          <a:xfrm rot="16200000" flipH="1">
            <a:off x="2995423" y="2079498"/>
            <a:ext cx="493775" cy="1577339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626FF259-DD29-9E18-7525-E8CCF85AE104}"/>
              </a:ext>
            </a:extLst>
          </p:cNvPr>
          <p:cNvSpPr/>
          <p:nvPr/>
        </p:nvSpPr>
        <p:spPr>
          <a:xfrm>
            <a:off x="4998720" y="3139439"/>
            <a:ext cx="1353311" cy="451104"/>
          </a:xfrm>
          <a:prstGeom prst="parallelogram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A91AFC-D6AD-8E55-12E5-D4FEC2B87443}"/>
              </a:ext>
            </a:extLst>
          </p:cNvPr>
          <p:cNvCxnSpPr>
            <a:cxnSpLocks/>
            <a:stCxn id="4" idx="4"/>
            <a:endCxn id="49" idx="0"/>
          </p:cNvCxnSpPr>
          <p:nvPr/>
        </p:nvCxnSpPr>
        <p:spPr>
          <a:xfrm>
            <a:off x="5675376" y="1956816"/>
            <a:ext cx="0" cy="118262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C65679A-C398-E5A0-9344-368AA0A38731}"/>
              </a:ext>
            </a:extLst>
          </p:cNvPr>
          <p:cNvCxnSpPr>
            <a:cxnSpLocks/>
            <a:stCxn id="32" idx="2"/>
            <a:endCxn id="49" idx="4"/>
          </p:cNvCxnSpPr>
          <p:nvPr/>
        </p:nvCxnSpPr>
        <p:spPr>
          <a:xfrm rot="5400000" flipH="1" flipV="1">
            <a:off x="4840985" y="2780538"/>
            <a:ext cx="24385" cy="1644396"/>
          </a:xfrm>
          <a:prstGeom prst="bentConnector3">
            <a:avLst>
              <a:gd name="adj1" fmla="val -937462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D334221-B860-8D38-AA90-6B946B61D79D}"/>
              </a:ext>
            </a:extLst>
          </p:cNvPr>
          <p:cNvCxnSpPr>
            <a:cxnSpLocks/>
            <a:stCxn id="20" idx="2"/>
            <a:endCxn id="49" idx="4"/>
          </p:cNvCxnSpPr>
          <p:nvPr/>
        </p:nvCxnSpPr>
        <p:spPr>
          <a:xfrm rot="5400000" flipH="1" flipV="1">
            <a:off x="4052315" y="1991868"/>
            <a:ext cx="24385" cy="3221736"/>
          </a:xfrm>
          <a:prstGeom prst="bentConnector3">
            <a:avLst>
              <a:gd name="adj1" fmla="val -937462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A03CB4E-A321-344B-A4B3-5C0D9774A7BD}"/>
              </a:ext>
            </a:extLst>
          </p:cNvPr>
          <p:cNvCxnSpPr>
            <a:cxnSpLocks/>
            <a:stCxn id="14" idx="2"/>
            <a:endCxn id="49" idx="4"/>
          </p:cNvCxnSpPr>
          <p:nvPr/>
        </p:nvCxnSpPr>
        <p:spPr>
          <a:xfrm rot="5400000" flipH="1" flipV="1">
            <a:off x="3263646" y="1203197"/>
            <a:ext cx="24384" cy="4799076"/>
          </a:xfrm>
          <a:prstGeom prst="bentConnector3">
            <a:avLst>
              <a:gd name="adj1" fmla="val -937500"/>
            </a:avLst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3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Nguyen, Duc Viet</dc:creator>
  <cp:lastModifiedBy>Nguyen, Duc Viet</cp:lastModifiedBy>
  <cp:revision>1</cp:revision>
  <dcterms:created xsi:type="dcterms:W3CDTF">2022-07-19T09:21:43Z</dcterms:created>
  <dcterms:modified xsi:type="dcterms:W3CDTF">2022-07-19T09:35:01Z</dcterms:modified>
</cp:coreProperties>
</file>