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67B3-BB1E-4B60-9DF8-51D46729896E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802F-3F0F-4A3B-B62E-D43CE5AA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62D0D9D7-DC79-43B9-8916-31AC58E10FCD}"/>
              </a:ext>
            </a:extLst>
          </p:cNvPr>
          <p:cNvSpPr/>
          <p:nvPr/>
        </p:nvSpPr>
        <p:spPr>
          <a:xfrm>
            <a:off x="2522220" y="3627755"/>
            <a:ext cx="10134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Pre-fire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EB53B54-C9FA-4680-A395-A7DCFF4FBBC2}"/>
              </a:ext>
            </a:extLst>
          </p:cNvPr>
          <p:cNvSpPr/>
          <p:nvPr/>
        </p:nvSpPr>
        <p:spPr>
          <a:xfrm>
            <a:off x="4114800" y="3627755"/>
            <a:ext cx="10134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Post-fire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9687473-B515-4AD4-8465-7C0374254D27}"/>
              </a:ext>
            </a:extLst>
          </p:cNvPr>
          <p:cNvSpPr/>
          <p:nvPr/>
        </p:nvSpPr>
        <p:spPr>
          <a:xfrm>
            <a:off x="3279986" y="377613"/>
            <a:ext cx="1075267" cy="56896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data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75F80FC-6DEF-44CC-A335-A6294AACCF01}"/>
              </a:ext>
            </a:extLst>
          </p:cNvPr>
          <p:cNvSpPr/>
          <p:nvPr/>
        </p:nvSpPr>
        <p:spPr>
          <a:xfrm>
            <a:off x="5214938" y="330200"/>
            <a:ext cx="1539240" cy="56896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MODIS, VIIRS Fire points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325B0A37-8508-48BE-8E10-14CEE1F5F018}"/>
              </a:ext>
            </a:extLst>
          </p:cNvPr>
          <p:cNvSpPr/>
          <p:nvPr/>
        </p:nvSpPr>
        <p:spPr>
          <a:xfrm>
            <a:off x="1413510" y="330200"/>
            <a:ext cx="1308100" cy="56896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and Post fire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BA904-60DC-48AD-9ECC-B65AFA2C8ED2}"/>
              </a:ext>
            </a:extLst>
          </p:cNvPr>
          <p:cNvSpPr/>
          <p:nvPr/>
        </p:nvSpPr>
        <p:spPr>
          <a:xfrm>
            <a:off x="1413510" y="1102360"/>
            <a:ext cx="11925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SEN2COR Atmospheric correction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53C96-80DC-4232-A0AE-37CD3EFEB4DC}"/>
              </a:ext>
            </a:extLst>
          </p:cNvPr>
          <p:cNvSpPr/>
          <p:nvPr/>
        </p:nvSpPr>
        <p:spPr>
          <a:xfrm>
            <a:off x="1413510" y="2779395"/>
            <a:ext cx="1192530" cy="51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co-registration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8892A6-86B0-484B-87CF-C0A60718B4EC}"/>
              </a:ext>
            </a:extLst>
          </p:cNvPr>
          <p:cNvSpPr/>
          <p:nvPr/>
        </p:nvSpPr>
        <p:spPr>
          <a:xfrm>
            <a:off x="3221355" y="2779395"/>
            <a:ext cx="1192530" cy="51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Clipping AOI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DE4EB18-D37A-481F-9842-FDF74814C720}"/>
              </a:ext>
            </a:extLst>
          </p:cNvPr>
          <p:cNvSpPr/>
          <p:nvPr/>
        </p:nvSpPr>
        <p:spPr>
          <a:xfrm>
            <a:off x="2417127" y="4369435"/>
            <a:ext cx="10134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Pre-fire NBR 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9A853B5-3BA3-4D8A-AAE7-119E4C668C10}"/>
              </a:ext>
            </a:extLst>
          </p:cNvPr>
          <p:cNvSpPr/>
          <p:nvPr/>
        </p:nvSpPr>
        <p:spPr>
          <a:xfrm>
            <a:off x="4830762" y="4368165"/>
            <a:ext cx="10134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Post-fire NBR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FAE5F61-10E3-48C0-868E-C06945D37849}"/>
              </a:ext>
            </a:extLst>
          </p:cNvPr>
          <p:cNvSpPr/>
          <p:nvPr/>
        </p:nvSpPr>
        <p:spPr>
          <a:xfrm>
            <a:off x="3239348" y="5192395"/>
            <a:ext cx="10515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dNBR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FD51A4C-C32A-4328-9207-A67E8F975737}"/>
              </a:ext>
            </a:extLst>
          </p:cNvPr>
          <p:cNvSpPr/>
          <p:nvPr/>
        </p:nvSpPr>
        <p:spPr>
          <a:xfrm>
            <a:off x="2364953" y="5930265"/>
            <a:ext cx="10515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RBR 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7DD62D4-6C18-450E-BC6F-1FCC6F3DE0D4}"/>
              </a:ext>
            </a:extLst>
          </p:cNvPr>
          <p:cNvSpPr/>
          <p:nvPr/>
        </p:nvSpPr>
        <p:spPr>
          <a:xfrm>
            <a:off x="4064213" y="5930265"/>
            <a:ext cx="10515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RdNBR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1A99607-DCEA-4047-BCE8-5D131F002158}"/>
              </a:ext>
            </a:extLst>
          </p:cNvPr>
          <p:cNvSpPr/>
          <p:nvPr/>
        </p:nvSpPr>
        <p:spPr>
          <a:xfrm>
            <a:off x="3048212" y="6475095"/>
            <a:ext cx="1350645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Severity Maps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F2F28-B931-473F-ABF2-CA135777D9D8}"/>
              </a:ext>
            </a:extLst>
          </p:cNvPr>
          <p:cNvSpPr/>
          <p:nvPr/>
        </p:nvSpPr>
        <p:spPr>
          <a:xfrm>
            <a:off x="5412105" y="6475095"/>
            <a:ext cx="1144905" cy="41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assessment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5FB4FF-54B2-4388-B4D4-F5543D7B960B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1996440" y="899160"/>
            <a:ext cx="13335" cy="20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4300E0-0B59-4ACD-A9FE-531BDE9A7642}"/>
              </a:ext>
            </a:extLst>
          </p:cNvPr>
          <p:cNvCxnSpPr>
            <a:cxnSpLocks/>
            <a:stCxn id="11" idx="2"/>
            <a:endCxn id="106" idx="0"/>
          </p:cNvCxnSpPr>
          <p:nvPr/>
        </p:nvCxnSpPr>
        <p:spPr>
          <a:xfrm flipH="1">
            <a:off x="2003107" y="1747520"/>
            <a:ext cx="6668" cy="311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DF757D-FF06-42B2-AF26-FC36E05226B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606040" y="3035935"/>
            <a:ext cx="615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AB11A618-A1E3-494D-BC55-122192782291}"/>
              </a:ext>
            </a:extLst>
          </p:cNvPr>
          <p:cNvSpPr/>
          <p:nvPr/>
        </p:nvSpPr>
        <p:spPr>
          <a:xfrm>
            <a:off x="1199197" y="4368165"/>
            <a:ext cx="10134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Pre-fire NDVI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2253D6A2-D6ED-4DEA-9F34-12F58B9C2BAE}"/>
              </a:ext>
            </a:extLst>
          </p:cNvPr>
          <p:cNvSpPr/>
          <p:nvPr/>
        </p:nvSpPr>
        <p:spPr>
          <a:xfrm>
            <a:off x="3623627" y="4377055"/>
            <a:ext cx="1013460" cy="4140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Post-fire NDVI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A78495-A4E4-47FB-AA34-25F324645241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>
            <a:off x="3765128" y="5606415"/>
            <a:ext cx="10159" cy="868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A8CCB0-698C-477C-BC93-A1DC79A3FAE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5984558" y="899160"/>
            <a:ext cx="0" cy="55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D289CA-154A-4C89-9FBC-8BE5DEE24C1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3817620" y="946573"/>
            <a:ext cx="0" cy="1832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FA69948-3D65-46D4-9F3F-50CBD1AE8539}"/>
              </a:ext>
            </a:extLst>
          </p:cNvPr>
          <p:cNvSpPr/>
          <p:nvPr/>
        </p:nvSpPr>
        <p:spPr>
          <a:xfrm>
            <a:off x="1019704" y="6540184"/>
            <a:ext cx="1404938" cy="5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Post-fire vegetation assessment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10B3E2-4C6B-4314-8BE7-95BCC83AAF57}"/>
              </a:ext>
            </a:extLst>
          </p:cNvPr>
          <p:cNvCxnSpPr>
            <a:cxnSpLocks/>
            <a:stCxn id="40" idx="4"/>
            <a:endCxn id="91" idx="0"/>
          </p:cNvCxnSpPr>
          <p:nvPr/>
        </p:nvCxnSpPr>
        <p:spPr>
          <a:xfrm>
            <a:off x="1705927" y="4782185"/>
            <a:ext cx="16246" cy="1757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C83A31-CFFA-41FC-88C6-A0E50F4E6C3A}"/>
              </a:ext>
            </a:extLst>
          </p:cNvPr>
          <p:cNvSpPr/>
          <p:nvPr/>
        </p:nvSpPr>
        <p:spPr>
          <a:xfrm>
            <a:off x="1406842" y="2059305"/>
            <a:ext cx="1192530" cy="41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Pan-sharpening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A22600-9721-4130-8387-F145E5FA1C65}"/>
              </a:ext>
            </a:extLst>
          </p:cNvPr>
          <p:cNvCxnSpPr>
            <a:cxnSpLocks/>
            <a:stCxn id="106" idx="2"/>
            <a:endCxn id="12" idx="0"/>
          </p:cNvCxnSpPr>
          <p:nvPr/>
        </p:nvCxnSpPr>
        <p:spPr>
          <a:xfrm>
            <a:off x="2003107" y="2473325"/>
            <a:ext cx="6668" cy="306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D98CD600-890A-4EDE-9394-07AED1012A74}"/>
              </a:ext>
            </a:extLst>
          </p:cNvPr>
          <p:cNvCxnSpPr>
            <a:cxnSpLocks/>
            <a:stCxn id="13" idx="2"/>
            <a:endCxn id="4" idx="1"/>
          </p:cNvCxnSpPr>
          <p:nvPr/>
        </p:nvCxnSpPr>
        <p:spPr>
          <a:xfrm rot="5400000">
            <a:off x="3281522" y="3091657"/>
            <a:ext cx="335280" cy="7369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AF56E0F-E746-4834-B810-2E956CFA1B25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 rot="16200000" flipH="1">
            <a:off x="4077811" y="3032283"/>
            <a:ext cx="335280" cy="855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EFF5BFA-716F-4BE6-9F79-F42C8AE29264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rot="5400000">
            <a:off x="2812574" y="4204811"/>
            <a:ext cx="327660" cy="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198AC28-4D0F-42F4-8325-50FE24821D47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rot="5400000">
            <a:off x="2204244" y="3595211"/>
            <a:ext cx="326390" cy="1219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2E6E673-4F32-4143-A9C7-C688ED231C6D}"/>
              </a:ext>
            </a:extLst>
          </p:cNvPr>
          <p:cNvCxnSpPr>
            <a:cxnSpLocks/>
            <a:stCxn id="5" idx="4"/>
            <a:endCxn id="41" idx="1"/>
          </p:cNvCxnSpPr>
          <p:nvPr/>
        </p:nvCxnSpPr>
        <p:spPr>
          <a:xfrm rot="5400000">
            <a:off x="4234180" y="3989705"/>
            <a:ext cx="335280" cy="439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658176A-DE74-4906-8DA2-25702EACF604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 rot="16200000" flipH="1">
            <a:off x="4842192" y="3821112"/>
            <a:ext cx="326390" cy="767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E6A5CD13-FD39-40FB-A4F6-5683967DEFB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rot="16200000" flipH="1">
            <a:off x="3140023" y="4515537"/>
            <a:ext cx="408940" cy="94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A1AA06F-23F5-4EE4-AE05-F6E797B5C7A9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 rot="5400000">
            <a:off x="4372082" y="4226985"/>
            <a:ext cx="410210" cy="1520611"/>
          </a:xfrm>
          <a:prstGeom prst="bentConnector3">
            <a:avLst>
              <a:gd name="adj1" fmla="val 507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66886018-6306-4825-A5EF-4566236128A7}"/>
              </a:ext>
            </a:extLst>
          </p:cNvPr>
          <p:cNvCxnSpPr>
            <a:cxnSpLocks/>
            <a:stCxn id="16" idx="4"/>
            <a:endCxn id="17" idx="1"/>
          </p:cNvCxnSpPr>
          <p:nvPr/>
        </p:nvCxnSpPr>
        <p:spPr>
          <a:xfrm rot="5400000">
            <a:off x="3191882" y="5357019"/>
            <a:ext cx="323850" cy="822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0B3D259-3343-493F-AFB9-C120CB7FF784}"/>
              </a:ext>
            </a:extLst>
          </p:cNvPr>
          <p:cNvCxnSpPr>
            <a:cxnSpLocks/>
            <a:stCxn id="16" idx="4"/>
            <a:endCxn id="18" idx="1"/>
          </p:cNvCxnSpPr>
          <p:nvPr/>
        </p:nvCxnSpPr>
        <p:spPr>
          <a:xfrm rot="16200000" flipH="1">
            <a:off x="4041512" y="5330031"/>
            <a:ext cx="323850" cy="876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8371526-A025-45ED-A07A-974642F8F482}"/>
              </a:ext>
            </a:extLst>
          </p:cNvPr>
          <p:cNvCxnSpPr>
            <a:cxnSpLocks/>
            <a:stCxn id="17" idx="4"/>
            <a:endCxn id="19" idx="5"/>
          </p:cNvCxnSpPr>
          <p:nvPr/>
        </p:nvCxnSpPr>
        <p:spPr>
          <a:xfrm rot="16200000" flipH="1">
            <a:off x="2826439" y="6408579"/>
            <a:ext cx="337820" cy="2092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3DFAB66-A1D0-4BD1-9920-6482069AA70D}"/>
              </a:ext>
            </a:extLst>
          </p:cNvPr>
          <p:cNvCxnSpPr>
            <a:cxnSpLocks/>
            <a:stCxn id="18" idx="4"/>
            <a:endCxn id="19" idx="2"/>
          </p:cNvCxnSpPr>
          <p:nvPr/>
        </p:nvCxnSpPr>
        <p:spPr>
          <a:xfrm rot="5400000">
            <a:off x="4299639" y="6391751"/>
            <a:ext cx="337820" cy="2428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3908C38B-32F0-4E68-B687-AF6612242412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 rot="16200000" flipH="1">
            <a:off x="4854046" y="5758603"/>
            <a:ext cx="12700" cy="22610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50DECA0-FC5F-4A20-B8DD-024D1F2DE4D5}"/>
              </a:ext>
            </a:extLst>
          </p:cNvPr>
          <p:cNvCxnSpPr>
            <a:cxnSpLocks/>
            <a:stCxn id="41" idx="4"/>
          </p:cNvCxnSpPr>
          <p:nvPr/>
        </p:nvCxnSpPr>
        <p:spPr>
          <a:xfrm rot="5400000">
            <a:off x="2853216" y="3628232"/>
            <a:ext cx="114299" cy="24399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E816D65-3FBE-4F17-B789-9289760BEC40}"/>
              </a:ext>
            </a:extLst>
          </p:cNvPr>
          <p:cNvCxnSpPr>
            <a:cxnSpLocks/>
            <a:stCxn id="19" idx="4"/>
            <a:endCxn id="91" idx="3"/>
          </p:cNvCxnSpPr>
          <p:nvPr/>
        </p:nvCxnSpPr>
        <p:spPr>
          <a:xfrm rot="5400000" flipH="1">
            <a:off x="3043768" y="6209349"/>
            <a:ext cx="60641" cy="1298893"/>
          </a:xfrm>
          <a:prstGeom prst="bentConnector4">
            <a:avLst>
              <a:gd name="adj1" fmla="val -376973"/>
              <a:gd name="adj2" fmla="val 759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7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44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Duc Viet</dc:creator>
  <cp:lastModifiedBy>Nguyen, Duc Viet</cp:lastModifiedBy>
  <cp:revision>20</cp:revision>
  <dcterms:created xsi:type="dcterms:W3CDTF">2021-11-28T14:35:58Z</dcterms:created>
  <dcterms:modified xsi:type="dcterms:W3CDTF">2021-12-02T10:41:11Z</dcterms:modified>
</cp:coreProperties>
</file>