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Mass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170300" y="4170400"/>
            <a:ext cx="46620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Viet Tran, Qusai Nejim</a:t>
            </a:r>
          </a:p>
        </p:txBody>
      </p:sp>
      <p:pic>
        <p:nvPicPr>
          <p:cNvPr descr="Load3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400" y="780625"/>
            <a:ext cx="5381901" cy="32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796475"/>
            <a:ext cx="4778400" cy="321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Mass is a third-person shooting game.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4 stages with 2 modes in the game: multiplayer, single player.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Multiplayer: players fight each other until one of them runs out of lives or time’s up.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Single player: player destroys as many tanks as possible until they runs out of lives or time’s up.</a:t>
            </a:r>
          </a:p>
        </p:txBody>
      </p:sp>
      <p:pic>
        <p:nvPicPr>
          <p:cNvPr descr="Screenshot 2016-05-29 05.40.17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100" y="524877"/>
            <a:ext cx="3893701" cy="21891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6-05-29 05.44.28.png"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823" y="2927877"/>
            <a:ext cx="3893714" cy="21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 score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71900" y="1828550"/>
            <a:ext cx="4254600" cy="321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After playing, players can see their records on the High Score section in the main menu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Single player mode only saves the player’s first three best records along with the name player gave.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Multiplayer mode saves all wins, losses and draws from both players.</a:t>
            </a:r>
          </a:p>
        </p:txBody>
      </p:sp>
      <p:pic>
        <p:nvPicPr>
          <p:cNvPr descr="Screenshot 2016-05-29 05.51.50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599" y="205650"/>
            <a:ext cx="4163100" cy="23406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6-05-29 05.55.47.png"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600" y="2706652"/>
            <a:ext cx="4163100" cy="23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138325" y="738725"/>
            <a:ext cx="48978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Extra features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437750" y="1732325"/>
            <a:ext cx="4598100" cy="327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Match settings: change how the match proceeds such as match duration, lives per player, difficulty (single player), mute.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Display settings: change what the player sees on the screen during the match such as health bar, map, lives left, etc.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Boxes: Randomly gives bonuses such as increase power, decrease loading time, healing.</a:t>
            </a:r>
          </a:p>
        </p:txBody>
      </p:sp>
      <p:pic>
        <p:nvPicPr>
          <p:cNvPr descr="Settings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57525"/>
            <a:ext cx="3666424" cy="219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ttings1.pn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62" y="2481099"/>
            <a:ext cx="3170700" cy="25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the game may distributed?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4329300" cy="306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Platform: PC, Mac, Android.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Market: Google Play, Apple Store, Windows Store.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Target audience: people of all ages ( mostly focused on children from 10-15 years old).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Price: Free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200" y="1919075"/>
            <a:ext cx="4202600" cy="25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261850" y="2025000"/>
            <a:ext cx="35535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I didn’t made by myself: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Tank model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Bullet model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All the sound effects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900" y="2025000"/>
            <a:ext cx="35535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 used: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Unity Game Engine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Blender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Language used: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C#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0" y="2684100"/>
            <a:ext cx="9144000" cy="24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Thank you for listening!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