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331" r:id="rId6"/>
    <p:sldId id="332" r:id="rId7"/>
    <p:sldId id="329" r:id="rId8"/>
    <p:sldId id="333" r:id="rId9"/>
    <p:sldId id="334" r:id="rId10"/>
    <p:sldId id="335" r:id="rId11"/>
    <p:sldId id="336" r:id="rId12"/>
    <p:sldId id="337" r:id="rId13"/>
    <p:sldId id="338" r:id="rId14"/>
    <p:sldId id="330" r:id="rId15"/>
    <p:sldId id="339" r:id="rId16"/>
    <p:sldId id="340" r:id="rId17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19"/>
      <p:italic r:id="rId20"/>
    </p:embeddedFont>
    <p:embeddedFont>
      <p:font typeface="Antonio" panose="020B0604020202020204" charset="0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Barlow" panose="020B0604020202020204" charset="-93"/>
      <p:regular r:id="rId27"/>
      <p:bold r:id="rId28"/>
      <p:italic r:id="rId29"/>
      <p:boldItalic r:id="rId30"/>
    </p:embeddedFont>
    <p:embeddedFont>
      <p:font typeface="Archivo Black" panose="020B0604020202020204" charset="0"/>
      <p:regular r:id="rId31"/>
    </p:embeddedFont>
    <p:embeddedFont>
      <p:font typeface="Montserrat" panose="020B0604020202020204" charset="-93"/>
      <p:regular r:id="rId32"/>
      <p:bold r:id="rId33"/>
      <p:italic r:id="rId34"/>
      <p:boldItalic r:id="rId35"/>
    </p:embeddedFont>
    <p:embeddedFont>
      <p:font typeface="Anaheim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228857-F9DA-46A7-B08C-D918EA7FF9A7}">
  <a:tblStyle styleId="{E5228857-F9DA-46A7-B08C-D918EA7FF9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heme" Target="theme/theme1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7c6f1f1624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7c6f1f1624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760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219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db4dd54edc_0_1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db4dd54edc_0_1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9095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050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db4dd54edc_0_2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2" name="Google Shape;3442;gdb4dd54edc_0_2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886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336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5" name="Google Shape;5845;gdb4dd54edc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6" name="Google Shape;5846;gdb4dd54edc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287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17dc1174084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17dc1174084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2919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17d3333e505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17d3333e505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844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4" name="Google Shape;2934;gdb4dd54edc_0_1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5" name="Google Shape;2935;gdb4dd54edc_0_1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082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17d3333e505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17d3333e505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9567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" name="Google Shape;1399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5638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63225" y="1917225"/>
            <a:ext cx="5775000" cy="213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4151575"/>
            <a:ext cx="5165100" cy="4518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5_1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8"/>
          <p:cNvSpPr txBox="1">
            <a:spLocks noGrp="1"/>
          </p:cNvSpPr>
          <p:nvPr>
            <p:ph type="title" idx="2"/>
          </p:nvPr>
        </p:nvSpPr>
        <p:spPr>
          <a:xfrm>
            <a:off x="726007" y="1416004"/>
            <a:ext cx="27525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6" name="Google Shape;126;p28"/>
          <p:cNvSpPr txBox="1">
            <a:spLocks noGrp="1"/>
          </p:cNvSpPr>
          <p:nvPr>
            <p:ph type="subTitle" idx="1"/>
          </p:nvPr>
        </p:nvSpPr>
        <p:spPr>
          <a:xfrm>
            <a:off x="726007" y="1891804"/>
            <a:ext cx="27525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8"/>
          <p:cNvSpPr txBox="1">
            <a:spLocks noGrp="1"/>
          </p:cNvSpPr>
          <p:nvPr>
            <p:ph type="title" idx="3"/>
          </p:nvPr>
        </p:nvSpPr>
        <p:spPr>
          <a:xfrm>
            <a:off x="3919367" y="1416004"/>
            <a:ext cx="27525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subTitle" idx="4"/>
          </p:nvPr>
        </p:nvSpPr>
        <p:spPr>
          <a:xfrm>
            <a:off x="3919346" y="1891804"/>
            <a:ext cx="27525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8"/>
          <p:cNvSpPr txBox="1">
            <a:spLocks noGrp="1"/>
          </p:cNvSpPr>
          <p:nvPr>
            <p:ph type="title" idx="5"/>
          </p:nvPr>
        </p:nvSpPr>
        <p:spPr>
          <a:xfrm>
            <a:off x="726007" y="3089379"/>
            <a:ext cx="27525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0" name="Google Shape;130;p28"/>
          <p:cNvSpPr txBox="1">
            <a:spLocks noGrp="1"/>
          </p:cNvSpPr>
          <p:nvPr>
            <p:ph type="subTitle" idx="6"/>
          </p:nvPr>
        </p:nvSpPr>
        <p:spPr>
          <a:xfrm>
            <a:off x="726007" y="3565179"/>
            <a:ext cx="27525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8"/>
          <p:cNvSpPr txBox="1">
            <a:spLocks noGrp="1"/>
          </p:cNvSpPr>
          <p:nvPr>
            <p:ph type="title" idx="7"/>
          </p:nvPr>
        </p:nvSpPr>
        <p:spPr>
          <a:xfrm>
            <a:off x="3919367" y="3089379"/>
            <a:ext cx="27525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2" name="Google Shape;132;p28"/>
          <p:cNvSpPr txBox="1">
            <a:spLocks noGrp="1"/>
          </p:cNvSpPr>
          <p:nvPr>
            <p:ph type="subTitle" idx="8"/>
          </p:nvPr>
        </p:nvSpPr>
        <p:spPr>
          <a:xfrm>
            <a:off x="3919346" y="3565179"/>
            <a:ext cx="27525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3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>
            <a:spLocks noGrp="1"/>
          </p:cNvSpPr>
          <p:nvPr>
            <p:ph type="title"/>
          </p:nvPr>
        </p:nvSpPr>
        <p:spPr>
          <a:xfrm flipH="1">
            <a:off x="2593162" y="1893525"/>
            <a:ext cx="4977300" cy="80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40425" y="1874525"/>
            <a:ext cx="1471500" cy="14715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2" name="Google Shape;172;p31"/>
          <p:cNvSpPr txBox="1">
            <a:spLocks noGrp="1"/>
          </p:cNvSpPr>
          <p:nvPr>
            <p:ph type="subTitle" idx="1"/>
          </p:nvPr>
        </p:nvSpPr>
        <p:spPr>
          <a:xfrm flipH="1">
            <a:off x="2593162" y="2851900"/>
            <a:ext cx="4977300" cy="506100"/>
          </a:xfrm>
          <a:prstGeom prst="rect">
            <a:avLst/>
          </a:prstGeom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3_2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>
            <a:spLocks noGrp="1"/>
          </p:cNvSpPr>
          <p:nvPr>
            <p:ph type="title"/>
          </p:nvPr>
        </p:nvSpPr>
        <p:spPr>
          <a:xfrm>
            <a:off x="1584085" y="1893525"/>
            <a:ext cx="4977300" cy="80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title" idx="2" hasCustomPrompt="1"/>
          </p:nvPr>
        </p:nvSpPr>
        <p:spPr>
          <a:xfrm>
            <a:off x="6929450" y="1836125"/>
            <a:ext cx="1471500" cy="14715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6" name="Google Shape;176;p32"/>
          <p:cNvSpPr txBox="1">
            <a:spLocks noGrp="1"/>
          </p:cNvSpPr>
          <p:nvPr>
            <p:ph type="subTitle" idx="1"/>
          </p:nvPr>
        </p:nvSpPr>
        <p:spPr>
          <a:xfrm>
            <a:off x="1584086" y="2851900"/>
            <a:ext cx="4977300" cy="506100"/>
          </a:xfrm>
          <a:prstGeom prst="rect">
            <a:avLst/>
          </a:prstGeom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37"/>
          <p:cNvCxnSpPr/>
          <p:nvPr/>
        </p:nvCxnSpPr>
        <p:spPr>
          <a:xfrm rot="10800000">
            <a:off x="7114375" y="0"/>
            <a:ext cx="0" cy="519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 rot="10800000">
            <a:off x="7107900" y="2584625"/>
            <a:ext cx="2036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37"/>
          <p:cNvCxnSpPr/>
          <p:nvPr/>
        </p:nvCxnSpPr>
        <p:spPr>
          <a:xfrm rot="10800000">
            <a:off x="7107900" y="4617950"/>
            <a:ext cx="2036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37"/>
          <p:cNvCxnSpPr/>
          <p:nvPr/>
        </p:nvCxnSpPr>
        <p:spPr>
          <a:xfrm rot="10800000">
            <a:off x="7107900" y="553000"/>
            <a:ext cx="2036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1" name="Google Shape;211;p37"/>
          <p:cNvGrpSpPr/>
          <p:nvPr/>
        </p:nvGrpSpPr>
        <p:grpSpPr>
          <a:xfrm rot="5400000">
            <a:off x="7722828" y="1128008"/>
            <a:ext cx="806244" cy="881612"/>
            <a:chOff x="-991575" y="941475"/>
            <a:chExt cx="1147025" cy="1254250"/>
          </a:xfrm>
        </p:grpSpPr>
        <p:sp>
          <p:nvSpPr>
            <p:cNvPr id="212" name="Google Shape;212;p37"/>
            <p:cNvSpPr/>
            <p:nvPr/>
          </p:nvSpPr>
          <p:spPr>
            <a:xfrm>
              <a:off x="-991575" y="1105850"/>
              <a:ext cx="823550" cy="843100"/>
            </a:xfrm>
            <a:custGeom>
              <a:avLst/>
              <a:gdLst/>
              <a:ahLst/>
              <a:cxnLst/>
              <a:rect l="l" t="t" r="r" b="b"/>
              <a:pathLst>
                <a:path w="32942" h="33724" extrusionOk="0">
                  <a:moveTo>
                    <a:pt x="2868" y="1"/>
                  </a:moveTo>
                  <a:cubicBezTo>
                    <a:pt x="2342" y="1"/>
                    <a:pt x="1813" y="161"/>
                    <a:pt x="1368" y="487"/>
                  </a:cubicBezTo>
                  <a:cubicBezTo>
                    <a:pt x="259" y="1337"/>
                    <a:pt x="0" y="2964"/>
                    <a:pt x="814" y="4073"/>
                  </a:cubicBezTo>
                  <a:lnTo>
                    <a:pt x="10759" y="17494"/>
                  </a:lnTo>
                  <a:lnTo>
                    <a:pt x="11017" y="17937"/>
                  </a:lnTo>
                  <a:cubicBezTo>
                    <a:pt x="11535" y="18640"/>
                    <a:pt x="12348" y="19009"/>
                    <a:pt x="13199" y="19009"/>
                  </a:cubicBezTo>
                  <a:lnTo>
                    <a:pt x="23772" y="19009"/>
                  </a:lnTo>
                  <a:lnTo>
                    <a:pt x="23772" y="26625"/>
                  </a:lnTo>
                  <a:lnTo>
                    <a:pt x="18190" y="26625"/>
                  </a:lnTo>
                  <a:cubicBezTo>
                    <a:pt x="17118" y="26625"/>
                    <a:pt x="16267" y="27513"/>
                    <a:pt x="16267" y="28548"/>
                  </a:cubicBezTo>
                  <a:cubicBezTo>
                    <a:pt x="16267" y="29620"/>
                    <a:pt x="17155" y="30507"/>
                    <a:pt x="18190" y="30507"/>
                  </a:cubicBezTo>
                  <a:lnTo>
                    <a:pt x="23772" y="30507"/>
                  </a:lnTo>
                  <a:cubicBezTo>
                    <a:pt x="23772" y="32282"/>
                    <a:pt x="25214" y="33724"/>
                    <a:pt x="26989" y="33724"/>
                  </a:cubicBezTo>
                  <a:lnTo>
                    <a:pt x="29688" y="33724"/>
                  </a:lnTo>
                  <a:cubicBezTo>
                    <a:pt x="31499" y="33724"/>
                    <a:pt x="32941" y="32282"/>
                    <a:pt x="32941" y="30507"/>
                  </a:cubicBezTo>
                  <a:lnTo>
                    <a:pt x="32941" y="19046"/>
                  </a:lnTo>
                  <a:lnTo>
                    <a:pt x="32941" y="17679"/>
                  </a:lnTo>
                  <a:cubicBezTo>
                    <a:pt x="32941" y="14721"/>
                    <a:pt x="30538" y="12392"/>
                    <a:pt x="27580" y="12392"/>
                  </a:cubicBezTo>
                  <a:lnTo>
                    <a:pt x="14271" y="12392"/>
                  </a:lnTo>
                  <a:cubicBezTo>
                    <a:pt x="13679" y="12392"/>
                    <a:pt x="13051" y="12059"/>
                    <a:pt x="12681" y="11578"/>
                  </a:cubicBezTo>
                  <a:lnTo>
                    <a:pt x="4917" y="1042"/>
                  </a:lnTo>
                  <a:cubicBezTo>
                    <a:pt x="4430" y="356"/>
                    <a:pt x="3652" y="1"/>
                    <a:pt x="2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7"/>
            <p:cNvSpPr/>
            <p:nvPr/>
          </p:nvSpPr>
          <p:spPr>
            <a:xfrm>
              <a:off x="-374175" y="2003475"/>
              <a:ext cx="192275" cy="192250"/>
            </a:xfrm>
            <a:custGeom>
              <a:avLst/>
              <a:gdLst/>
              <a:ahLst/>
              <a:cxnLst/>
              <a:rect l="l" t="t" r="r" b="b"/>
              <a:pathLst>
                <a:path w="7691" h="7690" extrusionOk="0">
                  <a:moveTo>
                    <a:pt x="3846" y="0"/>
                  </a:moveTo>
                  <a:cubicBezTo>
                    <a:pt x="1738" y="0"/>
                    <a:pt x="1" y="1701"/>
                    <a:pt x="1" y="3845"/>
                  </a:cubicBezTo>
                  <a:cubicBezTo>
                    <a:pt x="1" y="5952"/>
                    <a:pt x="1738" y="7690"/>
                    <a:pt x="3846" y="7690"/>
                  </a:cubicBezTo>
                  <a:cubicBezTo>
                    <a:pt x="5990" y="7690"/>
                    <a:pt x="7690" y="5952"/>
                    <a:pt x="7690" y="3845"/>
                  </a:cubicBezTo>
                  <a:cubicBezTo>
                    <a:pt x="7690" y="1701"/>
                    <a:pt x="5990" y="0"/>
                    <a:pt x="3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7"/>
            <p:cNvSpPr/>
            <p:nvPr/>
          </p:nvSpPr>
          <p:spPr>
            <a:xfrm>
              <a:off x="-679725" y="941475"/>
              <a:ext cx="835175" cy="732450"/>
            </a:xfrm>
            <a:custGeom>
              <a:avLst/>
              <a:gdLst/>
              <a:ahLst/>
              <a:cxnLst/>
              <a:rect l="l" t="t" r="r" b="b"/>
              <a:pathLst>
                <a:path w="33407" h="29298" extrusionOk="0">
                  <a:moveTo>
                    <a:pt x="14663" y="1"/>
                  </a:moveTo>
                  <a:cubicBezTo>
                    <a:pt x="9302" y="1"/>
                    <a:pt x="4607" y="2219"/>
                    <a:pt x="1279" y="5731"/>
                  </a:cubicBezTo>
                  <a:cubicBezTo>
                    <a:pt x="0" y="7117"/>
                    <a:pt x="1009" y="9254"/>
                    <a:pt x="2829" y="9254"/>
                  </a:cubicBezTo>
                  <a:cubicBezTo>
                    <a:pt x="2903" y="9254"/>
                    <a:pt x="2978" y="9251"/>
                    <a:pt x="3054" y="9243"/>
                  </a:cubicBezTo>
                  <a:lnTo>
                    <a:pt x="3424" y="9206"/>
                  </a:lnTo>
                  <a:cubicBezTo>
                    <a:pt x="3904" y="9169"/>
                    <a:pt x="4422" y="8948"/>
                    <a:pt x="4755" y="8578"/>
                  </a:cubicBezTo>
                  <a:cubicBezTo>
                    <a:pt x="7206" y="6056"/>
                    <a:pt x="10653" y="4497"/>
                    <a:pt x="14530" y="4497"/>
                  </a:cubicBezTo>
                  <a:cubicBezTo>
                    <a:pt x="14746" y="4497"/>
                    <a:pt x="14962" y="4501"/>
                    <a:pt x="15180" y="4511"/>
                  </a:cubicBezTo>
                  <a:cubicBezTo>
                    <a:pt x="21206" y="4770"/>
                    <a:pt x="26456" y="9059"/>
                    <a:pt x="27898" y="14900"/>
                  </a:cubicBezTo>
                  <a:cubicBezTo>
                    <a:pt x="28859" y="18856"/>
                    <a:pt x="28083" y="22701"/>
                    <a:pt x="26050" y="25806"/>
                  </a:cubicBezTo>
                  <a:cubicBezTo>
                    <a:pt x="25791" y="26250"/>
                    <a:pt x="25643" y="26768"/>
                    <a:pt x="25680" y="27285"/>
                  </a:cubicBezTo>
                  <a:cubicBezTo>
                    <a:pt x="25791" y="28552"/>
                    <a:pt x="26837" y="29297"/>
                    <a:pt x="27903" y="29297"/>
                  </a:cubicBezTo>
                  <a:cubicBezTo>
                    <a:pt x="28610" y="29297"/>
                    <a:pt x="29326" y="28969"/>
                    <a:pt x="29784" y="28246"/>
                  </a:cubicBezTo>
                  <a:cubicBezTo>
                    <a:pt x="32298" y="24401"/>
                    <a:pt x="33407" y="19558"/>
                    <a:pt x="32372" y="14567"/>
                  </a:cubicBezTo>
                  <a:cubicBezTo>
                    <a:pt x="30671" y="6212"/>
                    <a:pt x="23203" y="75"/>
                    <a:pt x="14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37"/>
          <p:cNvGrpSpPr/>
          <p:nvPr/>
        </p:nvGrpSpPr>
        <p:grpSpPr>
          <a:xfrm>
            <a:off x="6961531" y="2248464"/>
            <a:ext cx="2636783" cy="2671716"/>
            <a:chOff x="1410161" y="1578330"/>
            <a:chExt cx="2837081" cy="2874667"/>
          </a:xfrm>
        </p:grpSpPr>
        <p:sp>
          <p:nvSpPr>
            <p:cNvPr id="216" name="Google Shape;216;p37"/>
            <p:cNvSpPr/>
            <p:nvPr/>
          </p:nvSpPr>
          <p:spPr>
            <a:xfrm rot="-2652023">
              <a:off x="2208789" y="3395761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7"/>
            <p:cNvSpPr/>
            <p:nvPr/>
          </p:nvSpPr>
          <p:spPr>
            <a:xfrm rot="-2652023">
              <a:off x="2201851" y="2488662"/>
              <a:ext cx="60348" cy="60304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7"/>
            <p:cNvSpPr/>
            <p:nvPr/>
          </p:nvSpPr>
          <p:spPr>
            <a:xfrm rot="-2652023">
              <a:off x="3646193" y="2473049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33" y="1"/>
                  </a:moveTo>
                  <a:lnTo>
                    <a:pt x="0" y="370"/>
                  </a:lnTo>
                  <a:lnTo>
                    <a:pt x="1035" y="1369"/>
                  </a:lnTo>
                  <a:lnTo>
                    <a:pt x="1368" y="99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7"/>
            <p:cNvSpPr/>
            <p:nvPr/>
          </p:nvSpPr>
          <p:spPr>
            <a:xfrm rot="-2652023">
              <a:off x="1835070" y="2093932"/>
              <a:ext cx="1975305" cy="1945947"/>
            </a:xfrm>
            <a:custGeom>
              <a:avLst/>
              <a:gdLst/>
              <a:ahLst/>
              <a:cxnLst/>
              <a:rect l="l" t="t" r="r" b="b"/>
              <a:pathLst>
                <a:path w="44810" h="44144" extrusionOk="0">
                  <a:moveTo>
                    <a:pt x="13754" y="1"/>
                  </a:moveTo>
                  <a:cubicBezTo>
                    <a:pt x="12386" y="592"/>
                    <a:pt x="11055" y="1295"/>
                    <a:pt x="9835" y="2034"/>
                  </a:cubicBezTo>
                  <a:cubicBezTo>
                    <a:pt x="6471" y="4179"/>
                    <a:pt x="3846" y="6877"/>
                    <a:pt x="1849" y="10353"/>
                  </a:cubicBezTo>
                  <a:cubicBezTo>
                    <a:pt x="1147" y="11610"/>
                    <a:pt x="518" y="12941"/>
                    <a:pt x="1" y="14309"/>
                  </a:cubicBezTo>
                  <a:cubicBezTo>
                    <a:pt x="7838" y="23255"/>
                    <a:pt x="21961" y="36713"/>
                    <a:pt x="31241" y="44144"/>
                  </a:cubicBezTo>
                  <a:cubicBezTo>
                    <a:pt x="32868" y="42887"/>
                    <a:pt x="34420" y="41593"/>
                    <a:pt x="35899" y="40225"/>
                  </a:cubicBezTo>
                  <a:cubicBezTo>
                    <a:pt x="37748" y="38487"/>
                    <a:pt x="39448" y="36713"/>
                    <a:pt x="41075" y="34790"/>
                  </a:cubicBezTo>
                  <a:cubicBezTo>
                    <a:pt x="42369" y="33274"/>
                    <a:pt x="43626" y="31648"/>
                    <a:pt x="44809" y="29984"/>
                  </a:cubicBezTo>
                  <a:cubicBezTo>
                    <a:pt x="37045" y="21000"/>
                    <a:pt x="22996" y="7506"/>
                    <a:pt x="13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7"/>
            <p:cNvSpPr/>
            <p:nvPr/>
          </p:nvSpPr>
          <p:spPr>
            <a:xfrm rot="-2652023">
              <a:off x="1790220" y="2114014"/>
              <a:ext cx="1882381" cy="1854653"/>
            </a:xfrm>
            <a:custGeom>
              <a:avLst/>
              <a:gdLst/>
              <a:ahLst/>
              <a:cxnLst/>
              <a:rect l="l" t="t" r="r" b="b"/>
              <a:pathLst>
                <a:path w="42702" h="42073" extrusionOk="0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7"/>
            <p:cNvSpPr/>
            <p:nvPr/>
          </p:nvSpPr>
          <p:spPr>
            <a:xfrm rot="-2652023">
              <a:off x="2118802" y="2177300"/>
              <a:ext cx="1600434" cy="1579230"/>
            </a:xfrm>
            <a:custGeom>
              <a:avLst/>
              <a:gdLst/>
              <a:ahLst/>
              <a:cxnLst/>
              <a:rect l="l" t="t" r="r" b="b"/>
              <a:pathLst>
                <a:path w="36306" h="35825" extrusionOk="0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7"/>
            <p:cNvSpPr/>
            <p:nvPr/>
          </p:nvSpPr>
          <p:spPr>
            <a:xfrm rot="-2652023">
              <a:off x="2155986" y="2507502"/>
              <a:ext cx="917607" cy="912669"/>
            </a:xfrm>
            <a:custGeom>
              <a:avLst/>
              <a:gdLst/>
              <a:ahLst/>
              <a:cxnLst/>
              <a:rect l="l" t="t" r="r" b="b"/>
              <a:pathLst>
                <a:path w="20816" h="20704" extrusionOk="0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7"/>
            <p:cNvSpPr/>
            <p:nvPr/>
          </p:nvSpPr>
          <p:spPr>
            <a:xfrm rot="-2652023">
              <a:off x="2460086" y="2310517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7"/>
            <p:cNvSpPr/>
            <p:nvPr/>
          </p:nvSpPr>
          <p:spPr>
            <a:xfrm rot="-2652023">
              <a:off x="2726675" y="2518519"/>
              <a:ext cx="896403" cy="894728"/>
            </a:xfrm>
            <a:custGeom>
              <a:avLst/>
              <a:gdLst/>
              <a:ahLst/>
              <a:cxnLst/>
              <a:rect l="l" t="t" r="r" b="b"/>
              <a:pathLst>
                <a:path w="20335" h="20297" extrusionOk="0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7"/>
            <p:cNvSpPr/>
            <p:nvPr/>
          </p:nvSpPr>
          <p:spPr>
            <a:xfrm rot="-2652023">
              <a:off x="2578509" y="3220584"/>
              <a:ext cx="262419" cy="167908"/>
            </a:xfrm>
            <a:custGeom>
              <a:avLst/>
              <a:gdLst/>
              <a:ahLst/>
              <a:cxnLst/>
              <a:rect l="l" t="t" r="r" b="b"/>
              <a:pathLst>
                <a:path w="5953" h="3809" extrusionOk="0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7"/>
            <p:cNvSpPr/>
            <p:nvPr/>
          </p:nvSpPr>
          <p:spPr>
            <a:xfrm rot="-2652023">
              <a:off x="3148126" y="3290007"/>
              <a:ext cx="91337" cy="105973"/>
            </a:xfrm>
            <a:custGeom>
              <a:avLst/>
              <a:gdLst/>
              <a:ahLst/>
              <a:cxnLst/>
              <a:rect l="l" t="t" r="r" b="b"/>
              <a:pathLst>
                <a:path w="2072" h="2404" extrusionOk="0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7"/>
            <p:cNvSpPr/>
            <p:nvPr/>
          </p:nvSpPr>
          <p:spPr>
            <a:xfrm rot="-2652023">
              <a:off x="2617294" y="2504781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7"/>
            <p:cNvSpPr/>
            <p:nvPr/>
          </p:nvSpPr>
          <p:spPr>
            <a:xfrm rot="-2652023">
              <a:off x="3486057" y="2571567"/>
              <a:ext cx="192373" cy="130394"/>
            </a:xfrm>
            <a:custGeom>
              <a:avLst/>
              <a:gdLst/>
              <a:ahLst/>
              <a:cxnLst/>
              <a:rect l="l" t="t" r="r" b="b"/>
              <a:pathLst>
                <a:path w="4364" h="2958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7"/>
            <p:cNvSpPr/>
            <p:nvPr/>
          </p:nvSpPr>
          <p:spPr>
            <a:xfrm rot="-2652023">
              <a:off x="3518246" y="3196346"/>
              <a:ext cx="138549" cy="189067"/>
            </a:xfrm>
            <a:custGeom>
              <a:avLst/>
              <a:gdLst/>
              <a:ahLst/>
              <a:cxnLst/>
              <a:rect l="l" t="t" r="r" b="b"/>
              <a:pathLst>
                <a:path w="3143" h="4289" extrusionOk="0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7"/>
            <p:cNvSpPr/>
            <p:nvPr/>
          </p:nvSpPr>
          <p:spPr>
            <a:xfrm rot="-2652023">
              <a:off x="3136008" y="2542737"/>
              <a:ext cx="104342" cy="92924"/>
            </a:xfrm>
            <a:custGeom>
              <a:avLst/>
              <a:gdLst/>
              <a:ahLst/>
              <a:cxnLst/>
              <a:rect l="l" t="t" r="r" b="b"/>
              <a:pathLst>
                <a:path w="2367" h="2108" extrusionOk="0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7"/>
            <p:cNvSpPr/>
            <p:nvPr/>
          </p:nvSpPr>
          <p:spPr>
            <a:xfrm rot="-2652023">
              <a:off x="2583283" y="2545147"/>
              <a:ext cx="66872" cy="65241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7"/>
            <p:cNvSpPr/>
            <p:nvPr/>
          </p:nvSpPr>
          <p:spPr>
            <a:xfrm rot="-2652023">
              <a:off x="2591073" y="3325587"/>
              <a:ext cx="65197" cy="68503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7"/>
            <p:cNvSpPr/>
            <p:nvPr/>
          </p:nvSpPr>
          <p:spPr>
            <a:xfrm rot="-2652023">
              <a:off x="3708371" y="2828521"/>
              <a:ext cx="249415" cy="260788"/>
            </a:xfrm>
            <a:custGeom>
              <a:avLst/>
              <a:gdLst/>
              <a:ahLst/>
              <a:cxnLst/>
              <a:rect l="l" t="t" r="r" b="b"/>
              <a:pathLst>
                <a:path w="5658" h="5916" extrusionOk="0">
                  <a:moveTo>
                    <a:pt x="5177" y="1"/>
                  </a:moveTo>
                  <a:lnTo>
                    <a:pt x="1" y="5435"/>
                  </a:lnTo>
                  <a:lnTo>
                    <a:pt x="481" y="5916"/>
                  </a:lnTo>
                  <a:lnTo>
                    <a:pt x="5657" y="481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7"/>
            <p:cNvSpPr/>
            <p:nvPr/>
          </p:nvSpPr>
          <p:spPr>
            <a:xfrm rot="-2652023">
              <a:off x="2061143" y="3229940"/>
              <a:ext cx="100595" cy="174432"/>
            </a:xfrm>
            <a:custGeom>
              <a:avLst/>
              <a:gdLst/>
              <a:ahLst/>
              <a:cxnLst/>
              <a:rect l="l" t="t" r="r" b="b"/>
              <a:pathLst>
                <a:path w="2282" h="3957" extrusionOk="0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7"/>
            <p:cNvSpPr/>
            <p:nvPr/>
          </p:nvSpPr>
          <p:spPr>
            <a:xfrm rot="-2652023">
              <a:off x="2013353" y="2582608"/>
              <a:ext cx="187568" cy="81684"/>
            </a:xfrm>
            <a:custGeom>
              <a:avLst/>
              <a:gdLst/>
              <a:ahLst/>
              <a:cxnLst/>
              <a:rect l="l" t="t" r="r" b="b"/>
              <a:pathLst>
                <a:path w="4255" h="1853" extrusionOk="0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7"/>
            <p:cNvSpPr/>
            <p:nvPr/>
          </p:nvSpPr>
          <p:spPr>
            <a:xfrm rot="-2652023">
              <a:off x="1888915" y="2781699"/>
              <a:ext cx="378134" cy="384614"/>
            </a:xfrm>
            <a:custGeom>
              <a:avLst/>
              <a:gdLst/>
              <a:ahLst/>
              <a:cxnLst/>
              <a:rect l="l" t="t" r="r" b="b"/>
              <a:pathLst>
                <a:path w="8578" h="8725" extrusionOk="0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7"/>
            <p:cNvSpPr/>
            <p:nvPr/>
          </p:nvSpPr>
          <p:spPr>
            <a:xfrm rot="-2652023">
              <a:off x="2032003" y="2953854"/>
              <a:ext cx="45669" cy="39497"/>
            </a:xfrm>
            <a:custGeom>
              <a:avLst/>
              <a:gdLst/>
              <a:ahLst/>
              <a:cxnLst/>
              <a:rect l="l" t="t" r="r" b="b"/>
              <a:pathLst>
                <a:path w="1036" h="896" extrusionOk="0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7"/>
            <p:cNvSpPr/>
            <p:nvPr/>
          </p:nvSpPr>
          <p:spPr>
            <a:xfrm rot="-2652023">
              <a:off x="2026076" y="2975037"/>
              <a:ext cx="133700" cy="192373"/>
            </a:xfrm>
            <a:custGeom>
              <a:avLst/>
              <a:gdLst/>
              <a:ahLst/>
              <a:cxnLst/>
              <a:rect l="l" t="t" r="r" b="b"/>
              <a:pathLst>
                <a:path w="3033" h="4364" extrusionOk="0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7"/>
            <p:cNvSpPr/>
            <p:nvPr/>
          </p:nvSpPr>
          <p:spPr>
            <a:xfrm rot="-2652023">
              <a:off x="1996491" y="2805162"/>
              <a:ext cx="189111" cy="140224"/>
            </a:xfrm>
            <a:custGeom>
              <a:avLst/>
              <a:gdLst/>
              <a:ahLst/>
              <a:cxnLst/>
              <a:rect l="l" t="t" r="r" b="b"/>
              <a:pathLst>
                <a:path w="4290" h="3181" extrusionOk="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7"/>
            <p:cNvSpPr/>
            <p:nvPr/>
          </p:nvSpPr>
          <p:spPr>
            <a:xfrm rot="-2652023">
              <a:off x="2431815" y="3172671"/>
              <a:ext cx="70134" cy="133700"/>
            </a:xfrm>
            <a:custGeom>
              <a:avLst/>
              <a:gdLst/>
              <a:ahLst/>
              <a:cxnLst/>
              <a:rect l="l" t="t" r="r" b="b"/>
              <a:pathLst>
                <a:path w="1591" h="3033" extrusionOk="0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7"/>
            <p:cNvSpPr/>
            <p:nvPr/>
          </p:nvSpPr>
          <p:spPr>
            <a:xfrm rot="-2652023">
              <a:off x="2385741" y="3172050"/>
              <a:ext cx="70090" cy="133656"/>
            </a:xfrm>
            <a:custGeom>
              <a:avLst/>
              <a:gdLst/>
              <a:ahLst/>
              <a:cxnLst/>
              <a:rect l="l" t="t" r="r" b="b"/>
              <a:pathLst>
                <a:path w="1590" h="3032" extrusionOk="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7"/>
            <p:cNvSpPr/>
            <p:nvPr/>
          </p:nvSpPr>
          <p:spPr>
            <a:xfrm rot="-2652023">
              <a:off x="2338685" y="3173091"/>
              <a:ext cx="68503" cy="133700"/>
            </a:xfrm>
            <a:custGeom>
              <a:avLst/>
              <a:gdLst/>
              <a:ahLst/>
              <a:cxnLst/>
              <a:rect l="l" t="t" r="r" b="b"/>
              <a:pathLst>
                <a:path w="1554" h="3033" extrusionOk="0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7"/>
            <p:cNvSpPr/>
            <p:nvPr/>
          </p:nvSpPr>
          <p:spPr>
            <a:xfrm rot="-2652023">
              <a:off x="2398776" y="2664072"/>
              <a:ext cx="130438" cy="76658"/>
            </a:xfrm>
            <a:custGeom>
              <a:avLst/>
              <a:gdLst/>
              <a:ahLst/>
              <a:cxnLst/>
              <a:rect l="l" t="t" r="r" b="b"/>
              <a:pathLst>
                <a:path w="2959" h="1739" extrusionOk="0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7"/>
            <p:cNvSpPr/>
            <p:nvPr/>
          </p:nvSpPr>
          <p:spPr>
            <a:xfrm rot="-2652023">
              <a:off x="2352717" y="2663445"/>
              <a:ext cx="130394" cy="76658"/>
            </a:xfrm>
            <a:custGeom>
              <a:avLst/>
              <a:gdLst/>
              <a:ahLst/>
              <a:cxnLst/>
              <a:rect l="l" t="t" r="r" b="b"/>
              <a:pathLst>
                <a:path w="2958" h="1739" extrusionOk="0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7"/>
            <p:cNvSpPr/>
            <p:nvPr/>
          </p:nvSpPr>
          <p:spPr>
            <a:xfrm rot="-2652023">
              <a:off x="2305430" y="2663961"/>
              <a:ext cx="130438" cy="76614"/>
            </a:xfrm>
            <a:custGeom>
              <a:avLst/>
              <a:gdLst/>
              <a:ahLst/>
              <a:cxnLst/>
              <a:rect l="l" t="t" r="r" b="b"/>
              <a:pathLst>
                <a:path w="2959" h="1738" extrusionOk="0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7"/>
            <p:cNvSpPr/>
            <p:nvPr/>
          </p:nvSpPr>
          <p:spPr>
            <a:xfrm rot="-2652023">
              <a:off x="3709209" y="3176611"/>
              <a:ext cx="187436" cy="171170"/>
            </a:xfrm>
            <a:custGeom>
              <a:avLst/>
              <a:gdLst/>
              <a:ahLst/>
              <a:cxnLst/>
              <a:rect l="l" t="t" r="r" b="b"/>
              <a:pathLst>
                <a:path w="4252" h="3883" extrusionOk="0">
                  <a:moveTo>
                    <a:pt x="3512" y="0"/>
                  </a:moveTo>
                  <a:lnTo>
                    <a:pt x="0" y="2995"/>
                  </a:lnTo>
                  <a:lnTo>
                    <a:pt x="777" y="3882"/>
                  </a:lnTo>
                  <a:lnTo>
                    <a:pt x="4252" y="888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7"/>
            <p:cNvSpPr/>
            <p:nvPr/>
          </p:nvSpPr>
          <p:spPr>
            <a:xfrm rot="-2652023">
              <a:off x="3717329" y="2557709"/>
              <a:ext cx="166277" cy="190698"/>
            </a:xfrm>
            <a:custGeom>
              <a:avLst/>
              <a:gdLst/>
              <a:ahLst/>
              <a:cxnLst/>
              <a:rect l="l" t="t" r="r" b="b"/>
              <a:pathLst>
                <a:path w="3772" h="4326" extrusionOk="0">
                  <a:moveTo>
                    <a:pt x="2847" y="0"/>
                  </a:moveTo>
                  <a:lnTo>
                    <a:pt x="0" y="3623"/>
                  </a:lnTo>
                  <a:lnTo>
                    <a:pt x="888" y="4326"/>
                  </a:lnTo>
                  <a:lnTo>
                    <a:pt x="3771" y="703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7"/>
            <p:cNvSpPr/>
            <p:nvPr/>
          </p:nvSpPr>
          <p:spPr>
            <a:xfrm rot="-2652023">
              <a:off x="2006892" y="3393502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7"/>
            <p:cNvSpPr/>
            <p:nvPr/>
          </p:nvSpPr>
          <p:spPr>
            <a:xfrm rot="-2652023">
              <a:off x="1999408" y="24866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7"/>
            <p:cNvSpPr/>
            <p:nvPr/>
          </p:nvSpPr>
          <p:spPr>
            <a:xfrm rot="-2652023">
              <a:off x="3648794" y="33832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7"/>
            <p:cNvSpPr/>
            <p:nvPr/>
          </p:nvSpPr>
          <p:spPr>
            <a:xfrm rot="-2652023">
              <a:off x="3642434" y="2473616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7"/>
            <p:cNvSpPr/>
            <p:nvPr/>
          </p:nvSpPr>
          <p:spPr>
            <a:xfrm rot="-2652023">
              <a:off x="1872414" y="1992233"/>
              <a:ext cx="1976892" cy="1944316"/>
            </a:xfrm>
            <a:custGeom>
              <a:avLst/>
              <a:gdLst/>
              <a:ahLst/>
              <a:cxnLst/>
              <a:rect l="l" t="t" r="r" b="b"/>
              <a:pathLst>
                <a:path w="44846" h="44107" extrusionOk="0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7"/>
            <p:cNvSpPr/>
            <p:nvPr/>
          </p:nvSpPr>
          <p:spPr>
            <a:xfrm rot="-2652023">
              <a:off x="1920837" y="2035089"/>
              <a:ext cx="1882381" cy="1856328"/>
            </a:xfrm>
            <a:custGeom>
              <a:avLst/>
              <a:gdLst/>
              <a:ahLst/>
              <a:cxnLst/>
              <a:rect l="l" t="t" r="r" b="b"/>
              <a:pathLst>
                <a:path w="42702" h="42111" extrusionOk="0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7"/>
            <p:cNvSpPr/>
            <p:nvPr/>
          </p:nvSpPr>
          <p:spPr>
            <a:xfrm rot="-2652023">
              <a:off x="1917952" y="2175296"/>
              <a:ext cx="1598803" cy="1577643"/>
            </a:xfrm>
            <a:custGeom>
              <a:avLst/>
              <a:gdLst/>
              <a:ahLst/>
              <a:cxnLst/>
              <a:rect l="l" t="t" r="r" b="b"/>
              <a:pathLst>
                <a:path w="36269" h="35789" extrusionOk="0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7"/>
            <p:cNvSpPr/>
            <p:nvPr/>
          </p:nvSpPr>
          <p:spPr>
            <a:xfrm rot="-2652023">
              <a:off x="1952974" y="2504083"/>
              <a:ext cx="919194" cy="912714"/>
            </a:xfrm>
            <a:custGeom>
              <a:avLst/>
              <a:gdLst/>
              <a:ahLst/>
              <a:cxnLst/>
              <a:rect l="l" t="t" r="r" b="b"/>
              <a:pathLst>
                <a:path w="20852" h="20705" extrusionOk="0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7"/>
            <p:cNvSpPr/>
            <p:nvPr/>
          </p:nvSpPr>
          <p:spPr>
            <a:xfrm rot="-2652023">
              <a:off x="2258452" y="2306582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7"/>
            <p:cNvSpPr/>
            <p:nvPr/>
          </p:nvSpPr>
          <p:spPr>
            <a:xfrm rot="-2652023">
              <a:off x="2525632" y="2515931"/>
              <a:ext cx="896359" cy="893141"/>
            </a:xfrm>
            <a:custGeom>
              <a:avLst/>
              <a:gdLst/>
              <a:ahLst/>
              <a:cxnLst/>
              <a:rect l="l" t="t" r="r" b="b"/>
              <a:pathLst>
                <a:path w="20334" h="20261" extrusionOk="0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7"/>
            <p:cNvSpPr/>
            <p:nvPr/>
          </p:nvSpPr>
          <p:spPr>
            <a:xfrm rot="-2652023">
              <a:off x="2376043" y="3216986"/>
              <a:ext cx="264050" cy="169539"/>
            </a:xfrm>
            <a:custGeom>
              <a:avLst/>
              <a:gdLst/>
              <a:ahLst/>
              <a:cxnLst/>
              <a:rect l="l" t="t" r="r" b="b"/>
              <a:pathLst>
                <a:path w="5990" h="3846" extrusionOk="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7"/>
            <p:cNvSpPr/>
            <p:nvPr/>
          </p:nvSpPr>
          <p:spPr>
            <a:xfrm rot="-2652023">
              <a:off x="2946267" y="3287795"/>
              <a:ext cx="92924" cy="105973"/>
            </a:xfrm>
            <a:custGeom>
              <a:avLst/>
              <a:gdLst/>
              <a:ahLst/>
              <a:cxnLst/>
              <a:rect l="l" t="t" r="r" b="b"/>
              <a:pathLst>
                <a:path w="2108" h="2404" extrusionOk="0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7"/>
            <p:cNvSpPr/>
            <p:nvPr/>
          </p:nvSpPr>
          <p:spPr>
            <a:xfrm rot="-2652023">
              <a:off x="2415691" y="2500815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7"/>
            <p:cNvSpPr/>
            <p:nvPr/>
          </p:nvSpPr>
          <p:spPr>
            <a:xfrm rot="-2652023">
              <a:off x="3284677" y="2568148"/>
              <a:ext cx="190698" cy="130438"/>
            </a:xfrm>
            <a:custGeom>
              <a:avLst/>
              <a:gdLst/>
              <a:ahLst/>
              <a:cxnLst/>
              <a:rect l="l" t="t" r="r" b="b"/>
              <a:pathLst>
                <a:path w="4326" h="2959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7"/>
            <p:cNvSpPr/>
            <p:nvPr/>
          </p:nvSpPr>
          <p:spPr>
            <a:xfrm rot="-2652023">
              <a:off x="3317765" y="3193511"/>
              <a:ext cx="138549" cy="189111"/>
            </a:xfrm>
            <a:custGeom>
              <a:avLst/>
              <a:gdLst/>
              <a:ahLst/>
              <a:cxnLst/>
              <a:rect l="l" t="t" r="r" b="b"/>
              <a:pathLst>
                <a:path w="3143" h="4290" extrusionOk="0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7"/>
            <p:cNvSpPr/>
            <p:nvPr/>
          </p:nvSpPr>
          <p:spPr>
            <a:xfrm rot="-2652023">
              <a:off x="2935205" y="2540740"/>
              <a:ext cx="102711" cy="91293"/>
            </a:xfrm>
            <a:custGeom>
              <a:avLst/>
              <a:gdLst/>
              <a:ahLst/>
              <a:cxnLst/>
              <a:rect l="l" t="t" r="r" b="b"/>
              <a:pathLst>
                <a:path w="2330" h="2071" extrusionOk="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7"/>
            <p:cNvSpPr/>
            <p:nvPr/>
          </p:nvSpPr>
          <p:spPr>
            <a:xfrm rot="-2652023">
              <a:off x="2382770" y="2542387"/>
              <a:ext cx="66872" cy="65197"/>
            </a:xfrm>
            <a:custGeom>
              <a:avLst/>
              <a:gdLst/>
              <a:ahLst/>
              <a:cxnLst/>
              <a:rect l="l" t="t" r="r" b="b"/>
              <a:pathLst>
                <a:path w="1517" h="1479" extrusionOk="0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7"/>
            <p:cNvSpPr/>
            <p:nvPr/>
          </p:nvSpPr>
          <p:spPr>
            <a:xfrm rot="-2652023">
              <a:off x="2352863" y="2415454"/>
              <a:ext cx="153228" cy="114877"/>
            </a:xfrm>
            <a:custGeom>
              <a:avLst/>
              <a:gdLst/>
              <a:ahLst/>
              <a:cxnLst/>
              <a:rect l="l" t="t" r="r" b="b"/>
              <a:pathLst>
                <a:path w="3476" h="2606" extrusionOk="0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7"/>
            <p:cNvSpPr/>
            <p:nvPr/>
          </p:nvSpPr>
          <p:spPr>
            <a:xfrm rot="-2652023">
              <a:off x="2388801" y="3324142"/>
              <a:ext cx="65241" cy="66872"/>
            </a:xfrm>
            <a:custGeom>
              <a:avLst/>
              <a:gdLst/>
              <a:ahLst/>
              <a:cxnLst/>
              <a:rect l="l" t="t" r="r" b="b"/>
              <a:pathLst>
                <a:path w="1480" h="1517" extrusionOk="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7"/>
            <p:cNvSpPr/>
            <p:nvPr/>
          </p:nvSpPr>
          <p:spPr>
            <a:xfrm rot="-2652023">
              <a:off x="2377252" y="3395667"/>
              <a:ext cx="117390" cy="145338"/>
            </a:xfrm>
            <a:custGeom>
              <a:avLst/>
              <a:gdLst/>
              <a:ahLst/>
              <a:cxnLst/>
              <a:rect l="l" t="t" r="r" b="b"/>
              <a:pathLst>
                <a:path w="2663" h="3297" extrusionOk="0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7"/>
            <p:cNvSpPr/>
            <p:nvPr/>
          </p:nvSpPr>
          <p:spPr>
            <a:xfrm rot="-2652023">
              <a:off x="3704081" y="2829303"/>
              <a:ext cx="251002" cy="259157"/>
            </a:xfrm>
            <a:custGeom>
              <a:avLst/>
              <a:gdLst/>
              <a:ahLst/>
              <a:cxnLst/>
              <a:rect l="l" t="t" r="r" b="b"/>
              <a:pathLst>
                <a:path w="5694" h="5879" extrusionOk="0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7"/>
            <p:cNvSpPr/>
            <p:nvPr/>
          </p:nvSpPr>
          <p:spPr>
            <a:xfrm rot="-2652023">
              <a:off x="1860278" y="3227899"/>
              <a:ext cx="98743" cy="172977"/>
            </a:xfrm>
            <a:custGeom>
              <a:avLst/>
              <a:gdLst/>
              <a:ahLst/>
              <a:cxnLst/>
              <a:rect l="l" t="t" r="r" b="b"/>
              <a:pathLst>
                <a:path w="2240" h="3924" extrusionOk="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7"/>
            <p:cNvSpPr/>
            <p:nvPr/>
          </p:nvSpPr>
          <p:spPr>
            <a:xfrm rot="-2652023">
              <a:off x="1811759" y="2578728"/>
              <a:ext cx="187392" cy="81728"/>
            </a:xfrm>
            <a:custGeom>
              <a:avLst/>
              <a:gdLst/>
              <a:ahLst/>
              <a:cxnLst/>
              <a:rect l="l" t="t" r="r" b="b"/>
              <a:pathLst>
                <a:path w="4251" h="1854" extrusionOk="0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7"/>
            <p:cNvSpPr/>
            <p:nvPr/>
          </p:nvSpPr>
          <p:spPr>
            <a:xfrm rot="-2652023">
              <a:off x="1686342" y="2779071"/>
              <a:ext cx="379765" cy="384085"/>
            </a:xfrm>
            <a:custGeom>
              <a:avLst/>
              <a:gdLst/>
              <a:ahLst/>
              <a:cxnLst/>
              <a:rect l="l" t="t" r="r" b="b"/>
              <a:pathLst>
                <a:path w="8615" h="8713" extrusionOk="0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7"/>
            <p:cNvSpPr/>
            <p:nvPr/>
          </p:nvSpPr>
          <p:spPr>
            <a:xfrm rot="-2652023">
              <a:off x="1831131" y="2951400"/>
              <a:ext cx="44082" cy="38748"/>
            </a:xfrm>
            <a:custGeom>
              <a:avLst/>
              <a:gdLst/>
              <a:ahLst/>
              <a:cxnLst/>
              <a:rect l="l" t="t" r="r" b="b"/>
              <a:pathLst>
                <a:path w="1000" h="879" extrusionOk="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7"/>
            <p:cNvSpPr/>
            <p:nvPr/>
          </p:nvSpPr>
          <p:spPr>
            <a:xfrm rot="-2652023">
              <a:off x="1823626" y="2971415"/>
              <a:ext cx="135331" cy="193960"/>
            </a:xfrm>
            <a:custGeom>
              <a:avLst/>
              <a:gdLst/>
              <a:ahLst/>
              <a:cxnLst/>
              <a:rect l="l" t="t" r="r" b="b"/>
              <a:pathLst>
                <a:path w="3070" h="4400" extrusionOk="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7"/>
            <p:cNvSpPr/>
            <p:nvPr/>
          </p:nvSpPr>
          <p:spPr>
            <a:xfrm rot="-2652023">
              <a:off x="1793488" y="2801765"/>
              <a:ext cx="190742" cy="140224"/>
            </a:xfrm>
            <a:custGeom>
              <a:avLst/>
              <a:gdLst/>
              <a:ahLst/>
              <a:cxnLst/>
              <a:rect l="l" t="t" r="r" b="b"/>
              <a:pathLst>
                <a:path w="4327" h="3181" extrusionOk="0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7"/>
            <p:cNvSpPr/>
            <p:nvPr/>
          </p:nvSpPr>
          <p:spPr>
            <a:xfrm rot="-2652023">
              <a:off x="2231003" y="3170696"/>
              <a:ext cx="68459" cy="132025"/>
            </a:xfrm>
            <a:custGeom>
              <a:avLst/>
              <a:gdLst/>
              <a:ahLst/>
              <a:cxnLst/>
              <a:rect l="l" t="t" r="r" b="b"/>
              <a:pathLst>
                <a:path w="1553" h="2995" extrusionOk="0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7"/>
            <p:cNvSpPr/>
            <p:nvPr/>
          </p:nvSpPr>
          <p:spPr>
            <a:xfrm rot="-2652023">
              <a:off x="2184885" y="3170031"/>
              <a:ext cx="68503" cy="132069"/>
            </a:xfrm>
            <a:custGeom>
              <a:avLst/>
              <a:gdLst/>
              <a:ahLst/>
              <a:cxnLst/>
              <a:rect l="l" t="t" r="r" b="b"/>
              <a:pathLst>
                <a:path w="1554" h="2996" extrusionOk="0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7"/>
            <p:cNvSpPr/>
            <p:nvPr/>
          </p:nvSpPr>
          <p:spPr>
            <a:xfrm rot="-2652023">
              <a:off x="2136235" y="3171100"/>
              <a:ext cx="70134" cy="132025"/>
            </a:xfrm>
            <a:custGeom>
              <a:avLst/>
              <a:gdLst/>
              <a:ahLst/>
              <a:cxnLst/>
              <a:rect l="l" t="t" r="r" b="b"/>
              <a:pathLst>
                <a:path w="1591" h="2995" extrusionOk="0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7"/>
            <p:cNvSpPr/>
            <p:nvPr/>
          </p:nvSpPr>
          <p:spPr>
            <a:xfrm rot="-2652023">
              <a:off x="2197748" y="2661522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7"/>
            <p:cNvSpPr/>
            <p:nvPr/>
          </p:nvSpPr>
          <p:spPr>
            <a:xfrm rot="-2652023">
              <a:off x="2151630" y="2660901"/>
              <a:ext cx="130438" cy="74983"/>
            </a:xfrm>
            <a:custGeom>
              <a:avLst/>
              <a:gdLst/>
              <a:ahLst/>
              <a:cxnLst/>
              <a:rect l="l" t="t" r="r" b="b"/>
              <a:pathLst>
                <a:path w="2959" h="1701" extrusionOk="0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7"/>
            <p:cNvSpPr/>
            <p:nvPr/>
          </p:nvSpPr>
          <p:spPr>
            <a:xfrm rot="-2652023">
              <a:off x="2103217" y="2662510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7"/>
            <p:cNvSpPr/>
            <p:nvPr/>
          </p:nvSpPr>
          <p:spPr>
            <a:xfrm rot="-2652023">
              <a:off x="3706244" y="3175163"/>
              <a:ext cx="187480" cy="172801"/>
            </a:xfrm>
            <a:custGeom>
              <a:avLst/>
              <a:gdLst/>
              <a:ahLst/>
              <a:cxnLst/>
              <a:rect l="l" t="t" r="r" b="b"/>
              <a:pathLst>
                <a:path w="4253" h="3920" extrusionOk="0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7"/>
            <p:cNvSpPr/>
            <p:nvPr/>
          </p:nvSpPr>
          <p:spPr>
            <a:xfrm rot="-2652023">
              <a:off x="3713816" y="2558776"/>
              <a:ext cx="166277" cy="190742"/>
            </a:xfrm>
            <a:custGeom>
              <a:avLst/>
              <a:gdLst/>
              <a:ahLst/>
              <a:cxnLst/>
              <a:rect l="l" t="t" r="r" b="b"/>
              <a:pathLst>
                <a:path w="3772" h="4327" extrusionOk="0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38"/>
          <p:cNvGrpSpPr/>
          <p:nvPr/>
        </p:nvGrpSpPr>
        <p:grpSpPr>
          <a:xfrm>
            <a:off x="7937432" y="257042"/>
            <a:ext cx="973137" cy="477034"/>
            <a:chOff x="6870075" y="2926700"/>
            <a:chExt cx="3147275" cy="1542800"/>
          </a:xfrm>
        </p:grpSpPr>
        <p:sp>
          <p:nvSpPr>
            <p:cNvPr id="285" name="Google Shape;285;p38"/>
            <p:cNvSpPr/>
            <p:nvPr/>
          </p:nvSpPr>
          <p:spPr>
            <a:xfrm>
              <a:off x="6870075" y="3041775"/>
              <a:ext cx="3023025" cy="1427725"/>
            </a:xfrm>
            <a:custGeom>
              <a:avLst/>
              <a:gdLst/>
              <a:ahLst/>
              <a:cxnLst/>
              <a:rect l="l" t="t" r="r" b="b"/>
              <a:pathLst>
                <a:path w="120921" h="57109" extrusionOk="0">
                  <a:moveTo>
                    <a:pt x="9908" y="1"/>
                  </a:moveTo>
                  <a:cubicBezTo>
                    <a:pt x="9007" y="1"/>
                    <a:pt x="8240" y="501"/>
                    <a:pt x="7840" y="1335"/>
                  </a:cubicBezTo>
                  <a:lnTo>
                    <a:pt x="7606" y="1902"/>
                  </a:lnTo>
                  <a:lnTo>
                    <a:pt x="7306" y="1902"/>
                  </a:lnTo>
                  <a:cubicBezTo>
                    <a:pt x="7106" y="1569"/>
                    <a:pt x="6739" y="1335"/>
                    <a:pt x="6305" y="1335"/>
                  </a:cubicBezTo>
                  <a:lnTo>
                    <a:pt x="1602" y="1335"/>
                  </a:lnTo>
                  <a:cubicBezTo>
                    <a:pt x="935" y="1335"/>
                    <a:pt x="334" y="1902"/>
                    <a:pt x="334" y="2603"/>
                  </a:cubicBezTo>
                  <a:lnTo>
                    <a:pt x="334" y="3970"/>
                  </a:lnTo>
                  <a:cubicBezTo>
                    <a:pt x="134" y="4171"/>
                    <a:pt x="1" y="4638"/>
                    <a:pt x="1" y="5138"/>
                  </a:cubicBezTo>
                  <a:cubicBezTo>
                    <a:pt x="1" y="5638"/>
                    <a:pt x="134" y="6105"/>
                    <a:pt x="334" y="6305"/>
                  </a:cubicBezTo>
                  <a:lnTo>
                    <a:pt x="334" y="50804"/>
                  </a:lnTo>
                  <a:cubicBezTo>
                    <a:pt x="134" y="51004"/>
                    <a:pt x="1" y="51471"/>
                    <a:pt x="1" y="51971"/>
                  </a:cubicBezTo>
                  <a:cubicBezTo>
                    <a:pt x="1" y="52472"/>
                    <a:pt x="134" y="52939"/>
                    <a:pt x="334" y="53139"/>
                  </a:cubicBezTo>
                  <a:lnTo>
                    <a:pt x="334" y="54507"/>
                  </a:lnTo>
                  <a:cubicBezTo>
                    <a:pt x="334" y="55174"/>
                    <a:pt x="901" y="55774"/>
                    <a:pt x="1602" y="55774"/>
                  </a:cubicBezTo>
                  <a:lnTo>
                    <a:pt x="6305" y="55774"/>
                  </a:lnTo>
                  <a:cubicBezTo>
                    <a:pt x="6739" y="55774"/>
                    <a:pt x="7106" y="55574"/>
                    <a:pt x="7306" y="55240"/>
                  </a:cubicBezTo>
                  <a:lnTo>
                    <a:pt x="7606" y="55240"/>
                  </a:lnTo>
                  <a:lnTo>
                    <a:pt x="7840" y="55774"/>
                  </a:lnTo>
                  <a:cubicBezTo>
                    <a:pt x="8240" y="56575"/>
                    <a:pt x="9007" y="57108"/>
                    <a:pt x="9908" y="57108"/>
                  </a:cubicBezTo>
                  <a:lnTo>
                    <a:pt x="32023" y="57108"/>
                  </a:lnTo>
                  <a:cubicBezTo>
                    <a:pt x="32924" y="57108"/>
                    <a:pt x="33691" y="56608"/>
                    <a:pt x="34092" y="55774"/>
                  </a:cubicBezTo>
                  <a:lnTo>
                    <a:pt x="34292" y="55274"/>
                  </a:lnTo>
                  <a:lnTo>
                    <a:pt x="39696" y="55274"/>
                  </a:lnTo>
                  <a:cubicBezTo>
                    <a:pt x="39762" y="55641"/>
                    <a:pt x="40096" y="55941"/>
                    <a:pt x="40463" y="55941"/>
                  </a:cubicBezTo>
                  <a:lnTo>
                    <a:pt x="83360" y="55941"/>
                  </a:lnTo>
                  <a:cubicBezTo>
                    <a:pt x="83727" y="55941"/>
                    <a:pt x="84061" y="55641"/>
                    <a:pt x="84094" y="55274"/>
                  </a:cubicBezTo>
                  <a:lnTo>
                    <a:pt x="86929" y="55274"/>
                  </a:lnTo>
                  <a:lnTo>
                    <a:pt x="87163" y="55774"/>
                  </a:lnTo>
                  <a:cubicBezTo>
                    <a:pt x="87530" y="56575"/>
                    <a:pt x="88330" y="57108"/>
                    <a:pt x="89198" y="57108"/>
                  </a:cubicBezTo>
                  <a:lnTo>
                    <a:pt x="111347" y="57108"/>
                  </a:lnTo>
                  <a:cubicBezTo>
                    <a:pt x="112214" y="57108"/>
                    <a:pt x="113015" y="56608"/>
                    <a:pt x="113382" y="55774"/>
                  </a:cubicBezTo>
                  <a:lnTo>
                    <a:pt x="113582" y="55307"/>
                  </a:lnTo>
                  <a:cubicBezTo>
                    <a:pt x="113782" y="55574"/>
                    <a:pt x="114115" y="55741"/>
                    <a:pt x="114516" y="55741"/>
                  </a:cubicBezTo>
                  <a:lnTo>
                    <a:pt x="119219" y="55741"/>
                  </a:lnTo>
                  <a:cubicBezTo>
                    <a:pt x="119886" y="55741"/>
                    <a:pt x="120453" y="55174"/>
                    <a:pt x="120453" y="54473"/>
                  </a:cubicBezTo>
                  <a:lnTo>
                    <a:pt x="120453" y="50671"/>
                  </a:lnTo>
                  <a:cubicBezTo>
                    <a:pt x="120720" y="50637"/>
                    <a:pt x="120920" y="50437"/>
                    <a:pt x="120920" y="50170"/>
                  </a:cubicBezTo>
                  <a:lnTo>
                    <a:pt x="120920" y="48803"/>
                  </a:lnTo>
                  <a:lnTo>
                    <a:pt x="120920" y="42932"/>
                  </a:lnTo>
                  <a:cubicBezTo>
                    <a:pt x="120920" y="42665"/>
                    <a:pt x="120720" y="42465"/>
                    <a:pt x="120453" y="42431"/>
                  </a:cubicBezTo>
                  <a:lnTo>
                    <a:pt x="120453" y="14711"/>
                  </a:lnTo>
                  <a:cubicBezTo>
                    <a:pt x="120720" y="14645"/>
                    <a:pt x="120920" y="14445"/>
                    <a:pt x="120920" y="14211"/>
                  </a:cubicBezTo>
                  <a:lnTo>
                    <a:pt x="120920" y="8307"/>
                  </a:lnTo>
                  <a:lnTo>
                    <a:pt x="120920" y="6906"/>
                  </a:lnTo>
                  <a:cubicBezTo>
                    <a:pt x="120920" y="6639"/>
                    <a:pt x="120753" y="6439"/>
                    <a:pt x="120520" y="6439"/>
                  </a:cubicBezTo>
                  <a:lnTo>
                    <a:pt x="120520" y="2636"/>
                  </a:lnTo>
                  <a:cubicBezTo>
                    <a:pt x="120520" y="1969"/>
                    <a:pt x="119986" y="1402"/>
                    <a:pt x="119252" y="1402"/>
                  </a:cubicBezTo>
                  <a:lnTo>
                    <a:pt x="114549" y="1402"/>
                  </a:lnTo>
                  <a:cubicBezTo>
                    <a:pt x="114182" y="1402"/>
                    <a:pt x="113849" y="1569"/>
                    <a:pt x="113648" y="1802"/>
                  </a:cubicBezTo>
                  <a:lnTo>
                    <a:pt x="113415" y="1335"/>
                  </a:lnTo>
                  <a:cubicBezTo>
                    <a:pt x="113048" y="568"/>
                    <a:pt x="112247" y="1"/>
                    <a:pt x="111380" y="1"/>
                  </a:cubicBezTo>
                  <a:lnTo>
                    <a:pt x="89231" y="1"/>
                  </a:lnTo>
                  <a:cubicBezTo>
                    <a:pt x="88364" y="1"/>
                    <a:pt x="87563" y="501"/>
                    <a:pt x="87196" y="1335"/>
                  </a:cubicBezTo>
                  <a:lnTo>
                    <a:pt x="86996" y="1836"/>
                  </a:lnTo>
                  <a:lnTo>
                    <a:pt x="84161" y="1836"/>
                  </a:lnTo>
                  <a:cubicBezTo>
                    <a:pt x="84127" y="1469"/>
                    <a:pt x="83794" y="1168"/>
                    <a:pt x="83393" y="1168"/>
                  </a:cubicBezTo>
                  <a:lnTo>
                    <a:pt x="40463" y="1168"/>
                  </a:lnTo>
                  <a:cubicBezTo>
                    <a:pt x="40096" y="1168"/>
                    <a:pt x="39729" y="1469"/>
                    <a:pt x="39696" y="1836"/>
                  </a:cubicBezTo>
                  <a:lnTo>
                    <a:pt x="34292" y="1836"/>
                  </a:lnTo>
                  <a:lnTo>
                    <a:pt x="34092" y="1335"/>
                  </a:lnTo>
                  <a:cubicBezTo>
                    <a:pt x="33691" y="568"/>
                    <a:pt x="32924" y="1"/>
                    <a:pt x="3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8"/>
            <p:cNvSpPr/>
            <p:nvPr/>
          </p:nvSpPr>
          <p:spPr>
            <a:xfrm>
              <a:off x="7986700" y="2955900"/>
              <a:ext cx="1110000" cy="45050"/>
            </a:xfrm>
            <a:custGeom>
              <a:avLst/>
              <a:gdLst/>
              <a:ahLst/>
              <a:cxnLst/>
              <a:rect l="l" t="t" r="r" b="b"/>
              <a:pathLst>
                <a:path w="44400" h="1802" extrusionOk="0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lnTo>
                    <a:pt x="1" y="1034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34"/>
                  </a:cubicBezTo>
                  <a:lnTo>
                    <a:pt x="44399" y="734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8"/>
            <p:cNvSpPr/>
            <p:nvPr/>
          </p:nvSpPr>
          <p:spPr>
            <a:xfrm>
              <a:off x="7829100" y="2972575"/>
              <a:ext cx="1403525" cy="112600"/>
            </a:xfrm>
            <a:custGeom>
              <a:avLst/>
              <a:gdLst/>
              <a:ahLst/>
              <a:cxnLst/>
              <a:rect l="l" t="t" r="r" b="b"/>
              <a:pathLst>
                <a:path w="56141" h="4504" extrusionOk="0">
                  <a:moveTo>
                    <a:pt x="0" y="0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8"/>
            <p:cNvSpPr/>
            <p:nvPr/>
          </p:nvSpPr>
          <p:spPr>
            <a:xfrm>
              <a:off x="7986700" y="4279350"/>
              <a:ext cx="1110000" cy="45050"/>
            </a:xfrm>
            <a:custGeom>
              <a:avLst/>
              <a:gdLst/>
              <a:ahLst/>
              <a:cxnLst/>
              <a:rect l="l" t="t" r="r" b="b"/>
              <a:pathLst>
                <a:path w="44400" h="1802" extrusionOk="0">
                  <a:moveTo>
                    <a:pt x="735" y="0"/>
                  </a:moveTo>
                  <a:cubicBezTo>
                    <a:pt x="334" y="0"/>
                    <a:pt x="1" y="334"/>
                    <a:pt x="1" y="767"/>
                  </a:cubicBezTo>
                  <a:lnTo>
                    <a:pt x="1" y="1067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67"/>
                  </a:cubicBezTo>
                  <a:lnTo>
                    <a:pt x="44399" y="767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8"/>
            <p:cNvSpPr/>
            <p:nvPr/>
          </p:nvSpPr>
          <p:spPr>
            <a:xfrm>
              <a:off x="7829100" y="4195100"/>
              <a:ext cx="1403525" cy="112625"/>
            </a:xfrm>
            <a:custGeom>
              <a:avLst/>
              <a:gdLst/>
              <a:ahLst/>
              <a:cxnLst/>
              <a:rect l="l" t="t" r="r" b="b"/>
              <a:pathLst>
                <a:path w="56141" h="4505" extrusionOk="0">
                  <a:moveTo>
                    <a:pt x="0" y="1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8"/>
            <p:cNvSpPr/>
            <p:nvPr/>
          </p:nvSpPr>
          <p:spPr>
            <a:xfrm>
              <a:off x="9986475" y="3085975"/>
              <a:ext cx="30875" cy="207675"/>
            </a:xfrm>
            <a:custGeom>
              <a:avLst/>
              <a:gdLst/>
              <a:ahLst/>
              <a:cxnLst/>
              <a:rect l="l" t="t" r="r" b="b"/>
              <a:pathLst>
                <a:path w="1235" h="8307" extrusionOk="0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7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8"/>
            <p:cNvSpPr/>
            <p:nvPr/>
          </p:nvSpPr>
          <p:spPr>
            <a:xfrm>
              <a:off x="9986475" y="3085975"/>
              <a:ext cx="30875" cy="48400"/>
            </a:xfrm>
            <a:custGeom>
              <a:avLst/>
              <a:gdLst/>
              <a:ahLst/>
              <a:cxnLst/>
              <a:rect l="l" t="t" r="r" b="b"/>
              <a:pathLst>
                <a:path w="1235" h="1936" extrusionOk="0">
                  <a:moveTo>
                    <a:pt x="0" y="1"/>
                  </a:moveTo>
                  <a:lnTo>
                    <a:pt x="0" y="1936"/>
                  </a:lnTo>
                  <a:lnTo>
                    <a:pt x="1234" y="1936"/>
                  </a:ln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8"/>
            <p:cNvSpPr/>
            <p:nvPr/>
          </p:nvSpPr>
          <p:spPr>
            <a:xfrm>
              <a:off x="9986475" y="3986625"/>
              <a:ext cx="30875" cy="207675"/>
            </a:xfrm>
            <a:custGeom>
              <a:avLst/>
              <a:gdLst/>
              <a:ahLst/>
              <a:cxnLst/>
              <a:rect l="l" t="t" r="r" b="b"/>
              <a:pathLst>
                <a:path w="1235" h="8307" extrusionOk="0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6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8"/>
            <p:cNvSpPr/>
            <p:nvPr/>
          </p:nvSpPr>
          <p:spPr>
            <a:xfrm>
              <a:off x="9986475" y="4145900"/>
              <a:ext cx="30875" cy="48400"/>
            </a:xfrm>
            <a:custGeom>
              <a:avLst/>
              <a:gdLst/>
              <a:ahLst/>
              <a:cxnLst/>
              <a:rect l="l" t="t" r="r" b="b"/>
              <a:pathLst>
                <a:path w="1235" h="1936" extrusionOk="0">
                  <a:moveTo>
                    <a:pt x="0" y="1"/>
                  </a:moveTo>
                  <a:lnTo>
                    <a:pt x="0" y="1936"/>
                  </a:lnTo>
                  <a:lnTo>
                    <a:pt x="734" y="1936"/>
                  </a:lnTo>
                  <a:cubicBezTo>
                    <a:pt x="1034" y="1936"/>
                    <a:pt x="1234" y="1735"/>
                    <a:pt x="1234" y="1435"/>
                  </a:cubicBezTo>
                  <a:lnTo>
                    <a:pt x="1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8"/>
            <p:cNvSpPr/>
            <p:nvPr/>
          </p:nvSpPr>
          <p:spPr>
            <a:xfrm>
              <a:off x="9144200" y="2926700"/>
              <a:ext cx="714700" cy="97600"/>
            </a:xfrm>
            <a:custGeom>
              <a:avLst/>
              <a:gdLst/>
              <a:ahLst/>
              <a:cxnLst/>
              <a:rect l="l" t="t" r="r" b="b"/>
              <a:pathLst>
                <a:path w="28588" h="3904" extrusionOk="0">
                  <a:moveTo>
                    <a:pt x="3236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3" y="534"/>
                    <a:pt x="26253" y="1"/>
                    <a:pt x="2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8"/>
            <p:cNvSpPr/>
            <p:nvPr/>
          </p:nvSpPr>
          <p:spPr>
            <a:xfrm>
              <a:off x="9142525" y="4254325"/>
              <a:ext cx="713875" cy="98425"/>
            </a:xfrm>
            <a:custGeom>
              <a:avLst/>
              <a:gdLst/>
              <a:ahLst/>
              <a:cxnLst/>
              <a:rect l="l" t="t" r="r" b="b"/>
              <a:pathLst>
                <a:path w="28555" h="3937" extrusionOk="0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8"/>
            <p:cNvSpPr/>
            <p:nvPr/>
          </p:nvSpPr>
          <p:spPr>
            <a:xfrm>
              <a:off x="9825525" y="2960050"/>
              <a:ext cx="180150" cy="1359350"/>
            </a:xfrm>
            <a:custGeom>
              <a:avLst/>
              <a:gdLst/>
              <a:ahLst/>
              <a:cxnLst/>
              <a:rect l="l" t="t" r="r" b="b"/>
              <a:pathLst>
                <a:path w="7206" h="54374" extrusionOk="0">
                  <a:moveTo>
                    <a:pt x="1268" y="1"/>
                  </a:moveTo>
                  <a:cubicBezTo>
                    <a:pt x="601" y="1"/>
                    <a:pt x="0" y="535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68" y="54373"/>
                  </a:cubicBezTo>
                  <a:lnTo>
                    <a:pt x="5971" y="54373"/>
                  </a:lnTo>
                  <a:cubicBezTo>
                    <a:pt x="6672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2" y="1"/>
                    <a:pt x="5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9729625" y="2973400"/>
              <a:ext cx="261875" cy="1332650"/>
            </a:xfrm>
            <a:custGeom>
              <a:avLst/>
              <a:gdLst/>
              <a:ahLst/>
              <a:cxnLst/>
              <a:rect l="l" t="t" r="r" b="b"/>
              <a:pathLst>
                <a:path w="10475" h="53306" extrusionOk="0">
                  <a:moveTo>
                    <a:pt x="1268" y="1"/>
                  </a:moveTo>
                  <a:cubicBezTo>
                    <a:pt x="567" y="1"/>
                    <a:pt x="0" y="534"/>
                    <a:pt x="0" y="1235"/>
                  </a:cubicBezTo>
                  <a:lnTo>
                    <a:pt x="0" y="52038"/>
                  </a:lnTo>
                  <a:cubicBezTo>
                    <a:pt x="0" y="52705"/>
                    <a:pt x="534" y="53305"/>
                    <a:pt x="1268" y="53305"/>
                  </a:cubicBezTo>
                  <a:lnTo>
                    <a:pt x="9207" y="53305"/>
                  </a:lnTo>
                  <a:cubicBezTo>
                    <a:pt x="9874" y="53305"/>
                    <a:pt x="10474" y="52738"/>
                    <a:pt x="10474" y="52071"/>
                  </a:cubicBezTo>
                  <a:lnTo>
                    <a:pt x="10474" y="1235"/>
                  </a:lnTo>
                  <a:cubicBezTo>
                    <a:pt x="10474" y="568"/>
                    <a:pt x="9941" y="1"/>
                    <a:pt x="9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6991825" y="3021775"/>
              <a:ext cx="33375" cy="65900"/>
            </a:xfrm>
            <a:custGeom>
              <a:avLst/>
              <a:gdLst/>
              <a:ahLst/>
              <a:cxnLst/>
              <a:rect l="l" t="t" r="r" b="b"/>
              <a:pathLst>
                <a:path w="1335" h="2636" extrusionOk="0">
                  <a:moveTo>
                    <a:pt x="668" y="0"/>
                  </a:moveTo>
                  <a:cubicBezTo>
                    <a:pt x="301" y="0"/>
                    <a:pt x="1" y="601"/>
                    <a:pt x="1" y="1335"/>
                  </a:cubicBezTo>
                  <a:cubicBezTo>
                    <a:pt x="1" y="2069"/>
                    <a:pt x="301" y="2636"/>
                    <a:pt x="668" y="2636"/>
                  </a:cubicBezTo>
                  <a:cubicBezTo>
                    <a:pt x="1068" y="2636"/>
                    <a:pt x="1335" y="2035"/>
                    <a:pt x="1335" y="1335"/>
                  </a:cubicBezTo>
                  <a:cubicBezTo>
                    <a:pt x="1335" y="601"/>
                    <a:pt x="1068" y="34"/>
                    <a:pt x="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6991825" y="4191775"/>
              <a:ext cx="33375" cy="66750"/>
            </a:xfrm>
            <a:custGeom>
              <a:avLst/>
              <a:gdLst/>
              <a:ahLst/>
              <a:cxnLst/>
              <a:rect l="l" t="t" r="r" b="b"/>
              <a:pathLst>
                <a:path w="1335" h="2670" extrusionOk="0">
                  <a:moveTo>
                    <a:pt x="668" y="1"/>
                  </a:moveTo>
                  <a:cubicBezTo>
                    <a:pt x="301" y="1"/>
                    <a:pt x="1" y="601"/>
                    <a:pt x="1" y="1335"/>
                  </a:cubicBezTo>
                  <a:cubicBezTo>
                    <a:pt x="1" y="2102"/>
                    <a:pt x="301" y="2669"/>
                    <a:pt x="668" y="2669"/>
                  </a:cubicBezTo>
                  <a:cubicBezTo>
                    <a:pt x="1068" y="2669"/>
                    <a:pt x="1335" y="2069"/>
                    <a:pt x="1335" y="1335"/>
                  </a:cubicBezTo>
                  <a:cubicBezTo>
                    <a:pt x="1335" y="601"/>
                    <a:pt x="1068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>
              <a:off x="7160275" y="2926700"/>
              <a:ext cx="714700" cy="97600"/>
            </a:xfrm>
            <a:custGeom>
              <a:avLst/>
              <a:gdLst/>
              <a:ahLst/>
              <a:cxnLst/>
              <a:rect l="l" t="t" r="r" b="b"/>
              <a:pathLst>
                <a:path w="28588" h="3904" extrusionOk="0">
                  <a:moveTo>
                    <a:pt x="3237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4" y="534"/>
                    <a:pt x="26253" y="1"/>
                    <a:pt x="25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8"/>
            <p:cNvSpPr/>
            <p:nvPr/>
          </p:nvSpPr>
          <p:spPr>
            <a:xfrm>
              <a:off x="7160275" y="4254325"/>
              <a:ext cx="713875" cy="98425"/>
            </a:xfrm>
            <a:custGeom>
              <a:avLst/>
              <a:gdLst/>
              <a:ahLst/>
              <a:cxnLst/>
              <a:rect l="l" t="t" r="r" b="b"/>
              <a:pathLst>
                <a:path w="28555" h="3937" extrusionOk="0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7001850" y="2960050"/>
              <a:ext cx="180150" cy="1359350"/>
            </a:xfrm>
            <a:custGeom>
              <a:avLst/>
              <a:gdLst/>
              <a:ahLst/>
              <a:cxnLst/>
              <a:rect l="l" t="t" r="r" b="b"/>
              <a:pathLst>
                <a:path w="7206" h="54374" extrusionOk="0">
                  <a:moveTo>
                    <a:pt x="1234" y="1"/>
                  </a:moveTo>
                  <a:cubicBezTo>
                    <a:pt x="534" y="34"/>
                    <a:pt x="0" y="568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34" y="54373"/>
                  </a:cubicBezTo>
                  <a:lnTo>
                    <a:pt x="5938" y="54373"/>
                  </a:lnTo>
                  <a:cubicBezTo>
                    <a:pt x="6638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1" y="1"/>
                    <a:pt x="5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7016025" y="2974250"/>
              <a:ext cx="261875" cy="1332625"/>
            </a:xfrm>
            <a:custGeom>
              <a:avLst/>
              <a:gdLst/>
              <a:ahLst/>
              <a:cxnLst/>
              <a:rect l="l" t="t" r="r" b="b"/>
              <a:pathLst>
                <a:path w="10475" h="53305" extrusionOk="0">
                  <a:moveTo>
                    <a:pt x="1268" y="0"/>
                  </a:moveTo>
                  <a:cubicBezTo>
                    <a:pt x="601" y="0"/>
                    <a:pt x="0" y="567"/>
                    <a:pt x="0" y="1268"/>
                  </a:cubicBezTo>
                  <a:lnTo>
                    <a:pt x="0" y="52037"/>
                  </a:lnTo>
                  <a:cubicBezTo>
                    <a:pt x="0" y="52704"/>
                    <a:pt x="534" y="53305"/>
                    <a:pt x="1268" y="53305"/>
                  </a:cubicBezTo>
                  <a:lnTo>
                    <a:pt x="9240" y="53305"/>
                  </a:lnTo>
                  <a:cubicBezTo>
                    <a:pt x="9907" y="53305"/>
                    <a:pt x="10474" y="52771"/>
                    <a:pt x="10474" y="52037"/>
                  </a:cubicBezTo>
                  <a:lnTo>
                    <a:pt x="10474" y="1201"/>
                  </a:lnTo>
                  <a:cubicBezTo>
                    <a:pt x="10474" y="567"/>
                    <a:pt x="9941" y="0"/>
                    <a:pt x="9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7086075" y="3001750"/>
              <a:ext cx="2859550" cy="1275100"/>
            </a:xfrm>
            <a:custGeom>
              <a:avLst/>
              <a:gdLst/>
              <a:ahLst/>
              <a:cxnLst/>
              <a:rect l="l" t="t" r="r" b="b"/>
              <a:pathLst>
                <a:path w="114382" h="51004" extrusionOk="0">
                  <a:moveTo>
                    <a:pt x="32123" y="1"/>
                  </a:moveTo>
                  <a:lnTo>
                    <a:pt x="2368" y="635"/>
                  </a:lnTo>
                  <a:cubicBezTo>
                    <a:pt x="1034" y="701"/>
                    <a:pt x="0" y="1835"/>
                    <a:pt x="0" y="3170"/>
                  </a:cubicBezTo>
                  <a:lnTo>
                    <a:pt x="0" y="47835"/>
                  </a:lnTo>
                  <a:cubicBezTo>
                    <a:pt x="0" y="49169"/>
                    <a:pt x="1034" y="50270"/>
                    <a:pt x="2368" y="50370"/>
                  </a:cubicBezTo>
                  <a:lnTo>
                    <a:pt x="32123" y="51004"/>
                  </a:lnTo>
                  <a:lnTo>
                    <a:pt x="110446" y="51004"/>
                  </a:lnTo>
                  <a:cubicBezTo>
                    <a:pt x="112614" y="51004"/>
                    <a:pt x="114382" y="49236"/>
                    <a:pt x="114382" y="47068"/>
                  </a:cubicBezTo>
                  <a:lnTo>
                    <a:pt x="114382" y="3970"/>
                  </a:lnTo>
                  <a:cubicBezTo>
                    <a:pt x="114382" y="1735"/>
                    <a:pt x="112614" y="1"/>
                    <a:pt x="110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7198650" y="3041775"/>
              <a:ext cx="805600" cy="1196725"/>
            </a:xfrm>
            <a:custGeom>
              <a:avLst/>
              <a:gdLst/>
              <a:ahLst/>
              <a:cxnLst/>
              <a:rect l="l" t="t" r="r" b="b"/>
              <a:pathLst>
                <a:path w="32224" h="47869" extrusionOk="0">
                  <a:moveTo>
                    <a:pt x="0" y="1"/>
                  </a:moveTo>
                  <a:lnTo>
                    <a:pt x="0" y="47869"/>
                  </a:lnTo>
                  <a:lnTo>
                    <a:pt x="32223" y="47869"/>
                  </a:lnTo>
                  <a:lnTo>
                    <a:pt x="322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9135850" y="3068475"/>
              <a:ext cx="731400" cy="1143350"/>
            </a:xfrm>
            <a:custGeom>
              <a:avLst/>
              <a:gdLst/>
              <a:ahLst/>
              <a:cxnLst/>
              <a:rect l="l" t="t" r="r" b="b"/>
              <a:pathLst>
                <a:path w="29256" h="45734" extrusionOk="0">
                  <a:moveTo>
                    <a:pt x="1" y="0"/>
                  </a:moveTo>
                  <a:lnTo>
                    <a:pt x="1" y="45733"/>
                  </a:lnTo>
                  <a:lnTo>
                    <a:pt x="26020" y="45733"/>
                  </a:lnTo>
                  <a:cubicBezTo>
                    <a:pt x="27787" y="45733"/>
                    <a:pt x="29222" y="44265"/>
                    <a:pt x="29222" y="42531"/>
                  </a:cubicBezTo>
                  <a:lnTo>
                    <a:pt x="29222" y="3236"/>
                  </a:lnTo>
                  <a:cubicBezTo>
                    <a:pt x="29255" y="1401"/>
                    <a:pt x="27787" y="0"/>
                    <a:pt x="26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9188400" y="3094325"/>
              <a:ext cx="647975" cy="1090800"/>
            </a:xfrm>
            <a:custGeom>
              <a:avLst/>
              <a:gdLst/>
              <a:ahLst/>
              <a:cxnLst/>
              <a:rect l="l" t="t" r="r" b="b"/>
              <a:pathLst>
                <a:path w="25919" h="43632" extrusionOk="0">
                  <a:moveTo>
                    <a:pt x="0" y="0"/>
                  </a:moveTo>
                  <a:lnTo>
                    <a:pt x="0" y="43632"/>
                  </a:lnTo>
                  <a:lnTo>
                    <a:pt x="23017" y="43632"/>
                  </a:lnTo>
                  <a:cubicBezTo>
                    <a:pt x="24618" y="43632"/>
                    <a:pt x="25919" y="42331"/>
                    <a:pt x="25919" y="40730"/>
                  </a:cubicBezTo>
                  <a:lnTo>
                    <a:pt x="25919" y="2936"/>
                  </a:lnTo>
                  <a:cubicBezTo>
                    <a:pt x="25919" y="1335"/>
                    <a:pt x="24618" y="0"/>
                    <a:pt x="23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7091900" y="33401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0"/>
                  </a:moveTo>
                  <a:cubicBezTo>
                    <a:pt x="1379" y="0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0"/>
                    <a:pt x="1" y="2177"/>
                  </a:cubicBezTo>
                  <a:lnTo>
                    <a:pt x="1" y="2677"/>
                  </a:lnTo>
                  <a:cubicBezTo>
                    <a:pt x="1" y="2809"/>
                    <a:pt x="42" y="2898"/>
                    <a:pt x="76" y="2898"/>
                  </a:cubicBezTo>
                  <a:cubicBezTo>
                    <a:pt x="85" y="2898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9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7091900" y="33943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1"/>
                  </a:moveTo>
                  <a:cubicBezTo>
                    <a:pt x="1379" y="1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7091900" y="34485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7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7091900" y="3501900"/>
              <a:ext cx="35875" cy="72175"/>
            </a:xfrm>
            <a:custGeom>
              <a:avLst/>
              <a:gdLst/>
              <a:ahLst/>
              <a:cxnLst/>
              <a:rect l="l" t="t" r="r" b="b"/>
              <a:pathLst>
                <a:path w="1435" h="2887" extrusionOk="0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077"/>
                    <a:pt x="1" y="2177"/>
                  </a:cubicBezTo>
                  <a:lnTo>
                    <a:pt x="1" y="2678"/>
                  </a:lnTo>
                  <a:cubicBezTo>
                    <a:pt x="1" y="2817"/>
                    <a:pt x="47" y="2886"/>
                    <a:pt x="82" y="2886"/>
                  </a:cubicBezTo>
                  <a:cubicBezTo>
                    <a:pt x="89" y="2886"/>
                    <a:pt x="95" y="2883"/>
                    <a:pt x="101" y="2878"/>
                  </a:cubicBezTo>
                  <a:lnTo>
                    <a:pt x="1402" y="910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7091900" y="3556125"/>
              <a:ext cx="35875" cy="72150"/>
            </a:xfrm>
            <a:custGeom>
              <a:avLst/>
              <a:gdLst/>
              <a:ahLst/>
              <a:cxnLst/>
              <a:rect l="l" t="t" r="r" b="b"/>
              <a:pathLst>
                <a:path w="1435" h="2886" extrusionOk="0">
                  <a:moveTo>
                    <a:pt x="1385" y="0"/>
                  </a:moveTo>
                  <a:cubicBezTo>
                    <a:pt x="1379" y="0"/>
                    <a:pt x="1374" y="3"/>
                    <a:pt x="1368" y="8"/>
                  </a:cubicBezTo>
                  <a:lnTo>
                    <a:pt x="67" y="1976"/>
                  </a:lnTo>
                  <a:cubicBezTo>
                    <a:pt x="1" y="2010"/>
                    <a:pt x="1" y="2076"/>
                    <a:pt x="1" y="2177"/>
                  </a:cubicBezTo>
                  <a:lnTo>
                    <a:pt x="1" y="2677"/>
                  </a:lnTo>
                  <a:cubicBezTo>
                    <a:pt x="1" y="2816"/>
                    <a:pt x="47" y="2885"/>
                    <a:pt x="82" y="2885"/>
                  </a:cubicBezTo>
                  <a:cubicBezTo>
                    <a:pt x="89" y="2885"/>
                    <a:pt x="95" y="2883"/>
                    <a:pt x="101" y="2877"/>
                  </a:cubicBezTo>
                  <a:lnTo>
                    <a:pt x="1402" y="909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8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7091900" y="3867700"/>
              <a:ext cx="35875" cy="72775"/>
            </a:xfrm>
            <a:custGeom>
              <a:avLst/>
              <a:gdLst/>
              <a:ahLst/>
              <a:cxnLst/>
              <a:rect l="l" t="t" r="r" b="b"/>
              <a:pathLst>
                <a:path w="1435" h="2911" extrusionOk="0">
                  <a:moveTo>
                    <a:pt x="76" y="0"/>
                  </a:moveTo>
                  <a:cubicBezTo>
                    <a:pt x="42" y="0"/>
                    <a:pt x="1" y="90"/>
                    <a:pt x="1" y="221"/>
                  </a:cubicBezTo>
                  <a:lnTo>
                    <a:pt x="1" y="721"/>
                  </a:lnTo>
                  <a:cubicBezTo>
                    <a:pt x="1" y="788"/>
                    <a:pt x="1" y="888"/>
                    <a:pt x="67" y="922"/>
                  </a:cubicBezTo>
                  <a:lnTo>
                    <a:pt x="1368" y="2890"/>
                  </a:lnTo>
                  <a:cubicBezTo>
                    <a:pt x="1375" y="2904"/>
                    <a:pt x="1382" y="2911"/>
                    <a:pt x="1389" y="2911"/>
                  </a:cubicBezTo>
                  <a:cubicBezTo>
                    <a:pt x="1414" y="2911"/>
                    <a:pt x="1435" y="2821"/>
                    <a:pt x="1435" y="2690"/>
                  </a:cubicBezTo>
                  <a:lnTo>
                    <a:pt x="1435" y="2189"/>
                  </a:lnTo>
                  <a:cubicBezTo>
                    <a:pt x="1435" y="2089"/>
                    <a:pt x="1435" y="2022"/>
                    <a:pt x="1402" y="1956"/>
                  </a:cubicBezTo>
                  <a:lnTo>
                    <a:pt x="101" y="21"/>
                  </a:lnTo>
                  <a:cubicBezTo>
                    <a:pt x="94" y="7"/>
                    <a:pt x="85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7091900" y="3814625"/>
              <a:ext cx="35875" cy="72125"/>
            </a:xfrm>
            <a:custGeom>
              <a:avLst/>
              <a:gdLst/>
              <a:ahLst/>
              <a:cxnLst/>
              <a:rect l="l" t="t" r="r" b="b"/>
              <a:pathLst>
                <a:path w="1435" h="2885" extrusionOk="0">
                  <a:moveTo>
                    <a:pt x="82" y="1"/>
                  </a:moveTo>
                  <a:cubicBezTo>
                    <a:pt x="47" y="1"/>
                    <a:pt x="1" y="70"/>
                    <a:pt x="1" y="209"/>
                  </a:cubicBezTo>
                  <a:lnTo>
                    <a:pt x="1" y="710"/>
                  </a:lnTo>
                  <a:cubicBezTo>
                    <a:pt x="1" y="810"/>
                    <a:pt x="1" y="876"/>
                    <a:pt x="67" y="910"/>
                  </a:cubicBezTo>
                  <a:lnTo>
                    <a:pt x="1368" y="2878"/>
                  </a:lnTo>
                  <a:cubicBezTo>
                    <a:pt x="1373" y="2882"/>
                    <a:pt x="1377" y="2884"/>
                    <a:pt x="1381" y="2884"/>
                  </a:cubicBezTo>
                  <a:cubicBezTo>
                    <a:pt x="1410" y="2884"/>
                    <a:pt x="1435" y="2794"/>
                    <a:pt x="1435" y="2678"/>
                  </a:cubicBezTo>
                  <a:lnTo>
                    <a:pt x="1435" y="2177"/>
                  </a:lnTo>
                  <a:cubicBezTo>
                    <a:pt x="1435" y="2077"/>
                    <a:pt x="1435" y="2011"/>
                    <a:pt x="1402" y="1977"/>
                  </a:cubicBezTo>
                  <a:lnTo>
                    <a:pt x="101" y="9"/>
                  </a:lnTo>
                  <a:cubicBezTo>
                    <a:pt x="95" y="4"/>
                    <a:pt x="89" y="1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7091900" y="3759275"/>
              <a:ext cx="35875" cy="72900"/>
            </a:xfrm>
            <a:custGeom>
              <a:avLst/>
              <a:gdLst/>
              <a:ahLst/>
              <a:cxnLst/>
              <a:rect l="l" t="t" r="r" b="b"/>
              <a:pathLst>
                <a:path w="1435" h="2916" extrusionOk="0">
                  <a:moveTo>
                    <a:pt x="76" y="1"/>
                  </a:moveTo>
                  <a:cubicBezTo>
                    <a:pt x="42" y="1"/>
                    <a:pt x="1" y="91"/>
                    <a:pt x="1" y="222"/>
                  </a:cubicBezTo>
                  <a:lnTo>
                    <a:pt x="1" y="722"/>
                  </a:lnTo>
                  <a:cubicBezTo>
                    <a:pt x="1" y="789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7" y="2907"/>
                    <a:pt x="1385" y="2916"/>
                    <a:pt x="1394" y="2916"/>
                  </a:cubicBezTo>
                  <a:cubicBezTo>
                    <a:pt x="1417" y="2916"/>
                    <a:pt x="1435" y="2847"/>
                    <a:pt x="1435" y="2723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56"/>
                  </a:cubicBezTo>
                  <a:lnTo>
                    <a:pt x="101" y="22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7091900" y="3706225"/>
              <a:ext cx="35875" cy="72150"/>
            </a:xfrm>
            <a:custGeom>
              <a:avLst/>
              <a:gdLst/>
              <a:ahLst/>
              <a:cxnLst/>
              <a:rect l="l" t="t" r="r" b="b"/>
              <a:pathLst>
                <a:path w="1435" h="2886" extrusionOk="0">
                  <a:moveTo>
                    <a:pt x="82" y="0"/>
                  </a:moveTo>
                  <a:cubicBezTo>
                    <a:pt x="47" y="0"/>
                    <a:pt x="1" y="70"/>
                    <a:pt x="1" y="209"/>
                  </a:cubicBezTo>
                  <a:lnTo>
                    <a:pt x="1" y="709"/>
                  </a:lnTo>
                  <a:cubicBezTo>
                    <a:pt x="1" y="809"/>
                    <a:pt x="1" y="876"/>
                    <a:pt x="67" y="909"/>
                  </a:cubicBezTo>
                  <a:lnTo>
                    <a:pt x="1368" y="2877"/>
                  </a:lnTo>
                  <a:cubicBezTo>
                    <a:pt x="1374" y="2883"/>
                    <a:pt x="1379" y="2886"/>
                    <a:pt x="1385" y="2886"/>
                  </a:cubicBezTo>
                  <a:cubicBezTo>
                    <a:pt x="1412" y="2886"/>
                    <a:pt x="1435" y="2816"/>
                    <a:pt x="1435" y="2677"/>
                  </a:cubicBezTo>
                  <a:lnTo>
                    <a:pt x="1435" y="2177"/>
                  </a:lnTo>
                  <a:cubicBezTo>
                    <a:pt x="1435" y="2077"/>
                    <a:pt x="1435" y="2010"/>
                    <a:pt x="1402" y="1977"/>
                  </a:cubicBezTo>
                  <a:lnTo>
                    <a:pt x="101" y="9"/>
                  </a:lnTo>
                  <a:cubicBezTo>
                    <a:pt x="95" y="3"/>
                    <a:pt x="89" y="0"/>
                    <a:pt x="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7091900" y="3651700"/>
              <a:ext cx="35875" cy="73125"/>
            </a:xfrm>
            <a:custGeom>
              <a:avLst/>
              <a:gdLst/>
              <a:ahLst/>
              <a:cxnLst/>
              <a:rect l="l" t="t" r="r" b="b"/>
              <a:pathLst>
                <a:path w="1435" h="2925" extrusionOk="0">
                  <a:moveTo>
                    <a:pt x="76" y="1"/>
                  </a:moveTo>
                  <a:cubicBezTo>
                    <a:pt x="42" y="1"/>
                    <a:pt x="1" y="90"/>
                    <a:pt x="1" y="222"/>
                  </a:cubicBezTo>
                  <a:lnTo>
                    <a:pt x="1" y="722"/>
                  </a:lnTo>
                  <a:cubicBezTo>
                    <a:pt x="1" y="822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6" y="2914"/>
                    <a:pt x="1384" y="2925"/>
                    <a:pt x="1392" y="2925"/>
                  </a:cubicBezTo>
                  <a:cubicBezTo>
                    <a:pt x="1416" y="2925"/>
                    <a:pt x="1435" y="2817"/>
                    <a:pt x="1435" y="2690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90"/>
                  </a:cubicBezTo>
                  <a:lnTo>
                    <a:pt x="101" y="21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7111075" y="3614700"/>
              <a:ext cx="17550" cy="50900"/>
            </a:xfrm>
            <a:custGeom>
              <a:avLst/>
              <a:gdLst/>
              <a:ahLst/>
              <a:cxnLst/>
              <a:rect l="l" t="t" r="r" b="b"/>
              <a:pathLst>
                <a:path w="702" h="2036" extrusionOk="0">
                  <a:moveTo>
                    <a:pt x="701" y="0"/>
                  </a:moveTo>
                  <a:lnTo>
                    <a:pt x="1" y="1001"/>
                  </a:lnTo>
                  <a:lnTo>
                    <a:pt x="701" y="2035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7103575" y="3961600"/>
              <a:ext cx="25875" cy="255225"/>
            </a:xfrm>
            <a:custGeom>
              <a:avLst/>
              <a:gdLst/>
              <a:ahLst/>
              <a:cxnLst/>
              <a:rect l="l" t="t" r="r" b="b"/>
              <a:pathLst>
                <a:path w="1035" h="10209" extrusionOk="0">
                  <a:moveTo>
                    <a:pt x="1035" y="1"/>
                  </a:moveTo>
                  <a:lnTo>
                    <a:pt x="434" y="268"/>
                  </a:lnTo>
                  <a:cubicBezTo>
                    <a:pt x="167" y="335"/>
                    <a:pt x="1" y="601"/>
                    <a:pt x="1" y="835"/>
                  </a:cubicBezTo>
                  <a:lnTo>
                    <a:pt x="1" y="9007"/>
                  </a:lnTo>
                  <a:cubicBezTo>
                    <a:pt x="1" y="9641"/>
                    <a:pt x="468" y="10142"/>
                    <a:pt x="1035" y="10208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7090225" y="3986625"/>
              <a:ext cx="31725" cy="207675"/>
            </a:xfrm>
            <a:custGeom>
              <a:avLst/>
              <a:gdLst/>
              <a:ahLst/>
              <a:cxnLst/>
              <a:rect l="l" t="t" r="r" b="b"/>
              <a:pathLst>
                <a:path w="1269" h="8307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106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7090225" y="4145900"/>
              <a:ext cx="31725" cy="48400"/>
            </a:xfrm>
            <a:custGeom>
              <a:avLst/>
              <a:gdLst/>
              <a:ahLst/>
              <a:cxnLst/>
              <a:rect l="l" t="t" r="r" b="b"/>
              <a:pathLst>
                <a:path w="1269" h="1936" extrusionOk="0">
                  <a:moveTo>
                    <a:pt x="1" y="1"/>
                  </a:moveTo>
                  <a:lnTo>
                    <a:pt x="1" y="1435"/>
                  </a:lnTo>
                  <a:cubicBezTo>
                    <a:pt x="1" y="1702"/>
                    <a:pt x="201" y="1936"/>
                    <a:pt x="501" y="1936"/>
                  </a:cubicBezTo>
                  <a:lnTo>
                    <a:pt x="1268" y="1936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7103575" y="3063475"/>
              <a:ext cx="25875" cy="255200"/>
            </a:xfrm>
            <a:custGeom>
              <a:avLst/>
              <a:gdLst/>
              <a:ahLst/>
              <a:cxnLst/>
              <a:rect l="l" t="t" r="r" b="b"/>
              <a:pathLst>
                <a:path w="1035" h="10208" extrusionOk="0">
                  <a:moveTo>
                    <a:pt x="1035" y="0"/>
                  </a:moveTo>
                  <a:cubicBezTo>
                    <a:pt x="468" y="67"/>
                    <a:pt x="1" y="567"/>
                    <a:pt x="1" y="1201"/>
                  </a:cubicBezTo>
                  <a:lnTo>
                    <a:pt x="1" y="9374"/>
                  </a:lnTo>
                  <a:cubicBezTo>
                    <a:pt x="1" y="9607"/>
                    <a:pt x="167" y="9874"/>
                    <a:pt x="434" y="9941"/>
                  </a:cubicBezTo>
                  <a:lnTo>
                    <a:pt x="1035" y="10208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7090225" y="3085975"/>
              <a:ext cx="31725" cy="207675"/>
            </a:xfrm>
            <a:custGeom>
              <a:avLst/>
              <a:gdLst/>
              <a:ahLst/>
              <a:cxnLst/>
              <a:rect l="l" t="t" r="r" b="b"/>
              <a:pathLst>
                <a:path w="1269" h="8307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073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7090225" y="3085975"/>
              <a:ext cx="31725" cy="47575"/>
            </a:xfrm>
            <a:custGeom>
              <a:avLst/>
              <a:gdLst/>
              <a:ahLst/>
              <a:cxnLst/>
              <a:rect l="l" t="t" r="r" b="b"/>
              <a:pathLst>
                <a:path w="1269" h="1903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1902"/>
                  </a:lnTo>
                  <a:lnTo>
                    <a:pt x="1268" y="1902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7226175" y="3705600"/>
              <a:ext cx="748875" cy="504550"/>
            </a:xfrm>
            <a:custGeom>
              <a:avLst/>
              <a:gdLst/>
              <a:ahLst/>
              <a:cxnLst/>
              <a:rect l="l" t="t" r="r" b="b"/>
              <a:pathLst>
                <a:path w="29955" h="20182" extrusionOk="0">
                  <a:moveTo>
                    <a:pt x="33" y="0"/>
                  </a:moveTo>
                  <a:lnTo>
                    <a:pt x="0" y="17246"/>
                  </a:lnTo>
                  <a:lnTo>
                    <a:pt x="29955" y="20181"/>
                  </a:lnTo>
                  <a:lnTo>
                    <a:pt x="29955" y="20181"/>
                  </a:lnTo>
                  <a:lnTo>
                    <a:pt x="27620" y="23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7226175" y="3070150"/>
              <a:ext cx="748875" cy="504550"/>
            </a:xfrm>
            <a:custGeom>
              <a:avLst/>
              <a:gdLst/>
              <a:ahLst/>
              <a:cxnLst/>
              <a:rect l="l" t="t" r="r" b="b"/>
              <a:pathLst>
                <a:path w="29955" h="20182" extrusionOk="0">
                  <a:moveTo>
                    <a:pt x="29955" y="0"/>
                  </a:moveTo>
                  <a:lnTo>
                    <a:pt x="0" y="2936"/>
                  </a:lnTo>
                  <a:lnTo>
                    <a:pt x="33" y="20181"/>
                  </a:lnTo>
                  <a:lnTo>
                    <a:pt x="27620" y="19948"/>
                  </a:lnTo>
                  <a:lnTo>
                    <a:pt x="299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7175300" y="3043450"/>
              <a:ext cx="78400" cy="1196725"/>
            </a:xfrm>
            <a:custGeom>
              <a:avLst/>
              <a:gdLst/>
              <a:ahLst/>
              <a:cxnLst/>
              <a:rect l="l" t="t" r="r" b="b"/>
              <a:pathLst>
                <a:path w="3136" h="47869" extrusionOk="0">
                  <a:moveTo>
                    <a:pt x="934" y="1"/>
                  </a:moveTo>
                  <a:lnTo>
                    <a:pt x="0" y="23918"/>
                  </a:lnTo>
                  <a:lnTo>
                    <a:pt x="934" y="47868"/>
                  </a:lnTo>
                  <a:lnTo>
                    <a:pt x="934" y="47368"/>
                  </a:lnTo>
                  <a:lnTo>
                    <a:pt x="2035" y="43865"/>
                  </a:lnTo>
                  <a:lnTo>
                    <a:pt x="2636" y="43532"/>
                  </a:lnTo>
                  <a:cubicBezTo>
                    <a:pt x="2969" y="43365"/>
                    <a:pt x="3136" y="43031"/>
                    <a:pt x="3136" y="42631"/>
                  </a:cubicBezTo>
                  <a:lnTo>
                    <a:pt x="3136" y="27854"/>
                  </a:lnTo>
                  <a:cubicBezTo>
                    <a:pt x="3136" y="27520"/>
                    <a:pt x="2969" y="27187"/>
                    <a:pt x="2702" y="27020"/>
                  </a:cubicBezTo>
                  <a:lnTo>
                    <a:pt x="2068" y="26620"/>
                  </a:lnTo>
                  <a:lnTo>
                    <a:pt x="2068" y="24452"/>
                  </a:lnTo>
                  <a:lnTo>
                    <a:pt x="2068" y="23351"/>
                  </a:lnTo>
                  <a:lnTo>
                    <a:pt x="2068" y="21216"/>
                  </a:lnTo>
                  <a:lnTo>
                    <a:pt x="2702" y="20849"/>
                  </a:lnTo>
                  <a:cubicBezTo>
                    <a:pt x="2969" y="20682"/>
                    <a:pt x="3136" y="20349"/>
                    <a:pt x="3136" y="20015"/>
                  </a:cubicBezTo>
                  <a:lnTo>
                    <a:pt x="3136" y="5204"/>
                  </a:lnTo>
                  <a:cubicBezTo>
                    <a:pt x="3136" y="4837"/>
                    <a:pt x="2936" y="4504"/>
                    <a:pt x="2636" y="4337"/>
                  </a:cubicBezTo>
                  <a:lnTo>
                    <a:pt x="2035" y="4004"/>
                  </a:lnTo>
                  <a:lnTo>
                    <a:pt x="1101" y="668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7916650" y="3065975"/>
              <a:ext cx="1316800" cy="1150000"/>
            </a:xfrm>
            <a:custGeom>
              <a:avLst/>
              <a:gdLst/>
              <a:ahLst/>
              <a:cxnLst/>
              <a:rect l="l" t="t" r="r" b="b"/>
              <a:pathLst>
                <a:path w="52672" h="46000" extrusionOk="0">
                  <a:moveTo>
                    <a:pt x="3303" y="0"/>
                  </a:moveTo>
                  <a:cubicBezTo>
                    <a:pt x="1502" y="0"/>
                    <a:pt x="1" y="1468"/>
                    <a:pt x="1" y="3303"/>
                  </a:cubicBezTo>
                  <a:lnTo>
                    <a:pt x="1" y="42698"/>
                  </a:lnTo>
                  <a:cubicBezTo>
                    <a:pt x="1" y="44499"/>
                    <a:pt x="1469" y="46000"/>
                    <a:pt x="3303" y="46000"/>
                  </a:cubicBezTo>
                  <a:lnTo>
                    <a:pt x="49369" y="46000"/>
                  </a:lnTo>
                  <a:cubicBezTo>
                    <a:pt x="51171" y="46000"/>
                    <a:pt x="52672" y="44532"/>
                    <a:pt x="52672" y="42698"/>
                  </a:cubicBezTo>
                  <a:lnTo>
                    <a:pt x="52672" y="3303"/>
                  </a:lnTo>
                  <a:cubicBezTo>
                    <a:pt x="52638" y="1468"/>
                    <a:pt x="51171" y="0"/>
                    <a:pt x="49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8136825" y="3246925"/>
              <a:ext cx="1003225" cy="785600"/>
            </a:xfrm>
            <a:custGeom>
              <a:avLst/>
              <a:gdLst/>
              <a:ahLst/>
              <a:cxnLst/>
              <a:rect l="l" t="t" r="r" b="b"/>
              <a:pathLst>
                <a:path w="40129" h="31424" extrusionOk="0">
                  <a:moveTo>
                    <a:pt x="2635" y="1"/>
                  </a:moveTo>
                  <a:cubicBezTo>
                    <a:pt x="1168" y="1"/>
                    <a:pt x="0" y="1168"/>
                    <a:pt x="0" y="2603"/>
                  </a:cubicBezTo>
                  <a:lnTo>
                    <a:pt x="0" y="28788"/>
                  </a:lnTo>
                  <a:cubicBezTo>
                    <a:pt x="0" y="30256"/>
                    <a:pt x="1168" y="31423"/>
                    <a:pt x="2635" y="31423"/>
                  </a:cubicBezTo>
                  <a:lnTo>
                    <a:pt x="37494" y="31423"/>
                  </a:lnTo>
                  <a:cubicBezTo>
                    <a:pt x="38961" y="31423"/>
                    <a:pt x="40095" y="30256"/>
                    <a:pt x="40095" y="28788"/>
                  </a:cubicBezTo>
                  <a:lnTo>
                    <a:pt x="40095" y="2603"/>
                  </a:lnTo>
                  <a:cubicBezTo>
                    <a:pt x="40129" y="1135"/>
                    <a:pt x="38961" y="1"/>
                    <a:pt x="37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7957525" y="4061675"/>
              <a:ext cx="1115825" cy="198500"/>
            </a:xfrm>
            <a:custGeom>
              <a:avLst/>
              <a:gdLst/>
              <a:ahLst/>
              <a:cxnLst/>
              <a:rect l="l" t="t" r="r" b="b"/>
              <a:pathLst>
                <a:path w="44633" h="7940" extrusionOk="0">
                  <a:moveTo>
                    <a:pt x="8873" y="1"/>
                  </a:moveTo>
                  <a:lnTo>
                    <a:pt x="0" y="7940"/>
                  </a:lnTo>
                  <a:lnTo>
                    <a:pt x="44632" y="7806"/>
                  </a:lnTo>
                  <a:lnTo>
                    <a:pt x="44632" y="6139"/>
                  </a:lnTo>
                  <a:lnTo>
                    <a:pt x="34492" y="6139"/>
                  </a:lnTo>
                  <a:cubicBezTo>
                    <a:pt x="33157" y="6139"/>
                    <a:pt x="32057" y="5138"/>
                    <a:pt x="31890" y="3804"/>
                  </a:cubicBezTo>
                  <a:lnTo>
                    <a:pt x="3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7957525" y="3020100"/>
              <a:ext cx="1115825" cy="198500"/>
            </a:xfrm>
            <a:custGeom>
              <a:avLst/>
              <a:gdLst/>
              <a:ahLst/>
              <a:cxnLst/>
              <a:rect l="l" t="t" r="r" b="b"/>
              <a:pathLst>
                <a:path w="44633" h="7940" extrusionOk="0">
                  <a:moveTo>
                    <a:pt x="0" y="1"/>
                  </a:moveTo>
                  <a:lnTo>
                    <a:pt x="8873" y="7940"/>
                  </a:lnTo>
                  <a:lnTo>
                    <a:pt x="31489" y="7940"/>
                  </a:lnTo>
                  <a:lnTo>
                    <a:pt x="31890" y="4137"/>
                  </a:lnTo>
                  <a:cubicBezTo>
                    <a:pt x="32057" y="2803"/>
                    <a:pt x="33157" y="1802"/>
                    <a:pt x="34492" y="1802"/>
                  </a:cubicBezTo>
                  <a:lnTo>
                    <a:pt x="44632" y="1802"/>
                  </a:lnTo>
                  <a:lnTo>
                    <a:pt x="44632" y="1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7980875" y="3001750"/>
              <a:ext cx="1888875" cy="221850"/>
            </a:xfrm>
            <a:custGeom>
              <a:avLst/>
              <a:gdLst/>
              <a:ahLst/>
              <a:cxnLst/>
              <a:rect l="l" t="t" r="r" b="b"/>
              <a:pathLst>
                <a:path w="75555" h="8874" extrusionOk="0">
                  <a:moveTo>
                    <a:pt x="1702" y="1"/>
                  </a:moveTo>
                  <a:lnTo>
                    <a:pt x="1702" y="1635"/>
                  </a:lnTo>
                  <a:lnTo>
                    <a:pt x="0" y="1635"/>
                  </a:lnTo>
                  <a:lnTo>
                    <a:pt x="0" y="2069"/>
                  </a:lnTo>
                  <a:lnTo>
                    <a:pt x="1868" y="2069"/>
                  </a:lnTo>
                  <a:lnTo>
                    <a:pt x="8773" y="8640"/>
                  </a:lnTo>
                  <a:lnTo>
                    <a:pt x="9407" y="8640"/>
                  </a:lnTo>
                  <a:lnTo>
                    <a:pt x="2502" y="2069"/>
                  </a:lnTo>
                  <a:lnTo>
                    <a:pt x="29188" y="2069"/>
                  </a:lnTo>
                  <a:lnTo>
                    <a:pt x="28421" y="8874"/>
                  </a:lnTo>
                  <a:lnTo>
                    <a:pt x="29088" y="8874"/>
                  </a:lnTo>
                  <a:lnTo>
                    <a:pt x="29888" y="2069"/>
                  </a:lnTo>
                  <a:lnTo>
                    <a:pt x="75554" y="2069"/>
                  </a:lnTo>
                  <a:lnTo>
                    <a:pt x="75554" y="1635"/>
                  </a:lnTo>
                  <a:lnTo>
                    <a:pt x="29888" y="1635"/>
                  </a:lnTo>
                  <a:lnTo>
                    <a:pt x="29888" y="1"/>
                  </a:lnTo>
                  <a:lnTo>
                    <a:pt x="29221" y="1"/>
                  </a:lnTo>
                  <a:lnTo>
                    <a:pt x="29221" y="1635"/>
                  </a:lnTo>
                  <a:lnTo>
                    <a:pt x="2502" y="1635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8518750" y="3010100"/>
              <a:ext cx="172650" cy="19200"/>
            </a:xfrm>
            <a:custGeom>
              <a:avLst/>
              <a:gdLst/>
              <a:ahLst/>
              <a:cxnLst/>
              <a:rect l="l" t="t" r="r" b="b"/>
              <a:pathLst>
                <a:path w="6906" h="768" extrusionOk="0">
                  <a:moveTo>
                    <a:pt x="401" y="0"/>
                  </a:moveTo>
                  <a:cubicBezTo>
                    <a:pt x="167" y="0"/>
                    <a:pt x="1" y="67"/>
                    <a:pt x="1" y="167"/>
                  </a:cubicBezTo>
                  <a:lnTo>
                    <a:pt x="1" y="601"/>
                  </a:lnTo>
                  <a:cubicBezTo>
                    <a:pt x="1" y="701"/>
                    <a:pt x="201" y="768"/>
                    <a:pt x="401" y="768"/>
                  </a:cubicBezTo>
                  <a:lnTo>
                    <a:pt x="6505" y="768"/>
                  </a:lnTo>
                  <a:cubicBezTo>
                    <a:pt x="6739" y="768"/>
                    <a:pt x="6906" y="701"/>
                    <a:pt x="6906" y="601"/>
                  </a:cubicBezTo>
                  <a:lnTo>
                    <a:pt x="6906" y="167"/>
                  </a:lnTo>
                  <a:cubicBezTo>
                    <a:pt x="6906" y="34"/>
                    <a:pt x="6739" y="0"/>
                    <a:pt x="6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7980875" y="4056675"/>
              <a:ext cx="1888875" cy="221850"/>
            </a:xfrm>
            <a:custGeom>
              <a:avLst/>
              <a:gdLst/>
              <a:ahLst/>
              <a:cxnLst/>
              <a:rect l="l" t="t" r="r" b="b"/>
              <a:pathLst>
                <a:path w="75555" h="8874" extrusionOk="0">
                  <a:moveTo>
                    <a:pt x="28421" y="1"/>
                  </a:moveTo>
                  <a:lnTo>
                    <a:pt x="29188" y="6806"/>
                  </a:lnTo>
                  <a:lnTo>
                    <a:pt x="2502" y="6806"/>
                  </a:lnTo>
                  <a:lnTo>
                    <a:pt x="9407" y="234"/>
                  </a:lnTo>
                  <a:lnTo>
                    <a:pt x="8773" y="234"/>
                  </a:lnTo>
                  <a:lnTo>
                    <a:pt x="1868" y="6806"/>
                  </a:lnTo>
                  <a:lnTo>
                    <a:pt x="0" y="6806"/>
                  </a:lnTo>
                  <a:lnTo>
                    <a:pt x="0" y="7239"/>
                  </a:lnTo>
                  <a:lnTo>
                    <a:pt x="1702" y="7239"/>
                  </a:lnTo>
                  <a:lnTo>
                    <a:pt x="1702" y="8874"/>
                  </a:lnTo>
                  <a:lnTo>
                    <a:pt x="2502" y="8874"/>
                  </a:lnTo>
                  <a:lnTo>
                    <a:pt x="2502" y="7239"/>
                  </a:lnTo>
                  <a:lnTo>
                    <a:pt x="29221" y="7239"/>
                  </a:lnTo>
                  <a:lnTo>
                    <a:pt x="29221" y="8874"/>
                  </a:lnTo>
                  <a:lnTo>
                    <a:pt x="29888" y="8874"/>
                  </a:lnTo>
                  <a:lnTo>
                    <a:pt x="29888" y="7239"/>
                  </a:lnTo>
                  <a:lnTo>
                    <a:pt x="75554" y="7239"/>
                  </a:lnTo>
                  <a:lnTo>
                    <a:pt x="75554" y="6806"/>
                  </a:lnTo>
                  <a:lnTo>
                    <a:pt x="29888" y="6806"/>
                  </a:lnTo>
                  <a:lnTo>
                    <a:pt x="29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8518750" y="4250150"/>
              <a:ext cx="172650" cy="20050"/>
            </a:xfrm>
            <a:custGeom>
              <a:avLst/>
              <a:gdLst/>
              <a:ahLst/>
              <a:cxnLst/>
              <a:rect l="l" t="t" r="r" b="b"/>
              <a:pathLst>
                <a:path w="6906" h="802" extrusionOk="0">
                  <a:moveTo>
                    <a:pt x="401" y="1"/>
                  </a:moveTo>
                  <a:cubicBezTo>
                    <a:pt x="201" y="1"/>
                    <a:pt x="1" y="101"/>
                    <a:pt x="1" y="167"/>
                  </a:cubicBezTo>
                  <a:lnTo>
                    <a:pt x="1" y="634"/>
                  </a:lnTo>
                  <a:cubicBezTo>
                    <a:pt x="1" y="734"/>
                    <a:pt x="167" y="801"/>
                    <a:pt x="401" y="801"/>
                  </a:cubicBezTo>
                  <a:lnTo>
                    <a:pt x="6505" y="801"/>
                  </a:lnTo>
                  <a:cubicBezTo>
                    <a:pt x="6739" y="801"/>
                    <a:pt x="6906" y="768"/>
                    <a:pt x="6906" y="634"/>
                  </a:cubicBezTo>
                  <a:lnTo>
                    <a:pt x="6906" y="167"/>
                  </a:lnTo>
                  <a:cubicBezTo>
                    <a:pt x="6906" y="101"/>
                    <a:pt x="6739" y="1"/>
                    <a:pt x="6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8804800" y="3111000"/>
              <a:ext cx="352775" cy="95100"/>
            </a:xfrm>
            <a:custGeom>
              <a:avLst/>
              <a:gdLst/>
              <a:ahLst/>
              <a:cxnLst/>
              <a:rect l="l" t="t" r="r" b="b"/>
              <a:pathLst>
                <a:path w="14111" h="3804" extrusionOk="0">
                  <a:moveTo>
                    <a:pt x="1468" y="1"/>
                  </a:moveTo>
                  <a:cubicBezTo>
                    <a:pt x="834" y="1"/>
                    <a:pt x="334" y="468"/>
                    <a:pt x="267" y="1101"/>
                  </a:cubicBezTo>
                  <a:lnTo>
                    <a:pt x="0" y="3303"/>
                  </a:lnTo>
                  <a:cubicBezTo>
                    <a:pt x="0" y="3536"/>
                    <a:pt x="200" y="3803"/>
                    <a:pt x="467" y="3803"/>
                  </a:cubicBezTo>
                  <a:lnTo>
                    <a:pt x="12309" y="3803"/>
                  </a:lnTo>
                  <a:cubicBezTo>
                    <a:pt x="12809" y="3737"/>
                    <a:pt x="13243" y="3403"/>
                    <a:pt x="13376" y="2903"/>
                  </a:cubicBezTo>
                  <a:lnTo>
                    <a:pt x="13910" y="1368"/>
                  </a:lnTo>
                  <a:cubicBezTo>
                    <a:pt x="14110" y="701"/>
                    <a:pt x="13610" y="34"/>
                    <a:pt x="12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8131800" y="3081825"/>
              <a:ext cx="541250" cy="124275"/>
            </a:xfrm>
            <a:custGeom>
              <a:avLst/>
              <a:gdLst/>
              <a:ahLst/>
              <a:cxnLst/>
              <a:rect l="l" t="t" r="r" b="b"/>
              <a:pathLst>
                <a:path w="21650" h="4971" extrusionOk="0">
                  <a:moveTo>
                    <a:pt x="535" y="0"/>
                  </a:moveTo>
                  <a:cubicBezTo>
                    <a:pt x="168" y="0"/>
                    <a:pt x="1" y="434"/>
                    <a:pt x="201" y="701"/>
                  </a:cubicBezTo>
                  <a:lnTo>
                    <a:pt x="2536" y="3636"/>
                  </a:lnTo>
                  <a:cubicBezTo>
                    <a:pt x="3203" y="4470"/>
                    <a:pt x="4204" y="4970"/>
                    <a:pt x="5305" y="4970"/>
                  </a:cubicBezTo>
                  <a:lnTo>
                    <a:pt x="20315" y="4970"/>
                  </a:lnTo>
                  <a:cubicBezTo>
                    <a:pt x="20849" y="4970"/>
                    <a:pt x="21316" y="4537"/>
                    <a:pt x="21350" y="4003"/>
                  </a:cubicBezTo>
                  <a:lnTo>
                    <a:pt x="21583" y="967"/>
                  </a:lnTo>
                  <a:cubicBezTo>
                    <a:pt x="21650" y="467"/>
                    <a:pt x="21216" y="33"/>
                    <a:pt x="20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8803950" y="4073350"/>
              <a:ext cx="353625" cy="95100"/>
            </a:xfrm>
            <a:custGeom>
              <a:avLst/>
              <a:gdLst/>
              <a:ahLst/>
              <a:cxnLst/>
              <a:rect l="l" t="t" r="r" b="b"/>
              <a:pathLst>
                <a:path w="14145" h="3804" extrusionOk="0">
                  <a:moveTo>
                    <a:pt x="501" y="1"/>
                  </a:moveTo>
                  <a:cubicBezTo>
                    <a:pt x="201" y="1"/>
                    <a:pt x="1" y="234"/>
                    <a:pt x="34" y="501"/>
                  </a:cubicBezTo>
                  <a:lnTo>
                    <a:pt x="301" y="2703"/>
                  </a:lnTo>
                  <a:cubicBezTo>
                    <a:pt x="368" y="3337"/>
                    <a:pt x="868" y="3804"/>
                    <a:pt x="1502" y="3804"/>
                  </a:cubicBezTo>
                  <a:lnTo>
                    <a:pt x="12977" y="3804"/>
                  </a:lnTo>
                  <a:cubicBezTo>
                    <a:pt x="13644" y="3804"/>
                    <a:pt x="14144" y="3136"/>
                    <a:pt x="13944" y="2403"/>
                  </a:cubicBezTo>
                  <a:lnTo>
                    <a:pt x="13444" y="868"/>
                  </a:lnTo>
                  <a:cubicBezTo>
                    <a:pt x="13277" y="334"/>
                    <a:pt x="12777" y="1"/>
                    <a:pt x="12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8130975" y="4073350"/>
              <a:ext cx="542075" cy="124300"/>
            </a:xfrm>
            <a:custGeom>
              <a:avLst/>
              <a:gdLst/>
              <a:ahLst/>
              <a:cxnLst/>
              <a:rect l="l" t="t" r="r" b="b"/>
              <a:pathLst>
                <a:path w="21683" h="4972" extrusionOk="0">
                  <a:moveTo>
                    <a:pt x="5338" y="1"/>
                  </a:moveTo>
                  <a:cubicBezTo>
                    <a:pt x="4237" y="1"/>
                    <a:pt x="3236" y="501"/>
                    <a:pt x="2569" y="1335"/>
                  </a:cubicBezTo>
                  <a:lnTo>
                    <a:pt x="234" y="4237"/>
                  </a:lnTo>
                  <a:cubicBezTo>
                    <a:pt x="1" y="4537"/>
                    <a:pt x="201" y="4971"/>
                    <a:pt x="568" y="4971"/>
                  </a:cubicBezTo>
                  <a:lnTo>
                    <a:pt x="20749" y="4971"/>
                  </a:lnTo>
                  <a:cubicBezTo>
                    <a:pt x="21282" y="4971"/>
                    <a:pt x="21683" y="4537"/>
                    <a:pt x="21616" y="4037"/>
                  </a:cubicBezTo>
                  <a:lnTo>
                    <a:pt x="21383" y="968"/>
                  </a:lnTo>
                  <a:cubicBezTo>
                    <a:pt x="21349" y="401"/>
                    <a:pt x="20882" y="1"/>
                    <a:pt x="20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8206025" y="4074200"/>
              <a:ext cx="110100" cy="123450"/>
            </a:xfrm>
            <a:custGeom>
              <a:avLst/>
              <a:gdLst/>
              <a:ahLst/>
              <a:cxnLst/>
              <a:rect l="l" t="t" r="r" b="b"/>
              <a:pathLst>
                <a:path w="4404" h="4938" extrusionOk="0">
                  <a:moveTo>
                    <a:pt x="3203" y="0"/>
                  </a:moveTo>
                  <a:lnTo>
                    <a:pt x="1" y="4937"/>
                  </a:lnTo>
                  <a:lnTo>
                    <a:pt x="1202" y="4937"/>
                  </a:lnTo>
                  <a:lnTo>
                    <a:pt x="4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8271075" y="4074200"/>
              <a:ext cx="178500" cy="123450"/>
            </a:xfrm>
            <a:custGeom>
              <a:avLst/>
              <a:gdLst/>
              <a:ahLst/>
              <a:cxnLst/>
              <a:rect l="l" t="t" r="r" b="b"/>
              <a:pathLst>
                <a:path w="7140" h="4938" extrusionOk="0">
                  <a:moveTo>
                    <a:pt x="3236" y="0"/>
                  </a:moveTo>
                  <a:lnTo>
                    <a:pt x="1" y="4937"/>
                  </a:lnTo>
                  <a:lnTo>
                    <a:pt x="3937" y="4937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8490400" y="4074200"/>
              <a:ext cx="110100" cy="123450"/>
            </a:xfrm>
            <a:custGeom>
              <a:avLst/>
              <a:gdLst/>
              <a:ahLst/>
              <a:cxnLst/>
              <a:rect l="l" t="t" r="r" b="b"/>
              <a:pathLst>
                <a:path w="4404" h="4938" extrusionOk="0">
                  <a:moveTo>
                    <a:pt x="2402" y="0"/>
                  </a:moveTo>
                  <a:lnTo>
                    <a:pt x="534" y="2936"/>
                  </a:lnTo>
                  <a:lnTo>
                    <a:pt x="1" y="3703"/>
                  </a:lnTo>
                  <a:lnTo>
                    <a:pt x="2669" y="3703"/>
                  </a:lnTo>
                  <a:lnTo>
                    <a:pt x="1869" y="4937"/>
                  </a:lnTo>
                  <a:lnTo>
                    <a:pt x="3136" y="4937"/>
                  </a:lnTo>
                  <a:lnTo>
                    <a:pt x="3903" y="3703"/>
                  </a:lnTo>
                  <a:lnTo>
                    <a:pt x="4404" y="2936"/>
                  </a:lnTo>
                  <a:lnTo>
                    <a:pt x="1802" y="2936"/>
                  </a:lnTo>
                  <a:lnTo>
                    <a:pt x="36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8884025" y="4074200"/>
              <a:ext cx="91750" cy="94250"/>
            </a:xfrm>
            <a:custGeom>
              <a:avLst/>
              <a:gdLst/>
              <a:ahLst/>
              <a:cxnLst/>
              <a:rect l="l" t="t" r="r" b="b"/>
              <a:pathLst>
                <a:path w="3670" h="3770" extrusionOk="0">
                  <a:moveTo>
                    <a:pt x="2435" y="0"/>
                  </a:moveTo>
                  <a:lnTo>
                    <a:pt x="0" y="3770"/>
                  </a:lnTo>
                  <a:lnTo>
                    <a:pt x="1234" y="3770"/>
                  </a:lnTo>
                  <a:lnTo>
                    <a:pt x="3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8949900" y="4074200"/>
              <a:ext cx="158475" cy="94250"/>
            </a:xfrm>
            <a:custGeom>
              <a:avLst/>
              <a:gdLst/>
              <a:ahLst/>
              <a:cxnLst/>
              <a:rect l="l" t="t" r="r" b="b"/>
              <a:pathLst>
                <a:path w="6339" h="3770" extrusionOk="0">
                  <a:moveTo>
                    <a:pt x="2469" y="0"/>
                  </a:moveTo>
                  <a:lnTo>
                    <a:pt x="0" y="3770"/>
                  </a:lnTo>
                  <a:lnTo>
                    <a:pt x="3936" y="3770"/>
                  </a:lnTo>
                  <a:lnTo>
                    <a:pt x="6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8210200" y="3082650"/>
              <a:ext cx="110950" cy="123450"/>
            </a:xfrm>
            <a:custGeom>
              <a:avLst/>
              <a:gdLst/>
              <a:ahLst/>
              <a:cxnLst/>
              <a:rect l="l" t="t" r="r" b="b"/>
              <a:pathLst>
                <a:path w="4438" h="4938" extrusionOk="0">
                  <a:moveTo>
                    <a:pt x="1" y="0"/>
                  </a:moveTo>
                  <a:lnTo>
                    <a:pt x="3203" y="4937"/>
                  </a:lnTo>
                  <a:lnTo>
                    <a:pt x="4437" y="4937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8276925" y="3082650"/>
              <a:ext cx="176800" cy="123450"/>
            </a:xfrm>
            <a:custGeom>
              <a:avLst/>
              <a:gdLst/>
              <a:ahLst/>
              <a:cxnLst/>
              <a:rect l="l" t="t" r="r" b="b"/>
              <a:pathLst>
                <a:path w="7072" h="4938" extrusionOk="0">
                  <a:moveTo>
                    <a:pt x="0" y="0"/>
                  </a:moveTo>
                  <a:lnTo>
                    <a:pt x="3169" y="4937"/>
                  </a:lnTo>
                  <a:lnTo>
                    <a:pt x="7072" y="4937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8500400" y="3082650"/>
              <a:ext cx="110950" cy="123450"/>
            </a:xfrm>
            <a:custGeom>
              <a:avLst/>
              <a:gdLst/>
              <a:ahLst/>
              <a:cxnLst/>
              <a:rect l="l" t="t" r="r" b="b"/>
              <a:pathLst>
                <a:path w="4438" h="4938" extrusionOk="0">
                  <a:moveTo>
                    <a:pt x="1635" y="0"/>
                  </a:moveTo>
                  <a:lnTo>
                    <a:pt x="2669" y="1568"/>
                  </a:lnTo>
                  <a:lnTo>
                    <a:pt x="1" y="1568"/>
                  </a:lnTo>
                  <a:lnTo>
                    <a:pt x="501" y="2335"/>
                  </a:lnTo>
                  <a:lnTo>
                    <a:pt x="2236" y="4937"/>
                  </a:lnTo>
                  <a:lnTo>
                    <a:pt x="3437" y="4937"/>
                  </a:lnTo>
                  <a:lnTo>
                    <a:pt x="1769" y="2335"/>
                  </a:lnTo>
                  <a:lnTo>
                    <a:pt x="4437" y="2335"/>
                  </a:lnTo>
                  <a:lnTo>
                    <a:pt x="3904" y="1568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8888175" y="3111825"/>
              <a:ext cx="91775" cy="94275"/>
            </a:xfrm>
            <a:custGeom>
              <a:avLst/>
              <a:gdLst/>
              <a:ahLst/>
              <a:cxnLst/>
              <a:rect l="l" t="t" r="r" b="b"/>
              <a:pathLst>
                <a:path w="3671" h="3771" extrusionOk="0">
                  <a:moveTo>
                    <a:pt x="1" y="1"/>
                  </a:moveTo>
                  <a:lnTo>
                    <a:pt x="2469" y="3770"/>
                  </a:lnTo>
                  <a:lnTo>
                    <a:pt x="3670" y="3770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8954900" y="3111825"/>
              <a:ext cx="158475" cy="94275"/>
            </a:xfrm>
            <a:custGeom>
              <a:avLst/>
              <a:gdLst/>
              <a:ahLst/>
              <a:cxnLst/>
              <a:rect l="l" t="t" r="r" b="b"/>
              <a:pathLst>
                <a:path w="6339" h="3771" extrusionOk="0">
                  <a:moveTo>
                    <a:pt x="0" y="1"/>
                  </a:moveTo>
                  <a:lnTo>
                    <a:pt x="2469" y="3770"/>
                  </a:lnTo>
                  <a:lnTo>
                    <a:pt x="6338" y="3770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7937500" y="3174050"/>
              <a:ext cx="151800" cy="928750"/>
            </a:xfrm>
            <a:custGeom>
              <a:avLst/>
              <a:gdLst/>
              <a:ahLst/>
              <a:cxnLst/>
              <a:rect l="l" t="t" r="r" b="b"/>
              <a:pathLst>
                <a:path w="6072" h="37150" extrusionOk="0">
                  <a:moveTo>
                    <a:pt x="998" y="1"/>
                  </a:moveTo>
                  <a:cubicBezTo>
                    <a:pt x="576" y="1"/>
                    <a:pt x="166" y="286"/>
                    <a:pt x="67" y="681"/>
                  </a:cubicBezTo>
                  <a:cubicBezTo>
                    <a:pt x="1" y="781"/>
                    <a:pt x="1" y="848"/>
                    <a:pt x="1" y="981"/>
                  </a:cubicBezTo>
                  <a:lnTo>
                    <a:pt x="1" y="36173"/>
                  </a:lnTo>
                  <a:cubicBezTo>
                    <a:pt x="1" y="36742"/>
                    <a:pt x="481" y="37150"/>
                    <a:pt x="1008" y="37150"/>
                  </a:cubicBezTo>
                  <a:cubicBezTo>
                    <a:pt x="1161" y="37150"/>
                    <a:pt x="1318" y="37115"/>
                    <a:pt x="1468" y="37040"/>
                  </a:cubicBezTo>
                  <a:lnTo>
                    <a:pt x="3637" y="35906"/>
                  </a:lnTo>
                  <a:lnTo>
                    <a:pt x="5104" y="35172"/>
                  </a:lnTo>
                  <a:cubicBezTo>
                    <a:pt x="5671" y="34872"/>
                    <a:pt x="6072" y="34305"/>
                    <a:pt x="6072" y="33638"/>
                  </a:cubicBezTo>
                  <a:lnTo>
                    <a:pt x="6072" y="3650"/>
                  </a:lnTo>
                  <a:cubicBezTo>
                    <a:pt x="6072" y="2983"/>
                    <a:pt x="5671" y="2349"/>
                    <a:pt x="5071" y="2015"/>
                  </a:cubicBezTo>
                  <a:lnTo>
                    <a:pt x="1435" y="114"/>
                  </a:lnTo>
                  <a:cubicBezTo>
                    <a:pt x="1296" y="36"/>
                    <a:pt x="1146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7937500" y="3192725"/>
              <a:ext cx="151800" cy="127625"/>
            </a:xfrm>
            <a:custGeom>
              <a:avLst/>
              <a:gdLst/>
              <a:ahLst/>
              <a:cxnLst/>
              <a:rect l="l" t="t" r="r" b="b"/>
              <a:pathLst>
                <a:path w="6072" h="5105" extrusionOk="0">
                  <a:moveTo>
                    <a:pt x="67" y="1"/>
                  </a:moveTo>
                  <a:cubicBezTo>
                    <a:pt x="1" y="67"/>
                    <a:pt x="1" y="167"/>
                    <a:pt x="1" y="267"/>
                  </a:cubicBezTo>
                  <a:lnTo>
                    <a:pt x="1" y="1201"/>
                  </a:lnTo>
                  <a:lnTo>
                    <a:pt x="6072" y="5104"/>
                  </a:lnTo>
                  <a:lnTo>
                    <a:pt x="6072" y="3870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7937500" y="3257775"/>
              <a:ext cx="151800" cy="195175"/>
            </a:xfrm>
            <a:custGeom>
              <a:avLst/>
              <a:gdLst/>
              <a:ahLst/>
              <a:cxnLst/>
              <a:rect l="l" t="t" r="r" b="b"/>
              <a:pathLst>
                <a:path w="6072" h="7807" extrusionOk="0">
                  <a:moveTo>
                    <a:pt x="1" y="0"/>
                  </a:moveTo>
                  <a:lnTo>
                    <a:pt x="1" y="3903"/>
                  </a:lnTo>
                  <a:lnTo>
                    <a:pt x="6072" y="7806"/>
                  </a:lnTo>
                  <a:lnTo>
                    <a:pt x="6072" y="39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7937500" y="3469600"/>
              <a:ext cx="151800" cy="115925"/>
            </a:xfrm>
            <a:custGeom>
              <a:avLst/>
              <a:gdLst/>
              <a:ahLst/>
              <a:cxnLst/>
              <a:rect l="l" t="t" r="r" b="b"/>
              <a:pathLst>
                <a:path w="6072" h="4637" extrusionOk="0">
                  <a:moveTo>
                    <a:pt x="835" y="0"/>
                  </a:moveTo>
                  <a:lnTo>
                    <a:pt x="835" y="2669"/>
                  </a:lnTo>
                  <a:lnTo>
                    <a:pt x="1" y="2135"/>
                  </a:lnTo>
                  <a:lnTo>
                    <a:pt x="1" y="3369"/>
                  </a:lnTo>
                  <a:lnTo>
                    <a:pt x="835" y="3903"/>
                  </a:lnTo>
                  <a:lnTo>
                    <a:pt x="1635" y="4437"/>
                  </a:lnTo>
                  <a:lnTo>
                    <a:pt x="1635" y="1801"/>
                  </a:lnTo>
                  <a:lnTo>
                    <a:pt x="6072" y="4637"/>
                  </a:lnTo>
                  <a:lnTo>
                    <a:pt x="6072" y="3436"/>
                  </a:lnTo>
                  <a:lnTo>
                    <a:pt x="1635" y="534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7937500" y="3851525"/>
              <a:ext cx="151800" cy="129300"/>
            </a:xfrm>
            <a:custGeom>
              <a:avLst/>
              <a:gdLst/>
              <a:ahLst/>
              <a:cxnLst/>
              <a:rect l="l" t="t" r="r" b="b"/>
              <a:pathLst>
                <a:path w="6072" h="5172" extrusionOk="0">
                  <a:moveTo>
                    <a:pt x="1" y="1"/>
                  </a:moveTo>
                  <a:lnTo>
                    <a:pt x="1" y="1235"/>
                  </a:lnTo>
                  <a:lnTo>
                    <a:pt x="6072" y="5171"/>
                  </a:lnTo>
                  <a:lnTo>
                    <a:pt x="6072" y="3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7937500" y="3918250"/>
              <a:ext cx="151800" cy="155125"/>
            </a:xfrm>
            <a:custGeom>
              <a:avLst/>
              <a:gdLst/>
              <a:ahLst/>
              <a:cxnLst/>
              <a:rect l="l" t="t" r="r" b="b"/>
              <a:pathLst>
                <a:path w="6072" h="6205" extrusionOk="0">
                  <a:moveTo>
                    <a:pt x="1" y="0"/>
                  </a:moveTo>
                  <a:lnTo>
                    <a:pt x="1" y="3870"/>
                  </a:lnTo>
                  <a:lnTo>
                    <a:pt x="3637" y="6205"/>
                  </a:lnTo>
                  <a:lnTo>
                    <a:pt x="5104" y="5438"/>
                  </a:lnTo>
                  <a:cubicBezTo>
                    <a:pt x="5671" y="5171"/>
                    <a:pt x="6072" y="4570"/>
                    <a:pt x="6072" y="39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9162550" y="3271950"/>
              <a:ext cx="52550" cy="737050"/>
            </a:xfrm>
            <a:custGeom>
              <a:avLst/>
              <a:gdLst/>
              <a:ahLst/>
              <a:cxnLst/>
              <a:rect l="l" t="t" r="r" b="b"/>
              <a:pathLst>
                <a:path w="2102" h="29482" extrusionOk="0">
                  <a:moveTo>
                    <a:pt x="1655" y="0"/>
                  </a:moveTo>
                  <a:cubicBezTo>
                    <a:pt x="1558" y="0"/>
                    <a:pt x="1457" y="31"/>
                    <a:pt x="1368" y="101"/>
                  </a:cubicBezTo>
                  <a:lnTo>
                    <a:pt x="634" y="534"/>
                  </a:lnTo>
                  <a:cubicBezTo>
                    <a:pt x="267" y="734"/>
                    <a:pt x="0" y="1168"/>
                    <a:pt x="0" y="1568"/>
                  </a:cubicBezTo>
                  <a:lnTo>
                    <a:pt x="0" y="27954"/>
                  </a:lnTo>
                  <a:cubicBezTo>
                    <a:pt x="0" y="28388"/>
                    <a:pt x="267" y="28788"/>
                    <a:pt x="634" y="29021"/>
                  </a:cubicBezTo>
                  <a:lnTo>
                    <a:pt x="1368" y="29422"/>
                  </a:lnTo>
                  <a:cubicBezTo>
                    <a:pt x="1449" y="29462"/>
                    <a:pt x="1534" y="29481"/>
                    <a:pt x="1617" y="29481"/>
                  </a:cubicBezTo>
                  <a:cubicBezTo>
                    <a:pt x="1873" y="29481"/>
                    <a:pt x="2102" y="29299"/>
                    <a:pt x="2102" y="29021"/>
                  </a:cubicBezTo>
                  <a:lnTo>
                    <a:pt x="2102" y="434"/>
                  </a:lnTo>
                  <a:cubicBezTo>
                    <a:pt x="2102" y="176"/>
                    <a:pt x="1887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9162550" y="3462925"/>
              <a:ext cx="52550" cy="65075"/>
            </a:xfrm>
            <a:custGeom>
              <a:avLst/>
              <a:gdLst/>
              <a:ahLst/>
              <a:cxnLst/>
              <a:rect l="l" t="t" r="r" b="b"/>
              <a:pathLst>
                <a:path w="2102" h="2603" extrusionOk="0">
                  <a:moveTo>
                    <a:pt x="0" y="0"/>
                  </a:moveTo>
                  <a:lnTo>
                    <a:pt x="0" y="1268"/>
                  </a:lnTo>
                  <a:lnTo>
                    <a:pt x="2102" y="2602"/>
                  </a:lnTo>
                  <a:lnTo>
                    <a:pt x="2102" y="1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9162550" y="3528800"/>
              <a:ext cx="52550" cy="131775"/>
            </a:xfrm>
            <a:custGeom>
              <a:avLst/>
              <a:gdLst/>
              <a:ahLst/>
              <a:cxnLst/>
              <a:rect l="l" t="t" r="r" b="b"/>
              <a:pathLst>
                <a:path w="2102" h="5271" extrusionOk="0">
                  <a:moveTo>
                    <a:pt x="0" y="1"/>
                  </a:moveTo>
                  <a:lnTo>
                    <a:pt x="0" y="3937"/>
                  </a:lnTo>
                  <a:lnTo>
                    <a:pt x="2102" y="5271"/>
                  </a:lnTo>
                  <a:lnTo>
                    <a:pt x="2102" y="1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9162550" y="3737275"/>
              <a:ext cx="52550" cy="110950"/>
            </a:xfrm>
            <a:custGeom>
              <a:avLst/>
              <a:gdLst/>
              <a:ahLst/>
              <a:cxnLst/>
              <a:rect l="l" t="t" r="r" b="b"/>
              <a:pathLst>
                <a:path w="2102" h="4438" extrusionOk="0">
                  <a:moveTo>
                    <a:pt x="534" y="1"/>
                  </a:moveTo>
                  <a:lnTo>
                    <a:pt x="534" y="2669"/>
                  </a:lnTo>
                  <a:lnTo>
                    <a:pt x="0" y="2303"/>
                  </a:lnTo>
                  <a:lnTo>
                    <a:pt x="0" y="3570"/>
                  </a:lnTo>
                  <a:lnTo>
                    <a:pt x="534" y="3904"/>
                  </a:lnTo>
                  <a:lnTo>
                    <a:pt x="1368" y="4437"/>
                  </a:lnTo>
                  <a:lnTo>
                    <a:pt x="1368" y="1769"/>
                  </a:lnTo>
                  <a:lnTo>
                    <a:pt x="2102" y="2236"/>
                  </a:lnTo>
                  <a:lnTo>
                    <a:pt x="2102" y="1002"/>
                  </a:lnTo>
                  <a:lnTo>
                    <a:pt x="1368" y="501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8102625" y="3214400"/>
              <a:ext cx="1062450" cy="851475"/>
            </a:xfrm>
            <a:custGeom>
              <a:avLst/>
              <a:gdLst/>
              <a:ahLst/>
              <a:cxnLst/>
              <a:rect l="l" t="t" r="r" b="b"/>
              <a:pathLst>
                <a:path w="42498" h="34059" extrusionOk="0">
                  <a:moveTo>
                    <a:pt x="38761" y="401"/>
                  </a:moveTo>
                  <a:cubicBezTo>
                    <a:pt x="40596" y="401"/>
                    <a:pt x="42097" y="1902"/>
                    <a:pt x="42097" y="3737"/>
                  </a:cubicBezTo>
                  <a:lnTo>
                    <a:pt x="42097" y="30323"/>
                  </a:lnTo>
                  <a:cubicBezTo>
                    <a:pt x="42097" y="32157"/>
                    <a:pt x="40596" y="33658"/>
                    <a:pt x="38761" y="33658"/>
                  </a:cubicBezTo>
                  <a:lnTo>
                    <a:pt x="3803" y="33658"/>
                  </a:lnTo>
                  <a:cubicBezTo>
                    <a:pt x="1969" y="33658"/>
                    <a:pt x="467" y="32157"/>
                    <a:pt x="467" y="30323"/>
                  </a:cubicBezTo>
                  <a:lnTo>
                    <a:pt x="467" y="3737"/>
                  </a:lnTo>
                  <a:cubicBezTo>
                    <a:pt x="467" y="1902"/>
                    <a:pt x="1969" y="401"/>
                    <a:pt x="3803" y="401"/>
                  </a:cubicBezTo>
                  <a:close/>
                  <a:moveTo>
                    <a:pt x="3736" y="1"/>
                  </a:moveTo>
                  <a:cubicBezTo>
                    <a:pt x="1668" y="1"/>
                    <a:pt x="0" y="1702"/>
                    <a:pt x="0" y="3737"/>
                  </a:cubicBezTo>
                  <a:lnTo>
                    <a:pt x="0" y="30323"/>
                  </a:lnTo>
                  <a:cubicBezTo>
                    <a:pt x="0" y="32391"/>
                    <a:pt x="1702" y="34059"/>
                    <a:pt x="3736" y="34059"/>
                  </a:cubicBezTo>
                  <a:lnTo>
                    <a:pt x="38728" y="34059"/>
                  </a:lnTo>
                  <a:cubicBezTo>
                    <a:pt x="40830" y="34059"/>
                    <a:pt x="42497" y="32357"/>
                    <a:pt x="42497" y="30323"/>
                  </a:cubicBezTo>
                  <a:lnTo>
                    <a:pt x="42497" y="3737"/>
                  </a:lnTo>
                  <a:cubicBezTo>
                    <a:pt x="42497" y="1702"/>
                    <a:pt x="40830" y="1"/>
                    <a:pt x="387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9252600" y="326027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9252600" y="3347850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9252600" y="3964125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33"/>
                    <a:pt x="1" y="400"/>
                  </a:cubicBezTo>
                  <a:lnTo>
                    <a:pt x="1" y="1801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01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9252600" y="3876550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9252600" y="3789000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9252600" y="3699750"/>
              <a:ext cx="533750" cy="56750"/>
            </a:xfrm>
            <a:custGeom>
              <a:avLst/>
              <a:gdLst/>
              <a:ahLst/>
              <a:cxnLst/>
              <a:rect l="l" t="t" r="r" b="b"/>
              <a:pathLst>
                <a:path w="21350" h="2270" extrusionOk="0">
                  <a:moveTo>
                    <a:pt x="401" y="1"/>
                  </a:moveTo>
                  <a:cubicBezTo>
                    <a:pt x="201" y="1"/>
                    <a:pt x="1" y="168"/>
                    <a:pt x="1" y="434"/>
                  </a:cubicBezTo>
                  <a:lnTo>
                    <a:pt x="1" y="1835"/>
                  </a:lnTo>
                  <a:cubicBezTo>
                    <a:pt x="1" y="2069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34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9252600" y="3436225"/>
              <a:ext cx="533750" cy="56750"/>
            </a:xfrm>
            <a:custGeom>
              <a:avLst/>
              <a:gdLst/>
              <a:ahLst/>
              <a:cxnLst/>
              <a:rect l="l" t="t" r="r" b="b"/>
              <a:pathLst>
                <a:path w="21350" h="2270" extrusionOk="0">
                  <a:moveTo>
                    <a:pt x="401" y="1"/>
                  </a:moveTo>
                  <a:cubicBezTo>
                    <a:pt x="201" y="1"/>
                    <a:pt x="1" y="168"/>
                    <a:pt x="1" y="435"/>
                  </a:cubicBezTo>
                  <a:lnTo>
                    <a:pt x="1" y="1836"/>
                  </a:lnTo>
                  <a:cubicBezTo>
                    <a:pt x="1" y="2036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6"/>
                  </a:cubicBezTo>
                  <a:lnTo>
                    <a:pt x="21350" y="435"/>
                  </a:lnTo>
                  <a:cubicBezTo>
                    <a:pt x="21350" y="168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9252600" y="3523800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9252600" y="3612200"/>
              <a:ext cx="533750" cy="56725"/>
            </a:xfrm>
            <a:custGeom>
              <a:avLst/>
              <a:gdLst/>
              <a:ahLst/>
              <a:cxnLst/>
              <a:rect l="l" t="t" r="r" b="b"/>
              <a:pathLst>
                <a:path w="21350" h="2269" extrusionOk="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68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9252600" y="313102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9252600" y="409337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9275125" y="3327825"/>
              <a:ext cx="430325" cy="623800"/>
            </a:xfrm>
            <a:custGeom>
              <a:avLst/>
              <a:gdLst/>
              <a:ahLst/>
              <a:cxnLst/>
              <a:rect l="l" t="t" r="r" b="b"/>
              <a:pathLst>
                <a:path w="17213" h="24952" extrusionOk="0">
                  <a:moveTo>
                    <a:pt x="8307" y="0"/>
                  </a:moveTo>
                  <a:cubicBezTo>
                    <a:pt x="3670" y="267"/>
                    <a:pt x="1" y="5705"/>
                    <a:pt x="1" y="12443"/>
                  </a:cubicBezTo>
                  <a:cubicBezTo>
                    <a:pt x="1" y="19148"/>
                    <a:pt x="3703" y="24651"/>
                    <a:pt x="8307" y="24852"/>
                  </a:cubicBezTo>
                  <a:lnTo>
                    <a:pt x="8340" y="24852"/>
                  </a:lnTo>
                  <a:lnTo>
                    <a:pt x="8340" y="24952"/>
                  </a:lnTo>
                  <a:lnTo>
                    <a:pt x="13143" y="24952"/>
                  </a:lnTo>
                  <a:lnTo>
                    <a:pt x="13143" y="23050"/>
                  </a:lnTo>
                  <a:cubicBezTo>
                    <a:pt x="15612" y="20849"/>
                    <a:pt x="17213" y="16946"/>
                    <a:pt x="17213" y="12476"/>
                  </a:cubicBezTo>
                  <a:cubicBezTo>
                    <a:pt x="17213" y="8006"/>
                    <a:pt x="15612" y="4103"/>
                    <a:pt x="13143" y="1868"/>
                  </a:cubicBezTo>
                  <a:lnTo>
                    <a:pt x="13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9180050" y="3210250"/>
              <a:ext cx="466200" cy="859800"/>
            </a:xfrm>
            <a:custGeom>
              <a:avLst/>
              <a:gdLst/>
              <a:ahLst/>
              <a:cxnLst/>
              <a:rect l="l" t="t" r="r" b="b"/>
              <a:pathLst>
                <a:path w="18648" h="34392" extrusionOk="0">
                  <a:moveTo>
                    <a:pt x="301" y="0"/>
                  </a:moveTo>
                  <a:cubicBezTo>
                    <a:pt x="134" y="0"/>
                    <a:pt x="1" y="100"/>
                    <a:pt x="1" y="267"/>
                  </a:cubicBezTo>
                  <a:lnTo>
                    <a:pt x="1" y="1201"/>
                  </a:lnTo>
                  <a:cubicBezTo>
                    <a:pt x="1" y="1368"/>
                    <a:pt x="134" y="1501"/>
                    <a:pt x="301" y="1501"/>
                  </a:cubicBezTo>
                  <a:lnTo>
                    <a:pt x="11142" y="1501"/>
                  </a:lnTo>
                  <a:lnTo>
                    <a:pt x="11142" y="32890"/>
                  </a:lnTo>
                  <a:lnTo>
                    <a:pt x="301" y="32890"/>
                  </a:lnTo>
                  <a:cubicBezTo>
                    <a:pt x="134" y="32890"/>
                    <a:pt x="1" y="33024"/>
                    <a:pt x="1" y="33191"/>
                  </a:cubicBezTo>
                  <a:lnTo>
                    <a:pt x="1" y="34091"/>
                  </a:lnTo>
                  <a:cubicBezTo>
                    <a:pt x="1" y="34258"/>
                    <a:pt x="134" y="34391"/>
                    <a:pt x="301" y="34391"/>
                  </a:cubicBezTo>
                  <a:lnTo>
                    <a:pt x="17814" y="34391"/>
                  </a:lnTo>
                  <a:cubicBezTo>
                    <a:pt x="18314" y="34391"/>
                    <a:pt x="18648" y="34024"/>
                    <a:pt x="18581" y="33524"/>
                  </a:cubicBezTo>
                  <a:cubicBezTo>
                    <a:pt x="18514" y="33157"/>
                    <a:pt x="18147" y="32890"/>
                    <a:pt x="17780" y="32890"/>
                  </a:cubicBezTo>
                  <a:lnTo>
                    <a:pt x="12610" y="32890"/>
                  </a:lnTo>
                  <a:lnTo>
                    <a:pt x="12610" y="1501"/>
                  </a:lnTo>
                  <a:lnTo>
                    <a:pt x="17780" y="1501"/>
                  </a:lnTo>
                  <a:cubicBezTo>
                    <a:pt x="18147" y="1501"/>
                    <a:pt x="18481" y="1234"/>
                    <a:pt x="18581" y="867"/>
                  </a:cubicBezTo>
                  <a:cubicBezTo>
                    <a:pt x="18648" y="400"/>
                    <a:pt x="18281" y="0"/>
                    <a:pt x="17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9387700" y="3327825"/>
              <a:ext cx="431175" cy="622975"/>
            </a:xfrm>
            <a:custGeom>
              <a:avLst/>
              <a:gdLst/>
              <a:ahLst/>
              <a:cxnLst/>
              <a:rect l="l" t="t" r="r" b="b"/>
              <a:pathLst>
                <a:path w="17247" h="24919" extrusionOk="0">
                  <a:moveTo>
                    <a:pt x="8640" y="0"/>
                  </a:moveTo>
                  <a:cubicBezTo>
                    <a:pt x="3870" y="0"/>
                    <a:pt x="1" y="5571"/>
                    <a:pt x="1" y="12476"/>
                  </a:cubicBezTo>
                  <a:cubicBezTo>
                    <a:pt x="1" y="19348"/>
                    <a:pt x="3870" y="24918"/>
                    <a:pt x="8640" y="24918"/>
                  </a:cubicBezTo>
                  <a:cubicBezTo>
                    <a:pt x="13410" y="24918"/>
                    <a:pt x="17246" y="19348"/>
                    <a:pt x="17246" y="12476"/>
                  </a:cubicBezTo>
                  <a:cubicBezTo>
                    <a:pt x="17246" y="5571"/>
                    <a:pt x="13410" y="0"/>
                    <a:pt x="8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9489450" y="3474600"/>
              <a:ext cx="227675" cy="329425"/>
            </a:xfrm>
            <a:custGeom>
              <a:avLst/>
              <a:gdLst/>
              <a:ahLst/>
              <a:cxnLst/>
              <a:rect l="l" t="t" r="r" b="b"/>
              <a:pathLst>
                <a:path w="9107" h="13177" extrusionOk="0">
                  <a:moveTo>
                    <a:pt x="4570" y="0"/>
                  </a:moveTo>
                  <a:cubicBezTo>
                    <a:pt x="2069" y="0"/>
                    <a:pt x="0" y="2969"/>
                    <a:pt x="0" y="6605"/>
                  </a:cubicBezTo>
                  <a:cubicBezTo>
                    <a:pt x="0" y="10241"/>
                    <a:pt x="2069" y="13176"/>
                    <a:pt x="4570" y="13176"/>
                  </a:cubicBezTo>
                  <a:cubicBezTo>
                    <a:pt x="7072" y="13176"/>
                    <a:pt x="9107" y="10241"/>
                    <a:pt x="9107" y="6605"/>
                  </a:cubicBezTo>
                  <a:cubicBezTo>
                    <a:pt x="9107" y="2969"/>
                    <a:pt x="7072" y="0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9571175" y="3593025"/>
              <a:ext cx="65075" cy="93425"/>
            </a:xfrm>
            <a:custGeom>
              <a:avLst/>
              <a:gdLst/>
              <a:ahLst/>
              <a:cxnLst/>
              <a:rect l="l" t="t" r="r" b="b"/>
              <a:pathLst>
                <a:path w="2603" h="3737" extrusionOk="0">
                  <a:moveTo>
                    <a:pt x="1301" y="0"/>
                  </a:moveTo>
                  <a:cubicBezTo>
                    <a:pt x="601" y="0"/>
                    <a:pt x="0" y="834"/>
                    <a:pt x="0" y="1868"/>
                  </a:cubicBezTo>
                  <a:cubicBezTo>
                    <a:pt x="0" y="2902"/>
                    <a:pt x="601" y="3736"/>
                    <a:pt x="1301" y="3736"/>
                  </a:cubicBezTo>
                  <a:cubicBezTo>
                    <a:pt x="2002" y="3736"/>
                    <a:pt x="2602" y="2902"/>
                    <a:pt x="2602" y="1868"/>
                  </a:cubicBezTo>
                  <a:cubicBezTo>
                    <a:pt x="2602" y="834"/>
                    <a:pt x="2002" y="0"/>
                    <a:pt x="1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9662075" y="36205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1"/>
                  </a:moveTo>
                  <a:cubicBezTo>
                    <a:pt x="200" y="1"/>
                    <a:pt x="0" y="334"/>
                    <a:pt x="0" y="768"/>
                  </a:cubicBezTo>
                  <a:cubicBezTo>
                    <a:pt x="0" y="1168"/>
                    <a:pt x="200" y="1502"/>
                    <a:pt x="501" y="1502"/>
                  </a:cubicBezTo>
                  <a:cubicBezTo>
                    <a:pt x="801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9520300" y="36205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1"/>
                  </a:moveTo>
                  <a:cubicBezTo>
                    <a:pt x="201" y="1"/>
                    <a:pt x="1" y="334"/>
                    <a:pt x="1" y="768"/>
                  </a:cubicBezTo>
                  <a:cubicBezTo>
                    <a:pt x="1" y="1168"/>
                    <a:pt x="201" y="1502"/>
                    <a:pt x="501" y="1502"/>
                  </a:cubicBezTo>
                  <a:cubicBezTo>
                    <a:pt x="734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9591175" y="3723950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1" y="334"/>
                    <a:pt x="1" y="767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802" y="1501"/>
                    <a:pt x="1002" y="1168"/>
                    <a:pt x="1002" y="767"/>
                  </a:cubicBezTo>
                  <a:cubicBezTo>
                    <a:pt x="1002" y="334"/>
                    <a:pt x="802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9591175" y="3518800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1" y="334"/>
                    <a:pt x="1" y="734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768" y="1501"/>
                    <a:pt x="1002" y="1168"/>
                    <a:pt x="1002" y="734"/>
                  </a:cubicBezTo>
                  <a:cubicBezTo>
                    <a:pt x="1002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9641225" y="36939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9538650" y="3548825"/>
              <a:ext cx="28375" cy="36700"/>
            </a:xfrm>
            <a:custGeom>
              <a:avLst/>
              <a:gdLst/>
              <a:ahLst/>
              <a:cxnLst/>
              <a:rect l="l" t="t" r="r" b="b"/>
              <a:pathLst>
                <a:path w="1135" h="1468" extrusionOk="0">
                  <a:moveTo>
                    <a:pt x="584" y="0"/>
                  </a:moveTo>
                  <a:cubicBezTo>
                    <a:pt x="459" y="0"/>
                    <a:pt x="334" y="67"/>
                    <a:pt x="234" y="200"/>
                  </a:cubicBezTo>
                  <a:cubicBezTo>
                    <a:pt x="0" y="500"/>
                    <a:pt x="0" y="967"/>
                    <a:pt x="234" y="1268"/>
                  </a:cubicBezTo>
                  <a:cubicBezTo>
                    <a:pt x="334" y="1401"/>
                    <a:pt x="459" y="1468"/>
                    <a:pt x="584" y="1468"/>
                  </a:cubicBezTo>
                  <a:cubicBezTo>
                    <a:pt x="709" y="1468"/>
                    <a:pt x="834" y="1401"/>
                    <a:pt x="934" y="1268"/>
                  </a:cubicBezTo>
                  <a:cubicBezTo>
                    <a:pt x="1135" y="967"/>
                    <a:pt x="1135" y="500"/>
                    <a:pt x="934" y="200"/>
                  </a:cubicBezTo>
                  <a:cubicBezTo>
                    <a:pt x="834" y="67"/>
                    <a:pt x="709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9538650" y="3694750"/>
              <a:ext cx="28375" cy="36725"/>
            </a:xfrm>
            <a:custGeom>
              <a:avLst/>
              <a:gdLst/>
              <a:ahLst/>
              <a:cxnLst/>
              <a:rect l="l" t="t" r="r" b="b"/>
              <a:pathLst>
                <a:path w="1135" h="1469" extrusionOk="0">
                  <a:moveTo>
                    <a:pt x="584" y="1"/>
                  </a:moveTo>
                  <a:cubicBezTo>
                    <a:pt x="459" y="1"/>
                    <a:pt x="334" y="67"/>
                    <a:pt x="234" y="201"/>
                  </a:cubicBezTo>
                  <a:cubicBezTo>
                    <a:pt x="0" y="501"/>
                    <a:pt x="0" y="968"/>
                    <a:pt x="234" y="1268"/>
                  </a:cubicBezTo>
                  <a:cubicBezTo>
                    <a:pt x="334" y="1402"/>
                    <a:pt x="459" y="1468"/>
                    <a:pt x="584" y="1468"/>
                  </a:cubicBezTo>
                  <a:cubicBezTo>
                    <a:pt x="709" y="1468"/>
                    <a:pt x="834" y="1402"/>
                    <a:pt x="934" y="1268"/>
                  </a:cubicBezTo>
                  <a:cubicBezTo>
                    <a:pt x="1135" y="968"/>
                    <a:pt x="1135" y="501"/>
                    <a:pt x="934" y="201"/>
                  </a:cubicBezTo>
                  <a:cubicBezTo>
                    <a:pt x="834" y="67"/>
                    <a:pt x="709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9641225" y="35488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85" name="Google Shape;385;p38"/>
          <p:cNvCxnSpPr/>
          <p:nvPr/>
        </p:nvCxnSpPr>
        <p:spPr>
          <a:xfrm>
            <a:off x="-6450" y="961875"/>
            <a:ext cx="2155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Google Shape;386;p38"/>
          <p:cNvCxnSpPr/>
          <p:nvPr/>
        </p:nvCxnSpPr>
        <p:spPr>
          <a:xfrm>
            <a:off x="6998661" y="961875"/>
            <a:ext cx="2155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39"/>
          <p:cNvGrpSpPr/>
          <p:nvPr/>
        </p:nvGrpSpPr>
        <p:grpSpPr>
          <a:xfrm>
            <a:off x="-558231" y="-1553525"/>
            <a:ext cx="5195100" cy="2942400"/>
            <a:chOff x="-558231" y="-1553525"/>
            <a:chExt cx="5195100" cy="2942400"/>
          </a:xfrm>
        </p:grpSpPr>
        <p:cxnSp>
          <p:nvCxnSpPr>
            <p:cNvPr id="389" name="Google Shape;389;p39"/>
            <p:cNvCxnSpPr/>
            <p:nvPr/>
          </p:nvCxnSpPr>
          <p:spPr>
            <a:xfrm>
              <a:off x="2039319" y="-1215020"/>
              <a:ext cx="0" cy="51951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39"/>
            <p:cNvCxnSpPr/>
            <p:nvPr/>
          </p:nvCxnSpPr>
          <p:spPr>
            <a:xfrm rot="5400000">
              <a:off x="1113424" y="-82325"/>
              <a:ext cx="2942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39"/>
            <p:cNvCxnSpPr/>
            <p:nvPr/>
          </p:nvCxnSpPr>
          <p:spPr>
            <a:xfrm rot="5400000">
              <a:off x="3146749" y="-82325"/>
              <a:ext cx="2942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39"/>
            <p:cNvCxnSpPr/>
            <p:nvPr/>
          </p:nvCxnSpPr>
          <p:spPr>
            <a:xfrm rot="5400000">
              <a:off x="-918201" y="-82325"/>
              <a:ext cx="2942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3" name="Google Shape;393;p39"/>
          <p:cNvGrpSpPr/>
          <p:nvPr/>
        </p:nvGrpSpPr>
        <p:grpSpPr>
          <a:xfrm rot="5399597">
            <a:off x="480401" y="-512456"/>
            <a:ext cx="2244460" cy="1170725"/>
            <a:chOff x="7361475" y="5882971"/>
            <a:chExt cx="2633725" cy="1373929"/>
          </a:xfrm>
        </p:grpSpPr>
        <p:sp>
          <p:nvSpPr>
            <p:cNvPr id="394" name="Google Shape;394;p39"/>
            <p:cNvSpPr/>
            <p:nvPr/>
          </p:nvSpPr>
          <p:spPr>
            <a:xfrm>
              <a:off x="7442525" y="5882971"/>
              <a:ext cx="2552675" cy="1291900"/>
            </a:xfrm>
            <a:custGeom>
              <a:avLst/>
              <a:gdLst/>
              <a:ahLst/>
              <a:cxnLst/>
              <a:rect l="l" t="t" r="r" b="b"/>
              <a:pathLst>
                <a:path w="102107" h="51676" extrusionOk="0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7574125" y="602140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7361475" y="602475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7407125" y="5988825"/>
              <a:ext cx="2463450" cy="1218525"/>
            </a:xfrm>
            <a:custGeom>
              <a:avLst/>
              <a:gdLst/>
              <a:ahLst/>
              <a:cxnLst/>
              <a:rect l="l" t="t" r="r" b="b"/>
              <a:pathLst>
                <a:path w="98538" h="48741" extrusionOk="0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7464675" y="6968075"/>
              <a:ext cx="139275" cy="135800"/>
            </a:xfrm>
            <a:custGeom>
              <a:avLst/>
              <a:gdLst/>
              <a:ahLst/>
              <a:cxnLst/>
              <a:rect l="l" t="t" r="r" b="b"/>
              <a:pathLst>
                <a:path w="5571" h="5432" extrusionOk="0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7462175" y="6095650"/>
              <a:ext cx="141775" cy="137800"/>
            </a:xfrm>
            <a:custGeom>
              <a:avLst/>
              <a:gdLst/>
              <a:ahLst/>
              <a:cxnLst/>
              <a:rect l="l" t="t" r="r" b="b"/>
              <a:pathLst>
                <a:path w="5671" h="5512" extrusionOk="0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7543050" y="6871200"/>
              <a:ext cx="663850" cy="275075"/>
            </a:xfrm>
            <a:custGeom>
              <a:avLst/>
              <a:gdLst/>
              <a:ahLst/>
              <a:cxnLst/>
              <a:rect l="l" t="t" r="r" b="b"/>
              <a:pathLst>
                <a:path w="26554" h="11003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7543050" y="6063525"/>
              <a:ext cx="663850" cy="274825"/>
            </a:xfrm>
            <a:custGeom>
              <a:avLst/>
              <a:gdLst/>
              <a:ahLst/>
              <a:cxnLst/>
              <a:rect l="l" t="t" r="r" b="b"/>
              <a:pathLst>
                <a:path w="26554" h="10993" extrusionOk="0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7407950" y="6455075"/>
              <a:ext cx="2463450" cy="287725"/>
            </a:xfrm>
            <a:custGeom>
              <a:avLst/>
              <a:gdLst/>
              <a:ahLst/>
              <a:cxnLst/>
              <a:rect l="l" t="t" r="r" b="b"/>
              <a:pathLst>
                <a:path w="98538" h="11509" extrusionOk="0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8594650" y="6559300"/>
              <a:ext cx="45050" cy="76750"/>
            </a:xfrm>
            <a:custGeom>
              <a:avLst/>
              <a:gdLst/>
              <a:ahLst/>
              <a:cxnLst/>
              <a:rect l="l" t="t" r="r" b="b"/>
              <a:pathLst>
                <a:path w="1802" h="3070" extrusionOk="0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9371875" y="6847850"/>
              <a:ext cx="237675" cy="162625"/>
            </a:xfrm>
            <a:custGeom>
              <a:avLst/>
              <a:gdLst/>
              <a:ahLst/>
              <a:cxnLst/>
              <a:rect l="l" t="t" r="r" b="b"/>
              <a:pathLst>
                <a:path w="9507" h="6505" extrusionOk="0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9371875" y="6174025"/>
              <a:ext cx="237675" cy="163475"/>
            </a:xfrm>
            <a:custGeom>
              <a:avLst/>
              <a:gdLst/>
              <a:ahLst/>
              <a:cxnLst/>
              <a:rect l="l" t="t" r="r" b="b"/>
              <a:pathLst>
                <a:path w="9507" h="6539" extrusionOk="0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8903875" y="5962675"/>
              <a:ext cx="145275" cy="144675"/>
            </a:xfrm>
            <a:custGeom>
              <a:avLst/>
              <a:gdLst/>
              <a:ahLst/>
              <a:cxnLst/>
              <a:rect l="l" t="t" r="r" b="b"/>
              <a:pathLst>
                <a:path w="5811" h="5787" extrusionOk="0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8903900" y="7113025"/>
              <a:ext cx="145250" cy="143875"/>
            </a:xfrm>
            <a:custGeom>
              <a:avLst/>
              <a:gdLst/>
              <a:ahLst/>
              <a:cxnLst/>
              <a:rect l="l" t="t" r="r" b="b"/>
              <a:pathLst>
                <a:path w="5810" h="5755" extrusionOk="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9573675" y="7002125"/>
              <a:ext cx="201825" cy="162625"/>
            </a:xfrm>
            <a:custGeom>
              <a:avLst/>
              <a:gdLst/>
              <a:ahLst/>
              <a:cxnLst/>
              <a:rect l="l" t="t" r="r" b="b"/>
              <a:pathLst>
                <a:path w="8073" h="6505" extrusionOk="0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9574500" y="6032250"/>
              <a:ext cx="201000" cy="160975"/>
            </a:xfrm>
            <a:custGeom>
              <a:avLst/>
              <a:gdLst/>
              <a:ahLst/>
              <a:cxnLst/>
              <a:rect l="l" t="t" r="r" b="b"/>
              <a:pathLst>
                <a:path w="8040" h="6439" extrusionOk="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8694725" y="6146500"/>
              <a:ext cx="522050" cy="924025"/>
            </a:xfrm>
            <a:custGeom>
              <a:avLst/>
              <a:gdLst/>
              <a:ahLst/>
              <a:cxnLst/>
              <a:rect l="l" t="t" r="r" b="b"/>
              <a:pathLst>
                <a:path w="20882" h="36961" extrusionOk="0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8694725" y="6265750"/>
              <a:ext cx="490375" cy="804775"/>
            </a:xfrm>
            <a:custGeom>
              <a:avLst/>
              <a:gdLst/>
              <a:ahLst/>
              <a:cxnLst/>
              <a:rect l="l" t="t" r="r" b="b"/>
              <a:pathLst>
                <a:path w="19615" h="32191" extrusionOk="0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7869950" y="6989600"/>
              <a:ext cx="1234250" cy="105950"/>
            </a:xfrm>
            <a:custGeom>
              <a:avLst/>
              <a:gdLst/>
              <a:ahLst/>
              <a:cxnLst/>
              <a:rect l="l" t="t" r="r" b="b"/>
              <a:pathLst>
                <a:path w="49370" h="4238" extrusionOk="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7869950" y="6989600"/>
              <a:ext cx="527900" cy="105950"/>
            </a:xfrm>
            <a:custGeom>
              <a:avLst/>
              <a:gdLst/>
              <a:ahLst/>
              <a:cxnLst/>
              <a:rect l="l" t="t" r="r" b="b"/>
              <a:pathLst>
                <a:path w="21116" h="4238" extrusionOk="0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7543900" y="6253250"/>
              <a:ext cx="538725" cy="708875"/>
            </a:xfrm>
            <a:custGeom>
              <a:avLst/>
              <a:gdLst/>
              <a:ahLst/>
              <a:cxnLst/>
              <a:rect l="l" t="t" r="r" b="b"/>
              <a:pathLst>
                <a:path w="21549" h="28355" extrusionOk="0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7543900" y="6295775"/>
              <a:ext cx="538725" cy="666350"/>
            </a:xfrm>
            <a:custGeom>
              <a:avLst/>
              <a:gdLst/>
              <a:ahLst/>
              <a:cxnLst/>
              <a:rect l="l" t="t" r="r" b="b"/>
              <a:pathLst>
                <a:path w="21549" h="26654" extrusionOk="0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7869950" y="6120650"/>
              <a:ext cx="1234250" cy="105100"/>
            </a:xfrm>
            <a:custGeom>
              <a:avLst/>
              <a:gdLst/>
              <a:ahLst/>
              <a:cxnLst/>
              <a:rect l="l" t="t" r="r" b="b"/>
              <a:pathLst>
                <a:path w="49370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7869950" y="6120650"/>
              <a:ext cx="632150" cy="105100"/>
            </a:xfrm>
            <a:custGeom>
              <a:avLst/>
              <a:gdLst/>
              <a:ahLst/>
              <a:cxnLst/>
              <a:rect l="l" t="t" r="r" b="b"/>
              <a:pathLst>
                <a:path w="25286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40"/>
          <p:cNvGrpSpPr/>
          <p:nvPr/>
        </p:nvGrpSpPr>
        <p:grpSpPr>
          <a:xfrm rot="5400000" flipH="1">
            <a:off x="949161" y="-267921"/>
            <a:ext cx="1061973" cy="1718129"/>
            <a:chOff x="4495050" y="5696175"/>
            <a:chExt cx="1966617" cy="3181720"/>
          </a:xfrm>
        </p:grpSpPr>
        <p:sp>
          <p:nvSpPr>
            <p:cNvPr id="420" name="Google Shape;420;p40"/>
            <p:cNvSpPr/>
            <p:nvPr/>
          </p:nvSpPr>
          <p:spPr>
            <a:xfrm>
              <a:off x="4575292" y="5724770"/>
              <a:ext cx="1886375" cy="3153125"/>
            </a:xfrm>
            <a:custGeom>
              <a:avLst/>
              <a:gdLst/>
              <a:ahLst/>
              <a:cxnLst/>
              <a:rect l="l" t="t" r="r" b="b"/>
              <a:pathLst>
                <a:path w="75455" h="126125" extrusionOk="0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6097850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5827675" y="8477350"/>
              <a:ext cx="289400" cy="276150"/>
            </a:xfrm>
            <a:custGeom>
              <a:avLst/>
              <a:gdLst/>
              <a:ahLst/>
              <a:cxnLst/>
              <a:rect l="l" t="t" r="r" b="b"/>
              <a:pathLst>
                <a:path w="11576" h="11046" extrusionOk="0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5777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5864350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4720200" y="8477350"/>
              <a:ext cx="288575" cy="276150"/>
            </a:xfrm>
            <a:custGeom>
              <a:avLst/>
              <a:gdLst/>
              <a:ahLst/>
              <a:cxnLst/>
              <a:rect l="l" t="t" r="r" b="b"/>
              <a:pathLst>
                <a:path w="11543" h="11046" extrusionOk="0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4843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4756075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4685175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4713525" y="6849500"/>
              <a:ext cx="1416050" cy="1918075"/>
            </a:xfrm>
            <a:custGeom>
              <a:avLst/>
              <a:gdLst/>
              <a:ahLst/>
              <a:cxnLst/>
              <a:rect l="l" t="t" r="r" b="b"/>
              <a:pathLst>
                <a:path w="56642" h="76723" extrusionOk="0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4711875" y="5732875"/>
              <a:ext cx="1416025" cy="1798825"/>
            </a:xfrm>
            <a:custGeom>
              <a:avLst/>
              <a:gdLst/>
              <a:ahLst/>
              <a:cxnLst/>
              <a:rect l="l" t="t" r="r" b="b"/>
              <a:pathLst>
                <a:path w="56641" h="71953" extrusionOk="0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4738550" y="5834625"/>
              <a:ext cx="73425" cy="148450"/>
            </a:xfrm>
            <a:custGeom>
              <a:avLst/>
              <a:gdLst/>
              <a:ahLst/>
              <a:cxnLst/>
              <a:rect l="l" t="t" r="r" b="b"/>
              <a:pathLst>
                <a:path w="2937" h="5938" extrusionOk="0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4809450" y="5733725"/>
              <a:ext cx="196825" cy="112600"/>
            </a:xfrm>
            <a:custGeom>
              <a:avLst/>
              <a:gdLst/>
              <a:ahLst/>
              <a:cxnLst/>
              <a:rect l="l" t="t" r="r" b="b"/>
              <a:pathLst>
                <a:path w="7873" h="4504" extrusionOk="0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6026975" y="5834625"/>
              <a:ext cx="73400" cy="148450"/>
            </a:xfrm>
            <a:custGeom>
              <a:avLst/>
              <a:gdLst/>
              <a:ahLst/>
              <a:cxnLst/>
              <a:rect l="l" t="t" r="r" b="b"/>
              <a:pathLst>
                <a:path w="2936" h="5938" extrusionOk="0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5831825" y="5733725"/>
              <a:ext cx="197675" cy="112600"/>
            </a:xfrm>
            <a:custGeom>
              <a:avLst/>
              <a:gdLst/>
              <a:ahLst/>
              <a:cxnLst/>
              <a:rect l="l" t="t" r="r" b="b"/>
              <a:pathLst>
                <a:path w="7907" h="4504" extrusionOk="0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4856150" y="8025350"/>
              <a:ext cx="1129975" cy="743050"/>
            </a:xfrm>
            <a:custGeom>
              <a:avLst/>
              <a:gdLst/>
              <a:ahLst/>
              <a:cxnLst/>
              <a:rect l="l" t="t" r="r" b="b"/>
              <a:pathLst>
                <a:path w="45199" h="29722" extrusionOk="0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5020425" y="8025350"/>
              <a:ext cx="802250" cy="743050"/>
            </a:xfrm>
            <a:custGeom>
              <a:avLst/>
              <a:gdLst/>
              <a:ahLst/>
              <a:cxnLst/>
              <a:rect l="l" t="t" r="r" b="b"/>
              <a:pathLst>
                <a:path w="32090" h="29722" extrusionOk="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4834450" y="5869650"/>
              <a:ext cx="1168375" cy="2215575"/>
            </a:xfrm>
            <a:custGeom>
              <a:avLst/>
              <a:gdLst/>
              <a:ahLst/>
              <a:cxnLst/>
              <a:rect l="l" t="t" r="r" b="b"/>
              <a:pathLst>
                <a:path w="46735" h="88623" extrusionOk="0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4881150" y="5905500"/>
              <a:ext cx="81750" cy="222675"/>
            </a:xfrm>
            <a:custGeom>
              <a:avLst/>
              <a:gdLst/>
              <a:ahLst/>
              <a:cxnLst/>
              <a:rect l="l" t="t" r="r" b="b"/>
              <a:pathLst>
                <a:path w="3270" h="8907" extrusionOk="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4807775" y="6153175"/>
              <a:ext cx="1222550" cy="1955600"/>
            </a:xfrm>
            <a:custGeom>
              <a:avLst/>
              <a:gdLst/>
              <a:ahLst/>
              <a:cxnLst/>
              <a:rect l="l" t="t" r="r" b="b"/>
              <a:pathLst>
                <a:path w="48902" h="78224" extrusionOk="0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5228900" y="63041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5577475" y="6153175"/>
              <a:ext cx="340275" cy="272725"/>
            </a:xfrm>
            <a:custGeom>
              <a:avLst/>
              <a:gdLst/>
              <a:ahLst/>
              <a:cxnLst/>
              <a:rect l="l" t="t" r="r" b="b"/>
              <a:pathLst>
                <a:path w="13611" h="10909" extrusionOk="0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5400700" y="6153175"/>
              <a:ext cx="335250" cy="251875"/>
            </a:xfrm>
            <a:custGeom>
              <a:avLst/>
              <a:gdLst/>
              <a:ahLst/>
              <a:cxnLst/>
              <a:rect l="l" t="t" r="r" b="b"/>
              <a:pathLst>
                <a:path w="13410" h="10075" extrusionOk="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4922850" y="6391675"/>
              <a:ext cx="994075" cy="1417725"/>
            </a:xfrm>
            <a:custGeom>
              <a:avLst/>
              <a:gdLst/>
              <a:ahLst/>
              <a:cxnLst/>
              <a:rect l="l" t="t" r="r" b="b"/>
              <a:pathLst>
                <a:path w="39763" h="56709" extrusionOk="0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5032925" y="7077175"/>
              <a:ext cx="773075" cy="494550"/>
            </a:xfrm>
            <a:custGeom>
              <a:avLst/>
              <a:gdLst/>
              <a:ahLst/>
              <a:cxnLst/>
              <a:rect l="l" t="t" r="r" b="b"/>
              <a:pathLst>
                <a:path w="30923" h="19782" extrusionOk="0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4866150" y="7713650"/>
              <a:ext cx="1105800" cy="434725"/>
            </a:xfrm>
            <a:custGeom>
              <a:avLst/>
              <a:gdLst/>
              <a:ahLst/>
              <a:cxnLst/>
              <a:rect l="l" t="t" r="r" b="b"/>
              <a:pathLst>
                <a:path w="44232" h="17389" extrusionOk="0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5228900" y="77418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4972900" y="6153175"/>
              <a:ext cx="537075" cy="243525"/>
            </a:xfrm>
            <a:custGeom>
              <a:avLst/>
              <a:gdLst/>
              <a:ahLst/>
              <a:cxnLst/>
              <a:rect l="l" t="t" r="r" b="b"/>
              <a:pathLst>
                <a:path w="21483" h="9741" extrusionOk="0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5863525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5863525" y="6131925"/>
              <a:ext cx="192650" cy="349025"/>
            </a:xfrm>
            <a:custGeom>
              <a:avLst/>
              <a:gdLst/>
              <a:ahLst/>
              <a:cxnLst/>
              <a:rect l="l" t="t" r="r" b="b"/>
              <a:pathLst>
                <a:path w="7706" h="13961" extrusionOk="0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5866850" y="7027150"/>
              <a:ext cx="231875" cy="44200"/>
            </a:xfrm>
            <a:custGeom>
              <a:avLst/>
              <a:gdLst/>
              <a:ahLst/>
              <a:cxnLst/>
              <a:rect l="l" t="t" r="r" b="b"/>
              <a:pathLst>
                <a:path w="9275" h="1768" extrusionOk="0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4785250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4784425" y="6132050"/>
              <a:ext cx="192650" cy="348900"/>
            </a:xfrm>
            <a:custGeom>
              <a:avLst/>
              <a:gdLst/>
              <a:ahLst/>
              <a:cxnLst/>
              <a:rect l="l" t="t" r="r" b="b"/>
              <a:pathLst>
                <a:path w="7706" h="13956" extrusionOk="0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4741900" y="7027150"/>
              <a:ext cx="233525" cy="44200"/>
            </a:xfrm>
            <a:custGeom>
              <a:avLst/>
              <a:gdLst/>
              <a:ahLst/>
              <a:cxnLst/>
              <a:rect l="l" t="t" r="r" b="b"/>
              <a:pathLst>
                <a:path w="9341" h="1768" extrusionOk="0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5866850" y="6426700"/>
              <a:ext cx="231875" cy="44225"/>
            </a:xfrm>
            <a:custGeom>
              <a:avLst/>
              <a:gdLst/>
              <a:ahLst/>
              <a:cxnLst/>
              <a:rect l="l" t="t" r="r" b="b"/>
              <a:pathLst>
                <a:path w="9275" h="1769" extrusionOk="0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4741900" y="6426700"/>
              <a:ext cx="233525" cy="44225"/>
            </a:xfrm>
            <a:custGeom>
              <a:avLst/>
              <a:gdLst/>
              <a:ahLst/>
              <a:cxnLst/>
              <a:rect l="l" t="t" r="r" b="b"/>
              <a:pathLst>
                <a:path w="9341" h="1769" extrusionOk="0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4917025" y="7854400"/>
              <a:ext cx="559575" cy="293925"/>
            </a:xfrm>
            <a:custGeom>
              <a:avLst/>
              <a:gdLst/>
              <a:ahLst/>
              <a:cxnLst/>
              <a:rect l="l" t="t" r="r" b="b"/>
              <a:pathLst>
                <a:path w="22383" h="11757" extrusionOk="0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5393200" y="7715125"/>
              <a:ext cx="462850" cy="412825"/>
            </a:xfrm>
            <a:custGeom>
              <a:avLst/>
              <a:gdLst/>
              <a:ahLst/>
              <a:cxnLst/>
              <a:rect l="l" t="t" r="r" b="b"/>
              <a:pathLst>
                <a:path w="18514" h="16513" extrusionOk="0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4907850" y="7712225"/>
              <a:ext cx="740550" cy="434900"/>
            </a:xfrm>
            <a:custGeom>
              <a:avLst/>
              <a:gdLst/>
              <a:ahLst/>
              <a:cxnLst/>
              <a:rect l="l" t="t" r="r" b="b"/>
              <a:pathLst>
                <a:path w="29622" h="17396" extrusionOk="0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5575825" y="7716800"/>
              <a:ext cx="396975" cy="392800"/>
            </a:xfrm>
            <a:custGeom>
              <a:avLst/>
              <a:gdLst/>
              <a:ahLst/>
              <a:cxnLst/>
              <a:rect l="l" t="t" r="r" b="b"/>
              <a:pathLst>
                <a:path w="15879" h="15712" extrusionOk="0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6056175" y="7333200"/>
              <a:ext cx="20850" cy="110925"/>
            </a:xfrm>
            <a:custGeom>
              <a:avLst/>
              <a:gdLst/>
              <a:ahLst/>
              <a:cxnLst/>
              <a:rect l="l" t="t" r="r" b="b"/>
              <a:pathLst>
                <a:path w="834" h="4437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6056175" y="6483425"/>
              <a:ext cx="20850" cy="111775"/>
            </a:xfrm>
            <a:custGeom>
              <a:avLst/>
              <a:gdLst/>
              <a:ahLst/>
              <a:cxnLst/>
              <a:rect l="l" t="t" r="r" b="b"/>
              <a:pathLst>
                <a:path w="834" h="4471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4764400" y="7333200"/>
              <a:ext cx="20875" cy="110925"/>
            </a:xfrm>
            <a:custGeom>
              <a:avLst/>
              <a:gdLst/>
              <a:ahLst/>
              <a:cxnLst/>
              <a:rect l="l" t="t" r="r" b="b"/>
              <a:pathLst>
                <a:path w="835" h="4437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4764400" y="6483425"/>
              <a:ext cx="20875" cy="111775"/>
            </a:xfrm>
            <a:custGeom>
              <a:avLst/>
              <a:gdLst/>
              <a:ahLst/>
              <a:cxnLst/>
              <a:rect l="l" t="t" r="r" b="b"/>
              <a:pathLst>
                <a:path w="835" h="4471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5006250" y="6528450"/>
              <a:ext cx="81750" cy="743050"/>
            </a:xfrm>
            <a:custGeom>
              <a:avLst/>
              <a:gdLst/>
              <a:ahLst/>
              <a:cxnLst/>
              <a:rect l="l" t="t" r="r" b="b"/>
              <a:pathLst>
                <a:path w="3270" h="29722" extrusionOk="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5006250" y="7334025"/>
              <a:ext cx="81750" cy="221025"/>
            </a:xfrm>
            <a:custGeom>
              <a:avLst/>
              <a:gdLst/>
              <a:ahLst/>
              <a:cxnLst/>
              <a:rect l="l" t="t" r="r" b="b"/>
              <a:pathLst>
                <a:path w="3270" h="8841" extrusionOk="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4919525" y="7766100"/>
              <a:ext cx="101750" cy="245000"/>
            </a:xfrm>
            <a:custGeom>
              <a:avLst/>
              <a:gdLst/>
              <a:ahLst/>
              <a:cxnLst/>
              <a:rect l="l" t="t" r="r" b="b"/>
              <a:pathLst>
                <a:path w="4070" h="9800" extrusionOk="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4897000" y="8021275"/>
              <a:ext cx="60900" cy="74050"/>
            </a:xfrm>
            <a:custGeom>
              <a:avLst/>
              <a:gdLst/>
              <a:ahLst/>
              <a:cxnLst/>
              <a:rect l="l" t="t" r="r" b="b"/>
              <a:pathLst>
                <a:path w="2436" h="2962" extrusionOk="0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4738550" y="7531675"/>
              <a:ext cx="25050" cy="527900"/>
            </a:xfrm>
            <a:custGeom>
              <a:avLst/>
              <a:gdLst/>
              <a:ahLst/>
              <a:cxnLst/>
              <a:rect l="l" t="t" r="r" b="b"/>
              <a:pathLst>
                <a:path w="1002" h="21116" extrusionOk="0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4738550" y="6664375"/>
              <a:ext cx="25050" cy="364450"/>
            </a:xfrm>
            <a:custGeom>
              <a:avLst/>
              <a:gdLst/>
              <a:ahLst/>
              <a:cxnLst/>
              <a:rect l="l" t="t" r="r" b="b"/>
              <a:pathLst>
                <a:path w="1002" h="14578" extrusionOk="0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6065325" y="7881925"/>
              <a:ext cx="269400" cy="69225"/>
            </a:xfrm>
            <a:custGeom>
              <a:avLst/>
              <a:gdLst/>
              <a:ahLst/>
              <a:cxnLst/>
              <a:rect l="l" t="t" r="r" b="b"/>
              <a:pathLst>
                <a:path w="10776" h="2769" extrusionOk="0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606700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4495050" y="7887750"/>
              <a:ext cx="268550" cy="73425"/>
            </a:xfrm>
            <a:custGeom>
              <a:avLst/>
              <a:gdLst/>
              <a:ahLst/>
              <a:cxnLst/>
              <a:rect l="l" t="t" r="r" b="b"/>
              <a:pathLst>
                <a:path w="10742" h="2937" extrusionOk="0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449505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5035425" y="5696175"/>
              <a:ext cx="783925" cy="52575"/>
            </a:xfrm>
            <a:custGeom>
              <a:avLst/>
              <a:gdLst/>
              <a:ahLst/>
              <a:cxnLst/>
              <a:rect l="l" t="t" r="r" b="b"/>
              <a:pathLst>
                <a:path w="31357" h="2103" extrusionOk="0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5032925" y="7077175"/>
              <a:ext cx="562925" cy="494550"/>
            </a:xfrm>
            <a:custGeom>
              <a:avLst/>
              <a:gdLst/>
              <a:ahLst/>
              <a:cxnLst/>
              <a:rect l="l" t="t" r="r" b="b"/>
              <a:pathLst>
                <a:path w="22517" h="19782" extrusionOk="0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5379000" y="7143900"/>
              <a:ext cx="427000" cy="427825"/>
            </a:xfrm>
            <a:custGeom>
              <a:avLst/>
              <a:gdLst/>
              <a:ahLst/>
              <a:cxnLst/>
              <a:rect l="l" t="t" r="r" b="b"/>
              <a:pathLst>
                <a:path w="17080" h="17113" extrusionOk="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5172200" y="7077175"/>
              <a:ext cx="551250" cy="494550"/>
            </a:xfrm>
            <a:custGeom>
              <a:avLst/>
              <a:gdLst/>
              <a:ahLst/>
              <a:cxnLst/>
              <a:rect l="l" t="t" r="r" b="b"/>
              <a:pathLst>
                <a:path w="22050" h="19782" extrusionOk="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4762750" y="8167125"/>
              <a:ext cx="80900" cy="221850"/>
            </a:xfrm>
            <a:custGeom>
              <a:avLst/>
              <a:gdLst/>
              <a:ahLst/>
              <a:cxnLst/>
              <a:rect l="l" t="t" r="r" b="b"/>
              <a:pathLst>
                <a:path w="3236" h="8874" extrusionOk="0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5281450" y="5707025"/>
              <a:ext cx="240200" cy="18375"/>
            </a:xfrm>
            <a:custGeom>
              <a:avLst/>
              <a:gdLst/>
              <a:ahLst/>
              <a:cxnLst/>
              <a:rect l="l" t="t" r="r" b="b"/>
              <a:pathLst>
                <a:path w="9608" h="735" extrusionOk="0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0" name="Google Shape;480;p40"/>
          <p:cNvCxnSpPr/>
          <p:nvPr/>
        </p:nvCxnSpPr>
        <p:spPr>
          <a:xfrm>
            <a:off x="19264" y="3883023"/>
            <a:ext cx="9144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81" name="Google Shape;481;p40"/>
          <p:cNvGrpSpPr/>
          <p:nvPr/>
        </p:nvGrpSpPr>
        <p:grpSpPr>
          <a:xfrm rot="10800000">
            <a:off x="5855362" y="3373725"/>
            <a:ext cx="2166395" cy="2195096"/>
            <a:chOff x="1410161" y="1578330"/>
            <a:chExt cx="2837081" cy="2874667"/>
          </a:xfrm>
        </p:grpSpPr>
        <p:sp>
          <p:nvSpPr>
            <p:cNvPr id="482" name="Google Shape;482;p40"/>
            <p:cNvSpPr/>
            <p:nvPr/>
          </p:nvSpPr>
          <p:spPr>
            <a:xfrm rot="-2652023">
              <a:off x="2208789" y="3395761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 rot="-2652023">
              <a:off x="2201851" y="2488662"/>
              <a:ext cx="60348" cy="60304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 rot="-2652023">
              <a:off x="3646193" y="2473049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33" y="1"/>
                  </a:moveTo>
                  <a:lnTo>
                    <a:pt x="0" y="370"/>
                  </a:lnTo>
                  <a:lnTo>
                    <a:pt x="1035" y="1369"/>
                  </a:lnTo>
                  <a:lnTo>
                    <a:pt x="1368" y="99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 rot="-2652023">
              <a:off x="1835070" y="2093932"/>
              <a:ext cx="1975305" cy="1945947"/>
            </a:xfrm>
            <a:custGeom>
              <a:avLst/>
              <a:gdLst/>
              <a:ahLst/>
              <a:cxnLst/>
              <a:rect l="l" t="t" r="r" b="b"/>
              <a:pathLst>
                <a:path w="44810" h="44144" extrusionOk="0">
                  <a:moveTo>
                    <a:pt x="13754" y="1"/>
                  </a:moveTo>
                  <a:cubicBezTo>
                    <a:pt x="12386" y="592"/>
                    <a:pt x="11055" y="1295"/>
                    <a:pt x="9835" y="2034"/>
                  </a:cubicBezTo>
                  <a:cubicBezTo>
                    <a:pt x="6471" y="4179"/>
                    <a:pt x="3846" y="6877"/>
                    <a:pt x="1849" y="10353"/>
                  </a:cubicBezTo>
                  <a:cubicBezTo>
                    <a:pt x="1147" y="11610"/>
                    <a:pt x="518" y="12941"/>
                    <a:pt x="1" y="14309"/>
                  </a:cubicBezTo>
                  <a:cubicBezTo>
                    <a:pt x="7838" y="23255"/>
                    <a:pt x="21961" y="36713"/>
                    <a:pt x="31241" y="44144"/>
                  </a:cubicBezTo>
                  <a:cubicBezTo>
                    <a:pt x="32868" y="42887"/>
                    <a:pt x="34420" y="41593"/>
                    <a:pt x="35899" y="40225"/>
                  </a:cubicBezTo>
                  <a:cubicBezTo>
                    <a:pt x="37748" y="38487"/>
                    <a:pt x="39448" y="36713"/>
                    <a:pt x="41075" y="34790"/>
                  </a:cubicBezTo>
                  <a:cubicBezTo>
                    <a:pt x="42369" y="33274"/>
                    <a:pt x="43626" y="31648"/>
                    <a:pt x="44809" y="29984"/>
                  </a:cubicBezTo>
                  <a:cubicBezTo>
                    <a:pt x="37045" y="21000"/>
                    <a:pt x="22996" y="7506"/>
                    <a:pt x="13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 rot="-2652023">
              <a:off x="1790220" y="2114014"/>
              <a:ext cx="1882381" cy="1854653"/>
            </a:xfrm>
            <a:custGeom>
              <a:avLst/>
              <a:gdLst/>
              <a:ahLst/>
              <a:cxnLst/>
              <a:rect l="l" t="t" r="r" b="b"/>
              <a:pathLst>
                <a:path w="42702" h="42073" extrusionOk="0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 rot="-2652023">
              <a:off x="2118802" y="2177300"/>
              <a:ext cx="1600434" cy="1579230"/>
            </a:xfrm>
            <a:custGeom>
              <a:avLst/>
              <a:gdLst/>
              <a:ahLst/>
              <a:cxnLst/>
              <a:rect l="l" t="t" r="r" b="b"/>
              <a:pathLst>
                <a:path w="36306" h="35825" extrusionOk="0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 rot="-2652023">
              <a:off x="2155986" y="2507502"/>
              <a:ext cx="917607" cy="912669"/>
            </a:xfrm>
            <a:custGeom>
              <a:avLst/>
              <a:gdLst/>
              <a:ahLst/>
              <a:cxnLst/>
              <a:rect l="l" t="t" r="r" b="b"/>
              <a:pathLst>
                <a:path w="20816" h="20704" extrusionOk="0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 rot="-2652023">
              <a:off x="2460086" y="2310517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 rot="-2652023">
              <a:off x="2726675" y="2518519"/>
              <a:ext cx="896403" cy="894728"/>
            </a:xfrm>
            <a:custGeom>
              <a:avLst/>
              <a:gdLst/>
              <a:ahLst/>
              <a:cxnLst/>
              <a:rect l="l" t="t" r="r" b="b"/>
              <a:pathLst>
                <a:path w="20335" h="20297" extrusionOk="0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 rot="-2652023">
              <a:off x="2578509" y="3220584"/>
              <a:ext cx="262419" cy="167908"/>
            </a:xfrm>
            <a:custGeom>
              <a:avLst/>
              <a:gdLst/>
              <a:ahLst/>
              <a:cxnLst/>
              <a:rect l="l" t="t" r="r" b="b"/>
              <a:pathLst>
                <a:path w="5953" h="3809" extrusionOk="0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 rot="-2652023">
              <a:off x="3148126" y="3290007"/>
              <a:ext cx="91337" cy="105973"/>
            </a:xfrm>
            <a:custGeom>
              <a:avLst/>
              <a:gdLst/>
              <a:ahLst/>
              <a:cxnLst/>
              <a:rect l="l" t="t" r="r" b="b"/>
              <a:pathLst>
                <a:path w="2072" h="2404" extrusionOk="0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 rot="-2652023">
              <a:off x="2617294" y="2504781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 rot="-2652023">
              <a:off x="3486057" y="2571567"/>
              <a:ext cx="192373" cy="130394"/>
            </a:xfrm>
            <a:custGeom>
              <a:avLst/>
              <a:gdLst/>
              <a:ahLst/>
              <a:cxnLst/>
              <a:rect l="l" t="t" r="r" b="b"/>
              <a:pathLst>
                <a:path w="4364" h="2958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 rot="-2652023">
              <a:off x="3518246" y="3196346"/>
              <a:ext cx="138549" cy="189067"/>
            </a:xfrm>
            <a:custGeom>
              <a:avLst/>
              <a:gdLst/>
              <a:ahLst/>
              <a:cxnLst/>
              <a:rect l="l" t="t" r="r" b="b"/>
              <a:pathLst>
                <a:path w="3143" h="4289" extrusionOk="0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 rot="-2652023">
              <a:off x="3136008" y="2542737"/>
              <a:ext cx="104342" cy="92924"/>
            </a:xfrm>
            <a:custGeom>
              <a:avLst/>
              <a:gdLst/>
              <a:ahLst/>
              <a:cxnLst/>
              <a:rect l="l" t="t" r="r" b="b"/>
              <a:pathLst>
                <a:path w="2367" h="2108" extrusionOk="0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 rot="-2652023">
              <a:off x="2583283" y="2545147"/>
              <a:ext cx="66872" cy="65241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 rot="-2652023">
              <a:off x="2591073" y="3325587"/>
              <a:ext cx="65197" cy="68503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 rot="-2652023">
              <a:off x="3708371" y="2828521"/>
              <a:ext cx="249415" cy="260788"/>
            </a:xfrm>
            <a:custGeom>
              <a:avLst/>
              <a:gdLst/>
              <a:ahLst/>
              <a:cxnLst/>
              <a:rect l="l" t="t" r="r" b="b"/>
              <a:pathLst>
                <a:path w="5658" h="5916" extrusionOk="0">
                  <a:moveTo>
                    <a:pt x="5177" y="1"/>
                  </a:moveTo>
                  <a:lnTo>
                    <a:pt x="1" y="5435"/>
                  </a:lnTo>
                  <a:lnTo>
                    <a:pt x="481" y="5916"/>
                  </a:lnTo>
                  <a:lnTo>
                    <a:pt x="5657" y="481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 rot="-2652023">
              <a:off x="2061143" y="3229940"/>
              <a:ext cx="100595" cy="174432"/>
            </a:xfrm>
            <a:custGeom>
              <a:avLst/>
              <a:gdLst/>
              <a:ahLst/>
              <a:cxnLst/>
              <a:rect l="l" t="t" r="r" b="b"/>
              <a:pathLst>
                <a:path w="2282" h="3957" extrusionOk="0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 rot="-2652023">
              <a:off x="2013353" y="2582608"/>
              <a:ext cx="187568" cy="81684"/>
            </a:xfrm>
            <a:custGeom>
              <a:avLst/>
              <a:gdLst/>
              <a:ahLst/>
              <a:cxnLst/>
              <a:rect l="l" t="t" r="r" b="b"/>
              <a:pathLst>
                <a:path w="4255" h="1853" extrusionOk="0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 rot="-2652023">
              <a:off x="1888915" y="2781699"/>
              <a:ext cx="378134" cy="384614"/>
            </a:xfrm>
            <a:custGeom>
              <a:avLst/>
              <a:gdLst/>
              <a:ahLst/>
              <a:cxnLst/>
              <a:rect l="l" t="t" r="r" b="b"/>
              <a:pathLst>
                <a:path w="8578" h="8725" extrusionOk="0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 rot="-2652023">
              <a:off x="2032003" y="2953854"/>
              <a:ext cx="45669" cy="39497"/>
            </a:xfrm>
            <a:custGeom>
              <a:avLst/>
              <a:gdLst/>
              <a:ahLst/>
              <a:cxnLst/>
              <a:rect l="l" t="t" r="r" b="b"/>
              <a:pathLst>
                <a:path w="1036" h="896" extrusionOk="0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 rot="-2652023">
              <a:off x="2026076" y="2975037"/>
              <a:ext cx="133700" cy="192373"/>
            </a:xfrm>
            <a:custGeom>
              <a:avLst/>
              <a:gdLst/>
              <a:ahLst/>
              <a:cxnLst/>
              <a:rect l="l" t="t" r="r" b="b"/>
              <a:pathLst>
                <a:path w="3033" h="4364" extrusionOk="0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 rot="-2652023">
              <a:off x="1996491" y="2805162"/>
              <a:ext cx="189111" cy="140224"/>
            </a:xfrm>
            <a:custGeom>
              <a:avLst/>
              <a:gdLst/>
              <a:ahLst/>
              <a:cxnLst/>
              <a:rect l="l" t="t" r="r" b="b"/>
              <a:pathLst>
                <a:path w="4290" h="3181" extrusionOk="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 rot="-2652023">
              <a:off x="2431815" y="3172671"/>
              <a:ext cx="70134" cy="133700"/>
            </a:xfrm>
            <a:custGeom>
              <a:avLst/>
              <a:gdLst/>
              <a:ahLst/>
              <a:cxnLst/>
              <a:rect l="l" t="t" r="r" b="b"/>
              <a:pathLst>
                <a:path w="1591" h="3033" extrusionOk="0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 rot="-2652023">
              <a:off x="2385741" y="3172050"/>
              <a:ext cx="70090" cy="133656"/>
            </a:xfrm>
            <a:custGeom>
              <a:avLst/>
              <a:gdLst/>
              <a:ahLst/>
              <a:cxnLst/>
              <a:rect l="l" t="t" r="r" b="b"/>
              <a:pathLst>
                <a:path w="1590" h="3032" extrusionOk="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 rot="-2652023">
              <a:off x="2338685" y="3173091"/>
              <a:ext cx="68503" cy="133700"/>
            </a:xfrm>
            <a:custGeom>
              <a:avLst/>
              <a:gdLst/>
              <a:ahLst/>
              <a:cxnLst/>
              <a:rect l="l" t="t" r="r" b="b"/>
              <a:pathLst>
                <a:path w="1554" h="3033" extrusionOk="0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 rot="-2652023">
              <a:off x="2398776" y="2664072"/>
              <a:ext cx="130438" cy="76658"/>
            </a:xfrm>
            <a:custGeom>
              <a:avLst/>
              <a:gdLst/>
              <a:ahLst/>
              <a:cxnLst/>
              <a:rect l="l" t="t" r="r" b="b"/>
              <a:pathLst>
                <a:path w="2959" h="1739" extrusionOk="0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 rot="-2652023">
              <a:off x="2352717" y="2663445"/>
              <a:ext cx="130394" cy="76658"/>
            </a:xfrm>
            <a:custGeom>
              <a:avLst/>
              <a:gdLst/>
              <a:ahLst/>
              <a:cxnLst/>
              <a:rect l="l" t="t" r="r" b="b"/>
              <a:pathLst>
                <a:path w="2958" h="1739" extrusionOk="0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 rot="-2652023">
              <a:off x="2305430" y="2663961"/>
              <a:ext cx="130438" cy="76614"/>
            </a:xfrm>
            <a:custGeom>
              <a:avLst/>
              <a:gdLst/>
              <a:ahLst/>
              <a:cxnLst/>
              <a:rect l="l" t="t" r="r" b="b"/>
              <a:pathLst>
                <a:path w="2959" h="1738" extrusionOk="0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 rot="-2652023">
              <a:off x="3709209" y="3176611"/>
              <a:ext cx="187436" cy="171170"/>
            </a:xfrm>
            <a:custGeom>
              <a:avLst/>
              <a:gdLst/>
              <a:ahLst/>
              <a:cxnLst/>
              <a:rect l="l" t="t" r="r" b="b"/>
              <a:pathLst>
                <a:path w="4252" h="3883" extrusionOk="0">
                  <a:moveTo>
                    <a:pt x="3512" y="0"/>
                  </a:moveTo>
                  <a:lnTo>
                    <a:pt x="0" y="2995"/>
                  </a:lnTo>
                  <a:lnTo>
                    <a:pt x="777" y="3882"/>
                  </a:lnTo>
                  <a:lnTo>
                    <a:pt x="4252" y="888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 rot="-2652023">
              <a:off x="3717329" y="2557709"/>
              <a:ext cx="166277" cy="190698"/>
            </a:xfrm>
            <a:custGeom>
              <a:avLst/>
              <a:gdLst/>
              <a:ahLst/>
              <a:cxnLst/>
              <a:rect l="l" t="t" r="r" b="b"/>
              <a:pathLst>
                <a:path w="3772" h="4326" extrusionOk="0">
                  <a:moveTo>
                    <a:pt x="2847" y="0"/>
                  </a:moveTo>
                  <a:lnTo>
                    <a:pt x="0" y="3623"/>
                  </a:lnTo>
                  <a:lnTo>
                    <a:pt x="888" y="4326"/>
                  </a:lnTo>
                  <a:lnTo>
                    <a:pt x="3771" y="703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 rot="-2652023">
              <a:off x="2006892" y="3393502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 rot="-2652023">
              <a:off x="1999408" y="24866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 rot="-2652023">
              <a:off x="3648794" y="33832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 rot="-2652023">
              <a:off x="3642434" y="2473616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 rot="-2652023">
              <a:off x="1872414" y="1992233"/>
              <a:ext cx="1976892" cy="1944316"/>
            </a:xfrm>
            <a:custGeom>
              <a:avLst/>
              <a:gdLst/>
              <a:ahLst/>
              <a:cxnLst/>
              <a:rect l="l" t="t" r="r" b="b"/>
              <a:pathLst>
                <a:path w="44846" h="44107" extrusionOk="0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 rot="-2652023">
              <a:off x="1920837" y="2035089"/>
              <a:ext cx="1882381" cy="1856328"/>
            </a:xfrm>
            <a:custGeom>
              <a:avLst/>
              <a:gdLst/>
              <a:ahLst/>
              <a:cxnLst/>
              <a:rect l="l" t="t" r="r" b="b"/>
              <a:pathLst>
                <a:path w="42702" h="42111" extrusionOk="0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 rot="-2652023">
              <a:off x="1917952" y="2175296"/>
              <a:ext cx="1598803" cy="1577643"/>
            </a:xfrm>
            <a:custGeom>
              <a:avLst/>
              <a:gdLst/>
              <a:ahLst/>
              <a:cxnLst/>
              <a:rect l="l" t="t" r="r" b="b"/>
              <a:pathLst>
                <a:path w="36269" h="35789" extrusionOk="0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0"/>
            <p:cNvSpPr/>
            <p:nvPr/>
          </p:nvSpPr>
          <p:spPr>
            <a:xfrm rot="-2652023">
              <a:off x="1952974" y="2504083"/>
              <a:ext cx="919194" cy="912714"/>
            </a:xfrm>
            <a:custGeom>
              <a:avLst/>
              <a:gdLst/>
              <a:ahLst/>
              <a:cxnLst/>
              <a:rect l="l" t="t" r="r" b="b"/>
              <a:pathLst>
                <a:path w="20852" h="20705" extrusionOk="0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 rot="-2652023">
              <a:off x="2258452" y="2306582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 rot="-2652023">
              <a:off x="2525632" y="2515931"/>
              <a:ext cx="896359" cy="893141"/>
            </a:xfrm>
            <a:custGeom>
              <a:avLst/>
              <a:gdLst/>
              <a:ahLst/>
              <a:cxnLst/>
              <a:rect l="l" t="t" r="r" b="b"/>
              <a:pathLst>
                <a:path w="20334" h="20261" extrusionOk="0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 rot="-2652023">
              <a:off x="2376043" y="3216986"/>
              <a:ext cx="264050" cy="169539"/>
            </a:xfrm>
            <a:custGeom>
              <a:avLst/>
              <a:gdLst/>
              <a:ahLst/>
              <a:cxnLst/>
              <a:rect l="l" t="t" r="r" b="b"/>
              <a:pathLst>
                <a:path w="5990" h="3846" extrusionOk="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 rot="-2652023">
              <a:off x="2946267" y="3287795"/>
              <a:ext cx="92924" cy="105973"/>
            </a:xfrm>
            <a:custGeom>
              <a:avLst/>
              <a:gdLst/>
              <a:ahLst/>
              <a:cxnLst/>
              <a:rect l="l" t="t" r="r" b="b"/>
              <a:pathLst>
                <a:path w="2108" h="2404" extrusionOk="0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0"/>
            <p:cNvSpPr/>
            <p:nvPr/>
          </p:nvSpPr>
          <p:spPr>
            <a:xfrm rot="-2652023">
              <a:off x="2415691" y="2500815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 rot="-2652023">
              <a:off x="3284677" y="2568148"/>
              <a:ext cx="190698" cy="130438"/>
            </a:xfrm>
            <a:custGeom>
              <a:avLst/>
              <a:gdLst/>
              <a:ahLst/>
              <a:cxnLst/>
              <a:rect l="l" t="t" r="r" b="b"/>
              <a:pathLst>
                <a:path w="4326" h="2959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 rot="-2652023">
              <a:off x="3317765" y="3193511"/>
              <a:ext cx="138549" cy="189111"/>
            </a:xfrm>
            <a:custGeom>
              <a:avLst/>
              <a:gdLst/>
              <a:ahLst/>
              <a:cxnLst/>
              <a:rect l="l" t="t" r="r" b="b"/>
              <a:pathLst>
                <a:path w="3143" h="4290" extrusionOk="0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 rot="-2652023">
              <a:off x="2935205" y="2540740"/>
              <a:ext cx="102711" cy="91293"/>
            </a:xfrm>
            <a:custGeom>
              <a:avLst/>
              <a:gdLst/>
              <a:ahLst/>
              <a:cxnLst/>
              <a:rect l="l" t="t" r="r" b="b"/>
              <a:pathLst>
                <a:path w="2330" h="2071" extrusionOk="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 rot="-2652023">
              <a:off x="2382770" y="2542387"/>
              <a:ext cx="66872" cy="65197"/>
            </a:xfrm>
            <a:custGeom>
              <a:avLst/>
              <a:gdLst/>
              <a:ahLst/>
              <a:cxnLst/>
              <a:rect l="l" t="t" r="r" b="b"/>
              <a:pathLst>
                <a:path w="1517" h="1479" extrusionOk="0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 rot="-2652023">
              <a:off x="2352863" y="2415454"/>
              <a:ext cx="153228" cy="114877"/>
            </a:xfrm>
            <a:custGeom>
              <a:avLst/>
              <a:gdLst/>
              <a:ahLst/>
              <a:cxnLst/>
              <a:rect l="l" t="t" r="r" b="b"/>
              <a:pathLst>
                <a:path w="3476" h="2606" extrusionOk="0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 rot="-2652023">
              <a:off x="2388801" y="3324142"/>
              <a:ext cx="65241" cy="66872"/>
            </a:xfrm>
            <a:custGeom>
              <a:avLst/>
              <a:gdLst/>
              <a:ahLst/>
              <a:cxnLst/>
              <a:rect l="l" t="t" r="r" b="b"/>
              <a:pathLst>
                <a:path w="1480" h="1517" extrusionOk="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 rot="-2652023">
              <a:off x="2377252" y="3395667"/>
              <a:ext cx="117390" cy="145338"/>
            </a:xfrm>
            <a:custGeom>
              <a:avLst/>
              <a:gdLst/>
              <a:ahLst/>
              <a:cxnLst/>
              <a:rect l="l" t="t" r="r" b="b"/>
              <a:pathLst>
                <a:path w="2663" h="3297" extrusionOk="0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 rot="-2652023">
              <a:off x="3704081" y="2829303"/>
              <a:ext cx="251002" cy="259157"/>
            </a:xfrm>
            <a:custGeom>
              <a:avLst/>
              <a:gdLst/>
              <a:ahLst/>
              <a:cxnLst/>
              <a:rect l="l" t="t" r="r" b="b"/>
              <a:pathLst>
                <a:path w="5694" h="5879" extrusionOk="0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 rot="-2652023">
              <a:off x="1860278" y="3227899"/>
              <a:ext cx="98743" cy="172977"/>
            </a:xfrm>
            <a:custGeom>
              <a:avLst/>
              <a:gdLst/>
              <a:ahLst/>
              <a:cxnLst/>
              <a:rect l="l" t="t" r="r" b="b"/>
              <a:pathLst>
                <a:path w="2240" h="3924" extrusionOk="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 rot="-2652023">
              <a:off x="1811759" y="2578728"/>
              <a:ext cx="187392" cy="81728"/>
            </a:xfrm>
            <a:custGeom>
              <a:avLst/>
              <a:gdLst/>
              <a:ahLst/>
              <a:cxnLst/>
              <a:rect l="l" t="t" r="r" b="b"/>
              <a:pathLst>
                <a:path w="4251" h="1854" extrusionOk="0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 rot="-2652023">
              <a:off x="1686342" y="2779071"/>
              <a:ext cx="379765" cy="384085"/>
            </a:xfrm>
            <a:custGeom>
              <a:avLst/>
              <a:gdLst/>
              <a:ahLst/>
              <a:cxnLst/>
              <a:rect l="l" t="t" r="r" b="b"/>
              <a:pathLst>
                <a:path w="8615" h="8713" extrusionOk="0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 rot="-2652023">
              <a:off x="1831131" y="2951400"/>
              <a:ext cx="44082" cy="38748"/>
            </a:xfrm>
            <a:custGeom>
              <a:avLst/>
              <a:gdLst/>
              <a:ahLst/>
              <a:cxnLst/>
              <a:rect l="l" t="t" r="r" b="b"/>
              <a:pathLst>
                <a:path w="1000" h="879" extrusionOk="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 rot="-2652023">
              <a:off x="1823626" y="2971415"/>
              <a:ext cx="135331" cy="193960"/>
            </a:xfrm>
            <a:custGeom>
              <a:avLst/>
              <a:gdLst/>
              <a:ahLst/>
              <a:cxnLst/>
              <a:rect l="l" t="t" r="r" b="b"/>
              <a:pathLst>
                <a:path w="3070" h="4400" extrusionOk="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 rot="-2652023">
              <a:off x="1793488" y="2801765"/>
              <a:ext cx="190742" cy="140224"/>
            </a:xfrm>
            <a:custGeom>
              <a:avLst/>
              <a:gdLst/>
              <a:ahLst/>
              <a:cxnLst/>
              <a:rect l="l" t="t" r="r" b="b"/>
              <a:pathLst>
                <a:path w="4327" h="3181" extrusionOk="0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 rot="-2652023">
              <a:off x="2231003" y="3170696"/>
              <a:ext cx="68459" cy="132025"/>
            </a:xfrm>
            <a:custGeom>
              <a:avLst/>
              <a:gdLst/>
              <a:ahLst/>
              <a:cxnLst/>
              <a:rect l="l" t="t" r="r" b="b"/>
              <a:pathLst>
                <a:path w="1553" h="2995" extrusionOk="0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 rot="-2652023">
              <a:off x="2184885" y="3170031"/>
              <a:ext cx="68503" cy="132069"/>
            </a:xfrm>
            <a:custGeom>
              <a:avLst/>
              <a:gdLst/>
              <a:ahLst/>
              <a:cxnLst/>
              <a:rect l="l" t="t" r="r" b="b"/>
              <a:pathLst>
                <a:path w="1554" h="2996" extrusionOk="0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 rot="-2652023">
              <a:off x="2136235" y="3171100"/>
              <a:ext cx="70134" cy="132025"/>
            </a:xfrm>
            <a:custGeom>
              <a:avLst/>
              <a:gdLst/>
              <a:ahLst/>
              <a:cxnLst/>
              <a:rect l="l" t="t" r="r" b="b"/>
              <a:pathLst>
                <a:path w="1591" h="2995" extrusionOk="0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 rot="-2652023">
              <a:off x="2197748" y="2661522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 rot="-2652023">
              <a:off x="2151630" y="2660901"/>
              <a:ext cx="130438" cy="74983"/>
            </a:xfrm>
            <a:custGeom>
              <a:avLst/>
              <a:gdLst/>
              <a:ahLst/>
              <a:cxnLst/>
              <a:rect l="l" t="t" r="r" b="b"/>
              <a:pathLst>
                <a:path w="2959" h="1701" extrusionOk="0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 rot="-2652023">
              <a:off x="2103217" y="2662510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 rot="-2652023">
              <a:off x="3706244" y="3175163"/>
              <a:ext cx="187480" cy="172801"/>
            </a:xfrm>
            <a:custGeom>
              <a:avLst/>
              <a:gdLst/>
              <a:ahLst/>
              <a:cxnLst/>
              <a:rect l="l" t="t" r="r" b="b"/>
              <a:pathLst>
                <a:path w="4253" h="3920" extrusionOk="0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 rot="-2652023">
              <a:off x="3713816" y="2558776"/>
              <a:ext cx="166277" cy="190742"/>
            </a:xfrm>
            <a:custGeom>
              <a:avLst/>
              <a:gdLst/>
              <a:ahLst/>
              <a:cxnLst/>
              <a:rect l="l" t="t" r="r" b="b"/>
              <a:pathLst>
                <a:path w="3772" h="4327" extrusionOk="0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49" name="Google Shape;549;p40"/>
          <p:cNvCxnSpPr/>
          <p:nvPr/>
        </p:nvCxnSpPr>
        <p:spPr>
          <a:xfrm>
            <a:off x="-12836" y="1247198"/>
            <a:ext cx="9144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0" name="Google Shape;550;p40"/>
          <p:cNvGrpSpPr/>
          <p:nvPr/>
        </p:nvGrpSpPr>
        <p:grpSpPr>
          <a:xfrm>
            <a:off x="8315593" y="259002"/>
            <a:ext cx="696579" cy="664277"/>
            <a:chOff x="1523350" y="584350"/>
            <a:chExt cx="598950" cy="571175"/>
          </a:xfrm>
        </p:grpSpPr>
        <p:sp>
          <p:nvSpPr>
            <p:cNvPr id="551" name="Google Shape;551;p40"/>
            <p:cNvSpPr/>
            <p:nvPr/>
          </p:nvSpPr>
          <p:spPr>
            <a:xfrm>
              <a:off x="1523350" y="584350"/>
              <a:ext cx="598950" cy="571175"/>
            </a:xfrm>
            <a:custGeom>
              <a:avLst/>
              <a:gdLst/>
              <a:ahLst/>
              <a:cxnLst/>
              <a:rect l="l" t="t" r="r" b="b"/>
              <a:pathLst>
                <a:path w="23958" h="22847" extrusionOk="0">
                  <a:moveTo>
                    <a:pt x="11924" y="1"/>
                  </a:moveTo>
                  <a:cubicBezTo>
                    <a:pt x="11563" y="1"/>
                    <a:pt x="11199" y="18"/>
                    <a:pt x="10833" y="52"/>
                  </a:cubicBezTo>
                  <a:cubicBezTo>
                    <a:pt x="4585" y="680"/>
                    <a:pt x="0" y="6263"/>
                    <a:pt x="629" y="12548"/>
                  </a:cubicBezTo>
                  <a:cubicBezTo>
                    <a:pt x="1184" y="18446"/>
                    <a:pt x="6135" y="22847"/>
                    <a:pt x="11936" y="22847"/>
                  </a:cubicBezTo>
                  <a:cubicBezTo>
                    <a:pt x="12317" y="22847"/>
                    <a:pt x="12701" y="22828"/>
                    <a:pt x="13088" y="22789"/>
                  </a:cubicBezTo>
                  <a:cubicBezTo>
                    <a:pt x="19373" y="22160"/>
                    <a:pt x="23957" y="16578"/>
                    <a:pt x="23329" y="10293"/>
                  </a:cubicBezTo>
                  <a:cubicBezTo>
                    <a:pt x="22737" y="4409"/>
                    <a:pt x="17752" y="1"/>
                    <a:pt x="11924" y="1"/>
                  </a:cubicBez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2" name="Google Shape;552;p40"/>
            <p:cNvGrpSpPr/>
            <p:nvPr/>
          </p:nvGrpSpPr>
          <p:grpSpPr>
            <a:xfrm>
              <a:off x="1555700" y="627250"/>
              <a:ext cx="534250" cy="485225"/>
              <a:chOff x="1555700" y="627250"/>
              <a:chExt cx="534250" cy="485225"/>
            </a:xfrm>
          </p:grpSpPr>
          <p:sp>
            <p:nvSpPr>
              <p:cNvPr id="553" name="Google Shape;553;p40"/>
              <p:cNvSpPr/>
              <p:nvPr/>
            </p:nvSpPr>
            <p:spPr>
              <a:xfrm>
                <a:off x="1555700" y="627250"/>
                <a:ext cx="534250" cy="485225"/>
              </a:xfrm>
              <a:custGeom>
                <a:avLst/>
                <a:gdLst/>
                <a:ahLst/>
                <a:cxnLst/>
                <a:rect l="l" t="t" r="r" b="b"/>
                <a:pathLst>
                  <a:path w="21370" h="19409" extrusionOk="0">
                    <a:moveTo>
                      <a:pt x="10670" y="0"/>
                    </a:moveTo>
                    <a:cubicBezTo>
                      <a:pt x="9932" y="0"/>
                      <a:pt x="9181" y="84"/>
                      <a:pt x="8430" y="258"/>
                    </a:cubicBezTo>
                    <a:cubicBezTo>
                      <a:pt x="3217" y="1478"/>
                      <a:pt x="0" y="6728"/>
                      <a:pt x="1220" y="11941"/>
                    </a:cubicBezTo>
                    <a:cubicBezTo>
                      <a:pt x="2298" y="16408"/>
                      <a:pt x="6279" y="19409"/>
                      <a:pt x="10676" y="19409"/>
                    </a:cubicBezTo>
                    <a:cubicBezTo>
                      <a:pt x="11411" y="19409"/>
                      <a:pt x="12157" y="19325"/>
                      <a:pt x="12903" y="19151"/>
                    </a:cubicBezTo>
                    <a:cubicBezTo>
                      <a:pt x="18116" y="17930"/>
                      <a:pt x="21370" y="12681"/>
                      <a:pt x="20113" y="7468"/>
                    </a:cubicBezTo>
                    <a:cubicBezTo>
                      <a:pt x="19067" y="3001"/>
                      <a:pt x="15090" y="0"/>
                      <a:pt x="106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40"/>
              <p:cNvSpPr/>
              <p:nvPr/>
            </p:nvSpPr>
            <p:spPr>
              <a:xfrm>
                <a:off x="1722075" y="696550"/>
                <a:ext cx="247725" cy="345700"/>
              </a:xfrm>
              <a:custGeom>
                <a:avLst/>
                <a:gdLst/>
                <a:ahLst/>
                <a:cxnLst/>
                <a:rect l="l" t="t" r="r" b="b"/>
                <a:pathLst>
                  <a:path w="9909" h="13828" extrusionOk="0">
                    <a:moveTo>
                      <a:pt x="4437" y="2330"/>
                    </a:moveTo>
                    <a:cubicBezTo>
                      <a:pt x="5989" y="2330"/>
                      <a:pt x="6840" y="3069"/>
                      <a:pt x="6840" y="4363"/>
                    </a:cubicBezTo>
                    <a:cubicBezTo>
                      <a:pt x="6803" y="5805"/>
                      <a:pt x="5768" y="6618"/>
                      <a:pt x="4178" y="6618"/>
                    </a:cubicBezTo>
                    <a:cubicBezTo>
                      <a:pt x="3697" y="6618"/>
                      <a:pt x="3364" y="6618"/>
                      <a:pt x="3143" y="6544"/>
                    </a:cubicBezTo>
                    <a:lnTo>
                      <a:pt x="3143" y="2478"/>
                    </a:lnTo>
                    <a:cubicBezTo>
                      <a:pt x="3364" y="2404"/>
                      <a:pt x="3808" y="2330"/>
                      <a:pt x="4437" y="2330"/>
                    </a:cubicBezTo>
                    <a:close/>
                    <a:moveTo>
                      <a:pt x="4215" y="0"/>
                    </a:moveTo>
                    <a:cubicBezTo>
                      <a:pt x="2329" y="0"/>
                      <a:pt x="961" y="148"/>
                      <a:pt x="0" y="296"/>
                    </a:cubicBezTo>
                    <a:lnTo>
                      <a:pt x="0" y="13828"/>
                    </a:lnTo>
                    <a:lnTo>
                      <a:pt x="3106" y="13828"/>
                    </a:lnTo>
                    <a:lnTo>
                      <a:pt x="3106" y="8947"/>
                    </a:lnTo>
                    <a:cubicBezTo>
                      <a:pt x="3364" y="8984"/>
                      <a:pt x="3734" y="8984"/>
                      <a:pt x="4178" y="8984"/>
                    </a:cubicBezTo>
                    <a:cubicBezTo>
                      <a:pt x="6026" y="8984"/>
                      <a:pt x="7579" y="8504"/>
                      <a:pt x="8651" y="7543"/>
                    </a:cubicBezTo>
                    <a:cubicBezTo>
                      <a:pt x="9465" y="6766"/>
                      <a:pt x="9908" y="5657"/>
                      <a:pt x="9908" y="4252"/>
                    </a:cubicBezTo>
                    <a:cubicBezTo>
                      <a:pt x="9908" y="2958"/>
                      <a:pt x="9280" y="1812"/>
                      <a:pt x="8429" y="1110"/>
                    </a:cubicBezTo>
                    <a:cubicBezTo>
                      <a:pt x="7505" y="370"/>
                      <a:pt x="6137" y="0"/>
                      <a:pt x="4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>
            <a:spLocks noGrp="1"/>
          </p:cNvSpPr>
          <p:nvPr>
            <p:ph type="title"/>
          </p:nvPr>
        </p:nvSpPr>
        <p:spPr>
          <a:xfrm>
            <a:off x="2087525" y="535800"/>
            <a:ext cx="4983900" cy="137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6"/>
          <p:cNvSpPr txBox="1"/>
          <p:nvPr/>
        </p:nvSpPr>
        <p:spPr>
          <a:xfrm>
            <a:off x="720000" y="4343399"/>
            <a:ext cx="7704000" cy="3462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04" name="Google Shape;204;p36"/>
          <p:cNvSpPr txBox="1">
            <a:spLocks noGrp="1"/>
          </p:cNvSpPr>
          <p:nvPr>
            <p:ph type="subTitle" idx="1"/>
          </p:nvPr>
        </p:nvSpPr>
        <p:spPr>
          <a:xfrm>
            <a:off x="2083800" y="1800224"/>
            <a:ext cx="4983900" cy="131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6"/>
          <p:cNvSpPr txBox="1">
            <a:spLocks noGrp="1"/>
          </p:cNvSpPr>
          <p:nvPr>
            <p:ph type="subTitle" idx="2"/>
          </p:nvPr>
        </p:nvSpPr>
        <p:spPr>
          <a:xfrm>
            <a:off x="2806618" y="3800650"/>
            <a:ext cx="3545700" cy="25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459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200" y="1893521"/>
            <a:ext cx="4423200" cy="80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5493750" y="1866125"/>
            <a:ext cx="1471500" cy="14919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20200" y="2851893"/>
            <a:ext cx="4423200" cy="506100"/>
          </a:xfrm>
          <a:prstGeom prst="rect">
            <a:avLst/>
          </a:prstGeom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340101"/>
            <a:ext cx="77040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3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title" idx="2"/>
          </p:nvPr>
        </p:nvSpPr>
        <p:spPr>
          <a:xfrm>
            <a:off x="1540700" y="2725396"/>
            <a:ext cx="2527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 idx="3"/>
          </p:nvPr>
        </p:nvSpPr>
        <p:spPr>
          <a:xfrm>
            <a:off x="5075764" y="2725396"/>
            <a:ext cx="2527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5075770" y="3247123"/>
            <a:ext cx="2527500" cy="10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1540700" y="3247123"/>
            <a:ext cx="2527500" cy="10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726900" y="1514400"/>
            <a:ext cx="4339500" cy="26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■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26900" y="548675"/>
            <a:ext cx="7697100" cy="56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1948800" y="3119004"/>
            <a:ext cx="2390700" cy="51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900" b="1"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2"/>
          </p:nvPr>
        </p:nvSpPr>
        <p:spPr>
          <a:xfrm>
            <a:off x="1948789" y="3631459"/>
            <a:ext cx="2390700" cy="73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3" hasCustomPrompt="1"/>
          </p:nvPr>
        </p:nvSpPr>
        <p:spPr>
          <a:xfrm>
            <a:off x="716314" y="3024437"/>
            <a:ext cx="1045500" cy="14199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4"/>
          </p:nvPr>
        </p:nvSpPr>
        <p:spPr>
          <a:xfrm flipH="1">
            <a:off x="4804500" y="3119004"/>
            <a:ext cx="2390700" cy="51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900" b="1"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 flipH="1">
            <a:off x="4804511" y="3631459"/>
            <a:ext cx="2390700" cy="73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7382183" y="3024437"/>
            <a:ext cx="1045500" cy="14199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7"/>
          </p:nvPr>
        </p:nvSpPr>
        <p:spPr>
          <a:xfrm>
            <a:off x="1948800" y="1371377"/>
            <a:ext cx="2390700" cy="51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900" b="1"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1948789" y="1883632"/>
            <a:ext cx="2390700" cy="73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716314" y="1295475"/>
            <a:ext cx="1045500" cy="14199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3"/>
          </p:nvPr>
        </p:nvSpPr>
        <p:spPr>
          <a:xfrm flipH="1">
            <a:off x="4804500" y="1371377"/>
            <a:ext cx="2390700" cy="51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900" b="1"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4"/>
          </p:nvPr>
        </p:nvSpPr>
        <p:spPr>
          <a:xfrm flipH="1">
            <a:off x="4804511" y="1883632"/>
            <a:ext cx="2390700" cy="73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 hasCustomPrompt="1"/>
          </p:nvPr>
        </p:nvSpPr>
        <p:spPr>
          <a:xfrm flipH="1">
            <a:off x="7382183" y="1295400"/>
            <a:ext cx="1045500" cy="14199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720000" y="3111025"/>
            <a:ext cx="4367700" cy="62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720000" y="1213275"/>
            <a:ext cx="4763400" cy="210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title" idx="2"/>
          </p:nvPr>
        </p:nvSpPr>
        <p:spPr>
          <a:xfrm>
            <a:off x="2830407" y="1439526"/>
            <a:ext cx="14841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ubTitle" idx="1"/>
          </p:nvPr>
        </p:nvSpPr>
        <p:spPr>
          <a:xfrm>
            <a:off x="725050" y="1439526"/>
            <a:ext cx="2052900" cy="62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title" idx="3"/>
          </p:nvPr>
        </p:nvSpPr>
        <p:spPr>
          <a:xfrm>
            <a:off x="4842324" y="1439526"/>
            <a:ext cx="14841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subTitle" idx="4"/>
          </p:nvPr>
        </p:nvSpPr>
        <p:spPr>
          <a:xfrm>
            <a:off x="6378950" y="1439526"/>
            <a:ext cx="2052900" cy="62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title" idx="5"/>
          </p:nvPr>
        </p:nvSpPr>
        <p:spPr>
          <a:xfrm>
            <a:off x="2830407" y="3870495"/>
            <a:ext cx="14841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subTitle" idx="6"/>
          </p:nvPr>
        </p:nvSpPr>
        <p:spPr>
          <a:xfrm>
            <a:off x="725050" y="3862095"/>
            <a:ext cx="2052900" cy="62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title" idx="7"/>
          </p:nvPr>
        </p:nvSpPr>
        <p:spPr>
          <a:xfrm>
            <a:off x="4842324" y="3870495"/>
            <a:ext cx="14841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subTitle" idx="8"/>
          </p:nvPr>
        </p:nvSpPr>
        <p:spPr>
          <a:xfrm>
            <a:off x="6378950" y="3862095"/>
            <a:ext cx="2052900" cy="62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ntonio"/>
              <a:buNone/>
              <a:defRPr sz="29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69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8" r:id="rId6"/>
    <p:sldLayoutId id="2147483659" r:id="rId7"/>
    <p:sldLayoutId id="2147483660" r:id="rId8"/>
    <p:sldLayoutId id="2147483672" r:id="rId9"/>
    <p:sldLayoutId id="2147483674" r:id="rId10"/>
    <p:sldLayoutId id="2147483677" r:id="rId11"/>
    <p:sldLayoutId id="2147483678" r:id="rId12"/>
    <p:sldLayoutId id="2147483683" r:id="rId13"/>
    <p:sldLayoutId id="2147483684" r:id="rId14"/>
    <p:sldLayoutId id="2147483685" r:id="rId15"/>
    <p:sldLayoutId id="2147483686" r:id="rId16"/>
    <p:sldLayoutId id="2147483690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4"/>
          <p:cNvSpPr txBox="1">
            <a:spLocks noGrp="1"/>
          </p:cNvSpPr>
          <p:nvPr>
            <p:ph type="ctrTitle"/>
          </p:nvPr>
        </p:nvSpPr>
        <p:spPr>
          <a:xfrm>
            <a:off x="763225" y="1917225"/>
            <a:ext cx="5775000" cy="213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Dự án</a:t>
            </a:r>
            <a:br>
              <a:rPr lang="en" sz="40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" sz="40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Bãi đỗ xe </a:t>
            </a:r>
            <a:r>
              <a:rPr lang="en" sz="40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tự động</a:t>
            </a:r>
            <a:endParaRPr sz="2000" b="0" dirty="0">
              <a:solidFill>
                <a:schemeClr val="dk2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Archivo Black"/>
            </a:endParaRPr>
          </a:p>
        </p:txBody>
      </p:sp>
      <p:sp>
        <p:nvSpPr>
          <p:cNvPr id="566" name="Google Shape;566;p44"/>
          <p:cNvSpPr txBox="1">
            <a:spLocks noGrp="1"/>
          </p:cNvSpPr>
          <p:nvPr>
            <p:ph type="subTitle" idx="1"/>
          </p:nvPr>
        </p:nvSpPr>
        <p:spPr>
          <a:xfrm>
            <a:off x="720000" y="4151575"/>
            <a:ext cx="51651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Môn: Thí nghiệm trong Khoa học và Kỹ thuật 1</a:t>
            </a:r>
            <a:endParaRPr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67" name="Google Shape;567;p44"/>
          <p:cNvSpPr/>
          <p:nvPr/>
        </p:nvSpPr>
        <p:spPr>
          <a:xfrm>
            <a:off x="6952488" y="3131875"/>
            <a:ext cx="1471500" cy="14715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8" name="Google Shape;568;p44"/>
          <p:cNvCxnSpPr/>
          <p:nvPr/>
        </p:nvCxnSpPr>
        <p:spPr>
          <a:xfrm>
            <a:off x="-225126" y="1684763"/>
            <a:ext cx="9659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9" name="Google Shape;569;p44"/>
          <p:cNvGrpSpPr/>
          <p:nvPr/>
        </p:nvGrpSpPr>
        <p:grpSpPr>
          <a:xfrm>
            <a:off x="-906410" y="-1164651"/>
            <a:ext cx="10011919" cy="2863527"/>
            <a:chOff x="219450" y="174225"/>
            <a:chExt cx="7860500" cy="1345200"/>
          </a:xfrm>
        </p:grpSpPr>
        <p:cxnSp>
          <p:nvCxnSpPr>
            <p:cNvPr id="570" name="Google Shape;570;p44"/>
            <p:cNvCxnSpPr/>
            <p:nvPr/>
          </p:nvCxnSpPr>
          <p:spPr>
            <a:xfrm>
              <a:off x="7137650" y="174225"/>
              <a:ext cx="942300" cy="1345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44"/>
            <p:cNvCxnSpPr/>
            <p:nvPr/>
          </p:nvCxnSpPr>
          <p:spPr>
            <a:xfrm>
              <a:off x="5408100" y="174225"/>
              <a:ext cx="942300" cy="1345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44"/>
            <p:cNvCxnSpPr/>
            <p:nvPr/>
          </p:nvCxnSpPr>
          <p:spPr>
            <a:xfrm>
              <a:off x="3678550" y="174225"/>
              <a:ext cx="942300" cy="1345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44"/>
            <p:cNvCxnSpPr/>
            <p:nvPr/>
          </p:nvCxnSpPr>
          <p:spPr>
            <a:xfrm>
              <a:off x="1949000" y="174225"/>
              <a:ext cx="942300" cy="1345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44"/>
            <p:cNvCxnSpPr/>
            <p:nvPr/>
          </p:nvCxnSpPr>
          <p:spPr>
            <a:xfrm>
              <a:off x="219450" y="174225"/>
              <a:ext cx="942300" cy="1345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75" name="Google Shape;575;p44"/>
          <p:cNvGrpSpPr/>
          <p:nvPr/>
        </p:nvGrpSpPr>
        <p:grpSpPr>
          <a:xfrm rot="-6913452">
            <a:off x="6054304" y="-515550"/>
            <a:ext cx="2454092" cy="1203001"/>
            <a:chOff x="6870075" y="2926700"/>
            <a:chExt cx="3147275" cy="1542800"/>
          </a:xfrm>
        </p:grpSpPr>
        <p:sp>
          <p:nvSpPr>
            <p:cNvPr id="576" name="Google Shape;576;p44"/>
            <p:cNvSpPr/>
            <p:nvPr/>
          </p:nvSpPr>
          <p:spPr>
            <a:xfrm>
              <a:off x="6870075" y="3041775"/>
              <a:ext cx="3023025" cy="1427725"/>
            </a:xfrm>
            <a:custGeom>
              <a:avLst/>
              <a:gdLst/>
              <a:ahLst/>
              <a:cxnLst/>
              <a:rect l="l" t="t" r="r" b="b"/>
              <a:pathLst>
                <a:path w="120921" h="57109" extrusionOk="0">
                  <a:moveTo>
                    <a:pt x="9908" y="1"/>
                  </a:moveTo>
                  <a:cubicBezTo>
                    <a:pt x="9007" y="1"/>
                    <a:pt x="8240" y="501"/>
                    <a:pt x="7840" y="1335"/>
                  </a:cubicBezTo>
                  <a:lnTo>
                    <a:pt x="7606" y="1902"/>
                  </a:lnTo>
                  <a:lnTo>
                    <a:pt x="7306" y="1902"/>
                  </a:lnTo>
                  <a:cubicBezTo>
                    <a:pt x="7106" y="1569"/>
                    <a:pt x="6739" y="1335"/>
                    <a:pt x="6305" y="1335"/>
                  </a:cubicBezTo>
                  <a:lnTo>
                    <a:pt x="1602" y="1335"/>
                  </a:lnTo>
                  <a:cubicBezTo>
                    <a:pt x="935" y="1335"/>
                    <a:pt x="334" y="1902"/>
                    <a:pt x="334" y="2603"/>
                  </a:cubicBezTo>
                  <a:lnTo>
                    <a:pt x="334" y="3970"/>
                  </a:lnTo>
                  <a:cubicBezTo>
                    <a:pt x="134" y="4171"/>
                    <a:pt x="1" y="4638"/>
                    <a:pt x="1" y="5138"/>
                  </a:cubicBezTo>
                  <a:cubicBezTo>
                    <a:pt x="1" y="5638"/>
                    <a:pt x="134" y="6105"/>
                    <a:pt x="334" y="6305"/>
                  </a:cubicBezTo>
                  <a:lnTo>
                    <a:pt x="334" y="50804"/>
                  </a:lnTo>
                  <a:cubicBezTo>
                    <a:pt x="134" y="51004"/>
                    <a:pt x="1" y="51471"/>
                    <a:pt x="1" y="51971"/>
                  </a:cubicBezTo>
                  <a:cubicBezTo>
                    <a:pt x="1" y="52472"/>
                    <a:pt x="134" y="52939"/>
                    <a:pt x="334" y="53139"/>
                  </a:cubicBezTo>
                  <a:lnTo>
                    <a:pt x="334" y="54507"/>
                  </a:lnTo>
                  <a:cubicBezTo>
                    <a:pt x="334" y="55174"/>
                    <a:pt x="901" y="55774"/>
                    <a:pt x="1602" y="55774"/>
                  </a:cubicBezTo>
                  <a:lnTo>
                    <a:pt x="6305" y="55774"/>
                  </a:lnTo>
                  <a:cubicBezTo>
                    <a:pt x="6739" y="55774"/>
                    <a:pt x="7106" y="55574"/>
                    <a:pt x="7306" y="55240"/>
                  </a:cubicBezTo>
                  <a:lnTo>
                    <a:pt x="7606" y="55240"/>
                  </a:lnTo>
                  <a:lnTo>
                    <a:pt x="7840" y="55774"/>
                  </a:lnTo>
                  <a:cubicBezTo>
                    <a:pt x="8240" y="56575"/>
                    <a:pt x="9007" y="57108"/>
                    <a:pt x="9908" y="57108"/>
                  </a:cubicBezTo>
                  <a:lnTo>
                    <a:pt x="32023" y="57108"/>
                  </a:lnTo>
                  <a:cubicBezTo>
                    <a:pt x="32924" y="57108"/>
                    <a:pt x="33691" y="56608"/>
                    <a:pt x="34092" y="55774"/>
                  </a:cubicBezTo>
                  <a:lnTo>
                    <a:pt x="34292" y="55274"/>
                  </a:lnTo>
                  <a:lnTo>
                    <a:pt x="39696" y="55274"/>
                  </a:lnTo>
                  <a:cubicBezTo>
                    <a:pt x="39762" y="55641"/>
                    <a:pt x="40096" y="55941"/>
                    <a:pt x="40463" y="55941"/>
                  </a:cubicBezTo>
                  <a:lnTo>
                    <a:pt x="83360" y="55941"/>
                  </a:lnTo>
                  <a:cubicBezTo>
                    <a:pt x="83727" y="55941"/>
                    <a:pt x="84061" y="55641"/>
                    <a:pt x="84094" y="55274"/>
                  </a:cubicBezTo>
                  <a:lnTo>
                    <a:pt x="86929" y="55274"/>
                  </a:lnTo>
                  <a:lnTo>
                    <a:pt x="87163" y="55774"/>
                  </a:lnTo>
                  <a:cubicBezTo>
                    <a:pt x="87530" y="56575"/>
                    <a:pt x="88330" y="57108"/>
                    <a:pt x="89198" y="57108"/>
                  </a:cubicBezTo>
                  <a:lnTo>
                    <a:pt x="111347" y="57108"/>
                  </a:lnTo>
                  <a:cubicBezTo>
                    <a:pt x="112214" y="57108"/>
                    <a:pt x="113015" y="56608"/>
                    <a:pt x="113382" y="55774"/>
                  </a:cubicBezTo>
                  <a:lnTo>
                    <a:pt x="113582" y="55307"/>
                  </a:lnTo>
                  <a:cubicBezTo>
                    <a:pt x="113782" y="55574"/>
                    <a:pt x="114115" y="55741"/>
                    <a:pt x="114516" y="55741"/>
                  </a:cubicBezTo>
                  <a:lnTo>
                    <a:pt x="119219" y="55741"/>
                  </a:lnTo>
                  <a:cubicBezTo>
                    <a:pt x="119886" y="55741"/>
                    <a:pt x="120453" y="55174"/>
                    <a:pt x="120453" y="54473"/>
                  </a:cubicBezTo>
                  <a:lnTo>
                    <a:pt x="120453" y="50671"/>
                  </a:lnTo>
                  <a:cubicBezTo>
                    <a:pt x="120720" y="50637"/>
                    <a:pt x="120920" y="50437"/>
                    <a:pt x="120920" y="50170"/>
                  </a:cubicBezTo>
                  <a:lnTo>
                    <a:pt x="120920" y="48803"/>
                  </a:lnTo>
                  <a:lnTo>
                    <a:pt x="120920" y="42932"/>
                  </a:lnTo>
                  <a:cubicBezTo>
                    <a:pt x="120920" y="42665"/>
                    <a:pt x="120720" y="42465"/>
                    <a:pt x="120453" y="42431"/>
                  </a:cubicBezTo>
                  <a:lnTo>
                    <a:pt x="120453" y="14711"/>
                  </a:lnTo>
                  <a:cubicBezTo>
                    <a:pt x="120720" y="14645"/>
                    <a:pt x="120920" y="14445"/>
                    <a:pt x="120920" y="14211"/>
                  </a:cubicBezTo>
                  <a:lnTo>
                    <a:pt x="120920" y="8307"/>
                  </a:lnTo>
                  <a:lnTo>
                    <a:pt x="120920" y="6906"/>
                  </a:lnTo>
                  <a:cubicBezTo>
                    <a:pt x="120920" y="6639"/>
                    <a:pt x="120753" y="6439"/>
                    <a:pt x="120520" y="6439"/>
                  </a:cubicBezTo>
                  <a:lnTo>
                    <a:pt x="120520" y="2636"/>
                  </a:lnTo>
                  <a:cubicBezTo>
                    <a:pt x="120520" y="1969"/>
                    <a:pt x="119986" y="1402"/>
                    <a:pt x="119252" y="1402"/>
                  </a:cubicBezTo>
                  <a:lnTo>
                    <a:pt x="114549" y="1402"/>
                  </a:lnTo>
                  <a:cubicBezTo>
                    <a:pt x="114182" y="1402"/>
                    <a:pt x="113849" y="1569"/>
                    <a:pt x="113648" y="1802"/>
                  </a:cubicBezTo>
                  <a:lnTo>
                    <a:pt x="113415" y="1335"/>
                  </a:lnTo>
                  <a:cubicBezTo>
                    <a:pt x="113048" y="568"/>
                    <a:pt x="112247" y="1"/>
                    <a:pt x="111380" y="1"/>
                  </a:cubicBezTo>
                  <a:lnTo>
                    <a:pt x="89231" y="1"/>
                  </a:lnTo>
                  <a:cubicBezTo>
                    <a:pt x="88364" y="1"/>
                    <a:pt x="87563" y="501"/>
                    <a:pt x="87196" y="1335"/>
                  </a:cubicBezTo>
                  <a:lnTo>
                    <a:pt x="86996" y="1836"/>
                  </a:lnTo>
                  <a:lnTo>
                    <a:pt x="84161" y="1836"/>
                  </a:lnTo>
                  <a:cubicBezTo>
                    <a:pt x="84127" y="1469"/>
                    <a:pt x="83794" y="1168"/>
                    <a:pt x="83393" y="1168"/>
                  </a:cubicBezTo>
                  <a:lnTo>
                    <a:pt x="40463" y="1168"/>
                  </a:lnTo>
                  <a:cubicBezTo>
                    <a:pt x="40096" y="1168"/>
                    <a:pt x="39729" y="1469"/>
                    <a:pt x="39696" y="1836"/>
                  </a:cubicBezTo>
                  <a:lnTo>
                    <a:pt x="34292" y="1836"/>
                  </a:lnTo>
                  <a:lnTo>
                    <a:pt x="34092" y="1335"/>
                  </a:lnTo>
                  <a:cubicBezTo>
                    <a:pt x="33691" y="568"/>
                    <a:pt x="32924" y="1"/>
                    <a:pt x="3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4"/>
            <p:cNvSpPr/>
            <p:nvPr/>
          </p:nvSpPr>
          <p:spPr>
            <a:xfrm>
              <a:off x="7986700" y="2955900"/>
              <a:ext cx="1110000" cy="45050"/>
            </a:xfrm>
            <a:custGeom>
              <a:avLst/>
              <a:gdLst/>
              <a:ahLst/>
              <a:cxnLst/>
              <a:rect l="l" t="t" r="r" b="b"/>
              <a:pathLst>
                <a:path w="44400" h="1802" extrusionOk="0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lnTo>
                    <a:pt x="1" y="1034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34"/>
                  </a:cubicBezTo>
                  <a:lnTo>
                    <a:pt x="44399" y="734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4"/>
            <p:cNvSpPr/>
            <p:nvPr/>
          </p:nvSpPr>
          <p:spPr>
            <a:xfrm>
              <a:off x="7829100" y="2972575"/>
              <a:ext cx="1403525" cy="112600"/>
            </a:xfrm>
            <a:custGeom>
              <a:avLst/>
              <a:gdLst/>
              <a:ahLst/>
              <a:cxnLst/>
              <a:rect l="l" t="t" r="r" b="b"/>
              <a:pathLst>
                <a:path w="56141" h="4504" extrusionOk="0">
                  <a:moveTo>
                    <a:pt x="0" y="0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4"/>
            <p:cNvSpPr/>
            <p:nvPr/>
          </p:nvSpPr>
          <p:spPr>
            <a:xfrm>
              <a:off x="7986700" y="4279350"/>
              <a:ext cx="1110000" cy="45050"/>
            </a:xfrm>
            <a:custGeom>
              <a:avLst/>
              <a:gdLst/>
              <a:ahLst/>
              <a:cxnLst/>
              <a:rect l="l" t="t" r="r" b="b"/>
              <a:pathLst>
                <a:path w="44400" h="1802" extrusionOk="0">
                  <a:moveTo>
                    <a:pt x="735" y="0"/>
                  </a:moveTo>
                  <a:cubicBezTo>
                    <a:pt x="334" y="0"/>
                    <a:pt x="1" y="334"/>
                    <a:pt x="1" y="767"/>
                  </a:cubicBezTo>
                  <a:lnTo>
                    <a:pt x="1" y="1067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67"/>
                  </a:cubicBezTo>
                  <a:lnTo>
                    <a:pt x="44399" y="767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4"/>
            <p:cNvSpPr/>
            <p:nvPr/>
          </p:nvSpPr>
          <p:spPr>
            <a:xfrm>
              <a:off x="7829100" y="4195100"/>
              <a:ext cx="1403525" cy="112625"/>
            </a:xfrm>
            <a:custGeom>
              <a:avLst/>
              <a:gdLst/>
              <a:ahLst/>
              <a:cxnLst/>
              <a:rect l="l" t="t" r="r" b="b"/>
              <a:pathLst>
                <a:path w="56141" h="4505" extrusionOk="0">
                  <a:moveTo>
                    <a:pt x="0" y="1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4"/>
            <p:cNvSpPr/>
            <p:nvPr/>
          </p:nvSpPr>
          <p:spPr>
            <a:xfrm>
              <a:off x="9986475" y="3085975"/>
              <a:ext cx="30875" cy="207675"/>
            </a:xfrm>
            <a:custGeom>
              <a:avLst/>
              <a:gdLst/>
              <a:ahLst/>
              <a:cxnLst/>
              <a:rect l="l" t="t" r="r" b="b"/>
              <a:pathLst>
                <a:path w="1235" h="8307" extrusionOk="0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7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4"/>
            <p:cNvSpPr/>
            <p:nvPr/>
          </p:nvSpPr>
          <p:spPr>
            <a:xfrm>
              <a:off x="9986475" y="3085975"/>
              <a:ext cx="30875" cy="48400"/>
            </a:xfrm>
            <a:custGeom>
              <a:avLst/>
              <a:gdLst/>
              <a:ahLst/>
              <a:cxnLst/>
              <a:rect l="l" t="t" r="r" b="b"/>
              <a:pathLst>
                <a:path w="1235" h="1936" extrusionOk="0">
                  <a:moveTo>
                    <a:pt x="0" y="1"/>
                  </a:moveTo>
                  <a:lnTo>
                    <a:pt x="0" y="1936"/>
                  </a:lnTo>
                  <a:lnTo>
                    <a:pt x="1234" y="1936"/>
                  </a:ln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4"/>
            <p:cNvSpPr/>
            <p:nvPr/>
          </p:nvSpPr>
          <p:spPr>
            <a:xfrm>
              <a:off x="9986475" y="3986625"/>
              <a:ext cx="30875" cy="207675"/>
            </a:xfrm>
            <a:custGeom>
              <a:avLst/>
              <a:gdLst/>
              <a:ahLst/>
              <a:cxnLst/>
              <a:rect l="l" t="t" r="r" b="b"/>
              <a:pathLst>
                <a:path w="1235" h="8307" extrusionOk="0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6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4"/>
            <p:cNvSpPr/>
            <p:nvPr/>
          </p:nvSpPr>
          <p:spPr>
            <a:xfrm>
              <a:off x="9986475" y="4145900"/>
              <a:ext cx="30875" cy="48400"/>
            </a:xfrm>
            <a:custGeom>
              <a:avLst/>
              <a:gdLst/>
              <a:ahLst/>
              <a:cxnLst/>
              <a:rect l="l" t="t" r="r" b="b"/>
              <a:pathLst>
                <a:path w="1235" h="1936" extrusionOk="0">
                  <a:moveTo>
                    <a:pt x="0" y="1"/>
                  </a:moveTo>
                  <a:lnTo>
                    <a:pt x="0" y="1936"/>
                  </a:lnTo>
                  <a:lnTo>
                    <a:pt x="734" y="1936"/>
                  </a:lnTo>
                  <a:cubicBezTo>
                    <a:pt x="1034" y="1936"/>
                    <a:pt x="1234" y="1735"/>
                    <a:pt x="1234" y="1435"/>
                  </a:cubicBezTo>
                  <a:lnTo>
                    <a:pt x="1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4"/>
            <p:cNvSpPr/>
            <p:nvPr/>
          </p:nvSpPr>
          <p:spPr>
            <a:xfrm>
              <a:off x="9144200" y="2926700"/>
              <a:ext cx="714700" cy="97600"/>
            </a:xfrm>
            <a:custGeom>
              <a:avLst/>
              <a:gdLst/>
              <a:ahLst/>
              <a:cxnLst/>
              <a:rect l="l" t="t" r="r" b="b"/>
              <a:pathLst>
                <a:path w="28588" h="3904" extrusionOk="0">
                  <a:moveTo>
                    <a:pt x="3236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3" y="534"/>
                    <a:pt x="26253" y="1"/>
                    <a:pt x="2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4"/>
            <p:cNvSpPr/>
            <p:nvPr/>
          </p:nvSpPr>
          <p:spPr>
            <a:xfrm>
              <a:off x="9142525" y="4254325"/>
              <a:ext cx="713875" cy="98425"/>
            </a:xfrm>
            <a:custGeom>
              <a:avLst/>
              <a:gdLst/>
              <a:ahLst/>
              <a:cxnLst/>
              <a:rect l="l" t="t" r="r" b="b"/>
              <a:pathLst>
                <a:path w="28555" h="3937" extrusionOk="0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4"/>
            <p:cNvSpPr/>
            <p:nvPr/>
          </p:nvSpPr>
          <p:spPr>
            <a:xfrm>
              <a:off x="9825525" y="2960050"/>
              <a:ext cx="180150" cy="1359350"/>
            </a:xfrm>
            <a:custGeom>
              <a:avLst/>
              <a:gdLst/>
              <a:ahLst/>
              <a:cxnLst/>
              <a:rect l="l" t="t" r="r" b="b"/>
              <a:pathLst>
                <a:path w="7206" h="54374" extrusionOk="0">
                  <a:moveTo>
                    <a:pt x="1268" y="1"/>
                  </a:moveTo>
                  <a:cubicBezTo>
                    <a:pt x="601" y="1"/>
                    <a:pt x="0" y="535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68" y="54373"/>
                  </a:cubicBezTo>
                  <a:lnTo>
                    <a:pt x="5971" y="54373"/>
                  </a:lnTo>
                  <a:cubicBezTo>
                    <a:pt x="6672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2" y="1"/>
                    <a:pt x="5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4"/>
            <p:cNvSpPr/>
            <p:nvPr/>
          </p:nvSpPr>
          <p:spPr>
            <a:xfrm>
              <a:off x="9729625" y="2973400"/>
              <a:ext cx="261875" cy="1332650"/>
            </a:xfrm>
            <a:custGeom>
              <a:avLst/>
              <a:gdLst/>
              <a:ahLst/>
              <a:cxnLst/>
              <a:rect l="l" t="t" r="r" b="b"/>
              <a:pathLst>
                <a:path w="10475" h="53306" extrusionOk="0">
                  <a:moveTo>
                    <a:pt x="1268" y="1"/>
                  </a:moveTo>
                  <a:cubicBezTo>
                    <a:pt x="567" y="1"/>
                    <a:pt x="0" y="534"/>
                    <a:pt x="0" y="1235"/>
                  </a:cubicBezTo>
                  <a:lnTo>
                    <a:pt x="0" y="52038"/>
                  </a:lnTo>
                  <a:cubicBezTo>
                    <a:pt x="0" y="52705"/>
                    <a:pt x="534" y="53305"/>
                    <a:pt x="1268" y="53305"/>
                  </a:cubicBezTo>
                  <a:lnTo>
                    <a:pt x="9207" y="53305"/>
                  </a:lnTo>
                  <a:cubicBezTo>
                    <a:pt x="9874" y="53305"/>
                    <a:pt x="10474" y="52738"/>
                    <a:pt x="10474" y="52071"/>
                  </a:cubicBezTo>
                  <a:lnTo>
                    <a:pt x="10474" y="1235"/>
                  </a:lnTo>
                  <a:cubicBezTo>
                    <a:pt x="10474" y="568"/>
                    <a:pt x="9941" y="1"/>
                    <a:pt x="9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4"/>
            <p:cNvSpPr/>
            <p:nvPr/>
          </p:nvSpPr>
          <p:spPr>
            <a:xfrm>
              <a:off x="6991825" y="3021775"/>
              <a:ext cx="33375" cy="65900"/>
            </a:xfrm>
            <a:custGeom>
              <a:avLst/>
              <a:gdLst/>
              <a:ahLst/>
              <a:cxnLst/>
              <a:rect l="l" t="t" r="r" b="b"/>
              <a:pathLst>
                <a:path w="1335" h="2636" extrusionOk="0">
                  <a:moveTo>
                    <a:pt x="668" y="0"/>
                  </a:moveTo>
                  <a:cubicBezTo>
                    <a:pt x="301" y="0"/>
                    <a:pt x="1" y="601"/>
                    <a:pt x="1" y="1335"/>
                  </a:cubicBezTo>
                  <a:cubicBezTo>
                    <a:pt x="1" y="2069"/>
                    <a:pt x="301" y="2636"/>
                    <a:pt x="668" y="2636"/>
                  </a:cubicBezTo>
                  <a:cubicBezTo>
                    <a:pt x="1068" y="2636"/>
                    <a:pt x="1335" y="2035"/>
                    <a:pt x="1335" y="1335"/>
                  </a:cubicBezTo>
                  <a:cubicBezTo>
                    <a:pt x="1335" y="601"/>
                    <a:pt x="1068" y="34"/>
                    <a:pt x="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4"/>
            <p:cNvSpPr/>
            <p:nvPr/>
          </p:nvSpPr>
          <p:spPr>
            <a:xfrm>
              <a:off x="6991825" y="4191775"/>
              <a:ext cx="33375" cy="66750"/>
            </a:xfrm>
            <a:custGeom>
              <a:avLst/>
              <a:gdLst/>
              <a:ahLst/>
              <a:cxnLst/>
              <a:rect l="l" t="t" r="r" b="b"/>
              <a:pathLst>
                <a:path w="1335" h="2670" extrusionOk="0">
                  <a:moveTo>
                    <a:pt x="668" y="1"/>
                  </a:moveTo>
                  <a:cubicBezTo>
                    <a:pt x="301" y="1"/>
                    <a:pt x="1" y="601"/>
                    <a:pt x="1" y="1335"/>
                  </a:cubicBezTo>
                  <a:cubicBezTo>
                    <a:pt x="1" y="2102"/>
                    <a:pt x="301" y="2669"/>
                    <a:pt x="668" y="2669"/>
                  </a:cubicBezTo>
                  <a:cubicBezTo>
                    <a:pt x="1068" y="2669"/>
                    <a:pt x="1335" y="2069"/>
                    <a:pt x="1335" y="1335"/>
                  </a:cubicBezTo>
                  <a:cubicBezTo>
                    <a:pt x="1335" y="601"/>
                    <a:pt x="1068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4"/>
            <p:cNvSpPr/>
            <p:nvPr/>
          </p:nvSpPr>
          <p:spPr>
            <a:xfrm>
              <a:off x="7160275" y="2926700"/>
              <a:ext cx="714700" cy="97600"/>
            </a:xfrm>
            <a:custGeom>
              <a:avLst/>
              <a:gdLst/>
              <a:ahLst/>
              <a:cxnLst/>
              <a:rect l="l" t="t" r="r" b="b"/>
              <a:pathLst>
                <a:path w="28588" h="3904" extrusionOk="0">
                  <a:moveTo>
                    <a:pt x="3237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4" y="534"/>
                    <a:pt x="26253" y="1"/>
                    <a:pt x="25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4"/>
            <p:cNvSpPr/>
            <p:nvPr/>
          </p:nvSpPr>
          <p:spPr>
            <a:xfrm>
              <a:off x="7160275" y="4254325"/>
              <a:ext cx="713875" cy="98425"/>
            </a:xfrm>
            <a:custGeom>
              <a:avLst/>
              <a:gdLst/>
              <a:ahLst/>
              <a:cxnLst/>
              <a:rect l="l" t="t" r="r" b="b"/>
              <a:pathLst>
                <a:path w="28555" h="3937" extrusionOk="0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4"/>
            <p:cNvSpPr/>
            <p:nvPr/>
          </p:nvSpPr>
          <p:spPr>
            <a:xfrm>
              <a:off x="7001850" y="2960050"/>
              <a:ext cx="180150" cy="1359350"/>
            </a:xfrm>
            <a:custGeom>
              <a:avLst/>
              <a:gdLst/>
              <a:ahLst/>
              <a:cxnLst/>
              <a:rect l="l" t="t" r="r" b="b"/>
              <a:pathLst>
                <a:path w="7206" h="54374" extrusionOk="0">
                  <a:moveTo>
                    <a:pt x="1234" y="1"/>
                  </a:moveTo>
                  <a:cubicBezTo>
                    <a:pt x="534" y="34"/>
                    <a:pt x="0" y="568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34" y="54373"/>
                  </a:cubicBezTo>
                  <a:lnTo>
                    <a:pt x="5938" y="54373"/>
                  </a:lnTo>
                  <a:cubicBezTo>
                    <a:pt x="6638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1" y="1"/>
                    <a:pt x="5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4"/>
            <p:cNvSpPr/>
            <p:nvPr/>
          </p:nvSpPr>
          <p:spPr>
            <a:xfrm>
              <a:off x="7016025" y="2974250"/>
              <a:ext cx="261875" cy="1332625"/>
            </a:xfrm>
            <a:custGeom>
              <a:avLst/>
              <a:gdLst/>
              <a:ahLst/>
              <a:cxnLst/>
              <a:rect l="l" t="t" r="r" b="b"/>
              <a:pathLst>
                <a:path w="10475" h="53305" extrusionOk="0">
                  <a:moveTo>
                    <a:pt x="1268" y="0"/>
                  </a:moveTo>
                  <a:cubicBezTo>
                    <a:pt x="601" y="0"/>
                    <a:pt x="0" y="567"/>
                    <a:pt x="0" y="1268"/>
                  </a:cubicBezTo>
                  <a:lnTo>
                    <a:pt x="0" y="52037"/>
                  </a:lnTo>
                  <a:cubicBezTo>
                    <a:pt x="0" y="52704"/>
                    <a:pt x="534" y="53305"/>
                    <a:pt x="1268" y="53305"/>
                  </a:cubicBezTo>
                  <a:lnTo>
                    <a:pt x="9240" y="53305"/>
                  </a:lnTo>
                  <a:cubicBezTo>
                    <a:pt x="9907" y="53305"/>
                    <a:pt x="10474" y="52771"/>
                    <a:pt x="10474" y="52037"/>
                  </a:cubicBezTo>
                  <a:lnTo>
                    <a:pt x="10474" y="1201"/>
                  </a:lnTo>
                  <a:cubicBezTo>
                    <a:pt x="10474" y="567"/>
                    <a:pt x="9941" y="0"/>
                    <a:pt x="9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4"/>
            <p:cNvSpPr/>
            <p:nvPr/>
          </p:nvSpPr>
          <p:spPr>
            <a:xfrm>
              <a:off x="7086075" y="3001750"/>
              <a:ext cx="2859550" cy="1275100"/>
            </a:xfrm>
            <a:custGeom>
              <a:avLst/>
              <a:gdLst/>
              <a:ahLst/>
              <a:cxnLst/>
              <a:rect l="l" t="t" r="r" b="b"/>
              <a:pathLst>
                <a:path w="114382" h="51004" extrusionOk="0">
                  <a:moveTo>
                    <a:pt x="32123" y="1"/>
                  </a:moveTo>
                  <a:lnTo>
                    <a:pt x="2368" y="635"/>
                  </a:lnTo>
                  <a:cubicBezTo>
                    <a:pt x="1034" y="701"/>
                    <a:pt x="0" y="1835"/>
                    <a:pt x="0" y="3170"/>
                  </a:cubicBezTo>
                  <a:lnTo>
                    <a:pt x="0" y="47835"/>
                  </a:lnTo>
                  <a:cubicBezTo>
                    <a:pt x="0" y="49169"/>
                    <a:pt x="1034" y="50270"/>
                    <a:pt x="2368" y="50370"/>
                  </a:cubicBezTo>
                  <a:lnTo>
                    <a:pt x="32123" y="51004"/>
                  </a:lnTo>
                  <a:lnTo>
                    <a:pt x="110446" y="51004"/>
                  </a:lnTo>
                  <a:cubicBezTo>
                    <a:pt x="112614" y="51004"/>
                    <a:pt x="114382" y="49236"/>
                    <a:pt x="114382" y="47068"/>
                  </a:cubicBezTo>
                  <a:lnTo>
                    <a:pt x="114382" y="3970"/>
                  </a:lnTo>
                  <a:cubicBezTo>
                    <a:pt x="114382" y="1735"/>
                    <a:pt x="112614" y="1"/>
                    <a:pt x="110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4"/>
            <p:cNvSpPr/>
            <p:nvPr/>
          </p:nvSpPr>
          <p:spPr>
            <a:xfrm>
              <a:off x="7198650" y="3041775"/>
              <a:ext cx="805600" cy="1196725"/>
            </a:xfrm>
            <a:custGeom>
              <a:avLst/>
              <a:gdLst/>
              <a:ahLst/>
              <a:cxnLst/>
              <a:rect l="l" t="t" r="r" b="b"/>
              <a:pathLst>
                <a:path w="32224" h="47869" extrusionOk="0">
                  <a:moveTo>
                    <a:pt x="0" y="1"/>
                  </a:moveTo>
                  <a:lnTo>
                    <a:pt x="0" y="47869"/>
                  </a:lnTo>
                  <a:lnTo>
                    <a:pt x="32223" y="47869"/>
                  </a:lnTo>
                  <a:lnTo>
                    <a:pt x="322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4"/>
            <p:cNvSpPr/>
            <p:nvPr/>
          </p:nvSpPr>
          <p:spPr>
            <a:xfrm>
              <a:off x="9135850" y="3068475"/>
              <a:ext cx="731400" cy="1143350"/>
            </a:xfrm>
            <a:custGeom>
              <a:avLst/>
              <a:gdLst/>
              <a:ahLst/>
              <a:cxnLst/>
              <a:rect l="l" t="t" r="r" b="b"/>
              <a:pathLst>
                <a:path w="29256" h="45734" extrusionOk="0">
                  <a:moveTo>
                    <a:pt x="1" y="0"/>
                  </a:moveTo>
                  <a:lnTo>
                    <a:pt x="1" y="45733"/>
                  </a:lnTo>
                  <a:lnTo>
                    <a:pt x="26020" y="45733"/>
                  </a:lnTo>
                  <a:cubicBezTo>
                    <a:pt x="27787" y="45733"/>
                    <a:pt x="29222" y="44265"/>
                    <a:pt x="29222" y="42531"/>
                  </a:cubicBezTo>
                  <a:lnTo>
                    <a:pt x="29222" y="3236"/>
                  </a:lnTo>
                  <a:cubicBezTo>
                    <a:pt x="29255" y="1401"/>
                    <a:pt x="27787" y="0"/>
                    <a:pt x="26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4"/>
            <p:cNvSpPr/>
            <p:nvPr/>
          </p:nvSpPr>
          <p:spPr>
            <a:xfrm>
              <a:off x="9188400" y="3094325"/>
              <a:ext cx="647975" cy="1090800"/>
            </a:xfrm>
            <a:custGeom>
              <a:avLst/>
              <a:gdLst/>
              <a:ahLst/>
              <a:cxnLst/>
              <a:rect l="l" t="t" r="r" b="b"/>
              <a:pathLst>
                <a:path w="25919" h="43632" extrusionOk="0">
                  <a:moveTo>
                    <a:pt x="0" y="0"/>
                  </a:moveTo>
                  <a:lnTo>
                    <a:pt x="0" y="43632"/>
                  </a:lnTo>
                  <a:lnTo>
                    <a:pt x="23017" y="43632"/>
                  </a:lnTo>
                  <a:cubicBezTo>
                    <a:pt x="24618" y="43632"/>
                    <a:pt x="25919" y="42331"/>
                    <a:pt x="25919" y="40730"/>
                  </a:cubicBezTo>
                  <a:lnTo>
                    <a:pt x="25919" y="2936"/>
                  </a:lnTo>
                  <a:cubicBezTo>
                    <a:pt x="25919" y="1335"/>
                    <a:pt x="24618" y="0"/>
                    <a:pt x="23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4"/>
            <p:cNvSpPr/>
            <p:nvPr/>
          </p:nvSpPr>
          <p:spPr>
            <a:xfrm>
              <a:off x="7091900" y="33401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0"/>
                  </a:moveTo>
                  <a:cubicBezTo>
                    <a:pt x="1379" y="0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0"/>
                    <a:pt x="1" y="2177"/>
                  </a:cubicBezTo>
                  <a:lnTo>
                    <a:pt x="1" y="2677"/>
                  </a:lnTo>
                  <a:cubicBezTo>
                    <a:pt x="1" y="2809"/>
                    <a:pt x="42" y="2898"/>
                    <a:pt x="76" y="2898"/>
                  </a:cubicBezTo>
                  <a:cubicBezTo>
                    <a:pt x="85" y="2898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9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4"/>
            <p:cNvSpPr/>
            <p:nvPr/>
          </p:nvSpPr>
          <p:spPr>
            <a:xfrm>
              <a:off x="7091900" y="33943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1"/>
                  </a:moveTo>
                  <a:cubicBezTo>
                    <a:pt x="1379" y="1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4"/>
            <p:cNvSpPr/>
            <p:nvPr/>
          </p:nvSpPr>
          <p:spPr>
            <a:xfrm>
              <a:off x="7091900" y="34485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7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4"/>
            <p:cNvSpPr/>
            <p:nvPr/>
          </p:nvSpPr>
          <p:spPr>
            <a:xfrm>
              <a:off x="7091900" y="3501900"/>
              <a:ext cx="35875" cy="72175"/>
            </a:xfrm>
            <a:custGeom>
              <a:avLst/>
              <a:gdLst/>
              <a:ahLst/>
              <a:cxnLst/>
              <a:rect l="l" t="t" r="r" b="b"/>
              <a:pathLst>
                <a:path w="1435" h="2887" extrusionOk="0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077"/>
                    <a:pt x="1" y="2177"/>
                  </a:cubicBezTo>
                  <a:lnTo>
                    <a:pt x="1" y="2678"/>
                  </a:lnTo>
                  <a:cubicBezTo>
                    <a:pt x="1" y="2817"/>
                    <a:pt x="47" y="2886"/>
                    <a:pt x="82" y="2886"/>
                  </a:cubicBezTo>
                  <a:cubicBezTo>
                    <a:pt x="89" y="2886"/>
                    <a:pt x="95" y="2883"/>
                    <a:pt x="101" y="2878"/>
                  </a:cubicBezTo>
                  <a:lnTo>
                    <a:pt x="1402" y="910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4"/>
            <p:cNvSpPr/>
            <p:nvPr/>
          </p:nvSpPr>
          <p:spPr>
            <a:xfrm>
              <a:off x="7091900" y="3556125"/>
              <a:ext cx="35875" cy="72150"/>
            </a:xfrm>
            <a:custGeom>
              <a:avLst/>
              <a:gdLst/>
              <a:ahLst/>
              <a:cxnLst/>
              <a:rect l="l" t="t" r="r" b="b"/>
              <a:pathLst>
                <a:path w="1435" h="2886" extrusionOk="0">
                  <a:moveTo>
                    <a:pt x="1385" y="0"/>
                  </a:moveTo>
                  <a:cubicBezTo>
                    <a:pt x="1379" y="0"/>
                    <a:pt x="1374" y="3"/>
                    <a:pt x="1368" y="8"/>
                  </a:cubicBezTo>
                  <a:lnTo>
                    <a:pt x="67" y="1976"/>
                  </a:lnTo>
                  <a:cubicBezTo>
                    <a:pt x="1" y="2010"/>
                    <a:pt x="1" y="2076"/>
                    <a:pt x="1" y="2177"/>
                  </a:cubicBezTo>
                  <a:lnTo>
                    <a:pt x="1" y="2677"/>
                  </a:lnTo>
                  <a:cubicBezTo>
                    <a:pt x="1" y="2816"/>
                    <a:pt x="47" y="2885"/>
                    <a:pt x="82" y="2885"/>
                  </a:cubicBezTo>
                  <a:cubicBezTo>
                    <a:pt x="89" y="2885"/>
                    <a:pt x="95" y="2883"/>
                    <a:pt x="101" y="2877"/>
                  </a:cubicBezTo>
                  <a:lnTo>
                    <a:pt x="1402" y="909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8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4"/>
            <p:cNvSpPr/>
            <p:nvPr/>
          </p:nvSpPr>
          <p:spPr>
            <a:xfrm>
              <a:off x="7091900" y="3867700"/>
              <a:ext cx="35875" cy="72775"/>
            </a:xfrm>
            <a:custGeom>
              <a:avLst/>
              <a:gdLst/>
              <a:ahLst/>
              <a:cxnLst/>
              <a:rect l="l" t="t" r="r" b="b"/>
              <a:pathLst>
                <a:path w="1435" h="2911" extrusionOk="0">
                  <a:moveTo>
                    <a:pt x="76" y="0"/>
                  </a:moveTo>
                  <a:cubicBezTo>
                    <a:pt x="42" y="0"/>
                    <a:pt x="1" y="90"/>
                    <a:pt x="1" y="221"/>
                  </a:cubicBezTo>
                  <a:lnTo>
                    <a:pt x="1" y="721"/>
                  </a:lnTo>
                  <a:cubicBezTo>
                    <a:pt x="1" y="788"/>
                    <a:pt x="1" y="888"/>
                    <a:pt x="67" y="922"/>
                  </a:cubicBezTo>
                  <a:lnTo>
                    <a:pt x="1368" y="2890"/>
                  </a:lnTo>
                  <a:cubicBezTo>
                    <a:pt x="1375" y="2904"/>
                    <a:pt x="1382" y="2911"/>
                    <a:pt x="1389" y="2911"/>
                  </a:cubicBezTo>
                  <a:cubicBezTo>
                    <a:pt x="1414" y="2911"/>
                    <a:pt x="1435" y="2821"/>
                    <a:pt x="1435" y="2690"/>
                  </a:cubicBezTo>
                  <a:lnTo>
                    <a:pt x="1435" y="2189"/>
                  </a:lnTo>
                  <a:cubicBezTo>
                    <a:pt x="1435" y="2089"/>
                    <a:pt x="1435" y="2022"/>
                    <a:pt x="1402" y="1956"/>
                  </a:cubicBezTo>
                  <a:lnTo>
                    <a:pt x="101" y="21"/>
                  </a:lnTo>
                  <a:cubicBezTo>
                    <a:pt x="94" y="7"/>
                    <a:pt x="85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4"/>
            <p:cNvSpPr/>
            <p:nvPr/>
          </p:nvSpPr>
          <p:spPr>
            <a:xfrm>
              <a:off x="7091900" y="3814625"/>
              <a:ext cx="35875" cy="72125"/>
            </a:xfrm>
            <a:custGeom>
              <a:avLst/>
              <a:gdLst/>
              <a:ahLst/>
              <a:cxnLst/>
              <a:rect l="l" t="t" r="r" b="b"/>
              <a:pathLst>
                <a:path w="1435" h="2885" extrusionOk="0">
                  <a:moveTo>
                    <a:pt x="82" y="1"/>
                  </a:moveTo>
                  <a:cubicBezTo>
                    <a:pt x="47" y="1"/>
                    <a:pt x="1" y="70"/>
                    <a:pt x="1" y="209"/>
                  </a:cubicBezTo>
                  <a:lnTo>
                    <a:pt x="1" y="710"/>
                  </a:lnTo>
                  <a:cubicBezTo>
                    <a:pt x="1" y="810"/>
                    <a:pt x="1" y="876"/>
                    <a:pt x="67" y="910"/>
                  </a:cubicBezTo>
                  <a:lnTo>
                    <a:pt x="1368" y="2878"/>
                  </a:lnTo>
                  <a:cubicBezTo>
                    <a:pt x="1373" y="2882"/>
                    <a:pt x="1377" y="2884"/>
                    <a:pt x="1381" y="2884"/>
                  </a:cubicBezTo>
                  <a:cubicBezTo>
                    <a:pt x="1410" y="2884"/>
                    <a:pt x="1435" y="2794"/>
                    <a:pt x="1435" y="2678"/>
                  </a:cubicBezTo>
                  <a:lnTo>
                    <a:pt x="1435" y="2177"/>
                  </a:lnTo>
                  <a:cubicBezTo>
                    <a:pt x="1435" y="2077"/>
                    <a:pt x="1435" y="2011"/>
                    <a:pt x="1402" y="1977"/>
                  </a:cubicBezTo>
                  <a:lnTo>
                    <a:pt x="101" y="9"/>
                  </a:lnTo>
                  <a:cubicBezTo>
                    <a:pt x="95" y="4"/>
                    <a:pt x="89" y="1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4"/>
            <p:cNvSpPr/>
            <p:nvPr/>
          </p:nvSpPr>
          <p:spPr>
            <a:xfrm>
              <a:off x="7091900" y="3759275"/>
              <a:ext cx="35875" cy="72900"/>
            </a:xfrm>
            <a:custGeom>
              <a:avLst/>
              <a:gdLst/>
              <a:ahLst/>
              <a:cxnLst/>
              <a:rect l="l" t="t" r="r" b="b"/>
              <a:pathLst>
                <a:path w="1435" h="2916" extrusionOk="0">
                  <a:moveTo>
                    <a:pt x="76" y="1"/>
                  </a:moveTo>
                  <a:cubicBezTo>
                    <a:pt x="42" y="1"/>
                    <a:pt x="1" y="91"/>
                    <a:pt x="1" y="222"/>
                  </a:cubicBezTo>
                  <a:lnTo>
                    <a:pt x="1" y="722"/>
                  </a:lnTo>
                  <a:cubicBezTo>
                    <a:pt x="1" y="789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7" y="2907"/>
                    <a:pt x="1385" y="2916"/>
                    <a:pt x="1394" y="2916"/>
                  </a:cubicBezTo>
                  <a:cubicBezTo>
                    <a:pt x="1417" y="2916"/>
                    <a:pt x="1435" y="2847"/>
                    <a:pt x="1435" y="2723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56"/>
                  </a:cubicBezTo>
                  <a:lnTo>
                    <a:pt x="101" y="22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4"/>
            <p:cNvSpPr/>
            <p:nvPr/>
          </p:nvSpPr>
          <p:spPr>
            <a:xfrm>
              <a:off x="7091900" y="3706225"/>
              <a:ext cx="35875" cy="72150"/>
            </a:xfrm>
            <a:custGeom>
              <a:avLst/>
              <a:gdLst/>
              <a:ahLst/>
              <a:cxnLst/>
              <a:rect l="l" t="t" r="r" b="b"/>
              <a:pathLst>
                <a:path w="1435" h="2886" extrusionOk="0">
                  <a:moveTo>
                    <a:pt x="82" y="0"/>
                  </a:moveTo>
                  <a:cubicBezTo>
                    <a:pt x="47" y="0"/>
                    <a:pt x="1" y="70"/>
                    <a:pt x="1" y="209"/>
                  </a:cubicBezTo>
                  <a:lnTo>
                    <a:pt x="1" y="709"/>
                  </a:lnTo>
                  <a:cubicBezTo>
                    <a:pt x="1" y="809"/>
                    <a:pt x="1" y="876"/>
                    <a:pt x="67" y="909"/>
                  </a:cubicBezTo>
                  <a:lnTo>
                    <a:pt x="1368" y="2877"/>
                  </a:lnTo>
                  <a:cubicBezTo>
                    <a:pt x="1374" y="2883"/>
                    <a:pt x="1379" y="2886"/>
                    <a:pt x="1385" y="2886"/>
                  </a:cubicBezTo>
                  <a:cubicBezTo>
                    <a:pt x="1412" y="2886"/>
                    <a:pt x="1435" y="2816"/>
                    <a:pt x="1435" y="2677"/>
                  </a:cubicBezTo>
                  <a:lnTo>
                    <a:pt x="1435" y="2177"/>
                  </a:lnTo>
                  <a:cubicBezTo>
                    <a:pt x="1435" y="2077"/>
                    <a:pt x="1435" y="2010"/>
                    <a:pt x="1402" y="1977"/>
                  </a:cubicBezTo>
                  <a:lnTo>
                    <a:pt x="101" y="9"/>
                  </a:lnTo>
                  <a:cubicBezTo>
                    <a:pt x="95" y="3"/>
                    <a:pt x="89" y="0"/>
                    <a:pt x="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4"/>
            <p:cNvSpPr/>
            <p:nvPr/>
          </p:nvSpPr>
          <p:spPr>
            <a:xfrm>
              <a:off x="7091900" y="3651700"/>
              <a:ext cx="35875" cy="73125"/>
            </a:xfrm>
            <a:custGeom>
              <a:avLst/>
              <a:gdLst/>
              <a:ahLst/>
              <a:cxnLst/>
              <a:rect l="l" t="t" r="r" b="b"/>
              <a:pathLst>
                <a:path w="1435" h="2925" extrusionOk="0">
                  <a:moveTo>
                    <a:pt x="76" y="1"/>
                  </a:moveTo>
                  <a:cubicBezTo>
                    <a:pt x="42" y="1"/>
                    <a:pt x="1" y="90"/>
                    <a:pt x="1" y="222"/>
                  </a:cubicBezTo>
                  <a:lnTo>
                    <a:pt x="1" y="722"/>
                  </a:lnTo>
                  <a:cubicBezTo>
                    <a:pt x="1" y="822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6" y="2914"/>
                    <a:pt x="1384" y="2925"/>
                    <a:pt x="1392" y="2925"/>
                  </a:cubicBezTo>
                  <a:cubicBezTo>
                    <a:pt x="1416" y="2925"/>
                    <a:pt x="1435" y="2817"/>
                    <a:pt x="1435" y="2690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90"/>
                  </a:cubicBezTo>
                  <a:lnTo>
                    <a:pt x="101" y="21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4"/>
            <p:cNvSpPr/>
            <p:nvPr/>
          </p:nvSpPr>
          <p:spPr>
            <a:xfrm>
              <a:off x="7111075" y="3614700"/>
              <a:ext cx="17550" cy="50900"/>
            </a:xfrm>
            <a:custGeom>
              <a:avLst/>
              <a:gdLst/>
              <a:ahLst/>
              <a:cxnLst/>
              <a:rect l="l" t="t" r="r" b="b"/>
              <a:pathLst>
                <a:path w="702" h="2036" extrusionOk="0">
                  <a:moveTo>
                    <a:pt x="701" y="0"/>
                  </a:moveTo>
                  <a:lnTo>
                    <a:pt x="1" y="1001"/>
                  </a:lnTo>
                  <a:lnTo>
                    <a:pt x="701" y="2035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4"/>
            <p:cNvSpPr/>
            <p:nvPr/>
          </p:nvSpPr>
          <p:spPr>
            <a:xfrm>
              <a:off x="7103575" y="3961600"/>
              <a:ext cx="25875" cy="255225"/>
            </a:xfrm>
            <a:custGeom>
              <a:avLst/>
              <a:gdLst/>
              <a:ahLst/>
              <a:cxnLst/>
              <a:rect l="l" t="t" r="r" b="b"/>
              <a:pathLst>
                <a:path w="1035" h="10209" extrusionOk="0">
                  <a:moveTo>
                    <a:pt x="1035" y="1"/>
                  </a:moveTo>
                  <a:lnTo>
                    <a:pt x="434" y="268"/>
                  </a:lnTo>
                  <a:cubicBezTo>
                    <a:pt x="167" y="335"/>
                    <a:pt x="1" y="601"/>
                    <a:pt x="1" y="835"/>
                  </a:cubicBezTo>
                  <a:lnTo>
                    <a:pt x="1" y="9007"/>
                  </a:lnTo>
                  <a:cubicBezTo>
                    <a:pt x="1" y="9641"/>
                    <a:pt x="468" y="10142"/>
                    <a:pt x="1035" y="10208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4"/>
            <p:cNvSpPr/>
            <p:nvPr/>
          </p:nvSpPr>
          <p:spPr>
            <a:xfrm>
              <a:off x="7090225" y="3986625"/>
              <a:ext cx="31725" cy="207675"/>
            </a:xfrm>
            <a:custGeom>
              <a:avLst/>
              <a:gdLst/>
              <a:ahLst/>
              <a:cxnLst/>
              <a:rect l="l" t="t" r="r" b="b"/>
              <a:pathLst>
                <a:path w="1269" h="8307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106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4"/>
            <p:cNvSpPr/>
            <p:nvPr/>
          </p:nvSpPr>
          <p:spPr>
            <a:xfrm>
              <a:off x="7090225" y="4145900"/>
              <a:ext cx="31725" cy="48400"/>
            </a:xfrm>
            <a:custGeom>
              <a:avLst/>
              <a:gdLst/>
              <a:ahLst/>
              <a:cxnLst/>
              <a:rect l="l" t="t" r="r" b="b"/>
              <a:pathLst>
                <a:path w="1269" h="1936" extrusionOk="0">
                  <a:moveTo>
                    <a:pt x="1" y="1"/>
                  </a:moveTo>
                  <a:lnTo>
                    <a:pt x="1" y="1435"/>
                  </a:lnTo>
                  <a:cubicBezTo>
                    <a:pt x="1" y="1702"/>
                    <a:pt x="201" y="1936"/>
                    <a:pt x="501" y="1936"/>
                  </a:cubicBezTo>
                  <a:lnTo>
                    <a:pt x="1268" y="1936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4"/>
            <p:cNvSpPr/>
            <p:nvPr/>
          </p:nvSpPr>
          <p:spPr>
            <a:xfrm>
              <a:off x="7103575" y="3063475"/>
              <a:ext cx="25875" cy="255200"/>
            </a:xfrm>
            <a:custGeom>
              <a:avLst/>
              <a:gdLst/>
              <a:ahLst/>
              <a:cxnLst/>
              <a:rect l="l" t="t" r="r" b="b"/>
              <a:pathLst>
                <a:path w="1035" h="10208" extrusionOk="0">
                  <a:moveTo>
                    <a:pt x="1035" y="0"/>
                  </a:moveTo>
                  <a:cubicBezTo>
                    <a:pt x="468" y="67"/>
                    <a:pt x="1" y="567"/>
                    <a:pt x="1" y="1201"/>
                  </a:cubicBezTo>
                  <a:lnTo>
                    <a:pt x="1" y="9374"/>
                  </a:lnTo>
                  <a:cubicBezTo>
                    <a:pt x="1" y="9607"/>
                    <a:pt x="167" y="9874"/>
                    <a:pt x="434" y="9941"/>
                  </a:cubicBezTo>
                  <a:lnTo>
                    <a:pt x="1035" y="10208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4"/>
            <p:cNvSpPr/>
            <p:nvPr/>
          </p:nvSpPr>
          <p:spPr>
            <a:xfrm>
              <a:off x="7090225" y="3085975"/>
              <a:ext cx="31725" cy="207675"/>
            </a:xfrm>
            <a:custGeom>
              <a:avLst/>
              <a:gdLst/>
              <a:ahLst/>
              <a:cxnLst/>
              <a:rect l="l" t="t" r="r" b="b"/>
              <a:pathLst>
                <a:path w="1269" h="8307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073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4"/>
            <p:cNvSpPr/>
            <p:nvPr/>
          </p:nvSpPr>
          <p:spPr>
            <a:xfrm>
              <a:off x="7090225" y="3085975"/>
              <a:ext cx="31725" cy="47575"/>
            </a:xfrm>
            <a:custGeom>
              <a:avLst/>
              <a:gdLst/>
              <a:ahLst/>
              <a:cxnLst/>
              <a:rect l="l" t="t" r="r" b="b"/>
              <a:pathLst>
                <a:path w="1269" h="1903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1902"/>
                  </a:lnTo>
                  <a:lnTo>
                    <a:pt x="1268" y="1902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7226175" y="3705600"/>
              <a:ext cx="748875" cy="504550"/>
            </a:xfrm>
            <a:custGeom>
              <a:avLst/>
              <a:gdLst/>
              <a:ahLst/>
              <a:cxnLst/>
              <a:rect l="l" t="t" r="r" b="b"/>
              <a:pathLst>
                <a:path w="29955" h="20182" extrusionOk="0">
                  <a:moveTo>
                    <a:pt x="33" y="0"/>
                  </a:moveTo>
                  <a:lnTo>
                    <a:pt x="0" y="17246"/>
                  </a:lnTo>
                  <a:lnTo>
                    <a:pt x="29955" y="20181"/>
                  </a:lnTo>
                  <a:lnTo>
                    <a:pt x="29955" y="20181"/>
                  </a:lnTo>
                  <a:lnTo>
                    <a:pt x="27620" y="23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7226175" y="3070150"/>
              <a:ext cx="748875" cy="504550"/>
            </a:xfrm>
            <a:custGeom>
              <a:avLst/>
              <a:gdLst/>
              <a:ahLst/>
              <a:cxnLst/>
              <a:rect l="l" t="t" r="r" b="b"/>
              <a:pathLst>
                <a:path w="29955" h="20182" extrusionOk="0">
                  <a:moveTo>
                    <a:pt x="29955" y="0"/>
                  </a:moveTo>
                  <a:lnTo>
                    <a:pt x="0" y="2936"/>
                  </a:lnTo>
                  <a:lnTo>
                    <a:pt x="33" y="20181"/>
                  </a:lnTo>
                  <a:lnTo>
                    <a:pt x="27620" y="19948"/>
                  </a:lnTo>
                  <a:lnTo>
                    <a:pt x="299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7175300" y="3043450"/>
              <a:ext cx="78400" cy="1196725"/>
            </a:xfrm>
            <a:custGeom>
              <a:avLst/>
              <a:gdLst/>
              <a:ahLst/>
              <a:cxnLst/>
              <a:rect l="l" t="t" r="r" b="b"/>
              <a:pathLst>
                <a:path w="3136" h="47869" extrusionOk="0">
                  <a:moveTo>
                    <a:pt x="934" y="1"/>
                  </a:moveTo>
                  <a:lnTo>
                    <a:pt x="0" y="23918"/>
                  </a:lnTo>
                  <a:lnTo>
                    <a:pt x="934" y="47868"/>
                  </a:lnTo>
                  <a:lnTo>
                    <a:pt x="934" y="47368"/>
                  </a:lnTo>
                  <a:lnTo>
                    <a:pt x="2035" y="43865"/>
                  </a:lnTo>
                  <a:lnTo>
                    <a:pt x="2636" y="43532"/>
                  </a:lnTo>
                  <a:cubicBezTo>
                    <a:pt x="2969" y="43365"/>
                    <a:pt x="3136" y="43031"/>
                    <a:pt x="3136" y="42631"/>
                  </a:cubicBezTo>
                  <a:lnTo>
                    <a:pt x="3136" y="27854"/>
                  </a:lnTo>
                  <a:cubicBezTo>
                    <a:pt x="3136" y="27520"/>
                    <a:pt x="2969" y="27187"/>
                    <a:pt x="2702" y="27020"/>
                  </a:cubicBezTo>
                  <a:lnTo>
                    <a:pt x="2068" y="26620"/>
                  </a:lnTo>
                  <a:lnTo>
                    <a:pt x="2068" y="24452"/>
                  </a:lnTo>
                  <a:lnTo>
                    <a:pt x="2068" y="23351"/>
                  </a:lnTo>
                  <a:lnTo>
                    <a:pt x="2068" y="21216"/>
                  </a:lnTo>
                  <a:lnTo>
                    <a:pt x="2702" y="20849"/>
                  </a:lnTo>
                  <a:cubicBezTo>
                    <a:pt x="2969" y="20682"/>
                    <a:pt x="3136" y="20349"/>
                    <a:pt x="3136" y="20015"/>
                  </a:cubicBezTo>
                  <a:lnTo>
                    <a:pt x="3136" y="5204"/>
                  </a:lnTo>
                  <a:cubicBezTo>
                    <a:pt x="3136" y="4837"/>
                    <a:pt x="2936" y="4504"/>
                    <a:pt x="2636" y="4337"/>
                  </a:cubicBezTo>
                  <a:lnTo>
                    <a:pt x="2035" y="4004"/>
                  </a:lnTo>
                  <a:lnTo>
                    <a:pt x="1101" y="668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7916650" y="3065975"/>
              <a:ext cx="1316800" cy="1150000"/>
            </a:xfrm>
            <a:custGeom>
              <a:avLst/>
              <a:gdLst/>
              <a:ahLst/>
              <a:cxnLst/>
              <a:rect l="l" t="t" r="r" b="b"/>
              <a:pathLst>
                <a:path w="52672" h="46000" extrusionOk="0">
                  <a:moveTo>
                    <a:pt x="3303" y="0"/>
                  </a:moveTo>
                  <a:cubicBezTo>
                    <a:pt x="1502" y="0"/>
                    <a:pt x="1" y="1468"/>
                    <a:pt x="1" y="3303"/>
                  </a:cubicBezTo>
                  <a:lnTo>
                    <a:pt x="1" y="42698"/>
                  </a:lnTo>
                  <a:cubicBezTo>
                    <a:pt x="1" y="44499"/>
                    <a:pt x="1469" y="46000"/>
                    <a:pt x="3303" y="46000"/>
                  </a:cubicBezTo>
                  <a:lnTo>
                    <a:pt x="49369" y="46000"/>
                  </a:lnTo>
                  <a:cubicBezTo>
                    <a:pt x="51171" y="46000"/>
                    <a:pt x="52672" y="44532"/>
                    <a:pt x="52672" y="42698"/>
                  </a:cubicBezTo>
                  <a:lnTo>
                    <a:pt x="52672" y="3303"/>
                  </a:lnTo>
                  <a:cubicBezTo>
                    <a:pt x="52638" y="1468"/>
                    <a:pt x="51171" y="0"/>
                    <a:pt x="49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8136825" y="3246925"/>
              <a:ext cx="1003225" cy="785600"/>
            </a:xfrm>
            <a:custGeom>
              <a:avLst/>
              <a:gdLst/>
              <a:ahLst/>
              <a:cxnLst/>
              <a:rect l="l" t="t" r="r" b="b"/>
              <a:pathLst>
                <a:path w="40129" h="31424" extrusionOk="0">
                  <a:moveTo>
                    <a:pt x="2635" y="1"/>
                  </a:moveTo>
                  <a:cubicBezTo>
                    <a:pt x="1168" y="1"/>
                    <a:pt x="0" y="1168"/>
                    <a:pt x="0" y="2603"/>
                  </a:cubicBezTo>
                  <a:lnTo>
                    <a:pt x="0" y="28788"/>
                  </a:lnTo>
                  <a:cubicBezTo>
                    <a:pt x="0" y="30256"/>
                    <a:pt x="1168" y="31423"/>
                    <a:pt x="2635" y="31423"/>
                  </a:cubicBezTo>
                  <a:lnTo>
                    <a:pt x="37494" y="31423"/>
                  </a:lnTo>
                  <a:cubicBezTo>
                    <a:pt x="38961" y="31423"/>
                    <a:pt x="40095" y="30256"/>
                    <a:pt x="40095" y="28788"/>
                  </a:cubicBezTo>
                  <a:lnTo>
                    <a:pt x="40095" y="2603"/>
                  </a:lnTo>
                  <a:cubicBezTo>
                    <a:pt x="40129" y="1135"/>
                    <a:pt x="38961" y="1"/>
                    <a:pt x="37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7957525" y="4061675"/>
              <a:ext cx="1115825" cy="198500"/>
            </a:xfrm>
            <a:custGeom>
              <a:avLst/>
              <a:gdLst/>
              <a:ahLst/>
              <a:cxnLst/>
              <a:rect l="l" t="t" r="r" b="b"/>
              <a:pathLst>
                <a:path w="44633" h="7940" extrusionOk="0">
                  <a:moveTo>
                    <a:pt x="8873" y="1"/>
                  </a:moveTo>
                  <a:lnTo>
                    <a:pt x="0" y="7940"/>
                  </a:lnTo>
                  <a:lnTo>
                    <a:pt x="44632" y="7806"/>
                  </a:lnTo>
                  <a:lnTo>
                    <a:pt x="44632" y="6139"/>
                  </a:lnTo>
                  <a:lnTo>
                    <a:pt x="34492" y="6139"/>
                  </a:lnTo>
                  <a:cubicBezTo>
                    <a:pt x="33157" y="6139"/>
                    <a:pt x="32057" y="5138"/>
                    <a:pt x="31890" y="3804"/>
                  </a:cubicBezTo>
                  <a:lnTo>
                    <a:pt x="3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7957525" y="3020100"/>
              <a:ext cx="1115825" cy="198500"/>
            </a:xfrm>
            <a:custGeom>
              <a:avLst/>
              <a:gdLst/>
              <a:ahLst/>
              <a:cxnLst/>
              <a:rect l="l" t="t" r="r" b="b"/>
              <a:pathLst>
                <a:path w="44633" h="7940" extrusionOk="0">
                  <a:moveTo>
                    <a:pt x="0" y="1"/>
                  </a:moveTo>
                  <a:lnTo>
                    <a:pt x="8873" y="7940"/>
                  </a:lnTo>
                  <a:lnTo>
                    <a:pt x="31489" y="7940"/>
                  </a:lnTo>
                  <a:lnTo>
                    <a:pt x="31890" y="4137"/>
                  </a:lnTo>
                  <a:cubicBezTo>
                    <a:pt x="32057" y="2803"/>
                    <a:pt x="33157" y="1802"/>
                    <a:pt x="34492" y="1802"/>
                  </a:cubicBezTo>
                  <a:lnTo>
                    <a:pt x="44632" y="1802"/>
                  </a:lnTo>
                  <a:lnTo>
                    <a:pt x="44632" y="1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7980875" y="3001750"/>
              <a:ext cx="1888875" cy="221850"/>
            </a:xfrm>
            <a:custGeom>
              <a:avLst/>
              <a:gdLst/>
              <a:ahLst/>
              <a:cxnLst/>
              <a:rect l="l" t="t" r="r" b="b"/>
              <a:pathLst>
                <a:path w="75555" h="8874" extrusionOk="0">
                  <a:moveTo>
                    <a:pt x="1702" y="1"/>
                  </a:moveTo>
                  <a:lnTo>
                    <a:pt x="1702" y="1635"/>
                  </a:lnTo>
                  <a:lnTo>
                    <a:pt x="0" y="1635"/>
                  </a:lnTo>
                  <a:lnTo>
                    <a:pt x="0" y="2069"/>
                  </a:lnTo>
                  <a:lnTo>
                    <a:pt x="1868" y="2069"/>
                  </a:lnTo>
                  <a:lnTo>
                    <a:pt x="8773" y="8640"/>
                  </a:lnTo>
                  <a:lnTo>
                    <a:pt x="9407" y="8640"/>
                  </a:lnTo>
                  <a:lnTo>
                    <a:pt x="2502" y="2069"/>
                  </a:lnTo>
                  <a:lnTo>
                    <a:pt x="29188" y="2069"/>
                  </a:lnTo>
                  <a:lnTo>
                    <a:pt x="28421" y="8874"/>
                  </a:lnTo>
                  <a:lnTo>
                    <a:pt x="29088" y="8874"/>
                  </a:lnTo>
                  <a:lnTo>
                    <a:pt x="29888" y="2069"/>
                  </a:lnTo>
                  <a:lnTo>
                    <a:pt x="75554" y="2069"/>
                  </a:lnTo>
                  <a:lnTo>
                    <a:pt x="75554" y="1635"/>
                  </a:lnTo>
                  <a:lnTo>
                    <a:pt x="29888" y="1635"/>
                  </a:lnTo>
                  <a:lnTo>
                    <a:pt x="29888" y="1"/>
                  </a:lnTo>
                  <a:lnTo>
                    <a:pt x="29221" y="1"/>
                  </a:lnTo>
                  <a:lnTo>
                    <a:pt x="29221" y="1635"/>
                  </a:lnTo>
                  <a:lnTo>
                    <a:pt x="2502" y="1635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8518750" y="3010100"/>
              <a:ext cx="172650" cy="19200"/>
            </a:xfrm>
            <a:custGeom>
              <a:avLst/>
              <a:gdLst/>
              <a:ahLst/>
              <a:cxnLst/>
              <a:rect l="l" t="t" r="r" b="b"/>
              <a:pathLst>
                <a:path w="6906" h="768" extrusionOk="0">
                  <a:moveTo>
                    <a:pt x="401" y="0"/>
                  </a:moveTo>
                  <a:cubicBezTo>
                    <a:pt x="167" y="0"/>
                    <a:pt x="1" y="67"/>
                    <a:pt x="1" y="167"/>
                  </a:cubicBezTo>
                  <a:lnTo>
                    <a:pt x="1" y="601"/>
                  </a:lnTo>
                  <a:cubicBezTo>
                    <a:pt x="1" y="701"/>
                    <a:pt x="201" y="768"/>
                    <a:pt x="401" y="768"/>
                  </a:cubicBezTo>
                  <a:lnTo>
                    <a:pt x="6505" y="768"/>
                  </a:lnTo>
                  <a:cubicBezTo>
                    <a:pt x="6739" y="768"/>
                    <a:pt x="6906" y="701"/>
                    <a:pt x="6906" y="601"/>
                  </a:cubicBezTo>
                  <a:lnTo>
                    <a:pt x="6906" y="167"/>
                  </a:lnTo>
                  <a:cubicBezTo>
                    <a:pt x="6906" y="34"/>
                    <a:pt x="6739" y="0"/>
                    <a:pt x="6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7980875" y="4056675"/>
              <a:ext cx="1888875" cy="221850"/>
            </a:xfrm>
            <a:custGeom>
              <a:avLst/>
              <a:gdLst/>
              <a:ahLst/>
              <a:cxnLst/>
              <a:rect l="l" t="t" r="r" b="b"/>
              <a:pathLst>
                <a:path w="75555" h="8874" extrusionOk="0">
                  <a:moveTo>
                    <a:pt x="28421" y="1"/>
                  </a:moveTo>
                  <a:lnTo>
                    <a:pt x="29188" y="6806"/>
                  </a:lnTo>
                  <a:lnTo>
                    <a:pt x="2502" y="6806"/>
                  </a:lnTo>
                  <a:lnTo>
                    <a:pt x="9407" y="234"/>
                  </a:lnTo>
                  <a:lnTo>
                    <a:pt x="8773" y="234"/>
                  </a:lnTo>
                  <a:lnTo>
                    <a:pt x="1868" y="6806"/>
                  </a:lnTo>
                  <a:lnTo>
                    <a:pt x="0" y="6806"/>
                  </a:lnTo>
                  <a:lnTo>
                    <a:pt x="0" y="7239"/>
                  </a:lnTo>
                  <a:lnTo>
                    <a:pt x="1702" y="7239"/>
                  </a:lnTo>
                  <a:lnTo>
                    <a:pt x="1702" y="8874"/>
                  </a:lnTo>
                  <a:lnTo>
                    <a:pt x="2502" y="8874"/>
                  </a:lnTo>
                  <a:lnTo>
                    <a:pt x="2502" y="7239"/>
                  </a:lnTo>
                  <a:lnTo>
                    <a:pt x="29221" y="7239"/>
                  </a:lnTo>
                  <a:lnTo>
                    <a:pt x="29221" y="8874"/>
                  </a:lnTo>
                  <a:lnTo>
                    <a:pt x="29888" y="8874"/>
                  </a:lnTo>
                  <a:lnTo>
                    <a:pt x="29888" y="7239"/>
                  </a:lnTo>
                  <a:lnTo>
                    <a:pt x="75554" y="7239"/>
                  </a:lnTo>
                  <a:lnTo>
                    <a:pt x="75554" y="6806"/>
                  </a:lnTo>
                  <a:lnTo>
                    <a:pt x="29888" y="6806"/>
                  </a:lnTo>
                  <a:lnTo>
                    <a:pt x="29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8518750" y="4250150"/>
              <a:ext cx="172650" cy="20050"/>
            </a:xfrm>
            <a:custGeom>
              <a:avLst/>
              <a:gdLst/>
              <a:ahLst/>
              <a:cxnLst/>
              <a:rect l="l" t="t" r="r" b="b"/>
              <a:pathLst>
                <a:path w="6906" h="802" extrusionOk="0">
                  <a:moveTo>
                    <a:pt x="401" y="1"/>
                  </a:moveTo>
                  <a:cubicBezTo>
                    <a:pt x="201" y="1"/>
                    <a:pt x="1" y="101"/>
                    <a:pt x="1" y="167"/>
                  </a:cubicBezTo>
                  <a:lnTo>
                    <a:pt x="1" y="634"/>
                  </a:lnTo>
                  <a:cubicBezTo>
                    <a:pt x="1" y="734"/>
                    <a:pt x="167" y="801"/>
                    <a:pt x="401" y="801"/>
                  </a:cubicBezTo>
                  <a:lnTo>
                    <a:pt x="6505" y="801"/>
                  </a:lnTo>
                  <a:cubicBezTo>
                    <a:pt x="6739" y="801"/>
                    <a:pt x="6906" y="768"/>
                    <a:pt x="6906" y="634"/>
                  </a:cubicBezTo>
                  <a:lnTo>
                    <a:pt x="6906" y="167"/>
                  </a:lnTo>
                  <a:cubicBezTo>
                    <a:pt x="6906" y="101"/>
                    <a:pt x="6739" y="1"/>
                    <a:pt x="6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8804800" y="3111000"/>
              <a:ext cx="352775" cy="95100"/>
            </a:xfrm>
            <a:custGeom>
              <a:avLst/>
              <a:gdLst/>
              <a:ahLst/>
              <a:cxnLst/>
              <a:rect l="l" t="t" r="r" b="b"/>
              <a:pathLst>
                <a:path w="14111" h="3804" extrusionOk="0">
                  <a:moveTo>
                    <a:pt x="1468" y="1"/>
                  </a:moveTo>
                  <a:cubicBezTo>
                    <a:pt x="834" y="1"/>
                    <a:pt x="334" y="468"/>
                    <a:pt x="267" y="1101"/>
                  </a:cubicBezTo>
                  <a:lnTo>
                    <a:pt x="0" y="3303"/>
                  </a:lnTo>
                  <a:cubicBezTo>
                    <a:pt x="0" y="3536"/>
                    <a:pt x="200" y="3803"/>
                    <a:pt x="467" y="3803"/>
                  </a:cubicBezTo>
                  <a:lnTo>
                    <a:pt x="12309" y="3803"/>
                  </a:lnTo>
                  <a:cubicBezTo>
                    <a:pt x="12809" y="3737"/>
                    <a:pt x="13243" y="3403"/>
                    <a:pt x="13376" y="2903"/>
                  </a:cubicBezTo>
                  <a:lnTo>
                    <a:pt x="13910" y="1368"/>
                  </a:lnTo>
                  <a:cubicBezTo>
                    <a:pt x="14110" y="701"/>
                    <a:pt x="13610" y="34"/>
                    <a:pt x="12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8131800" y="3081825"/>
              <a:ext cx="541250" cy="124275"/>
            </a:xfrm>
            <a:custGeom>
              <a:avLst/>
              <a:gdLst/>
              <a:ahLst/>
              <a:cxnLst/>
              <a:rect l="l" t="t" r="r" b="b"/>
              <a:pathLst>
                <a:path w="21650" h="4971" extrusionOk="0">
                  <a:moveTo>
                    <a:pt x="535" y="0"/>
                  </a:moveTo>
                  <a:cubicBezTo>
                    <a:pt x="168" y="0"/>
                    <a:pt x="1" y="434"/>
                    <a:pt x="201" y="701"/>
                  </a:cubicBezTo>
                  <a:lnTo>
                    <a:pt x="2536" y="3636"/>
                  </a:lnTo>
                  <a:cubicBezTo>
                    <a:pt x="3203" y="4470"/>
                    <a:pt x="4204" y="4970"/>
                    <a:pt x="5305" y="4970"/>
                  </a:cubicBezTo>
                  <a:lnTo>
                    <a:pt x="20315" y="4970"/>
                  </a:lnTo>
                  <a:cubicBezTo>
                    <a:pt x="20849" y="4970"/>
                    <a:pt x="21316" y="4537"/>
                    <a:pt x="21350" y="4003"/>
                  </a:cubicBezTo>
                  <a:lnTo>
                    <a:pt x="21583" y="967"/>
                  </a:lnTo>
                  <a:cubicBezTo>
                    <a:pt x="21650" y="467"/>
                    <a:pt x="21216" y="33"/>
                    <a:pt x="20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8803950" y="4073350"/>
              <a:ext cx="353625" cy="95100"/>
            </a:xfrm>
            <a:custGeom>
              <a:avLst/>
              <a:gdLst/>
              <a:ahLst/>
              <a:cxnLst/>
              <a:rect l="l" t="t" r="r" b="b"/>
              <a:pathLst>
                <a:path w="14145" h="3804" extrusionOk="0">
                  <a:moveTo>
                    <a:pt x="501" y="1"/>
                  </a:moveTo>
                  <a:cubicBezTo>
                    <a:pt x="201" y="1"/>
                    <a:pt x="1" y="234"/>
                    <a:pt x="34" y="501"/>
                  </a:cubicBezTo>
                  <a:lnTo>
                    <a:pt x="301" y="2703"/>
                  </a:lnTo>
                  <a:cubicBezTo>
                    <a:pt x="368" y="3337"/>
                    <a:pt x="868" y="3804"/>
                    <a:pt x="1502" y="3804"/>
                  </a:cubicBezTo>
                  <a:lnTo>
                    <a:pt x="12977" y="3804"/>
                  </a:lnTo>
                  <a:cubicBezTo>
                    <a:pt x="13644" y="3804"/>
                    <a:pt x="14144" y="3136"/>
                    <a:pt x="13944" y="2403"/>
                  </a:cubicBezTo>
                  <a:lnTo>
                    <a:pt x="13444" y="868"/>
                  </a:lnTo>
                  <a:cubicBezTo>
                    <a:pt x="13277" y="334"/>
                    <a:pt x="12777" y="1"/>
                    <a:pt x="12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8130975" y="4073350"/>
              <a:ext cx="542075" cy="124300"/>
            </a:xfrm>
            <a:custGeom>
              <a:avLst/>
              <a:gdLst/>
              <a:ahLst/>
              <a:cxnLst/>
              <a:rect l="l" t="t" r="r" b="b"/>
              <a:pathLst>
                <a:path w="21683" h="4972" extrusionOk="0">
                  <a:moveTo>
                    <a:pt x="5338" y="1"/>
                  </a:moveTo>
                  <a:cubicBezTo>
                    <a:pt x="4237" y="1"/>
                    <a:pt x="3236" y="501"/>
                    <a:pt x="2569" y="1335"/>
                  </a:cubicBezTo>
                  <a:lnTo>
                    <a:pt x="234" y="4237"/>
                  </a:lnTo>
                  <a:cubicBezTo>
                    <a:pt x="1" y="4537"/>
                    <a:pt x="201" y="4971"/>
                    <a:pt x="568" y="4971"/>
                  </a:cubicBezTo>
                  <a:lnTo>
                    <a:pt x="20749" y="4971"/>
                  </a:lnTo>
                  <a:cubicBezTo>
                    <a:pt x="21282" y="4971"/>
                    <a:pt x="21683" y="4537"/>
                    <a:pt x="21616" y="4037"/>
                  </a:cubicBezTo>
                  <a:lnTo>
                    <a:pt x="21383" y="968"/>
                  </a:lnTo>
                  <a:cubicBezTo>
                    <a:pt x="21349" y="401"/>
                    <a:pt x="20882" y="1"/>
                    <a:pt x="20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8206025" y="4074200"/>
              <a:ext cx="110100" cy="123450"/>
            </a:xfrm>
            <a:custGeom>
              <a:avLst/>
              <a:gdLst/>
              <a:ahLst/>
              <a:cxnLst/>
              <a:rect l="l" t="t" r="r" b="b"/>
              <a:pathLst>
                <a:path w="4404" h="4938" extrusionOk="0">
                  <a:moveTo>
                    <a:pt x="3203" y="0"/>
                  </a:moveTo>
                  <a:lnTo>
                    <a:pt x="1" y="4937"/>
                  </a:lnTo>
                  <a:lnTo>
                    <a:pt x="1202" y="4937"/>
                  </a:lnTo>
                  <a:lnTo>
                    <a:pt x="4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4"/>
            <p:cNvSpPr/>
            <p:nvPr/>
          </p:nvSpPr>
          <p:spPr>
            <a:xfrm>
              <a:off x="8271075" y="4074200"/>
              <a:ext cx="178500" cy="123450"/>
            </a:xfrm>
            <a:custGeom>
              <a:avLst/>
              <a:gdLst/>
              <a:ahLst/>
              <a:cxnLst/>
              <a:rect l="l" t="t" r="r" b="b"/>
              <a:pathLst>
                <a:path w="7140" h="4938" extrusionOk="0">
                  <a:moveTo>
                    <a:pt x="3236" y="0"/>
                  </a:moveTo>
                  <a:lnTo>
                    <a:pt x="1" y="4937"/>
                  </a:lnTo>
                  <a:lnTo>
                    <a:pt x="3937" y="4937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4"/>
            <p:cNvSpPr/>
            <p:nvPr/>
          </p:nvSpPr>
          <p:spPr>
            <a:xfrm>
              <a:off x="8490400" y="4074200"/>
              <a:ext cx="110100" cy="123450"/>
            </a:xfrm>
            <a:custGeom>
              <a:avLst/>
              <a:gdLst/>
              <a:ahLst/>
              <a:cxnLst/>
              <a:rect l="l" t="t" r="r" b="b"/>
              <a:pathLst>
                <a:path w="4404" h="4938" extrusionOk="0">
                  <a:moveTo>
                    <a:pt x="2402" y="0"/>
                  </a:moveTo>
                  <a:lnTo>
                    <a:pt x="534" y="2936"/>
                  </a:lnTo>
                  <a:lnTo>
                    <a:pt x="1" y="3703"/>
                  </a:lnTo>
                  <a:lnTo>
                    <a:pt x="2669" y="3703"/>
                  </a:lnTo>
                  <a:lnTo>
                    <a:pt x="1869" y="4937"/>
                  </a:lnTo>
                  <a:lnTo>
                    <a:pt x="3136" y="4937"/>
                  </a:lnTo>
                  <a:lnTo>
                    <a:pt x="3903" y="3703"/>
                  </a:lnTo>
                  <a:lnTo>
                    <a:pt x="4404" y="2936"/>
                  </a:lnTo>
                  <a:lnTo>
                    <a:pt x="1802" y="2936"/>
                  </a:lnTo>
                  <a:lnTo>
                    <a:pt x="36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8884025" y="4074200"/>
              <a:ext cx="91750" cy="94250"/>
            </a:xfrm>
            <a:custGeom>
              <a:avLst/>
              <a:gdLst/>
              <a:ahLst/>
              <a:cxnLst/>
              <a:rect l="l" t="t" r="r" b="b"/>
              <a:pathLst>
                <a:path w="3670" h="3770" extrusionOk="0">
                  <a:moveTo>
                    <a:pt x="2435" y="0"/>
                  </a:moveTo>
                  <a:lnTo>
                    <a:pt x="0" y="3770"/>
                  </a:lnTo>
                  <a:lnTo>
                    <a:pt x="1234" y="3770"/>
                  </a:lnTo>
                  <a:lnTo>
                    <a:pt x="3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8949900" y="4074200"/>
              <a:ext cx="158475" cy="94250"/>
            </a:xfrm>
            <a:custGeom>
              <a:avLst/>
              <a:gdLst/>
              <a:ahLst/>
              <a:cxnLst/>
              <a:rect l="l" t="t" r="r" b="b"/>
              <a:pathLst>
                <a:path w="6339" h="3770" extrusionOk="0">
                  <a:moveTo>
                    <a:pt x="2469" y="0"/>
                  </a:moveTo>
                  <a:lnTo>
                    <a:pt x="0" y="3770"/>
                  </a:lnTo>
                  <a:lnTo>
                    <a:pt x="3936" y="3770"/>
                  </a:lnTo>
                  <a:lnTo>
                    <a:pt x="6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4"/>
            <p:cNvSpPr/>
            <p:nvPr/>
          </p:nvSpPr>
          <p:spPr>
            <a:xfrm>
              <a:off x="8210200" y="3082650"/>
              <a:ext cx="110950" cy="123450"/>
            </a:xfrm>
            <a:custGeom>
              <a:avLst/>
              <a:gdLst/>
              <a:ahLst/>
              <a:cxnLst/>
              <a:rect l="l" t="t" r="r" b="b"/>
              <a:pathLst>
                <a:path w="4438" h="4938" extrusionOk="0">
                  <a:moveTo>
                    <a:pt x="1" y="0"/>
                  </a:moveTo>
                  <a:lnTo>
                    <a:pt x="3203" y="4937"/>
                  </a:lnTo>
                  <a:lnTo>
                    <a:pt x="4437" y="4937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4"/>
            <p:cNvSpPr/>
            <p:nvPr/>
          </p:nvSpPr>
          <p:spPr>
            <a:xfrm>
              <a:off x="8276925" y="3082650"/>
              <a:ext cx="176800" cy="123450"/>
            </a:xfrm>
            <a:custGeom>
              <a:avLst/>
              <a:gdLst/>
              <a:ahLst/>
              <a:cxnLst/>
              <a:rect l="l" t="t" r="r" b="b"/>
              <a:pathLst>
                <a:path w="7072" h="4938" extrusionOk="0">
                  <a:moveTo>
                    <a:pt x="0" y="0"/>
                  </a:moveTo>
                  <a:lnTo>
                    <a:pt x="3169" y="4937"/>
                  </a:lnTo>
                  <a:lnTo>
                    <a:pt x="7072" y="4937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4"/>
            <p:cNvSpPr/>
            <p:nvPr/>
          </p:nvSpPr>
          <p:spPr>
            <a:xfrm>
              <a:off x="8500400" y="3082650"/>
              <a:ext cx="110950" cy="123450"/>
            </a:xfrm>
            <a:custGeom>
              <a:avLst/>
              <a:gdLst/>
              <a:ahLst/>
              <a:cxnLst/>
              <a:rect l="l" t="t" r="r" b="b"/>
              <a:pathLst>
                <a:path w="4438" h="4938" extrusionOk="0">
                  <a:moveTo>
                    <a:pt x="1635" y="0"/>
                  </a:moveTo>
                  <a:lnTo>
                    <a:pt x="2669" y="1568"/>
                  </a:lnTo>
                  <a:lnTo>
                    <a:pt x="1" y="1568"/>
                  </a:lnTo>
                  <a:lnTo>
                    <a:pt x="501" y="2335"/>
                  </a:lnTo>
                  <a:lnTo>
                    <a:pt x="2236" y="4937"/>
                  </a:lnTo>
                  <a:lnTo>
                    <a:pt x="3437" y="4937"/>
                  </a:lnTo>
                  <a:lnTo>
                    <a:pt x="1769" y="2335"/>
                  </a:lnTo>
                  <a:lnTo>
                    <a:pt x="4437" y="2335"/>
                  </a:lnTo>
                  <a:lnTo>
                    <a:pt x="3904" y="1568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4"/>
            <p:cNvSpPr/>
            <p:nvPr/>
          </p:nvSpPr>
          <p:spPr>
            <a:xfrm>
              <a:off x="8888175" y="3111825"/>
              <a:ext cx="91775" cy="94275"/>
            </a:xfrm>
            <a:custGeom>
              <a:avLst/>
              <a:gdLst/>
              <a:ahLst/>
              <a:cxnLst/>
              <a:rect l="l" t="t" r="r" b="b"/>
              <a:pathLst>
                <a:path w="3671" h="3771" extrusionOk="0">
                  <a:moveTo>
                    <a:pt x="1" y="1"/>
                  </a:moveTo>
                  <a:lnTo>
                    <a:pt x="2469" y="3770"/>
                  </a:lnTo>
                  <a:lnTo>
                    <a:pt x="3670" y="3770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4"/>
            <p:cNvSpPr/>
            <p:nvPr/>
          </p:nvSpPr>
          <p:spPr>
            <a:xfrm>
              <a:off x="8954900" y="3111825"/>
              <a:ext cx="158475" cy="94275"/>
            </a:xfrm>
            <a:custGeom>
              <a:avLst/>
              <a:gdLst/>
              <a:ahLst/>
              <a:cxnLst/>
              <a:rect l="l" t="t" r="r" b="b"/>
              <a:pathLst>
                <a:path w="6339" h="3771" extrusionOk="0">
                  <a:moveTo>
                    <a:pt x="0" y="1"/>
                  </a:moveTo>
                  <a:lnTo>
                    <a:pt x="2469" y="3770"/>
                  </a:lnTo>
                  <a:lnTo>
                    <a:pt x="6338" y="3770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4"/>
            <p:cNvSpPr/>
            <p:nvPr/>
          </p:nvSpPr>
          <p:spPr>
            <a:xfrm>
              <a:off x="7937500" y="3174050"/>
              <a:ext cx="151800" cy="928750"/>
            </a:xfrm>
            <a:custGeom>
              <a:avLst/>
              <a:gdLst/>
              <a:ahLst/>
              <a:cxnLst/>
              <a:rect l="l" t="t" r="r" b="b"/>
              <a:pathLst>
                <a:path w="6072" h="37150" extrusionOk="0">
                  <a:moveTo>
                    <a:pt x="998" y="1"/>
                  </a:moveTo>
                  <a:cubicBezTo>
                    <a:pt x="576" y="1"/>
                    <a:pt x="166" y="286"/>
                    <a:pt x="67" y="681"/>
                  </a:cubicBezTo>
                  <a:cubicBezTo>
                    <a:pt x="1" y="781"/>
                    <a:pt x="1" y="848"/>
                    <a:pt x="1" y="981"/>
                  </a:cubicBezTo>
                  <a:lnTo>
                    <a:pt x="1" y="36173"/>
                  </a:lnTo>
                  <a:cubicBezTo>
                    <a:pt x="1" y="36742"/>
                    <a:pt x="481" y="37150"/>
                    <a:pt x="1008" y="37150"/>
                  </a:cubicBezTo>
                  <a:cubicBezTo>
                    <a:pt x="1161" y="37150"/>
                    <a:pt x="1318" y="37115"/>
                    <a:pt x="1468" y="37040"/>
                  </a:cubicBezTo>
                  <a:lnTo>
                    <a:pt x="3637" y="35906"/>
                  </a:lnTo>
                  <a:lnTo>
                    <a:pt x="5104" y="35172"/>
                  </a:lnTo>
                  <a:cubicBezTo>
                    <a:pt x="5671" y="34872"/>
                    <a:pt x="6072" y="34305"/>
                    <a:pt x="6072" y="33638"/>
                  </a:cubicBezTo>
                  <a:lnTo>
                    <a:pt x="6072" y="3650"/>
                  </a:lnTo>
                  <a:cubicBezTo>
                    <a:pt x="6072" y="2983"/>
                    <a:pt x="5671" y="2349"/>
                    <a:pt x="5071" y="2015"/>
                  </a:cubicBezTo>
                  <a:lnTo>
                    <a:pt x="1435" y="114"/>
                  </a:lnTo>
                  <a:cubicBezTo>
                    <a:pt x="1296" y="36"/>
                    <a:pt x="1146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4"/>
            <p:cNvSpPr/>
            <p:nvPr/>
          </p:nvSpPr>
          <p:spPr>
            <a:xfrm>
              <a:off x="7937500" y="3192725"/>
              <a:ext cx="151800" cy="127625"/>
            </a:xfrm>
            <a:custGeom>
              <a:avLst/>
              <a:gdLst/>
              <a:ahLst/>
              <a:cxnLst/>
              <a:rect l="l" t="t" r="r" b="b"/>
              <a:pathLst>
                <a:path w="6072" h="5105" extrusionOk="0">
                  <a:moveTo>
                    <a:pt x="67" y="1"/>
                  </a:moveTo>
                  <a:cubicBezTo>
                    <a:pt x="1" y="67"/>
                    <a:pt x="1" y="167"/>
                    <a:pt x="1" y="267"/>
                  </a:cubicBezTo>
                  <a:lnTo>
                    <a:pt x="1" y="1201"/>
                  </a:lnTo>
                  <a:lnTo>
                    <a:pt x="6072" y="5104"/>
                  </a:lnTo>
                  <a:lnTo>
                    <a:pt x="6072" y="3870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4"/>
            <p:cNvSpPr/>
            <p:nvPr/>
          </p:nvSpPr>
          <p:spPr>
            <a:xfrm>
              <a:off x="7937500" y="3257775"/>
              <a:ext cx="151800" cy="195175"/>
            </a:xfrm>
            <a:custGeom>
              <a:avLst/>
              <a:gdLst/>
              <a:ahLst/>
              <a:cxnLst/>
              <a:rect l="l" t="t" r="r" b="b"/>
              <a:pathLst>
                <a:path w="6072" h="7807" extrusionOk="0">
                  <a:moveTo>
                    <a:pt x="1" y="0"/>
                  </a:moveTo>
                  <a:lnTo>
                    <a:pt x="1" y="3903"/>
                  </a:lnTo>
                  <a:lnTo>
                    <a:pt x="6072" y="7806"/>
                  </a:lnTo>
                  <a:lnTo>
                    <a:pt x="6072" y="39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4"/>
            <p:cNvSpPr/>
            <p:nvPr/>
          </p:nvSpPr>
          <p:spPr>
            <a:xfrm>
              <a:off x="7937500" y="3469600"/>
              <a:ext cx="151800" cy="115925"/>
            </a:xfrm>
            <a:custGeom>
              <a:avLst/>
              <a:gdLst/>
              <a:ahLst/>
              <a:cxnLst/>
              <a:rect l="l" t="t" r="r" b="b"/>
              <a:pathLst>
                <a:path w="6072" h="4637" extrusionOk="0">
                  <a:moveTo>
                    <a:pt x="835" y="0"/>
                  </a:moveTo>
                  <a:lnTo>
                    <a:pt x="835" y="2669"/>
                  </a:lnTo>
                  <a:lnTo>
                    <a:pt x="1" y="2135"/>
                  </a:lnTo>
                  <a:lnTo>
                    <a:pt x="1" y="3369"/>
                  </a:lnTo>
                  <a:lnTo>
                    <a:pt x="835" y="3903"/>
                  </a:lnTo>
                  <a:lnTo>
                    <a:pt x="1635" y="4437"/>
                  </a:lnTo>
                  <a:lnTo>
                    <a:pt x="1635" y="1801"/>
                  </a:lnTo>
                  <a:lnTo>
                    <a:pt x="6072" y="4637"/>
                  </a:lnTo>
                  <a:lnTo>
                    <a:pt x="6072" y="3436"/>
                  </a:lnTo>
                  <a:lnTo>
                    <a:pt x="1635" y="534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4"/>
            <p:cNvSpPr/>
            <p:nvPr/>
          </p:nvSpPr>
          <p:spPr>
            <a:xfrm>
              <a:off x="7937500" y="3851525"/>
              <a:ext cx="151800" cy="129300"/>
            </a:xfrm>
            <a:custGeom>
              <a:avLst/>
              <a:gdLst/>
              <a:ahLst/>
              <a:cxnLst/>
              <a:rect l="l" t="t" r="r" b="b"/>
              <a:pathLst>
                <a:path w="6072" h="5172" extrusionOk="0">
                  <a:moveTo>
                    <a:pt x="1" y="1"/>
                  </a:moveTo>
                  <a:lnTo>
                    <a:pt x="1" y="1235"/>
                  </a:lnTo>
                  <a:lnTo>
                    <a:pt x="6072" y="5171"/>
                  </a:lnTo>
                  <a:lnTo>
                    <a:pt x="6072" y="3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4"/>
            <p:cNvSpPr/>
            <p:nvPr/>
          </p:nvSpPr>
          <p:spPr>
            <a:xfrm>
              <a:off x="7937500" y="3918250"/>
              <a:ext cx="151800" cy="155125"/>
            </a:xfrm>
            <a:custGeom>
              <a:avLst/>
              <a:gdLst/>
              <a:ahLst/>
              <a:cxnLst/>
              <a:rect l="l" t="t" r="r" b="b"/>
              <a:pathLst>
                <a:path w="6072" h="6205" extrusionOk="0">
                  <a:moveTo>
                    <a:pt x="1" y="0"/>
                  </a:moveTo>
                  <a:lnTo>
                    <a:pt x="1" y="3870"/>
                  </a:lnTo>
                  <a:lnTo>
                    <a:pt x="3637" y="6205"/>
                  </a:lnTo>
                  <a:lnTo>
                    <a:pt x="5104" y="5438"/>
                  </a:lnTo>
                  <a:cubicBezTo>
                    <a:pt x="5671" y="5171"/>
                    <a:pt x="6072" y="4570"/>
                    <a:pt x="6072" y="39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4"/>
            <p:cNvSpPr/>
            <p:nvPr/>
          </p:nvSpPr>
          <p:spPr>
            <a:xfrm>
              <a:off x="9162550" y="3271950"/>
              <a:ext cx="52550" cy="737050"/>
            </a:xfrm>
            <a:custGeom>
              <a:avLst/>
              <a:gdLst/>
              <a:ahLst/>
              <a:cxnLst/>
              <a:rect l="l" t="t" r="r" b="b"/>
              <a:pathLst>
                <a:path w="2102" h="29482" extrusionOk="0">
                  <a:moveTo>
                    <a:pt x="1655" y="0"/>
                  </a:moveTo>
                  <a:cubicBezTo>
                    <a:pt x="1558" y="0"/>
                    <a:pt x="1457" y="31"/>
                    <a:pt x="1368" y="101"/>
                  </a:cubicBezTo>
                  <a:lnTo>
                    <a:pt x="634" y="534"/>
                  </a:lnTo>
                  <a:cubicBezTo>
                    <a:pt x="267" y="734"/>
                    <a:pt x="0" y="1168"/>
                    <a:pt x="0" y="1568"/>
                  </a:cubicBezTo>
                  <a:lnTo>
                    <a:pt x="0" y="27954"/>
                  </a:lnTo>
                  <a:cubicBezTo>
                    <a:pt x="0" y="28388"/>
                    <a:pt x="267" y="28788"/>
                    <a:pt x="634" y="29021"/>
                  </a:cubicBezTo>
                  <a:lnTo>
                    <a:pt x="1368" y="29422"/>
                  </a:lnTo>
                  <a:cubicBezTo>
                    <a:pt x="1449" y="29462"/>
                    <a:pt x="1534" y="29481"/>
                    <a:pt x="1617" y="29481"/>
                  </a:cubicBezTo>
                  <a:cubicBezTo>
                    <a:pt x="1873" y="29481"/>
                    <a:pt x="2102" y="29299"/>
                    <a:pt x="2102" y="29021"/>
                  </a:cubicBezTo>
                  <a:lnTo>
                    <a:pt x="2102" y="434"/>
                  </a:lnTo>
                  <a:cubicBezTo>
                    <a:pt x="2102" y="176"/>
                    <a:pt x="1887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4"/>
            <p:cNvSpPr/>
            <p:nvPr/>
          </p:nvSpPr>
          <p:spPr>
            <a:xfrm>
              <a:off x="9162550" y="3462925"/>
              <a:ext cx="52550" cy="65075"/>
            </a:xfrm>
            <a:custGeom>
              <a:avLst/>
              <a:gdLst/>
              <a:ahLst/>
              <a:cxnLst/>
              <a:rect l="l" t="t" r="r" b="b"/>
              <a:pathLst>
                <a:path w="2102" h="2603" extrusionOk="0">
                  <a:moveTo>
                    <a:pt x="0" y="0"/>
                  </a:moveTo>
                  <a:lnTo>
                    <a:pt x="0" y="1268"/>
                  </a:lnTo>
                  <a:lnTo>
                    <a:pt x="2102" y="2602"/>
                  </a:lnTo>
                  <a:lnTo>
                    <a:pt x="2102" y="1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4"/>
            <p:cNvSpPr/>
            <p:nvPr/>
          </p:nvSpPr>
          <p:spPr>
            <a:xfrm>
              <a:off x="9162550" y="3528800"/>
              <a:ext cx="52550" cy="131775"/>
            </a:xfrm>
            <a:custGeom>
              <a:avLst/>
              <a:gdLst/>
              <a:ahLst/>
              <a:cxnLst/>
              <a:rect l="l" t="t" r="r" b="b"/>
              <a:pathLst>
                <a:path w="2102" h="5271" extrusionOk="0">
                  <a:moveTo>
                    <a:pt x="0" y="1"/>
                  </a:moveTo>
                  <a:lnTo>
                    <a:pt x="0" y="3937"/>
                  </a:lnTo>
                  <a:lnTo>
                    <a:pt x="2102" y="5271"/>
                  </a:lnTo>
                  <a:lnTo>
                    <a:pt x="2102" y="1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4"/>
            <p:cNvSpPr/>
            <p:nvPr/>
          </p:nvSpPr>
          <p:spPr>
            <a:xfrm>
              <a:off x="9162550" y="3737275"/>
              <a:ext cx="52550" cy="110950"/>
            </a:xfrm>
            <a:custGeom>
              <a:avLst/>
              <a:gdLst/>
              <a:ahLst/>
              <a:cxnLst/>
              <a:rect l="l" t="t" r="r" b="b"/>
              <a:pathLst>
                <a:path w="2102" h="4438" extrusionOk="0">
                  <a:moveTo>
                    <a:pt x="534" y="1"/>
                  </a:moveTo>
                  <a:lnTo>
                    <a:pt x="534" y="2669"/>
                  </a:lnTo>
                  <a:lnTo>
                    <a:pt x="0" y="2303"/>
                  </a:lnTo>
                  <a:lnTo>
                    <a:pt x="0" y="3570"/>
                  </a:lnTo>
                  <a:lnTo>
                    <a:pt x="534" y="3904"/>
                  </a:lnTo>
                  <a:lnTo>
                    <a:pt x="1368" y="4437"/>
                  </a:lnTo>
                  <a:lnTo>
                    <a:pt x="1368" y="1769"/>
                  </a:lnTo>
                  <a:lnTo>
                    <a:pt x="2102" y="2236"/>
                  </a:lnTo>
                  <a:lnTo>
                    <a:pt x="2102" y="1002"/>
                  </a:lnTo>
                  <a:lnTo>
                    <a:pt x="1368" y="501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4"/>
            <p:cNvSpPr/>
            <p:nvPr/>
          </p:nvSpPr>
          <p:spPr>
            <a:xfrm>
              <a:off x="8102625" y="3214400"/>
              <a:ext cx="1062450" cy="851475"/>
            </a:xfrm>
            <a:custGeom>
              <a:avLst/>
              <a:gdLst/>
              <a:ahLst/>
              <a:cxnLst/>
              <a:rect l="l" t="t" r="r" b="b"/>
              <a:pathLst>
                <a:path w="42498" h="34059" extrusionOk="0">
                  <a:moveTo>
                    <a:pt x="38761" y="401"/>
                  </a:moveTo>
                  <a:cubicBezTo>
                    <a:pt x="40596" y="401"/>
                    <a:pt x="42097" y="1902"/>
                    <a:pt x="42097" y="3737"/>
                  </a:cubicBezTo>
                  <a:lnTo>
                    <a:pt x="42097" y="30323"/>
                  </a:lnTo>
                  <a:cubicBezTo>
                    <a:pt x="42097" y="32157"/>
                    <a:pt x="40596" y="33658"/>
                    <a:pt x="38761" y="33658"/>
                  </a:cubicBezTo>
                  <a:lnTo>
                    <a:pt x="3803" y="33658"/>
                  </a:lnTo>
                  <a:cubicBezTo>
                    <a:pt x="1969" y="33658"/>
                    <a:pt x="467" y="32157"/>
                    <a:pt x="467" y="30323"/>
                  </a:cubicBezTo>
                  <a:lnTo>
                    <a:pt x="467" y="3737"/>
                  </a:lnTo>
                  <a:cubicBezTo>
                    <a:pt x="467" y="1902"/>
                    <a:pt x="1969" y="401"/>
                    <a:pt x="3803" y="401"/>
                  </a:cubicBezTo>
                  <a:close/>
                  <a:moveTo>
                    <a:pt x="3736" y="1"/>
                  </a:moveTo>
                  <a:cubicBezTo>
                    <a:pt x="1668" y="1"/>
                    <a:pt x="0" y="1702"/>
                    <a:pt x="0" y="3737"/>
                  </a:cubicBezTo>
                  <a:lnTo>
                    <a:pt x="0" y="30323"/>
                  </a:lnTo>
                  <a:cubicBezTo>
                    <a:pt x="0" y="32391"/>
                    <a:pt x="1702" y="34059"/>
                    <a:pt x="3736" y="34059"/>
                  </a:cubicBezTo>
                  <a:lnTo>
                    <a:pt x="38728" y="34059"/>
                  </a:lnTo>
                  <a:cubicBezTo>
                    <a:pt x="40830" y="34059"/>
                    <a:pt x="42497" y="32357"/>
                    <a:pt x="42497" y="30323"/>
                  </a:cubicBezTo>
                  <a:lnTo>
                    <a:pt x="42497" y="3737"/>
                  </a:lnTo>
                  <a:cubicBezTo>
                    <a:pt x="42497" y="1702"/>
                    <a:pt x="40830" y="1"/>
                    <a:pt x="387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4"/>
            <p:cNvSpPr/>
            <p:nvPr/>
          </p:nvSpPr>
          <p:spPr>
            <a:xfrm>
              <a:off x="9252600" y="326027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4"/>
            <p:cNvSpPr/>
            <p:nvPr/>
          </p:nvSpPr>
          <p:spPr>
            <a:xfrm>
              <a:off x="9252600" y="3347850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4"/>
            <p:cNvSpPr/>
            <p:nvPr/>
          </p:nvSpPr>
          <p:spPr>
            <a:xfrm>
              <a:off x="9252600" y="3964125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33"/>
                    <a:pt x="1" y="400"/>
                  </a:cubicBezTo>
                  <a:lnTo>
                    <a:pt x="1" y="1801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01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4"/>
            <p:cNvSpPr/>
            <p:nvPr/>
          </p:nvSpPr>
          <p:spPr>
            <a:xfrm>
              <a:off x="9252600" y="3876550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4"/>
            <p:cNvSpPr/>
            <p:nvPr/>
          </p:nvSpPr>
          <p:spPr>
            <a:xfrm>
              <a:off x="9252600" y="3789000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4"/>
            <p:cNvSpPr/>
            <p:nvPr/>
          </p:nvSpPr>
          <p:spPr>
            <a:xfrm>
              <a:off x="9252600" y="3699750"/>
              <a:ext cx="533750" cy="56750"/>
            </a:xfrm>
            <a:custGeom>
              <a:avLst/>
              <a:gdLst/>
              <a:ahLst/>
              <a:cxnLst/>
              <a:rect l="l" t="t" r="r" b="b"/>
              <a:pathLst>
                <a:path w="21350" h="2270" extrusionOk="0">
                  <a:moveTo>
                    <a:pt x="401" y="1"/>
                  </a:moveTo>
                  <a:cubicBezTo>
                    <a:pt x="201" y="1"/>
                    <a:pt x="1" y="168"/>
                    <a:pt x="1" y="434"/>
                  </a:cubicBezTo>
                  <a:lnTo>
                    <a:pt x="1" y="1835"/>
                  </a:lnTo>
                  <a:cubicBezTo>
                    <a:pt x="1" y="2069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34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4"/>
            <p:cNvSpPr/>
            <p:nvPr/>
          </p:nvSpPr>
          <p:spPr>
            <a:xfrm>
              <a:off x="9252600" y="3436225"/>
              <a:ext cx="533750" cy="56750"/>
            </a:xfrm>
            <a:custGeom>
              <a:avLst/>
              <a:gdLst/>
              <a:ahLst/>
              <a:cxnLst/>
              <a:rect l="l" t="t" r="r" b="b"/>
              <a:pathLst>
                <a:path w="21350" h="2270" extrusionOk="0">
                  <a:moveTo>
                    <a:pt x="401" y="1"/>
                  </a:moveTo>
                  <a:cubicBezTo>
                    <a:pt x="201" y="1"/>
                    <a:pt x="1" y="168"/>
                    <a:pt x="1" y="435"/>
                  </a:cubicBezTo>
                  <a:lnTo>
                    <a:pt x="1" y="1836"/>
                  </a:lnTo>
                  <a:cubicBezTo>
                    <a:pt x="1" y="2036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6"/>
                  </a:cubicBezTo>
                  <a:lnTo>
                    <a:pt x="21350" y="435"/>
                  </a:lnTo>
                  <a:cubicBezTo>
                    <a:pt x="21350" y="168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4"/>
            <p:cNvSpPr/>
            <p:nvPr/>
          </p:nvSpPr>
          <p:spPr>
            <a:xfrm>
              <a:off x="9252600" y="3523800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4"/>
            <p:cNvSpPr/>
            <p:nvPr/>
          </p:nvSpPr>
          <p:spPr>
            <a:xfrm>
              <a:off x="9252600" y="3612200"/>
              <a:ext cx="533750" cy="56725"/>
            </a:xfrm>
            <a:custGeom>
              <a:avLst/>
              <a:gdLst/>
              <a:ahLst/>
              <a:cxnLst/>
              <a:rect l="l" t="t" r="r" b="b"/>
              <a:pathLst>
                <a:path w="21350" h="2269" extrusionOk="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68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4"/>
            <p:cNvSpPr/>
            <p:nvPr/>
          </p:nvSpPr>
          <p:spPr>
            <a:xfrm>
              <a:off x="9252600" y="313102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4"/>
            <p:cNvSpPr/>
            <p:nvPr/>
          </p:nvSpPr>
          <p:spPr>
            <a:xfrm>
              <a:off x="9252600" y="409337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4"/>
            <p:cNvSpPr/>
            <p:nvPr/>
          </p:nvSpPr>
          <p:spPr>
            <a:xfrm>
              <a:off x="9275125" y="3327825"/>
              <a:ext cx="430325" cy="623800"/>
            </a:xfrm>
            <a:custGeom>
              <a:avLst/>
              <a:gdLst/>
              <a:ahLst/>
              <a:cxnLst/>
              <a:rect l="l" t="t" r="r" b="b"/>
              <a:pathLst>
                <a:path w="17213" h="24952" extrusionOk="0">
                  <a:moveTo>
                    <a:pt x="8307" y="0"/>
                  </a:moveTo>
                  <a:cubicBezTo>
                    <a:pt x="3670" y="267"/>
                    <a:pt x="1" y="5705"/>
                    <a:pt x="1" y="12443"/>
                  </a:cubicBezTo>
                  <a:cubicBezTo>
                    <a:pt x="1" y="19148"/>
                    <a:pt x="3703" y="24651"/>
                    <a:pt x="8307" y="24852"/>
                  </a:cubicBezTo>
                  <a:lnTo>
                    <a:pt x="8340" y="24852"/>
                  </a:lnTo>
                  <a:lnTo>
                    <a:pt x="8340" y="24952"/>
                  </a:lnTo>
                  <a:lnTo>
                    <a:pt x="13143" y="24952"/>
                  </a:lnTo>
                  <a:lnTo>
                    <a:pt x="13143" y="23050"/>
                  </a:lnTo>
                  <a:cubicBezTo>
                    <a:pt x="15612" y="20849"/>
                    <a:pt x="17213" y="16946"/>
                    <a:pt x="17213" y="12476"/>
                  </a:cubicBezTo>
                  <a:cubicBezTo>
                    <a:pt x="17213" y="8006"/>
                    <a:pt x="15612" y="4103"/>
                    <a:pt x="13143" y="1868"/>
                  </a:cubicBezTo>
                  <a:lnTo>
                    <a:pt x="13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4"/>
            <p:cNvSpPr/>
            <p:nvPr/>
          </p:nvSpPr>
          <p:spPr>
            <a:xfrm>
              <a:off x="9180050" y="3210250"/>
              <a:ext cx="466200" cy="859800"/>
            </a:xfrm>
            <a:custGeom>
              <a:avLst/>
              <a:gdLst/>
              <a:ahLst/>
              <a:cxnLst/>
              <a:rect l="l" t="t" r="r" b="b"/>
              <a:pathLst>
                <a:path w="18648" h="34392" extrusionOk="0">
                  <a:moveTo>
                    <a:pt x="301" y="0"/>
                  </a:moveTo>
                  <a:cubicBezTo>
                    <a:pt x="134" y="0"/>
                    <a:pt x="1" y="100"/>
                    <a:pt x="1" y="267"/>
                  </a:cubicBezTo>
                  <a:lnTo>
                    <a:pt x="1" y="1201"/>
                  </a:lnTo>
                  <a:cubicBezTo>
                    <a:pt x="1" y="1368"/>
                    <a:pt x="134" y="1501"/>
                    <a:pt x="301" y="1501"/>
                  </a:cubicBezTo>
                  <a:lnTo>
                    <a:pt x="11142" y="1501"/>
                  </a:lnTo>
                  <a:lnTo>
                    <a:pt x="11142" y="32890"/>
                  </a:lnTo>
                  <a:lnTo>
                    <a:pt x="301" y="32890"/>
                  </a:lnTo>
                  <a:cubicBezTo>
                    <a:pt x="134" y="32890"/>
                    <a:pt x="1" y="33024"/>
                    <a:pt x="1" y="33191"/>
                  </a:cubicBezTo>
                  <a:lnTo>
                    <a:pt x="1" y="34091"/>
                  </a:lnTo>
                  <a:cubicBezTo>
                    <a:pt x="1" y="34258"/>
                    <a:pt x="134" y="34391"/>
                    <a:pt x="301" y="34391"/>
                  </a:cubicBezTo>
                  <a:lnTo>
                    <a:pt x="17814" y="34391"/>
                  </a:lnTo>
                  <a:cubicBezTo>
                    <a:pt x="18314" y="34391"/>
                    <a:pt x="18648" y="34024"/>
                    <a:pt x="18581" y="33524"/>
                  </a:cubicBezTo>
                  <a:cubicBezTo>
                    <a:pt x="18514" y="33157"/>
                    <a:pt x="18147" y="32890"/>
                    <a:pt x="17780" y="32890"/>
                  </a:cubicBezTo>
                  <a:lnTo>
                    <a:pt x="12610" y="32890"/>
                  </a:lnTo>
                  <a:lnTo>
                    <a:pt x="12610" y="1501"/>
                  </a:lnTo>
                  <a:lnTo>
                    <a:pt x="17780" y="1501"/>
                  </a:lnTo>
                  <a:cubicBezTo>
                    <a:pt x="18147" y="1501"/>
                    <a:pt x="18481" y="1234"/>
                    <a:pt x="18581" y="867"/>
                  </a:cubicBezTo>
                  <a:cubicBezTo>
                    <a:pt x="18648" y="400"/>
                    <a:pt x="18281" y="0"/>
                    <a:pt x="17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4"/>
            <p:cNvSpPr/>
            <p:nvPr/>
          </p:nvSpPr>
          <p:spPr>
            <a:xfrm>
              <a:off x="9387700" y="3327825"/>
              <a:ext cx="431175" cy="622975"/>
            </a:xfrm>
            <a:custGeom>
              <a:avLst/>
              <a:gdLst/>
              <a:ahLst/>
              <a:cxnLst/>
              <a:rect l="l" t="t" r="r" b="b"/>
              <a:pathLst>
                <a:path w="17247" h="24919" extrusionOk="0">
                  <a:moveTo>
                    <a:pt x="8640" y="0"/>
                  </a:moveTo>
                  <a:cubicBezTo>
                    <a:pt x="3870" y="0"/>
                    <a:pt x="1" y="5571"/>
                    <a:pt x="1" y="12476"/>
                  </a:cubicBezTo>
                  <a:cubicBezTo>
                    <a:pt x="1" y="19348"/>
                    <a:pt x="3870" y="24918"/>
                    <a:pt x="8640" y="24918"/>
                  </a:cubicBezTo>
                  <a:cubicBezTo>
                    <a:pt x="13410" y="24918"/>
                    <a:pt x="17246" y="19348"/>
                    <a:pt x="17246" y="12476"/>
                  </a:cubicBezTo>
                  <a:cubicBezTo>
                    <a:pt x="17246" y="5571"/>
                    <a:pt x="13410" y="0"/>
                    <a:pt x="8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4"/>
            <p:cNvSpPr/>
            <p:nvPr/>
          </p:nvSpPr>
          <p:spPr>
            <a:xfrm>
              <a:off x="9489450" y="3474600"/>
              <a:ext cx="227675" cy="329425"/>
            </a:xfrm>
            <a:custGeom>
              <a:avLst/>
              <a:gdLst/>
              <a:ahLst/>
              <a:cxnLst/>
              <a:rect l="l" t="t" r="r" b="b"/>
              <a:pathLst>
                <a:path w="9107" h="13177" extrusionOk="0">
                  <a:moveTo>
                    <a:pt x="4570" y="0"/>
                  </a:moveTo>
                  <a:cubicBezTo>
                    <a:pt x="2069" y="0"/>
                    <a:pt x="0" y="2969"/>
                    <a:pt x="0" y="6605"/>
                  </a:cubicBezTo>
                  <a:cubicBezTo>
                    <a:pt x="0" y="10241"/>
                    <a:pt x="2069" y="13176"/>
                    <a:pt x="4570" y="13176"/>
                  </a:cubicBezTo>
                  <a:cubicBezTo>
                    <a:pt x="7072" y="13176"/>
                    <a:pt x="9107" y="10241"/>
                    <a:pt x="9107" y="6605"/>
                  </a:cubicBezTo>
                  <a:cubicBezTo>
                    <a:pt x="9107" y="2969"/>
                    <a:pt x="7072" y="0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4"/>
            <p:cNvSpPr/>
            <p:nvPr/>
          </p:nvSpPr>
          <p:spPr>
            <a:xfrm>
              <a:off x="9571175" y="3593025"/>
              <a:ext cx="65075" cy="93425"/>
            </a:xfrm>
            <a:custGeom>
              <a:avLst/>
              <a:gdLst/>
              <a:ahLst/>
              <a:cxnLst/>
              <a:rect l="l" t="t" r="r" b="b"/>
              <a:pathLst>
                <a:path w="2603" h="3737" extrusionOk="0">
                  <a:moveTo>
                    <a:pt x="1301" y="0"/>
                  </a:moveTo>
                  <a:cubicBezTo>
                    <a:pt x="601" y="0"/>
                    <a:pt x="0" y="834"/>
                    <a:pt x="0" y="1868"/>
                  </a:cubicBezTo>
                  <a:cubicBezTo>
                    <a:pt x="0" y="2902"/>
                    <a:pt x="601" y="3736"/>
                    <a:pt x="1301" y="3736"/>
                  </a:cubicBezTo>
                  <a:cubicBezTo>
                    <a:pt x="2002" y="3736"/>
                    <a:pt x="2602" y="2902"/>
                    <a:pt x="2602" y="1868"/>
                  </a:cubicBezTo>
                  <a:cubicBezTo>
                    <a:pt x="2602" y="834"/>
                    <a:pt x="2002" y="0"/>
                    <a:pt x="1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4"/>
            <p:cNvSpPr/>
            <p:nvPr/>
          </p:nvSpPr>
          <p:spPr>
            <a:xfrm>
              <a:off x="9662075" y="36205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1"/>
                  </a:moveTo>
                  <a:cubicBezTo>
                    <a:pt x="200" y="1"/>
                    <a:pt x="0" y="334"/>
                    <a:pt x="0" y="768"/>
                  </a:cubicBezTo>
                  <a:cubicBezTo>
                    <a:pt x="0" y="1168"/>
                    <a:pt x="200" y="1502"/>
                    <a:pt x="501" y="1502"/>
                  </a:cubicBezTo>
                  <a:cubicBezTo>
                    <a:pt x="801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4"/>
            <p:cNvSpPr/>
            <p:nvPr/>
          </p:nvSpPr>
          <p:spPr>
            <a:xfrm>
              <a:off x="9520300" y="36205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1"/>
                  </a:moveTo>
                  <a:cubicBezTo>
                    <a:pt x="201" y="1"/>
                    <a:pt x="1" y="334"/>
                    <a:pt x="1" y="768"/>
                  </a:cubicBezTo>
                  <a:cubicBezTo>
                    <a:pt x="1" y="1168"/>
                    <a:pt x="201" y="1502"/>
                    <a:pt x="501" y="1502"/>
                  </a:cubicBezTo>
                  <a:cubicBezTo>
                    <a:pt x="734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4"/>
            <p:cNvSpPr/>
            <p:nvPr/>
          </p:nvSpPr>
          <p:spPr>
            <a:xfrm>
              <a:off x="9591175" y="3723950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1" y="334"/>
                    <a:pt x="1" y="767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802" y="1501"/>
                    <a:pt x="1002" y="1168"/>
                    <a:pt x="1002" y="767"/>
                  </a:cubicBezTo>
                  <a:cubicBezTo>
                    <a:pt x="1002" y="334"/>
                    <a:pt x="802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4"/>
            <p:cNvSpPr/>
            <p:nvPr/>
          </p:nvSpPr>
          <p:spPr>
            <a:xfrm>
              <a:off x="9591175" y="3518800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1" y="334"/>
                    <a:pt x="1" y="734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768" y="1501"/>
                    <a:pt x="1002" y="1168"/>
                    <a:pt x="1002" y="734"/>
                  </a:cubicBezTo>
                  <a:cubicBezTo>
                    <a:pt x="1002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4"/>
            <p:cNvSpPr/>
            <p:nvPr/>
          </p:nvSpPr>
          <p:spPr>
            <a:xfrm>
              <a:off x="9641225" y="36939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4"/>
            <p:cNvSpPr/>
            <p:nvPr/>
          </p:nvSpPr>
          <p:spPr>
            <a:xfrm>
              <a:off x="9538650" y="3548825"/>
              <a:ext cx="28375" cy="36700"/>
            </a:xfrm>
            <a:custGeom>
              <a:avLst/>
              <a:gdLst/>
              <a:ahLst/>
              <a:cxnLst/>
              <a:rect l="l" t="t" r="r" b="b"/>
              <a:pathLst>
                <a:path w="1135" h="1468" extrusionOk="0">
                  <a:moveTo>
                    <a:pt x="584" y="0"/>
                  </a:moveTo>
                  <a:cubicBezTo>
                    <a:pt x="459" y="0"/>
                    <a:pt x="334" y="67"/>
                    <a:pt x="234" y="200"/>
                  </a:cubicBezTo>
                  <a:cubicBezTo>
                    <a:pt x="0" y="500"/>
                    <a:pt x="0" y="967"/>
                    <a:pt x="234" y="1268"/>
                  </a:cubicBezTo>
                  <a:cubicBezTo>
                    <a:pt x="334" y="1401"/>
                    <a:pt x="459" y="1468"/>
                    <a:pt x="584" y="1468"/>
                  </a:cubicBezTo>
                  <a:cubicBezTo>
                    <a:pt x="709" y="1468"/>
                    <a:pt x="834" y="1401"/>
                    <a:pt x="934" y="1268"/>
                  </a:cubicBezTo>
                  <a:cubicBezTo>
                    <a:pt x="1135" y="967"/>
                    <a:pt x="1135" y="500"/>
                    <a:pt x="934" y="200"/>
                  </a:cubicBezTo>
                  <a:cubicBezTo>
                    <a:pt x="834" y="67"/>
                    <a:pt x="709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4"/>
            <p:cNvSpPr/>
            <p:nvPr/>
          </p:nvSpPr>
          <p:spPr>
            <a:xfrm>
              <a:off x="9538650" y="3694750"/>
              <a:ext cx="28375" cy="36725"/>
            </a:xfrm>
            <a:custGeom>
              <a:avLst/>
              <a:gdLst/>
              <a:ahLst/>
              <a:cxnLst/>
              <a:rect l="l" t="t" r="r" b="b"/>
              <a:pathLst>
                <a:path w="1135" h="1469" extrusionOk="0">
                  <a:moveTo>
                    <a:pt x="584" y="1"/>
                  </a:moveTo>
                  <a:cubicBezTo>
                    <a:pt x="459" y="1"/>
                    <a:pt x="334" y="67"/>
                    <a:pt x="234" y="201"/>
                  </a:cubicBezTo>
                  <a:cubicBezTo>
                    <a:pt x="0" y="501"/>
                    <a:pt x="0" y="968"/>
                    <a:pt x="234" y="1268"/>
                  </a:cubicBezTo>
                  <a:cubicBezTo>
                    <a:pt x="334" y="1402"/>
                    <a:pt x="459" y="1468"/>
                    <a:pt x="584" y="1468"/>
                  </a:cubicBezTo>
                  <a:cubicBezTo>
                    <a:pt x="709" y="1468"/>
                    <a:pt x="834" y="1402"/>
                    <a:pt x="934" y="1268"/>
                  </a:cubicBezTo>
                  <a:cubicBezTo>
                    <a:pt x="1135" y="968"/>
                    <a:pt x="1135" y="501"/>
                    <a:pt x="934" y="201"/>
                  </a:cubicBezTo>
                  <a:cubicBezTo>
                    <a:pt x="834" y="67"/>
                    <a:pt x="709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4"/>
            <p:cNvSpPr/>
            <p:nvPr/>
          </p:nvSpPr>
          <p:spPr>
            <a:xfrm>
              <a:off x="9641225" y="35488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44"/>
          <p:cNvGrpSpPr/>
          <p:nvPr/>
        </p:nvGrpSpPr>
        <p:grpSpPr>
          <a:xfrm rot="-1376416">
            <a:off x="4592992" y="-702416"/>
            <a:ext cx="1271483" cy="2057088"/>
            <a:chOff x="4495050" y="5696175"/>
            <a:chExt cx="1966617" cy="3181720"/>
          </a:xfrm>
        </p:grpSpPr>
        <p:sp>
          <p:nvSpPr>
            <p:cNvPr id="677" name="Google Shape;677;p44"/>
            <p:cNvSpPr/>
            <p:nvPr/>
          </p:nvSpPr>
          <p:spPr>
            <a:xfrm>
              <a:off x="4575292" y="5724770"/>
              <a:ext cx="1886375" cy="3153125"/>
            </a:xfrm>
            <a:custGeom>
              <a:avLst/>
              <a:gdLst/>
              <a:ahLst/>
              <a:cxnLst/>
              <a:rect l="l" t="t" r="r" b="b"/>
              <a:pathLst>
                <a:path w="75455" h="126125" extrusionOk="0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6097850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5827675" y="8477350"/>
              <a:ext cx="289400" cy="276150"/>
            </a:xfrm>
            <a:custGeom>
              <a:avLst/>
              <a:gdLst/>
              <a:ahLst/>
              <a:cxnLst/>
              <a:rect l="l" t="t" r="r" b="b"/>
              <a:pathLst>
                <a:path w="11576" h="11046" extrusionOk="0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5777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5864350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4720200" y="8477350"/>
              <a:ext cx="288575" cy="276150"/>
            </a:xfrm>
            <a:custGeom>
              <a:avLst/>
              <a:gdLst/>
              <a:ahLst/>
              <a:cxnLst/>
              <a:rect l="l" t="t" r="r" b="b"/>
              <a:pathLst>
                <a:path w="11543" h="11046" extrusionOk="0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4843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4"/>
            <p:cNvSpPr/>
            <p:nvPr/>
          </p:nvSpPr>
          <p:spPr>
            <a:xfrm>
              <a:off x="4756075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4"/>
            <p:cNvSpPr/>
            <p:nvPr/>
          </p:nvSpPr>
          <p:spPr>
            <a:xfrm>
              <a:off x="4685175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4"/>
            <p:cNvSpPr/>
            <p:nvPr/>
          </p:nvSpPr>
          <p:spPr>
            <a:xfrm>
              <a:off x="4713525" y="6849500"/>
              <a:ext cx="1416050" cy="1918075"/>
            </a:xfrm>
            <a:custGeom>
              <a:avLst/>
              <a:gdLst/>
              <a:ahLst/>
              <a:cxnLst/>
              <a:rect l="l" t="t" r="r" b="b"/>
              <a:pathLst>
                <a:path w="56642" h="76723" extrusionOk="0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4"/>
            <p:cNvSpPr/>
            <p:nvPr/>
          </p:nvSpPr>
          <p:spPr>
            <a:xfrm>
              <a:off x="4711875" y="5732875"/>
              <a:ext cx="1416025" cy="1798825"/>
            </a:xfrm>
            <a:custGeom>
              <a:avLst/>
              <a:gdLst/>
              <a:ahLst/>
              <a:cxnLst/>
              <a:rect l="l" t="t" r="r" b="b"/>
              <a:pathLst>
                <a:path w="56641" h="71953" extrusionOk="0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4"/>
            <p:cNvSpPr/>
            <p:nvPr/>
          </p:nvSpPr>
          <p:spPr>
            <a:xfrm>
              <a:off x="4738550" y="5834625"/>
              <a:ext cx="73425" cy="148450"/>
            </a:xfrm>
            <a:custGeom>
              <a:avLst/>
              <a:gdLst/>
              <a:ahLst/>
              <a:cxnLst/>
              <a:rect l="l" t="t" r="r" b="b"/>
              <a:pathLst>
                <a:path w="2937" h="5938" extrusionOk="0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4"/>
            <p:cNvSpPr/>
            <p:nvPr/>
          </p:nvSpPr>
          <p:spPr>
            <a:xfrm>
              <a:off x="4809450" y="5733725"/>
              <a:ext cx="196825" cy="112600"/>
            </a:xfrm>
            <a:custGeom>
              <a:avLst/>
              <a:gdLst/>
              <a:ahLst/>
              <a:cxnLst/>
              <a:rect l="l" t="t" r="r" b="b"/>
              <a:pathLst>
                <a:path w="7873" h="4504" extrusionOk="0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4"/>
            <p:cNvSpPr/>
            <p:nvPr/>
          </p:nvSpPr>
          <p:spPr>
            <a:xfrm>
              <a:off x="6026975" y="5834625"/>
              <a:ext cx="73400" cy="148450"/>
            </a:xfrm>
            <a:custGeom>
              <a:avLst/>
              <a:gdLst/>
              <a:ahLst/>
              <a:cxnLst/>
              <a:rect l="l" t="t" r="r" b="b"/>
              <a:pathLst>
                <a:path w="2936" h="5938" extrusionOk="0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4"/>
            <p:cNvSpPr/>
            <p:nvPr/>
          </p:nvSpPr>
          <p:spPr>
            <a:xfrm>
              <a:off x="5831825" y="5733725"/>
              <a:ext cx="197675" cy="112600"/>
            </a:xfrm>
            <a:custGeom>
              <a:avLst/>
              <a:gdLst/>
              <a:ahLst/>
              <a:cxnLst/>
              <a:rect l="l" t="t" r="r" b="b"/>
              <a:pathLst>
                <a:path w="7907" h="4504" extrusionOk="0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4"/>
            <p:cNvSpPr/>
            <p:nvPr/>
          </p:nvSpPr>
          <p:spPr>
            <a:xfrm>
              <a:off x="4856150" y="8025350"/>
              <a:ext cx="1129975" cy="743050"/>
            </a:xfrm>
            <a:custGeom>
              <a:avLst/>
              <a:gdLst/>
              <a:ahLst/>
              <a:cxnLst/>
              <a:rect l="l" t="t" r="r" b="b"/>
              <a:pathLst>
                <a:path w="45199" h="29722" extrusionOk="0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4"/>
            <p:cNvSpPr/>
            <p:nvPr/>
          </p:nvSpPr>
          <p:spPr>
            <a:xfrm>
              <a:off x="5020425" y="8025350"/>
              <a:ext cx="802250" cy="743050"/>
            </a:xfrm>
            <a:custGeom>
              <a:avLst/>
              <a:gdLst/>
              <a:ahLst/>
              <a:cxnLst/>
              <a:rect l="l" t="t" r="r" b="b"/>
              <a:pathLst>
                <a:path w="32090" h="29722" extrusionOk="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4"/>
            <p:cNvSpPr/>
            <p:nvPr/>
          </p:nvSpPr>
          <p:spPr>
            <a:xfrm>
              <a:off x="4834450" y="5869650"/>
              <a:ext cx="1168375" cy="2215575"/>
            </a:xfrm>
            <a:custGeom>
              <a:avLst/>
              <a:gdLst/>
              <a:ahLst/>
              <a:cxnLst/>
              <a:rect l="l" t="t" r="r" b="b"/>
              <a:pathLst>
                <a:path w="46735" h="88623" extrusionOk="0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4"/>
            <p:cNvSpPr/>
            <p:nvPr/>
          </p:nvSpPr>
          <p:spPr>
            <a:xfrm>
              <a:off x="4881150" y="5905500"/>
              <a:ext cx="81750" cy="222675"/>
            </a:xfrm>
            <a:custGeom>
              <a:avLst/>
              <a:gdLst/>
              <a:ahLst/>
              <a:cxnLst/>
              <a:rect l="l" t="t" r="r" b="b"/>
              <a:pathLst>
                <a:path w="3270" h="8907" extrusionOk="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4"/>
            <p:cNvSpPr/>
            <p:nvPr/>
          </p:nvSpPr>
          <p:spPr>
            <a:xfrm>
              <a:off x="4807775" y="6153175"/>
              <a:ext cx="1222550" cy="1955600"/>
            </a:xfrm>
            <a:custGeom>
              <a:avLst/>
              <a:gdLst/>
              <a:ahLst/>
              <a:cxnLst/>
              <a:rect l="l" t="t" r="r" b="b"/>
              <a:pathLst>
                <a:path w="48902" h="78224" extrusionOk="0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4"/>
            <p:cNvSpPr/>
            <p:nvPr/>
          </p:nvSpPr>
          <p:spPr>
            <a:xfrm>
              <a:off x="5228900" y="63041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4"/>
            <p:cNvSpPr/>
            <p:nvPr/>
          </p:nvSpPr>
          <p:spPr>
            <a:xfrm>
              <a:off x="5577475" y="6153175"/>
              <a:ext cx="340275" cy="272725"/>
            </a:xfrm>
            <a:custGeom>
              <a:avLst/>
              <a:gdLst/>
              <a:ahLst/>
              <a:cxnLst/>
              <a:rect l="l" t="t" r="r" b="b"/>
              <a:pathLst>
                <a:path w="13611" h="10909" extrusionOk="0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4"/>
            <p:cNvSpPr/>
            <p:nvPr/>
          </p:nvSpPr>
          <p:spPr>
            <a:xfrm>
              <a:off x="5400700" y="6153175"/>
              <a:ext cx="335250" cy="251875"/>
            </a:xfrm>
            <a:custGeom>
              <a:avLst/>
              <a:gdLst/>
              <a:ahLst/>
              <a:cxnLst/>
              <a:rect l="l" t="t" r="r" b="b"/>
              <a:pathLst>
                <a:path w="13410" h="10075" extrusionOk="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4"/>
            <p:cNvSpPr/>
            <p:nvPr/>
          </p:nvSpPr>
          <p:spPr>
            <a:xfrm>
              <a:off x="4922850" y="6391675"/>
              <a:ext cx="994075" cy="1417725"/>
            </a:xfrm>
            <a:custGeom>
              <a:avLst/>
              <a:gdLst/>
              <a:ahLst/>
              <a:cxnLst/>
              <a:rect l="l" t="t" r="r" b="b"/>
              <a:pathLst>
                <a:path w="39763" h="56709" extrusionOk="0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4"/>
            <p:cNvSpPr/>
            <p:nvPr/>
          </p:nvSpPr>
          <p:spPr>
            <a:xfrm>
              <a:off x="5032925" y="7077175"/>
              <a:ext cx="773075" cy="494550"/>
            </a:xfrm>
            <a:custGeom>
              <a:avLst/>
              <a:gdLst/>
              <a:ahLst/>
              <a:cxnLst/>
              <a:rect l="l" t="t" r="r" b="b"/>
              <a:pathLst>
                <a:path w="30923" h="19782" extrusionOk="0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4"/>
            <p:cNvSpPr/>
            <p:nvPr/>
          </p:nvSpPr>
          <p:spPr>
            <a:xfrm>
              <a:off x="4866150" y="7713650"/>
              <a:ext cx="1105800" cy="434725"/>
            </a:xfrm>
            <a:custGeom>
              <a:avLst/>
              <a:gdLst/>
              <a:ahLst/>
              <a:cxnLst/>
              <a:rect l="l" t="t" r="r" b="b"/>
              <a:pathLst>
                <a:path w="44232" h="17389" extrusionOk="0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4"/>
            <p:cNvSpPr/>
            <p:nvPr/>
          </p:nvSpPr>
          <p:spPr>
            <a:xfrm>
              <a:off x="5228900" y="77418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4"/>
            <p:cNvSpPr/>
            <p:nvPr/>
          </p:nvSpPr>
          <p:spPr>
            <a:xfrm>
              <a:off x="4972900" y="6153175"/>
              <a:ext cx="537075" cy="243525"/>
            </a:xfrm>
            <a:custGeom>
              <a:avLst/>
              <a:gdLst/>
              <a:ahLst/>
              <a:cxnLst/>
              <a:rect l="l" t="t" r="r" b="b"/>
              <a:pathLst>
                <a:path w="21483" h="9741" extrusionOk="0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4"/>
            <p:cNvSpPr/>
            <p:nvPr/>
          </p:nvSpPr>
          <p:spPr>
            <a:xfrm>
              <a:off x="5863525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4"/>
            <p:cNvSpPr/>
            <p:nvPr/>
          </p:nvSpPr>
          <p:spPr>
            <a:xfrm>
              <a:off x="5863525" y="6131925"/>
              <a:ext cx="192650" cy="349025"/>
            </a:xfrm>
            <a:custGeom>
              <a:avLst/>
              <a:gdLst/>
              <a:ahLst/>
              <a:cxnLst/>
              <a:rect l="l" t="t" r="r" b="b"/>
              <a:pathLst>
                <a:path w="7706" h="13961" extrusionOk="0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4"/>
            <p:cNvSpPr/>
            <p:nvPr/>
          </p:nvSpPr>
          <p:spPr>
            <a:xfrm>
              <a:off x="5866850" y="7027150"/>
              <a:ext cx="231875" cy="44200"/>
            </a:xfrm>
            <a:custGeom>
              <a:avLst/>
              <a:gdLst/>
              <a:ahLst/>
              <a:cxnLst/>
              <a:rect l="l" t="t" r="r" b="b"/>
              <a:pathLst>
                <a:path w="9275" h="1768" extrusionOk="0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4"/>
            <p:cNvSpPr/>
            <p:nvPr/>
          </p:nvSpPr>
          <p:spPr>
            <a:xfrm>
              <a:off x="4785250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4"/>
            <p:cNvSpPr/>
            <p:nvPr/>
          </p:nvSpPr>
          <p:spPr>
            <a:xfrm>
              <a:off x="4784425" y="6132050"/>
              <a:ext cx="192650" cy="348900"/>
            </a:xfrm>
            <a:custGeom>
              <a:avLst/>
              <a:gdLst/>
              <a:ahLst/>
              <a:cxnLst/>
              <a:rect l="l" t="t" r="r" b="b"/>
              <a:pathLst>
                <a:path w="7706" h="13956" extrusionOk="0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4"/>
            <p:cNvSpPr/>
            <p:nvPr/>
          </p:nvSpPr>
          <p:spPr>
            <a:xfrm>
              <a:off x="4741900" y="7027150"/>
              <a:ext cx="233525" cy="44200"/>
            </a:xfrm>
            <a:custGeom>
              <a:avLst/>
              <a:gdLst/>
              <a:ahLst/>
              <a:cxnLst/>
              <a:rect l="l" t="t" r="r" b="b"/>
              <a:pathLst>
                <a:path w="9341" h="1768" extrusionOk="0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5866850" y="6426700"/>
              <a:ext cx="231875" cy="44225"/>
            </a:xfrm>
            <a:custGeom>
              <a:avLst/>
              <a:gdLst/>
              <a:ahLst/>
              <a:cxnLst/>
              <a:rect l="l" t="t" r="r" b="b"/>
              <a:pathLst>
                <a:path w="9275" h="1769" extrusionOk="0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4741900" y="6426700"/>
              <a:ext cx="233525" cy="44225"/>
            </a:xfrm>
            <a:custGeom>
              <a:avLst/>
              <a:gdLst/>
              <a:ahLst/>
              <a:cxnLst/>
              <a:rect l="l" t="t" r="r" b="b"/>
              <a:pathLst>
                <a:path w="9341" h="1769" extrusionOk="0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4917025" y="7854400"/>
              <a:ext cx="559575" cy="293925"/>
            </a:xfrm>
            <a:custGeom>
              <a:avLst/>
              <a:gdLst/>
              <a:ahLst/>
              <a:cxnLst/>
              <a:rect l="l" t="t" r="r" b="b"/>
              <a:pathLst>
                <a:path w="22383" h="11757" extrusionOk="0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5393200" y="7715125"/>
              <a:ext cx="462850" cy="412825"/>
            </a:xfrm>
            <a:custGeom>
              <a:avLst/>
              <a:gdLst/>
              <a:ahLst/>
              <a:cxnLst/>
              <a:rect l="l" t="t" r="r" b="b"/>
              <a:pathLst>
                <a:path w="18514" h="16513" extrusionOk="0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4907850" y="7712225"/>
              <a:ext cx="740550" cy="434900"/>
            </a:xfrm>
            <a:custGeom>
              <a:avLst/>
              <a:gdLst/>
              <a:ahLst/>
              <a:cxnLst/>
              <a:rect l="l" t="t" r="r" b="b"/>
              <a:pathLst>
                <a:path w="29622" h="17396" extrusionOk="0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5575825" y="7716800"/>
              <a:ext cx="396975" cy="392800"/>
            </a:xfrm>
            <a:custGeom>
              <a:avLst/>
              <a:gdLst/>
              <a:ahLst/>
              <a:cxnLst/>
              <a:rect l="l" t="t" r="r" b="b"/>
              <a:pathLst>
                <a:path w="15879" h="15712" extrusionOk="0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6056175" y="7333200"/>
              <a:ext cx="20850" cy="110925"/>
            </a:xfrm>
            <a:custGeom>
              <a:avLst/>
              <a:gdLst/>
              <a:ahLst/>
              <a:cxnLst/>
              <a:rect l="l" t="t" r="r" b="b"/>
              <a:pathLst>
                <a:path w="834" h="4437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6056175" y="6483425"/>
              <a:ext cx="20850" cy="111775"/>
            </a:xfrm>
            <a:custGeom>
              <a:avLst/>
              <a:gdLst/>
              <a:ahLst/>
              <a:cxnLst/>
              <a:rect l="l" t="t" r="r" b="b"/>
              <a:pathLst>
                <a:path w="834" h="4471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4764400" y="7333200"/>
              <a:ext cx="20875" cy="110925"/>
            </a:xfrm>
            <a:custGeom>
              <a:avLst/>
              <a:gdLst/>
              <a:ahLst/>
              <a:cxnLst/>
              <a:rect l="l" t="t" r="r" b="b"/>
              <a:pathLst>
                <a:path w="835" h="4437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4764400" y="6483425"/>
              <a:ext cx="20875" cy="111775"/>
            </a:xfrm>
            <a:custGeom>
              <a:avLst/>
              <a:gdLst/>
              <a:ahLst/>
              <a:cxnLst/>
              <a:rect l="l" t="t" r="r" b="b"/>
              <a:pathLst>
                <a:path w="835" h="4471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5006250" y="6528450"/>
              <a:ext cx="81750" cy="743050"/>
            </a:xfrm>
            <a:custGeom>
              <a:avLst/>
              <a:gdLst/>
              <a:ahLst/>
              <a:cxnLst/>
              <a:rect l="l" t="t" r="r" b="b"/>
              <a:pathLst>
                <a:path w="3270" h="29722" extrusionOk="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5006250" y="7334025"/>
              <a:ext cx="81750" cy="221025"/>
            </a:xfrm>
            <a:custGeom>
              <a:avLst/>
              <a:gdLst/>
              <a:ahLst/>
              <a:cxnLst/>
              <a:rect l="l" t="t" r="r" b="b"/>
              <a:pathLst>
                <a:path w="3270" h="8841" extrusionOk="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4919525" y="7766100"/>
              <a:ext cx="101750" cy="245000"/>
            </a:xfrm>
            <a:custGeom>
              <a:avLst/>
              <a:gdLst/>
              <a:ahLst/>
              <a:cxnLst/>
              <a:rect l="l" t="t" r="r" b="b"/>
              <a:pathLst>
                <a:path w="4070" h="9800" extrusionOk="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4897000" y="8021275"/>
              <a:ext cx="60900" cy="74050"/>
            </a:xfrm>
            <a:custGeom>
              <a:avLst/>
              <a:gdLst/>
              <a:ahLst/>
              <a:cxnLst/>
              <a:rect l="l" t="t" r="r" b="b"/>
              <a:pathLst>
                <a:path w="2436" h="2962" extrusionOk="0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4738550" y="7531675"/>
              <a:ext cx="25050" cy="527900"/>
            </a:xfrm>
            <a:custGeom>
              <a:avLst/>
              <a:gdLst/>
              <a:ahLst/>
              <a:cxnLst/>
              <a:rect l="l" t="t" r="r" b="b"/>
              <a:pathLst>
                <a:path w="1002" h="21116" extrusionOk="0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4738550" y="6664375"/>
              <a:ext cx="25050" cy="364450"/>
            </a:xfrm>
            <a:custGeom>
              <a:avLst/>
              <a:gdLst/>
              <a:ahLst/>
              <a:cxnLst/>
              <a:rect l="l" t="t" r="r" b="b"/>
              <a:pathLst>
                <a:path w="1002" h="14578" extrusionOk="0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6065325" y="7881925"/>
              <a:ext cx="269400" cy="69225"/>
            </a:xfrm>
            <a:custGeom>
              <a:avLst/>
              <a:gdLst/>
              <a:ahLst/>
              <a:cxnLst/>
              <a:rect l="l" t="t" r="r" b="b"/>
              <a:pathLst>
                <a:path w="10776" h="2769" extrusionOk="0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606700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4495050" y="7887750"/>
              <a:ext cx="268550" cy="73425"/>
            </a:xfrm>
            <a:custGeom>
              <a:avLst/>
              <a:gdLst/>
              <a:ahLst/>
              <a:cxnLst/>
              <a:rect l="l" t="t" r="r" b="b"/>
              <a:pathLst>
                <a:path w="10742" h="2937" extrusionOk="0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449505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5035425" y="5696175"/>
              <a:ext cx="783925" cy="52575"/>
            </a:xfrm>
            <a:custGeom>
              <a:avLst/>
              <a:gdLst/>
              <a:ahLst/>
              <a:cxnLst/>
              <a:rect l="l" t="t" r="r" b="b"/>
              <a:pathLst>
                <a:path w="31357" h="2103" extrusionOk="0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5032925" y="7077175"/>
              <a:ext cx="562925" cy="494550"/>
            </a:xfrm>
            <a:custGeom>
              <a:avLst/>
              <a:gdLst/>
              <a:ahLst/>
              <a:cxnLst/>
              <a:rect l="l" t="t" r="r" b="b"/>
              <a:pathLst>
                <a:path w="22517" h="19782" extrusionOk="0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5379000" y="7143900"/>
              <a:ext cx="427000" cy="427825"/>
            </a:xfrm>
            <a:custGeom>
              <a:avLst/>
              <a:gdLst/>
              <a:ahLst/>
              <a:cxnLst/>
              <a:rect l="l" t="t" r="r" b="b"/>
              <a:pathLst>
                <a:path w="17080" h="17113" extrusionOk="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5172200" y="7077175"/>
              <a:ext cx="551250" cy="494550"/>
            </a:xfrm>
            <a:custGeom>
              <a:avLst/>
              <a:gdLst/>
              <a:ahLst/>
              <a:cxnLst/>
              <a:rect l="l" t="t" r="r" b="b"/>
              <a:pathLst>
                <a:path w="22050" h="19782" extrusionOk="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4762750" y="8167125"/>
              <a:ext cx="80900" cy="221850"/>
            </a:xfrm>
            <a:custGeom>
              <a:avLst/>
              <a:gdLst/>
              <a:ahLst/>
              <a:cxnLst/>
              <a:rect l="l" t="t" r="r" b="b"/>
              <a:pathLst>
                <a:path w="3236" h="8874" extrusionOk="0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5281450" y="5707025"/>
              <a:ext cx="240200" cy="18375"/>
            </a:xfrm>
            <a:custGeom>
              <a:avLst/>
              <a:gdLst/>
              <a:ahLst/>
              <a:cxnLst/>
              <a:rect l="l" t="t" r="r" b="b"/>
              <a:pathLst>
                <a:path w="9608" h="735" extrusionOk="0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7" name="Google Shape;737;p44"/>
          <p:cNvGrpSpPr/>
          <p:nvPr/>
        </p:nvGrpSpPr>
        <p:grpSpPr>
          <a:xfrm rot="3981337">
            <a:off x="-213871" y="-259218"/>
            <a:ext cx="2244576" cy="1170686"/>
            <a:chOff x="7361475" y="5882971"/>
            <a:chExt cx="2633725" cy="1373929"/>
          </a:xfrm>
        </p:grpSpPr>
        <p:sp>
          <p:nvSpPr>
            <p:cNvPr id="738" name="Google Shape;738;p44"/>
            <p:cNvSpPr/>
            <p:nvPr/>
          </p:nvSpPr>
          <p:spPr>
            <a:xfrm>
              <a:off x="7442525" y="5882971"/>
              <a:ext cx="2552675" cy="1291900"/>
            </a:xfrm>
            <a:custGeom>
              <a:avLst/>
              <a:gdLst/>
              <a:ahLst/>
              <a:cxnLst/>
              <a:rect l="l" t="t" r="r" b="b"/>
              <a:pathLst>
                <a:path w="102107" h="51676" extrusionOk="0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7574125" y="602140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7361475" y="602475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7407125" y="5988825"/>
              <a:ext cx="2463450" cy="1218525"/>
            </a:xfrm>
            <a:custGeom>
              <a:avLst/>
              <a:gdLst/>
              <a:ahLst/>
              <a:cxnLst/>
              <a:rect l="l" t="t" r="r" b="b"/>
              <a:pathLst>
                <a:path w="98538" h="48741" extrusionOk="0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7464675" y="6968075"/>
              <a:ext cx="139275" cy="135800"/>
            </a:xfrm>
            <a:custGeom>
              <a:avLst/>
              <a:gdLst/>
              <a:ahLst/>
              <a:cxnLst/>
              <a:rect l="l" t="t" r="r" b="b"/>
              <a:pathLst>
                <a:path w="5571" h="5432" extrusionOk="0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7462175" y="6095650"/>
              <a:ext cx="141775" cy="137800"/>
            </a:xfrm>
            <a:custGeom>
              <a:avLst/>
              <a:gdLst/>
              <a:ahLst/>
              <a:cxnLst/>
              <a:rect l="l" t="t" r="r" b="b"/>
              <a:pathLst>
                <a:path w="5671" h="5512" extrusionOk="0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7543050" y="6871200"/>
              <a:ext cx="663850" cy="275075"/>
            </a:xfrm>
            <a:custGeom>
              <a:avLst/>
              <a:gdLst/>
              <a:ahLst/>
              <a:cxnLst/>
              <a:rect l="l" t="t" r="r" b="b"/>
              <a:pathLst>
                <a:path w="26554" h="11003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7543050" y="6063525"/>
              <a:ext cx="663850" cy="274825"/>
            </a:xfrm>
            <a:custGeom>
              <a:avLst/>
              <a:gdLst/>
              <a:ahLst/>
              <a:cxnLst/>
              <a:rect l="l" t="t" r="r" b="b"/>
              <a:pathLst>
                <a:path w="26554" h="10993" extrusionOk="0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7407950" y="6455075"/>
              <a:ext cx="2463450" cy="287725"/>
            </a:xfrm>
            <a:custGeom>
              <a:avLst/>
              <a:gdLst/>
              <a:ahLst/>
              <a:cxnLst/>
              <a:rect l="l" t="t" r="r" b="b"/>
              <a:pathLst>
                <a:path w="98538" h="11509" extrusionOk="0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8594650" y="6559300"/>
              <a:ext cx="45050" cy="76750"/>
            </a:xfrm>
            <a:custGeom>
              <a:avLst/>
              <a:gdLst/>
              <a:ahLst/>
              <a:cxnLst/>
              <a:rect l="l" t="t" r="r" b="b"/>
              <a:pathLst>
                <a:path w="1802" h="3070" extrusionOk="0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9371875" y="6847850"/>
              <a:ext cx="237675" cy="162625"/>
            </a:xfrm>
            <a:custGeom>
              <a:avLst/>
              <a:gdLst/>
              <a:ahLst/>
              <a:cxnLst/>
              <a:rect l="l" t="t" r="r" b="b"/>
              <a:pathLst>
                <a:path w="9507" h="6505" extrusionOk="0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9371875" y="6174025"/>
              <a:ext cx="237675" cy="163475"/>
            </a:xfrm>
            <a:custGeom>
              <a:avLst/>
              <a:gdLst/>
              <a:ahLst/>
              <a:cxnLst/>
              <a:rect l="l" t="t" r="r" b="b"/>
              <a:pathLst>
                <a:path w="9507" h="6539" extrusionOk="0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8903875" y="5962675"/>
              <a:ext cx="145275" cy="144675"/>
            </a:xfrm>
            <a:custGeom>
              <a:avLst/>
              <a:gdLst/>
              <a:ahLst/>
              <a:cxnLst/>
              <a:rect l="l" t="t" r="r" b="b"/>
              <a:pathLst>
                <a:path w="5811" h="5787" extrusionOk="0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8903900" y="7113025"/>
              <a:ext cx="145250" cy="143875"/>
            </a:xfrm>
            <a:custGeom>
              <a:avLst/>
              <a:gdLst/>
              <a:ahLst/>
              <a:cxnLst/>
              <a:rect l="l" t="t" r="r" b="b"/>
              <a:pathLst>
                <a:path w="5810" h="5755" extrusionOk="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9573675" y="7002125"/>
              <a:ext cx="201825" cy="162625"/>
            </a:xfrm>
            <a:custGeom>
              <a:avLst/>
              <a:gdLst/>
              <a:ahLst/>
              <a:cxnLst/>
              <a:rect l="l" t="t" r="r" b="b"/>
              <a:pathLst>
                <a:path w="8073" h="6505" extrusionOk="0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9574500" y="6032250"/>
              <a:ext cx="201000" cy="160975"/>
            </a:xfrm>
            <a:custGeom>
              <a:avLst/>
              <a:gdLst/>
              <a:ahLst/>
              <a:cxnLst/>
              <a:rect l="l" t="t" r="r" b="b"/>
              <a:pathLst>
                <a:path w="8040" h="6439" extrusionOk="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8694725" y="6146500"/>
              <a:ext cx="522050" cy="924025"/>
            </a:xfrm>
            <a:custGeom>
              <a:avLst/>
              <a:gdLst/>
              <a:ahLst/>
              <a:cxnLst/>
              <a:rect l="l" t="t" r="r" b="b"/>
              <a:pathLst>
                <a:path w="20882" h="36961" extrusionOk="0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4"/>
            <p:cNvSpPr/>
            <p:nvPr/>
          </p:nvSpPr>
          <p:spPr>
            <a:xfrm>
              <a:off x="8694725" y="6265750"/>
              <a:ext cx="490375" cy="804775"/>
            </a:xfrm>
            <a:custGeom>
              <a:avLst/>
              <a:gdLst/>
              <a:ahLst/>
              <a:cxnLst/>
              <a:rect l="l" t="t" r="r" b="b"/>
              <a:pathLst>
                <a:path w="19615" h="32191" extrusionOk="0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4"/>
            <p:cNvSpPr/>
            <p:nvPr/>
          </p:nvSpPr>
          <p:spPr>
            <a:xfrm>
              <a:off x="7869950" y="6989600"/>
              <a:ext cx="1234250" cy="105950"/>
            </a:xfrm>
            <a:custGeom>
              <a:avLst/>
              <a:gdLst/>
              <a:ahLst/>
              <a:cxnLst/>
              <a:rect l="l" t="t" r="r" b="b"/>
              <a:pathLst>
                <a:path w="49370" h="4238" extrusionOk="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4"/>
            <p:cNvSpPr/>
            <p:nvPr/>
          </p:nvSpPr>
          <p:spPr>
            <a:xfrm>
              <a:off x="7869950" y="6989600"/>
              <a:ext cx="527900" cy="105950"/>
            </a:xfrm>
            <a:custGeom>
              <a:avLst/>
              <a:gdLst/>
              <a:ahLst/>
              <a:cxnLst/>
              <a:rect l="l" t="t" r="r" b="b"/>
              <a:pathLst>
                <a:path w="21116" h="4238" extrusionOk="0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4"/>
            <p:cNvSpPr/>
            <p:nvPr/>
          </p:nvSpPr>
          <p:spPr>
            <a:xfrm>
              <a:off x="7543900" y="6253250"/>
              <a:ext cx="538725" cy="708875"/>
            </a:xfrm>
            <a:custGeom>
              <a:avLst/>
              <a:gdLst/>
              <a:ahLst/>
              <a:cxnLst/>
              <a:rect l="l" t="t" r="r" b="b"/>
              <a:pathLst>
                <a:path w="21549" h="28355" extrusionOk="0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4"/>
            <p:cNvSpPr/>
            <p:nvPr/>
          </p:nvSpPr>
          <p:spPr>
            <a:xfrm>
              <a:off x="7543900" y="6295775"/>
              <a:ext cx="538725" cy="666350"/>
            </a:xfrm>
            <a:custGeom>
              <a:avLst/>
              <a:gdLst/>
              <a:ahLst/>
              <a:cxnLst/>
              <a:rect l="l" t="t" r="r" b="b"/>
              <a:pathLst>
                <a:path w="21549" h="26654" extrusionOk="0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4"/>
            <p:cNvSpPr/>
            <p:nvPr/>
          </p:nvSpPr>
          <p:spPr>
            <a:xfrm>
              <a:off x="7869950" y="6120650"/>
              <a:ext cx="1234250" cy="105100"/>
            </a:xfrm>
            <a:custGeom>
              <a:avLst/>
              <a:gdLst/>
              <a:ahLst/>
              <a:cxnLst/>
              <a:rect l="l" t="t" r="r" b="b"/>
              <a:pathLst>
                <a:path w="49370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4"/>
            <p:cNvSpPr/>
            <p:nvPr/>
          </p:nvSpPr>
          <p:spPr>
            <a:xfrm>
              <a:off x="7869950" y="6120650"/>
              <a:ext cx="632150" cy="105100"/>
            </a:xfrm>
            <a:custGeom>
              <a:avLst/>
              <a:gdLst/>
              <a:ahLst/>
              <a:cxnLst/>
              <a:rect l="l" t="t" r="r" b="b"/>
              <a:pathLst>
                <a:path w="25286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44"/>
          <p:cNvGrpSpPr/>
          <p:nvPr/>
        </p:nvGrpSpPr>
        <p:grpSpPr>
          <a:xfrm>
            <a:off x="7304210" y="3541249"/>
            <a:ext cx="800339" cy="652758"/>
            <a:chOff x="6835707" y="4485050"/>
            <a:chExt cx="889068" cy="725125"/>
          </a:xfrm>
        </p:grpSpPr>
        <p:cxnSp>
          <p:nvCxnSpPr>
            <p:cNvPr id="763" name="Google Shape;763;p44"/>
            <p:cNvCxnSpPr/>
            <p:nvPr/>
          </p:nvCxnSpPr>
          <p:spPr>
            <a:xfrm>
              <a:off x="6835707" y="4857746"/>
              <a:ext cx="8772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64" name="Google Shape;764;p44"/>
            <p:cNvSpPr/>
            <p:nvPr/>
          </p:nvSpPr>
          <p:spPr>
            <a:xfrm>
              <a:off x="7353300" y="4485050"/>
              <a:ext cx="371475" cy="725125"/>
            </a:xfrm>
            <a:custGeom>
              <a:avLst/>
              <a:gdLst/>
              <a:ahLst/>
              <a:cxnLst/>
              <a:rect l="l" t="t" r="r" b="b"/>
              <a:pathLst>
                <a:path w="14859" h="29005" extrusionOk="0">
                  <a:moveTo>
                    <a:pt x="0" y="0"/>
                  </a:moveTo>
                  <a:lnTo>
                    <a:pt x="14859" y="14859"/>
                  </a:lnTo>
                  <a:lnTo>
                    <a:pt x="762" y="29005"/>
                  </a:lnTo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3" name="Google Shape;953;p49"/>
          <p:cNvGrpSpPr/>
          <p:nvPr/>
        </p:nvGrpSpPr>
        <p:grpSpPr>
          <a:xfrm>
            <a:off x="5290902" y="1580068"/>
            <a:ext cx="4621095" cy="4503381"/>
            <a:chOff x="5358306" y="1513056"/>
            <a:chExt cx="4451493" cy="4338100"/>
          </a:xfrm>
        </p:grpSpPr>
        <p:sp>
          <p:nvSpPr>
            <p:cNvPr id="954" name="Google Shape;954;p49"/>
            <p:cNvSpPr/>
            <p:nvPr/>
          </p:nvSpPr>
          <p:spPr>
            <a:xfrm rot="2735697">
              <a:off x="6903420" y="2702784"/>
              <a:ext cx="93286" cy="93286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 rot="2735697">
              <a:off x="8305704" y="2687171"/>
              <a:ext cx="93286" cy="93218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 rot="2735697">
              <a:off x="5973167" y="2153289"/>
              <a:ext cx="3055856" cy="3005397"/>
            </a:xfrm>
            <a:custGeom>
              <a:avLst/>
              <a:gdLst/>
              <a:ahLst/>
              <a:cxnLst/>
              <a:rect l="l" t="t" r="r" b="b"/>
              <a:pathLst>
                <a:path w="42702" h="42073" extrusionOk="0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 rot="2735697">
              <a:off x="6426392" y="2577505"/>
              <a:ext cx="2473951" cy="2441175"/>
            </a:xfrm>
            <a:custGeom>
              <a:avLst/>
              <a:gdLst/>
              <a:ahLst/>
              <a:cxnLst/>
              <a:rect l="l" t="t" r="r" b="b"/>
              <a:pathLst>
                <a:path w="36306" h="35825" extrusionOk="0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9"/>
            <p:cNvSpPr/>
            <p:nvPr/>
          </p:nvSpPr>
          <p:spPr>
            <a:xfrm rot="2735697">
              <a:off x="6957251" y="2622428"/>
              <a:ext cx="1418437" cy="1410805"/>
            </a:xfrm>
            <a:custGeom>
              <a:avLst/>
              <a:gdLst/>
              <a:ahLst/>
              <a:cxnLst/>
              <a:rect l="l" t="t" r="r" b="b"/>
              <a:pathLst>
                <a:path w="20816" h="20704" extrusionOk="0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9"/>
            <p:cNvSpPr/>
            <p:nvPr/>
          </p:nvSpPr>
          <p:spPr>
            <a:xfrm rot="2735697">
              <a:off x="6646044" y="3096224"/>
              <a:ext cx="2040638" cy="202551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 rot="2735697">
              <a:off x="6973517" y="3502054"/>
              <a:ext cx="1385661" cy="1383071"/>
            </a:xfrm>
            <a:custGeom>
              <a:avLst/>
              <a:gdLst/>
              <a:ahLst/>
              <a:cxnLst/>
              <a:rect l="l" t="t" r="r" b="b"/>
              <a:pathLst>
                <a:path w="20335" h="20297" extrusionOk="0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 rot="2735697">
              <a:off x="6937465" y="3346653"/>
              <a:ext cx="405647" cy="259552"/>
            </a:xfrm>
            <a:custGeom>
              <a:avLst/>
              <a:gdLst/>
              <a:ahLst/>
              <a:cxnLst/>
              <a:rect l="l" t="t" r="r" b="b"/>
              <a:pathLst>
                <a:path w="5953" h="3809" extrusionOk="0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 rot="2735697">
              <a:off x="7012874" y="4142990"/>
              <a:ext cx="141190" cy="163813"/>
            </a:xfrm>
            <a:custGeom>
              <a:avLst/>
              <a:gdLst/>
              <a:ahLst/>
              <a:cxnLst/>
              <a:rect l="l" t="t" r="r" b="b"/>
              <a:pathLst>
                <a:path w="2072" h="2404" extrusionOk="0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9"/>
            <p:cNvSpPr/>
            <p:nvPr/>
          </p:nvSpPr>
          <p:spPr>
            <a:xfrm rot="2735697">
              <a:off x="8037706" y="3268221"/>
              <a:ext cx="277200" cy="400605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9"/>
            <p:cNvSpPr/>
            <p:nvPr/>
          </p:nvSpPr>
          <p:spPr>
            <a:xfrm rot="2735697">
              <a:off x="8028655" y="4720720"/>
              <a:ext cx="297370" cy="201563"/>
            </a:xfrm>
            <a:custGeom>
              <a:avLst/>
              <a:gdLst/>
              <a:ahLst/>
              <a:cxnLst/>
              <a:rect l="l" t="t" r="r" b="b"/>
              <a:pathLst>
                <a:path w="4364" h="2958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9"/>
            <p:cNvSpPr/>
            <p:nvPr/>
          </p:nvSpPr>
          <p:spPr>
            <a:xfrm rot="2735697">
              <a:off x="7059087" y="4687078"/>
              <a:ext cx="214169" cy="292260"/>
            </a:xfrm>
            <a:custGeom>
              <a:avLst/>
              <a:gdLst/>
              <a:ahLst/>
              <a:cxnLst/>
              <a:rect l="l" t="t" r="r" b="b"/>
              <a:pathLst>
                <a:path w="3143" h="4289" extrusionOk="0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9"/>
            <p:cNvSpPr/>
            <p:nvPr/>
          </p:nvSpPr>
          <p:spPr>
            <a:xfrm rot="2735697">
              <a:off x="8168085" y="4140302"/>
              <a:ext cx="161291" cy="143643"/>
            </a:xfrm>
            <a:custGeom>
              <a:avLst/>
              <a:gdLst/>
              <a:ahLst/>
              <a:cxnLst/>
              <a:rect l="l" t="t" r="r" b="b"/>
              <a:pathLst>
                <a:path w="2367" h="2108" extrusionOk="0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9"/>
            <p:cNvSpPr/>
            <p:nvPr/>
          </p:nvSpPr>
          <p:spPr>
            <a:xfrm rot="2735697">
              <a:off x="8211615" y="3278311"/>
              <a:ext cx="103371" cy="100850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9"/>
            <p:cNvSpPr/>
            <p:nvPr/>
          </p:nvSpPr>
          <p:spPr>
            <a:xfrm rot="2735697">
              <a:off x="7003941" y="3290780"/>
              <a:ext cx="100782" cy="105892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9"/>
            <p:cNvSpPr/>
            <p:nvPr/>
          </p:nvSpPr>
          <p:spPr>
            <a:xfrm rot="2735697">
              <a:off x="7039784" y="2416901"/>
              <a:ext cx="155499" cy="269637"/>
            </a:xfrm>
            <a:custGeom>
              <a:avLst/>
              <a:gdLst/>
              <a:ahLst/>
              <a:cxnLst/>
              <a:rect l="l" t="t" r="r" b="b"/>
              <a:pathLst>
                <a:path w="2282" h="3957" extrusionOk="0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9"/>
            <p:cNvSpPr/>
            <p:nvPr/>
          </p:nvSpPr>
          <p:spPr>
            <a:xfrm rot="2735697">
              <a:off x="8044941" y="2478169"/>
              <a:ext cx="289943" cy="126266"/>
            </a:xfrm>
            <a:custGeom>
              <a:avLst/>
              <a:gdLst/>
              <a:ahLst/>
              <a:cxnLst/>
              <a:rect l="l" t="t" r="r" b="b"/>
              <a:pathLst>
                <a:path w="4255" h="1853" extrusionOk="0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9"/>
            <p:cNvSpPr/>
            <p:nvPr/>
          </p:nvSpPr>
          <p:spPr>
            <a:xfrm rot="2735697">
              <a:off x="7355571" y="2200865"/>
              <a:ext cx="584519" cy="594536"/>
            </a:xfrm>
            <a:custGeom>
              <a:avLst/>
              <a:gdLst/>
              <a:ahLst/>
              <a:cxnLst/>
              <a:rect l="l" t="t" r="r" b="b"/>
              <a:pathLst>
                <a:path w="8578" h="8725" extrusionOk="0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9"/>
            <p:cNvSpPr/>
            <p:nvPr/>
          </p:nvSpPr>
          <p:spPr>
            <a:xfrm rot="2735697">
              <a:off x="7613027" y="2431835"/>
              <a:ext cx="70595" cy="61055"/>
            </a:xfrm>
            <a:custGeom>
              <a:avLst/>
              <a:gdLst/>
              <a:ahLst/>
              <a:cxnLst/>
              <a:rect l="l" t="t" r="r" b="b"/>
              <a:pathLst>
                <a:path w="1036" h="896" extrusionOk="0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9"/>
            <p:cNvSpPr/>
            <p:nvPr/>
          </p:nvSpPr>
          <p:spPr>
            <a:xfrm rot="2735697">
              <a:off x="7394284" y="2373080"/>
              <a:ext cx="206674" cy="297370"/>
            </a:xfrm>
            <a:custGeom>
              <a:avLst/>
              <a:gdLst/>
              <a:ahLst/>
              <a:cxnLst/>
              <a:rect l="l" t="t" r="r" b="b"/>
              <a:pathLst>
                <a:path w="3033" h="4364" extrusionOk="0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9"/>
            <p:cNvSpPr/>
            <p:nvPr/>
          </p:nvSpPr>
          <p:spPr>
            <a:xfrm rot="2735697">
              <a:off x="7654364" y="2409416"/>
              <a:ext cx="292328" cy="216759"/>
            </a:xfrm>
            <a:custGeom>
              <a:avLst/>
              <a:gdLst/>
              <a:ahLst/>
              <a:cxnLst/>
              <a:rect l="l" t="t" r="r" b="b"/>
              <a:pathLst>
                <a:path w="4290" h="3181" extrusionOk="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9"/>
            <p:cNvSpPr/>
            <p:nvPr/>
          </p:nvSpPr>
          <p:spPr>
            <a:xfrm rot="2735697">
              <a:off x="7185272" y="2997381"/>
              <a:ext cx="108413" cy="206674"/>
            </a:xfrm>
            <a:custGeom>
              <a:avLst/>
              <a:gdLst/>
              <a:ahLst/>
              <a:cxnLst/>
              <a:rect l="l" t="t" r="r" b="b"/>
              <a:pathLst>
                <a:path w="1591" h="3033" extrusionOk="0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9"/>
            <p:cNvSpPr/>
            <p:nvPr/>
          </p:nvSpPr>
          <p:spPr>
            <a:xfrm rot="2735697">
              <a:off x="7186050" y="2926159"/>
              <a:ext cx="108345" cy="206606"/>
            </a:xfrm>
            <a:custGeom>
              <a:avLst/>
              <a:gdLst/>
              <a:ahLst/>
              <a:cxnLst/>
              <a:rect l="l" t="t" r="r" b="b"/>
              <a:pathLst>
                <a:path w="1590" h="3032" extrusionOk="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9"/>
            <p:cNvSpPr/>
            <p:nvPr/>
          </p:nvSpPr>
          <p:spPr>
            <a:xfrm rot="2735697">
              <a:off x="7185374" y="2852168"/>
              <a:ext cx="105892" cy="206674"/>
            </a:xfrm>
            <a:custGeom>
              <a:avLst/>
              <a:gdLst/>
              <a:ahLst/>
              <a:cxnLst/>
              <a:rect l="l" t="t" r="r" b="b"/>
              <a:pathLst>
                <a:path w="1554" h="3033" extrusionOk="0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9"/>
            <p:cNvSpPr/>
            <p:nvPr/>
          </p:nvSpPr>
          <p:spPr>
            <a:xfrm rot="2735697">
              <a:off x="7968983" y="3034090"/>
              <a:ext cx="201631" cy="118498"/>
            </a:xfrm>
            <a:custGeom>
              <a:avLst/>
              <a:gdLst/>
              <a:ahLst/>
              <a:cxnLst/>
              <a:rect l="l" t="t" r="r" b="b"/>
              <a:pathLst>
                <a:path w="2959" h="1739" extrusionOk="0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9"/>
            <p:cNvSpPr/>
            <p:nvPr/>
          </p:nvSpPr>
          <p:spPr>
            <a:xfrm rot="2735697">
              <a:off x="7969736" y="2962858"/>
              <a:ext cx="201563" cy="118498"/>
            </a:xfrm>
            <a:custGeom>
              <a:avLst/>
              <a:gdLst/>
              <a:ahLst/>
              <a:cxnLst/>
              <a:rect l="l" t="t" r="r" b="b"/>
              <a:pathLst>
                <a:path w="2958" h="1739" extrusionOk="0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9"/>
            <p:cNvSpPr/>
            <p:nvPr/>
          </p:nvSpPr>
          <p:spPr>
            <a:xfrm rot="2735697">
              <a:off x="7968682" y="2889836"/>
              <a:ext cx="201631" cy="118430"/>
            </a:xfrm>
            <a:custGeom>
              <a:avLst/>
              <a:gdLst/>
              <a:ahLst/>
              <a:cxnLst/>
              <a:rect l="l" t="t" r="r" b="b"/>
              <a:pathLst>
                <a:path w="2959" h="1738" extrusionOk="0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9"/>
            <p:cNvSpPr/>
            <p:nvPr/>
          </p:nvSpPr>
          <p:spPr>
            <a:xfrm rot="2735697">
              <a:off x="6904560" y="2391953"/>
              <a:ext cx="95807" cy="93286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9"/>
            <p:cNvSpPr/>
            <p:nvPr/>
          </p:nvSpPr>
          <p:spPr>
            <a:xfrm rot="2735697">
              <a:off x="8307731" y="2376685"/>
              <a:ext cx="95739" cy="90765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9"/>
            <p:cNvSpPr/>
            <p:nvPr/>
          </p:nvSpPr>
          <p:spPr>
            <a:xfrm rot="2735697">
              <a:off x="6930630" y="4931068"/>
              <a:ext cx="95739" cy="90765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9"/>
            <p:cNvSpPr/>
            <p:nvPr/>
          </p:nvSpPr>
          <p:spPr>
            <a:xfrm rot="2735697">
              <a:off x="8335497" y="4915079"/>
              <a:ext cx="95807" cy="93286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9"/>
            <p:cNvSpPr/>
            <p:nvPr/>
          </p:nvSpPr>
          <p:spPr>
            <a:xfrm rot="2735697">
              <a:off x="6139016" y="2205409"/>
              <a:ext cx="3055881" cy="3005524"/>
            </a:xfrm>
            <a:custGeom>
              <a:avLst/>
              <a:gdLst/>
              <a:ahLst/>
              <a:cxnLst/>
              <a:rect l="l" t="t" r="r" b="b"/>
              <a:pathLst>
                <a:path w="44846" h="44107" extrusionOk="0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9"/>
            <p:cNvSpPr/>
            <p:nvPr/>
          </p:nvSpPr>
          <p:spPr>
            <a:xfrm rot="2735697">
              <a:off x="6213828" y="2275216"/>
              <a:ext cx="2909785" cy="2869513"/>
            </a:xfrm>
            <a:custGeom>
              <a:avLst/>
              <a:gdLst/>
              <a:ahLst/>
              <a:cxnLst/>
              <a:rect l="l" t="t" r="r" b="b"/>
              <a:pathLst>
                <a:path w="42702" h="42111" extrusionOk="0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9"/>
            <p:cNvSpPr/>
            <p:nvPr/>
          </p:nvSpPr>
          <p:spPr>
            <a:xfrm rot="2735697">
              <a:off x="6430883" y="2266994"/>
              <a:ext cx="2471430" cy="2438722"/>
            </a:xfrm>
            <a:custGeom>
              <a:avLst/>
              <a:gdLst/>
              <a:ahLst/>
              <a:cxnLst/>
              <a:rect l="l" t="t" r="r" b="b"/>
              <a:pathLst>
                <a:path w="36269" h="35789" extrusionOk="0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9"/>
            <p:cNvSpPr/>
            <p:nvPr/>
          </p:nvSpPr>
          <p:spPr>
            <a:xfrm rot="2735697">
              <a:off x="6960179" y="2309799"/>
              <a:ext cx="1420890" cy="1410873"/>
            </a:xfrm>
            <a:custGeom>
              <a:avLst/>
              <a:gdLst/>
              <a:ahLst/>
              <a:cxnLst/>
              <a:rect l="l" t="t" r="r" b="b"/>
              <a:pathLst>
                <a:path w="20852" h="20705" extrusionOk="0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9"/>
            <p:cNvSpPr/>
            <p:nvPr/>
          </p:nvSpPr>
          <p:spPr>
            <a:xfrm rot="2735697">
              <a:off x="6651032" y="2784529"/>
              <a:ext cx="2040638" cy="202551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9"/>
            <p:cNvSpPr/>
            <p:nvPr/>
          </p:nvSpPr>
          <p:spPr>
            <a:xfrm rot="2735697">
              <a:off x="6977687" y="3192468"/>
              <a:ext cx="1385593" cy="1380618"/>
            </a:xfrm>
            <a:custGeom>
              <a:avLst/>
              <a:gdLst/>
              <a:ahLst/>
              <a:cxnLst/>
              <a:rect l="l" t="t" r="r" b="b"/>
              <a:pathLst>
                <a:path w="20334" h="20261" extrusionOk="0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9"/>
            <p:cNvSpPr/>
            <p:nvPr/>
          </p:nvSpPr>
          <p:spPr>
            <a:xfrm rot="2735697">
              <a:off x="6939410" y="3033679"/>
              <a:ext cx="408169" cy="262073"/>
            </a:xfrm>
            <a:custGeom>
              <a:avLst/>
              <a:gdLst/>
              <a:ahLst/>
              <a:cxnLst/>
              <a:rect l="l" t="t" r="r" b="b"/>
              <a:pathLst>
                <a:path w="5990" h="3846" extrusionOk="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9"/>
            <p:cNvSpPr/>
            <p:nvPr/>
          </p:nvSpPr>
          <p:spPr>
            <a:xfrm rot="2735697">
              <a:off x="7013976" y="3832182"/>
              <a:ext cx="143643" cy="163813"/>
            </a:xfrm>
            <a:custGeom>
              <a:avLst/>
              <a:gdLst/>
              <a:ahLst/>
              <a:cxnLst/>
              <a:rect l="l" t="t" r="r" b="b"/>
              <a:pathLst>
                <a:path w="2108" h="2404" extrusionOk="0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9"/>
            <p:cNvSpPr/>
            <p:nvPr/>
          </p:nvSpPr>
          <p:spPr>
            <a:xfrm rot="2735697">
              <a:off x="8042742" y="2956575"/>
              <a:ext cx="277200" cy="400605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9"/>
            <p:cNvSpPr/>
            <p:nvPr/>
          </p:nvSpPr>
          <p:spPr>
            <a:xfrm rot="2735697">
              <a:off x="8034104" y="4408091"/>
              <a:ext cx="294781" cy="201631"/>
            </a:xfrm>
            <a:custGeom>
              <a:avLst/>
              <a:gdLst/>
              <a:ahLst/>
              <a:cxnLst/>
              <a:rect l="l" t="t" r="r" b="b"/>
              <a:pathLst>
                <a:path w="4326" h="2959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9"/>
            <p:cNvSpPr/>
            <p:nvPr/>
          </p:nvSpPr>
          <p:spPr>
            <a:xfrm rot="2735697">
              <a:off x="7062346" y="4377138"/>
              <a:ext cx="214169" cy="292328"/>
            </a:xfrm>
            <a:custGeom>
              <a:avLst/>
              <a:gdLst/>
              <a:ahLst/>
              <a:cxnLst/>
              <a:rect l="l" t="t" r="r" b="b"/>
              <a:pathLst>
                <a:path w="3143" h="4290" extrusionOk="0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9"/>
            <p:cNvSpPr/>
            <p:nvPr/>
          </p:nvSpPr>
          <p:spPr>
            <a:xfrm rot="2735697">
              <a:off x="8172599" y="3829898"/>
              <a:ext cx="158770" cy="141121"/>
            </a:xfrm>
            <a:custGeom>
              <a:avLst/>
              <a:gdLst/>
              <a:ahLst/>
              <a:cxnLst/>
              <a:rect l="l" t="t" r="r" b="b"/>
              <a:pathLst>
                <a:path w="2330" h="2071" extrusionOk="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9"/>
            <p:cNvSpPr/>
            <p:nvPr/>
          </p:nvSpPr>
          <p:spPr>
            <a:xfrm rot="2735697">
              <a:off x="8214826" y="2968390"/>
              <a:ext cx="103371" cy="100782"/>
            </a:xfrm>
            <a:custGeom>
              <a:avLst/>
              <a:gdLst/>
              <a:ahLst/>
              <a:cxnLst/>
              <a:rect l="l" t="t" r="r" b="b"/>
              <a:pathLst>
                <a:path w="1517" h="1479" extrusionOk="0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9"/>
            <p:cNvSpPr/>
            <p:nvPr/>
          </p:nvSpPr>
          <p:spPr>
            <a:xfrm rot="2735697">
              <a:off x="8305980" y="2949950"/>
              <a:ext cx="236860" cy="177577"/>
            </a:xfrm>
            <a:custGeom>
              <a:avLst/>
              <a:gdLst/>
              <a:ahLst/>
              <a:cxnLst/>
              <a:rect l="l" t="t" r="r" b="b"/>
              <a:pathLst>
                <a:path w="3476" h="2606" extrusionOk="0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9"/>
            <p:cNvSpPr/>
            <p:nvPr/>
          </p:nvSpPr>
          <p:spPr>
            <a:xfrm rot="2735697">
              <a:off x="7006303" y="2979403"/>
              <a:ext cx="100850" cy="103371"/>
            </a:xfrm>
            <a:custGeom>
              <a:avLst/>
              <a:gdLst/>
              <a:ahLst/>
              <a:cxnLst/>
              <a:rect l="l" t="t" r="r" b="b"/>
              <a:pathLst>
                <a:path w="1480" h="1517" extrusionOk="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9"/>
            <p:cNvSpPr/>
            <p:nvPr/>
          </p:nvSpPr>
          <p:spPr>
            <a:xfrm rot="2735697">
              <a:off x="6794855" y="2941809"/>
              <a:ext cx="181461" cy="224663"/>
            </a:xfrm>
            <a:custGeom>
              <a:avLst/>
              <a:gdLst/>
              <a:ahLst/>
              <a:cxnLst/>
              <a:rect l="l" t="t" r="r" b="b"/>
              <a:pathLst>
                <a:path w="2663" h="3297" extrusionOk="0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9"/>
            <p:cNvSpPr/>
            <p:nvPr/>
          </p:nvSpPr>
          <p:spPr>
            <a:xfrm rot="2735697">
              <a:off x="7486723" y="5005266"/>
              <a:ext cx="387999" cy="400605"/>
            </a:xfrm>
            <a:custGeom>
              <a:avLst/>
              <a:gdLst/>
              <a:ahLst/>
              <a:cxnLst/>
              <a:rect l="l" t="t" r="r" b="b"/>
              <a:pathLst>
                <a:path w="5694" h="5879" extrusionOk="0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9"/>
            <p:cNvSpPr/>
            <p:nvPr/>
          </p:nvSpPr>
          <p:spPr>
            <a:xfrm rot="2735697">
              <a:off x="7044399" y="2106095"/>
              <a:ext cx="152637" cy="267388"/>
            </a:xfrm>
            <a:custGeom>
              <a:avLst/>
              <a:gdLst/>
              <a:ahLst/>
              <a:cxnLst/>
              <a:rect l="l" t="t" r="r" b="b"/>
              <a:pathLst>
                <a:path w="2240" h="3924" extrusionOk="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9"/>
            <p:cNvSpPr/>
            <p:nvPr/>
          </p:nvSpPr>
          <p:spPr>
            <a:xfrm rot="2735697">
              <a:off x="8049945" y="2166366"/>
              <a:ext cx="289670" cy="126335"/>
            </a:xfrm>
            <a:custGeom>
              <a:avLst/>
              <a:gdLst/>
              <a:ahLst/>
              <a:cxnLst/>
              <a:rect l="l" t="t" r="r" b="b"/>
              <a:pathLst>
                <a:path w="4251" h="1854" extrusionOk="0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9"/>
            <p:cNvSpPr/>
            <p:nvPr/>
          </p:nvSpPr>
          <p:spPr>
            <a:xfrm rot="2735697">
              <a:off x="7357686" y="1889394"/>
              <a:ext cx="587040" cy="593718"/>
            </a:xfrm>
            <a:custGeom>
              <a:avLst/>
              <a:gdLst/>
              <a:ahLst/>
              <a:cxnLst/>
              <a:rect l="l" t="t" r="r" b="b"/>
              <a:pathLst>
                <a:path w="8615" h="8713" extrusionOk="0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9"/>
            <p:cNvSpPr/>
            <p:nvPr/>
          </p:nvSpPr>
          <p:spPr>
            <a:xfrm rot="2735697">
              <a:off x="7617532" y="2120677"/>
              <a:ext cx="68142" cy="59897"/>
            </a:xfrm>
            <a:custGeom>
              <a:avLst/>
              <a:gdLst/>
              <a:ahLst/>
              <a:cxnLst/>
              <a:rect l="l" t="t" r="r" b="b"/>
              <a:pathLst>
                <a:path w="1000" h="879" extrusionOk="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9"/>
            <p:cNvSpPr/>
            <p:nvPr/>
          </p:nvSpPr>
          <p:spPr>
            <a:xfrm rot="2735675">
              <a:off x="7391187" y="2060161"/>
              <a:ext cx="209191" cy="299826"/>
            </a:xfrm>
            <a:custGeom>
              <a:avLst/>
              <a:gdLst/>
              <a:ahLst/>
              <a:cxnLst/>
              <a:rect l="l" t="t" r="r" b="b"/>
              <a:pathLst>
                <a:path w="3070" h="4400" extrusionOk="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9"/>
            <p:cNvSpPr/>
            <p:nvPr/>
          </p:nvSpPr>
          <p:spPr>
            <a:xfrm rot="2735675">
              <a:off x="7652144" y="2096866"/>
              <a:ext cx="294844" cy="216761"/>
            </a:xfrm>
            <a:custGeom>
              <a:avLst/>
              <a:gdLst/>
              <a:ahLst/>
              <a:cxnLst/>
              <a:rect l="l" t="t" r="r" b="b"/>
              <a:pathLst>
                <a:path w="4327" h="3181" extrusionOk="0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9"/>
            <p:cNvSpPr/>
            <p:nvPr/>
          </p:nvSpPr>
          <p:spPr>
            <a:xfrm rot="2735697">
              <a:off x="7189821" y="2686962"/>
              <a:ext cx="105824" cy="204084"/>
            </a:xfrm>
            <a:custGeom>
              <a:avLst/>
              <a:gdLst/>
              <a:ahLst/>
              <a:cxnLst/>
              <a:rect l="l" t="t" r="r" b="b"/>
              <a:pathLst>
                <a:path w="1553" h="2995" extrusionOk="0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9"/>
            <p:cNvSpPr/>
            <p:nvPr/>
          </p:nvSpPr>
          <p:spPr>
            <a:xfrm rot="2735697">
              <a:off x="7190530" y="2615673"/>
              <a:ext cx="105892" cy="204152"/>
            </a:xfrm>
            <a:custGeom>
              <a:avLst/>
              <a:gdLst/>
              <a:ahLst/>
              <a:cxnLst/>
              <a:rect l="l" t="t" r="r" b="b"/>
              <a:pathLst>
                <a:path w="1554" h="2996" extrusionOk="0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9"/>
            <p:cNvSpPr/>
            <p:nvPr/>
          </p:nvSpPr>
          <p:spPr>
            <a:xfrm rot="2735697">
              <a:off x="7187391" y="2541774"/>
              <a:ext cx="108413" cy="204084"/>
            </a:xfrm>
            <a:custGeom>
              <a:avLst/>
              <a:gdLst/>
              <a:ahLst/>
              <a:cxnLst/>
              <a:rect l="l" t="t" r="r" b="b"/>
              <a:pathLst>
                <a:path w="1591" h="2995" extrusionOk="0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9"/>
            <p:cNvSpPr/>
            <p:nvPr/>
          </p:nvSpPr>
          <p:spPr>
            <a:xfrm rot="2735697">
              <a:off x="7973128" y="2724562"/>
              <a:ext cx="201563" cy="11597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9"/>
            <p:cNvSpPr/>
            <p:nvPr/>
          </p:nvSpPr>
          <p:spPr>
            <a:xfrm rot="2735697">
              <a:off x="7973838" y="2653340"/>
              <a:ext cx="201631" cy="115909"/>
            </a:xfrm>
            <a:custGeom>
              <a:avLst/>
              <a:gdLst/>
              <a:ahLst/>
              <a:cxnLst/>
              <a:rect l="l" t="t" r="r" b="b"/>
              <a:pathLst>
                <a:path w="2959" h="1701" extrusionOk="0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9"/>
            <p:cNvSpPr/>
            <p:nvPr/>
          </p:nvSpPr>
          <p:spPr>
            <a:xfrm rot="2735697">
              <a:off x="7971087" y="2578448"/>
              <a:ext cx="201563" cy="11597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9"/>
            <p:cNvSpPr/>
            <p:nvPr/>
          </p:nvSpPr>
          <p:spPr>
            <a:xfrm rot="2735697">
              <a:off x="7067741" y="5027904"/>
              <a:ext cx="289806" cy="267115"/>
            </a:xfrm>
            <a:custGeom>
              <a:avLst/>
              <a:gdLst/>
              <a:ahLst/>
              <a:cxnLst/>
              <a:rect l="l" t="t" r="r" b="b"/>
              <a:pathLst>
                <a:path w="4253" h="3920" extrusionOk="0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9"/>
            <p:cNvSpPr/>
            <p:nvPr/>
          </p:nvSpPr>
          <p:spPr>
            <a:xfrm rot="2735697">
              <a:off x="8023120" y="5006058"/>
              <a:ext cx="257030" cy="294849"/>
            </a:xfrm>
            <a:custGeom>
              <a:avLst/>
              <a:gdLst/>
              <a:ahLst/>
              <a:cxnLst/>
              <a:rect l="l" t="t" r="r" b="b"/>
              <a:pathLst>
                <a:path w="3772" h="4327" extrusionOk="0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6" name="Google Shape;1016;p49"/>
          <p:cNvSpPr txBox="1">
            <a:spLocks noGrp="1"/>
          </p:cNvSpPr>
          <p:nvPr>
            <p:ph type="title"/>
          </p:nvPr>
        </p:nvSpPr>
        <p:spPr>
          <a:xfrm>
            <a:off x="726900" y="548675"/>
            <a:ext cx="7697100" cy="567900"/>
          </a:xfrm>
          <a:prstGeom prst="rect">
            <a:avLst/>
          </a:prstGeom>
        </p:spPr>
        <p:txBody>
          <a:bodyPr spcFirstLastPara="1" wrap="square" lIns="91425" tIns="2743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Thuật toán</a:t>
            </a:r>
            <a:endParaRPr dirty="0">
              <a:solidFill>
                <a:schemeClr val="dk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7" name="Google Shape;1017;p49"/>
          <p:cNvSpPr txBox="1">
            <a:spLocks noGrp="1"/>
          </p:cNvSpPr>
          <p:nvPr>
            <p:ph type="body" idx="1"/>
          </p:nvPr>
        </p:nvSpPr>
        <p:spPr>
          <a:xfrm>
            <a:off x="726900" y="1514400"/>
            <a:ext cx="4339500" cy="26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5100" indent="0">
              <a:buNone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khiển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gồm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bước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6510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Khởi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cảm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biến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/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hiệu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cảm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biến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siêu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âm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/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Cập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nhật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chỗ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trống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hiển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thị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LCD.</a:t>
            </a:r>
          </a:p>
          <a:p>
            <a:pPr lvl="0"/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khiển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servo motor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mở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đóng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cổng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tương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18" name="Google Shape;1018;p49"/>
          <p:cNvCxnSpPr/>
          <p:nvPr/>
        </p:nvCxnSpPr>
        <p:spPr>
          <a:xfrm>
            <a:off x="6009728" y="-25814"/>
            <a:ext cx="0" cy="519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9" name="Google Shape;1019;p49"/>
          <p:cNvGrpSpPr/>
          <p:nvPr/>
        </p:nvGrpSpPr>
        <p:grpSpPr>
          <a:xfrm>
            <a:off x="7298288" y="538427"/>
            <a:ext cx="787020" cy="750524"/>
            <a:chOff x="1523350" y="584350"/>
            <a:chExt cx="598950" cy="571175"/>
          </a:xfrm>
        </p:grpSpPr>
        <p:sp>
          <p:nvSpPr>
            <p:cNvPr id="1020" name="Google Shape;1020;p49"/>
            <p:cNvSpPr/>
            <p:nvPr/>
          </p:nvSpPr>
          <p:spPr>
            <a:xfrm>
              <a:off x="1523350" y="584350"/>
              <a:ext cx="598950" cy="571175"/>
            </a:xfrm>
            <a:custGeom>
              <a:avLst/>
              <a:gdLst/>
              <a:ahLst/>
              <a:cxnLst/>
              <a:rect l="l" t="t" r="r" b="b"/>
              <a:pathLst>
                <a:path w="23958" h="22847" extrusionOk="0">
                  <a:moveTo>
                    <a:pt x="11924" y="1"/>
                  </a:moveTo>
                  <a:cubicBezTo>
                    <a:pt x="11563" y="1"/>
                    <a:pt x="11199" y="18"/>
                    <a:pt x="10833" y="52"/>
                  </a:cubicBezTo>
                  <a:cubicBezTo>
                    <a:pt x="4585" y="680"/>
                    <a:pt x="0" y="6263"/>
                    <a:pt x="629" y="12548"/>
                  </a:cubicBezTo>
                  <a:cubicBezTo>
                    <a:pt x="1184" y="18446"/>
                    <a:pt x="6135" y="22847"/>
                    <a:pt x="11936" y="22847"/>
                  </a:cubicBezTo>
                  <a:cubicBezTo>
                    <a:pt x="12317" y="22847"/>
                    <a:pt x="12701" y="22828"/>
                    <a:pt x="13088" y="22789"/>
                  </a:cubicBezTo>
                  <a:cubicBezTo>
                    <a:pt x="19373" y="22160"/>
                    <a:pt x="23957" y="16578"/>
                    <a:pt x="23329" y="10293"/>
                  </a:cubicBezTo>
                  <a:cubicBezTo>
                    <a:pt x="22737" y="4409"/>
                    <a:pt x="17752" y="1"/>
                    <a:pt x="11924" y="1"/>
                  </a:cubicBez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1" name="Google Shape;1021;p49"/>
            <p:cNvGrpSpPr/>
            <p:nvPr/>
          </p:nvGrpSpPr>
          <p:grpSpPr>
            <a:xfrm>
              <a:off x="1555700" y="627250"/>
              <a:ext cx="534250" cy="485225"/>
              <a:chOff x="1555700" y="627250"/>
              <a:chExt cx="534250" cy="485225"/>
            </a:xfrm>
          </p:grpSpPr>
          <p:sp>
            <p:nvSpPr>
              <p:cNvPr id="1022" name="Google Shape;1022;p49"/>
              <p:cNvSpPr/>
              <p:nvPr/>
            </p:nvSpPr>
            <p:spPr>
              <a:xfrm>
                <a:off x="1555700" y="627250"/>
                <a:ext cx="534250" cy="485225"/>
              </a:xfrm>
              <a:custGeom>
                <a:avLst/>
                <a:gdLst/>
                <a:ahLst/>
                <a:cxnLst/>
                <a:rect l="l" t="t" r="r" b="b"/>
                <a:pathLst>
                  <a:path w="21370" h="19409" extrusionOk="0">
                    <a:moveTo>
                      <a:pt x="10670" y="0"/>
                    </a:moveTo>
                    <a:cubicBezTo>
                      <a:pt x="9932" y="0"/>
                      <a:pt x="9181" y="84"/>
                      <a:pt x="8430" y="258"/>
                    </a:cubicBezTo>
                    <a:cubicBezTo>
                      <a:pt x="3217" y="1478"/>
                      <a:pt x="0" y="6728"/>
                      <a:pt x="1220" y="11941"/>
                    </a:cubicBezTo>
                    <a:cubicBezTo>
                      <a:pt x="2298" y="16408"/>
                      <a:pt x="6279" y="19409"/>
                      <a:pt x="10676" y="19409"/>
                    </a:cubicBezTo>
                    <a:cubicBezTo>
                      <a:pt x="11411" y="19409"/>
                      <a:pt x="12157" y="19325"/>
                      <a:pt x="12903" y="19151"/>
                    </a:cubicBezTo>
                    <a:cubicBezTo>
                      <a:pt x="18116" y="17930"/>
                      <a:pt x="21370" y="12681"/>
                      <a:pt x="20113" y="7468"/>
                    </a:cubicBezTo>
                    <a:cubicBezTo>
                      <a:pt x="19067" y="3001"/>
                      <a:pt x="15090" y="0"/>
                      <a:pt x="106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9"/>
              <p:cNvSpPr/>
              <p:nvPr/>
            </p:nvSpPr>
            <p:spPr>
              <a:xfrm>
                <a:off x="1722075" y="696550"/>
                <a:ext cx="247725" cy="345700"/>
              </a:xfrm>
              <a:custGeom>
                <a:avLst/>
                <a:gdLst/>
                <a:ahLst/>
                <a:cxnLst/>
                <a:rect l="l" t="t" r="r" b="b"/>
                <a:pathLst>
                  <a:path w="9909" h="13828" extrusionOk="0">
                    <a:moveTo>
                      <a:pt x="4437" y="2330"/>
                    </a:moveTo>
                    <a:cubicBezTo>
                      <a:pt x="5989" y="2330"/>
                      <a:pt x="6840" y="3069"/>
                      <a:pt x="6840" y="4363"/>
                    </a:cubicBezTo>
                    <a:cubicBezTo>
                      <a:pt x="6803" y="5805"/>
                      <a:pt x="5768" y="6618"/>
                      <a:pt x="4178" y="6618"/>
                    </a:cubicBezTo>
                    <a:cubicBezTo>
                      <a:pt x="3697" y="6618"/>
                      <a:pt x="3364" y="6618"/>
                      <a:pt x="3143" y="6544"/>
                    </a:cubicBezTo>
                    <a:lnTo>
                      <a:pt x="3143" y="2478"/>
                    </a:lnTo>
                    <a:cubicBezTo>
                      <a:pt x="3364" y="2404"/>
                      <a:pt x="3808" y="2330"/>
                      <a:pt x="4437" y="2330"/>
                    </a:cubicBezTo>
                    <a:close/>
                    <a:moveTo>
                      <a:pt x="4215" y="0"/>
                    </a:moveTo>
                    <a:cubicBezTo>
                      <a:pt x="2329" y="0"/>
                      <a:pt x="961" y="148"/>
                      <a:pt x="0" y="296"/>
                    </a:cubicBezTo>
                    <a:lnTo>
                      <a:pt x="0" y="13828"/>
                    </a:lnTo>
                    <a:lnTo>
                      <a:pt x="3106" y="13828"/>
                    </a:lnTo>
                    <a:lnTo>
                      <a:pt x="3106" y="8947"/>
                    </a:lnTo>
                    <a:cubicBezTo>
                      <a:pt x="3364" y="8984"/>
                      <a:pt x="3734" y="8984"/>
                      <a:pt x="4178" y="8984"/>
                    </a:cubicBezTo>
                    <a:cubicBezTo>
                      <a:pt x="6026" y="8984"/>
                      <a:pt x="7579" y="8504"/>
                      <a:pt x="8651" y="7543"/>
                    </a:cubicBezTo>
                    <a:cubicBezTo>
                      <a:pt x="9465" y="6766"/>
                      <a:pt x="9908" y="5657"/>
                      <a:pt x="9908" y="4252"/>
                    </a:cubicBezTo>
                    <a:cubicBezTo>
                      <a:pt x="9908" y="2958"/>
                      <a:pt x="9280" y="1812"/>
                      <a:pt x="8429" y="1110"/>
                    </a:cubicBezTo>
                    <a:cubicBezTo>
                      <a:pt x="7505" y="370"/>
                      <a:pt x="6137" y="0"/>
                      <a:pt x="4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8460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7"/>
          <p:cNvSpPr txBox="1">
            <a:spLocks noGrp="1"/>
          </p:cNvSpPr>
          <p:nvPr>
            <p:ph type="title"/>
          </p:nvPr>
        </p:nvSpPr>
        <p:spPr>
          <a:xfrm>
            <a:off x="720200" y="1893521"/>
            <a:ext cx="4844172" cy="8064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Đánh giá tính năng</a:t>
            </a:r>
            <a:endParaRPr dirty="0">
              <a:solidFill>
                <a:schemeClr val="dk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2" name="Google Shape;822;p47"/>
          <p:cNvSpPr txBox="1">
            <a:spLocks noGrp="1"/>
          </p:cNvSpPr>
          <p:nvPr>
            <p:ph type="title" idx="2"/>
          </p:nvPr>
        </p:nvSpPr>
        <p:spPr>
          <a:xfrm>
            <a:off x="5493750" y="1866125"/>
            <a:ext cx="1471500" cy="14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823" name="Google Shape;823;p47"/>
          <p:cNvSpPr txBox="1">
            <a:spLocks noGrp="1"/>
          </p:cNvSpPr>
          <p:nvPr>
            <p:ph type="subTitle" idx="1"/>
          </p:nvPr>
        </p:nvSpPr>
        <p:spPr>
          <a:xfrm>
            <a:off x="720200" y="2851893"/>
            <a:ext cx="4423200" cy="5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Kiểm thử, đánh giá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24" name="Google Shape;824;p47"/>
          <p:cNvGrpSpPr/>
          <p:nvPr/>
        </p:nvGrpSpPr>
        <p:grpSpPr>
          <a:xfrm rot="-5400694">
            <a:off x="8030479" y="3298183"/>
            <a:ext cx="1305274" cy="680782"/>
            <a:chOff x="7361475" y="5882971"/>
            <a:chExt cx="2633725" cy="1373929"/>
          </a:xfrm>
        </p:grpSpPr>
        <p:sp>
          <p:nvSpPr>
            <p:cNvPr id="825" name="Google Shape;825;p47"/>
            <p:cNvSpPr/>
            <p:nvPr/>
          </p:nvSpPr>
          <p:spPr>
            <a:xfrm>
              <a:off x="7442525" y="5882971"/>
              <a:ext cx="2552675" cy="1291900"/>
            </a:xfrm>
            <a:custGeom>
              <a:avLst/>
              <a:gdLst/>
              <a:ahLst/>
              <a:cxnLst/>
              <a:rect l="l" t="t" r="r" b="b"/>
              <a:pathLst>
                <a:path w="102107" h="51676" extrusionOk="0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7"/>
            <p:cNvSpPr/>
            <p:nvPr/>
          </p:nvSpPr>
          <p:spPr>
            <a:xfrm>
              <a:off x="7574125" y="602140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7"/>
            <p:cNvSpPr/>
            <p:nvPr/>
          </p:nvSpPr>
          <p:spPr>
            <a:xfrm>
              <a:off x="7361475" y="602475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7"/>
            <p:cNvSpPr/>
            <p:nvPr/>
          </p:nvSpPr>
          <p:spPr>
            <a:xfrm>
              <a:off x="7407125" y="5988825"/>
              <a:ext cx="2463450" cy="1218525"/>
            </a:xfrm>
            <a:custGeom>
              <a:avLst/>
              <a:gdLst/>
              <a:ahLst/>
              <a:cxnLst/>
              <a:rect l="l" t="t" r="r" b="b"/>
              <a:pathLst>
                <a:path w="98538" h="48741" extrusionOk="0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7"/>
            <p:cNvSpPr/>
            <p:nvPr/>
          </p:nvSpPr>
          <p:spPr>
            <a:xfrm>
              <a:off x="7464675" y="6968075"/>
              <a:ext cx="139275" cy="135800"/>
            </a:xfrm>
            <a:custGeom>
              <a:avLst/>
              <a:gdLst/>
              <a:ahLst/>
              <a:cxnLst/>
              <a:rect l="l" t="t" r="r" b="b"/>
              <a:pathLst>
                <a:path w="5571" h="5432" extrusionOk="0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7462175" y="6095650"/>
              <a:ext cx="141775" cy="137800"/>
            </a:xfrm>
            <a:custGeom>
              <a:avLst/>
              <a:gdLst/>
              <a:ahLst/>
              <a:cxnLst/>
              <a:rect l="l" t="t" r="r" b="b"/>
              <a:pathLst>
                <a:path w="5671" h="5512" extrusionOk="0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7"/>
            <p:cNvSpPr/>
            <p:nvPr/>
          </p:nvSpPr>
          <p:spPr>
            <a:xfrm>
              <a:off x="7543050" y="6871200"/>
              <a:ext cx="663850" cy="275075"/>
            </a:xfrm>
            <a:custGeom>
              <a:avLst/>
              <a:gdLst/>
              <a:ahLst/>
              <a:cxnLst/>
              <a:rect l="l" t="t" r="r" b="b"/>
              <a:pathLst>
                <a:path w="26554" h="11003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7"/>
            <p:cNvSpPr/>
            <p:nvPr/>
          </p:nvSpPr>
          <p:spPr>
            <a:xfrm>
              <a:off x="7543050" y="6063525"/>
              <a:ext cx="663850" cy="274825"/>
            </a:xfrm>
            <a:custGeom>
              <a:avLst/>
              <a:gdLst/>
              <a:ahLst/>
              <a:cxnLst/>
              <a:rect l="l" t="t" r="r" b="b"/>
              <a:pathLst>
                <a:path w="26554" h="10993" extrusionOk="0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7"/>
            <p:cNvSpPr/>
            <p:nvPr/>
          </p:nvSpPr>
          <p:spPr>
            <a:xfrm>
              <a:off x="7407950" y="6455075"/>
              <a:ext cx="2463450" cy="287725"/>
            </a:xfrm>
            <a:custGeom>
              <a:avLst/>
              <a:gdLst/>
              <a:ahLst/>
              <a:cxnLst/>
              <a:rect l="l" t="t" r="r" b="b"/>
              <a:pathLst>
                <a:path w="98538" h="11509" extrusionOk="0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7"/>
            <p:cNvSpPr/>
            <p:nvPr/>
          </p:nvSpPr>
          <p:spPr>
            <a:xfrm>
              <a:off x="8594650" y="6559300"/>
              <a:ext cx="45050" cy="76750"/>
            </a:xfrm>
            <a:custGeom>
              <a:avLst/>
              <a:gdLst/>
              <a:ahLst/>
              <a:cxnLst/>
              <a:rect l="l" t="t" r="r" b="b"/>
              <a:pathLst>
                <a:path w="1802" h="3070" extrusionOk="0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7"/>
            <p:cNvSpPr/>
            <p:nvPr/>
          </p:nvSpPr>
          <p:spPr>
            <a:xfrm>
              <a:off x="9371875" y="6847850"/>
              <a:ext cx="237675" cy="162625"/>
            </a:xfrm>
            <a:custGeom>
              <a:avLst/>
              <a:gdLst/>
              <a:ahLst/>
              <a:cxnLst/>
              <a:rect l="l" t="t" r="r" b="b"/>
              <a:pathLst>
                <a:path w="9507" h="6505" extrusionOk="0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7"/>
            <p:cNvSpPr/>
            <p:nvPr/>
          </p:nvSpPr>
          <p:spPr>
            <a:xfrm>
              <a:off x="9371875" y="6174025"/>
              <a:ext cx="237675" cy="163475"/>
            </a:xfrm>
            <a:custGeom>
              <a:avLst/>
              <a:gdLst/>
              <a:ahLst/>
              <a:cxnLst/>
              <a:rect l="l" t="t" r="r" b="b"/>
              <a:pathLst>
                <a:path w="9507" h="6539" extrusionOk="0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7"/>
            <p:cNvSpPr/>
            <p:nvPr/>
          </p:nvSpPr>
          <p:spPr>
            <a:xfrm>
              <a:off x="8903875" y="5962675"/>
              <a:ext cx="145275" cy="144675"/>
            </a:xfrm>
            <a:custGeom>
              <a:avLst/>
              <a:gdLst/>
              <a:ahLst/>
              <a:cxnLst/>
              <a:rect l="l" t="t" r="r" b="b"/>
              <a:pathLst>
                <a:path w="5811" h="5787" extrusionOk="0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7"/>
            <p:cNvSpPr/>
            <p:nvPr/>
          </p:nvSpPr>
          <p:spPr>
            <a:xfrm>
              <a:off x="8903900" y="7113025"/>
              <a:ext cx="145250" cy="143875"/>
            </a:xfrm>
            <a:custGeom>
              <a:avLst/>
              <a:gdLst/>
              <a:ahLst/>
              <a:cxnLst/>
              <a:rect l="l" t="t" r="r" b="b"/>
              <a:pathLst>
                <a:path w="5810" h="5755" extrusionOk="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7"/>
            <p:cNvSpPr/>
            <p:nvPr/>
          </p:nvSpPr>
          <p:spPr>
            <a:xfrm>
              <a:off x="9573675" y="7002125"/>
              <a:ext cx="201825" cy="162625"/>
            </a:xfrm>
            <a:custGeom>
              <a:avLst/>
              <a:gdLst/>
              <a:ahLst/>
              <a:cxnLst/>
              <a:rect l="l" t="t" r="r" b="b"/>
              <a:pathLst>
                <a:path w="8073" h="6505" extrusionOk="0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7"/>
            <p:cNvSpPr/>
            <p:nvPr/>
          </p:nvSpPr>
          <p:spPr>
            <a:xfrm>
              <a:off x="9574500" y="6032250"/>
              <a:ext cx="201000" cy="160975"/>
            </a:xfrm>
            <a:custGeom>
              <a:avLst/>
              <a:gdLst/>
              <a:ahLst/>
              <a:cxnLst/>
              <a:rect l="l" t="t" r="r" b="b"/>
              <a:pathLst>
                <a:path w="8040" h="6439" extrusionOk="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7"/>
            <p:cNvSpPr/>
            <p:nvPr/>
          </p:nvSpPr>
          <p:spPr>
            <a:xfrm>
              <a:off x="8694725" y="6146500"/>
              <a:ext cx="522050" cy="924025"/>
            </a:xfrm>
            <a:custGeom>
              <a:avLst/>
              <a:gdLst/>
              <a:ahLst/>
              <a:cxnLst/>
              <a:rect l="l" t="t" r="r" b="b"/>
              <a:pathLst>
                <a:path w="20882" h="36961" extrusionOk="0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7"/>
            <p:cNvSpPr/>
            <p:nvPr/>
          </p:nvSpPr>
          <p:spPr>
            <a:xfrm>
              <a:off x="8694725" y="6265750"/>
              <a:ext cx="490375" cy="804775"/>
            </a:xfrm>
            <a:custGeom>
              <a:avLst/>
              <a:gdLst/>
              <a:ahLst/>
              <a:cxnLst/>
              <a:rect l="l" t="t" r="r" b="b"/>
              <a:pathLst>
                <a:path w="19615" h="32191" extrusionOk="0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7"/>
            <p:cNvSpPr/>
            <p:nvPr/>
          </p:nvSpPr>
          <p:spPr>
            <a:xfrm>
              <a:off x="7869950" y="6989600"/>
              <a:ext cx="1234250" cy="105950"/>
            </a:xfrm>
            <a:custGeom>
              <a:avLst/>
              <a:gdLst/>
              <a:ahLst/>
              <a:cxnLst/>
              <a:rect l="l" t="t" r="r" b="b"/>
              <a:pathLst>
                <a:path w="49370" h="4238" extrusionOk="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7"/>
            <p:cNvSpPr/>
            <p:nvPr/>
          </p:nvSpPr>
          <p:spPr>
            <a:xfrm>
              <a:off x="7869950" y="6989600"/>
              <a:ext cx="527900" cy="105950"/>
            </a:xfrm>
            <a:custGeom>
              <a:avLst/>
              <a:gdLst/>
              <a:ahLst/>
              <a:cxnLst/>
              <a:rect l="l" t="t" r="r" b="b"/>
              <a:pathLst>
                <a:path w="21116" h="4238" extrusionOk="0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7"/>
            <p:cNvSpPr/>
            <p:nvPr/>
          </p:nvSpPr>
          <p:spPr>
            <a:xfrm>
              <a:off x="7543900" y="6253250"/>
              <a:ext cx="538725" cy="708875"/>
            </a:xfrm>
            <a:custGeom>
              <a:avLst/>
              <a:gdLst/>
              <a:ahLst/>
              <a:cxnLst/>
              <a:rect l="l" t="t" r="r" b="b"/>
              <a:pathLst>
                <a:path w="21549" h="28355" extrusionOk="0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7"/>
            <p:cNvSpPr/>
            <p:nvPr/>
          </p:nvSpPr>
          <p:spPr>
            <a:xfrm>
              <a:off x="7543900" y="6295775"/>
              <a:ext cx="538725" cy="666350"/>
            </a:xfrm>
            <a:custGeom>
              <a:avLst/>
              <a:gdLst/>
              <a:ahLst/>
              <a:cxnLst/>
              <a:rect l="l" t="t" r="r" b="b"/>
              <a:pathLst>
                <a:path w="21549" h="26654" extrusionOk="0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7"/>
            <p:cNvSpPr/>
            <p:nvPr/>
          </p:nvSpPr>
          <p:spPr>
            <a:xfrm>
              <a:off x="7869950" y="6120650"/>
              <a:ext cx="1234250" cy="105100"/>
            </a:xfrm>
            <a:custGeom>
              <a:avLst/>
              <a:gdLst/>
              <a:ahLst/>
              <a:cxnLst/>
              <a:rect l="l" t="t" r="r" b="b"/>
              <a:pathLst>
                <a:path w="49370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7"/>
            <p:cNvSpPr/>
            <p:nvPr/>
          </p:nvSpPr>
          <p:spPr>
            <a:xfrm>
              <a:off x="7869950" y="6120650"/>
              <a:ext cx="632150" cy="105100"/>
            </a:xfrm>
            <a:custGeom>
              <a:avLst/>
              <a:gdLst/>
              <a:ahLst/>
              <a:cxnLst/>
              <a:rect l="l" t="t" r="r" b="b"/>
              <a:pathLst>
                <a:path w="25286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47"/>
          <p:cNvGrpSpPr/>
          <p:nvPr/>
        </p:nvGrpSpPr>
        <p:grpSpPr>
          <a:xfrm rot="10800000">
            <a:off x="8261184" y="896858"/>
            <a:ext cx="843875" cy="1365276"/>
            <a:chOff x="4495050" y="5696175"/>
            <a:chExt cx="1966617" cy="3181720"/>
          </a:xfrm>
        </p:grpSpPr>
        <p:sp>
          <p:nvSpPr>
            <p:cNvPr id="850" name="Google Shape;850;p47"/>
            <p:cNvSpPr/>
            <p:nvPr/>
          </p:nvSpPr>
          <p:spPr>
            <a:xfrm>
              <a:off x="4575292" y="5724770"/>
              <a:ext cx="1886375" cy="3153125"/>
            </a:xfrm>
            <a:custGeom>
              <a:avLst/>
              <a:gdLst/>
              <a:ahLst/>
              <a:cxnLst/>
              <a:rect l="l" t="t" r="r" b="b"/>
              <a:pathLst>
                <a:path w="75455" h="126125" extrusionOk="0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7"/>
            <p:cNvSpPr/>
            <p:nvPr/>
          </p:nvSpPr>
          <p:spPr>
            <a:xfrm>
              <a:off x="6097850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7"/>
            <p:cNvSpPr/>
            <p:nvPr/>
          </p:nvSpPr>
          <p:spPr>
            <a:xfrm>
              <a:off x="5827675" y="8477350"/>
              <a:ext cx="289400" cy="276150"/>
            </a:xfrm>
            <a:custGeom>
              <a:avLst/>
              <a:gdLst/>
              <a:ahLst/>
              <a:cxnLst/>
              <a:rect l="l" t="t" r="r" b="b"/>
              <a:pathLst>
                <a:path w="11576" h="11046" extrusionOk="0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5777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7"/>
            <p:cNvSpPr/>
            <p:nvPr/>
          </p:nvSpPr>
          <p:spPr>
            <a:xfrm>
              <a:off x="5864350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7"/>
            <p:cNvSpPr/>
            <p:nvPr/>
          </p:nvSpPr>
          <p:spPr>
            <a:xfrm>
              <a:off x="4720200" y="8477350"/>
              <a:ext cx="288575" cy="276150"/>
            </a:xfrm>
            <a:custGeom>
              <a:avLst/>
              <a:gdLst/>
              <a:ahLst/>
              <a:cxnLst/>
              <a:rect l="l" t="t" r="r" b="b"/>
              <a:pathLst>
                <a:path w="11543" h="11046" extrusionOk="0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7"/>
            <p:cNvSpPr/>
            <p:nvPr/>
          </p:nvSpPr>
          <p:spPr>
            <a:xfrm>
              <a:off x="4843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7"/>
            <p:cNvSpPr/>
            <p:nvPr/>
          </p:nvSpPr>
          <p:spPr>
            <a:xfrm>
              <a:off x="4756075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7"/>
            <p:cNvSpPr/>
            <p:nvPr/>
          </p:nvSpPr>
          <p:spPr>
            <a:xfrm>
              <a:off x="4685175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4713525" y="6849500"/>
              <a:ext cx="1416050" cy="1918075"/>
            </a:xfrm>
            <a:custGeom>
              <a:avLst/>
              <a:gdLst/>
              <a:ahLst/>
              <a:cxnLst/>
              <a:rect l="l" t="t" r="r" b="b"/>
              <a:pathLst>
                <a:path w="56642" h="76723" extrusionOk="0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7"/>
            <p:cNvSpPr/>
            <p:nvPr/>
          </p:nvSpPr>
          <p:spPr>
            <a:xfrm>
              <a:off x="4711875" y="5732875"/>
              <a:ext cx="1416025" cy="1798825"/>
            </a:xfrm>
            <a:custGeom>
              <a:avLst/>
              <a:gdLst/>
              <a:ahLst/>
              <a:cxnLst/>
              <a:rect l="l" t="t" r="r" b="b"/>
              <a:pathLst>
                <a:path w="56641" h="71953" extrusionOk="0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7"/>
            <p:cNvSpPr/>
            <p:nvPr/>
          </p:nvSpPr>
          <p:spPr>
            <a:xfrm>
              <a:off x="4738550" y="5834625"/>
              <a:ext cx="73425" cy="148450"/>
            </a:xfrm>
            <a:custGeom>
              <a:avLst/>
              <a:gdLst/>
              <a:ahLst/>
              <a:cxnLst/>
              <a:rect l="l" t="t" r="r" b="b"/>
              <a:pathLst>
                <a:path w="2937" h="5938" extrusionOk="0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4809450" y="5733725"/>
              <a:ext cx="196825" cy="112600"/>
            </a:xfrm>
            <a:custGeom>
              <a:avLst/>
              <a:gdLst/>
              <a:ahLst/>
              <a:cxnLst/>
              <a:rect l="l" t="t" r="r" b="b"/>
              <a:pathLst>
                <a:path w="7873" h="4504" extrusionOk="0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7"/>
            <p:cNvSpPr/>
            <p:nvPr/>
          </p:nvSpPr>
          <p:spPr>
            <a:xfrm>
              <a:off x="6026975" y="5834625"/>
              <a:ext cx="73400" cy="148450"/>
            </a:xfrm>
            <a:custGeom>
              <a:avLst/>
              <a:gdLst/>
              <a:ahLst/>
              <a:cxnLst/>
              <a:rect l="l" t="t" r="r" b="b"/>
              <a:pathLst>
                <a:path w="2936" h="5938" extrusionOk="0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7"/>
            <p:cNvSpPr/>
            <p:nvPr/>
          </p:nvSpPr>
          <p:spPr>
            <a:xfrm>
              <a:off x="5831825" y="5733725"/>
              <a:ext cx="197675" cy="112600"/>
            </a:xfrm>
            <a:custGeom>
              <a:avLst/>
              <a:gdLst/>
              <a:ahLst/>
              <a:cxnLst/>
              <a:rect l="l" t="t" r="r" b="b"/>
              <a:pathLst>
                <a:path w="7907" h="4504" extrusionOk="0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7"/>
            <p:cNvSpPr/>
            <p:nvPr/>
          </p:nvSpPr>
          <p:spPr>
            <a:xfrm>
              <a:off x="4856150" y="8025350"/>
              <a:ext cx="1129975" cy="743050"/>
            </a:xfrm>
            <a:custGeom>
              <a:avLst/>
              <a:gdLst/>
              <a:ahLst/>
              <a:cxnLst/>
              <a:rect l="l" t="t" r="r" b="b"/>
              <a:pathLst>
                <a:path w="45199" h="29722" extrusionOk="0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7"/>
            <p:cNvSpPr/>
            <p:nvPr/>
          </p:nvSpPr>
          <p:spPr>
            <a:xfrm>
              <a:off x="5020425" y="8025350"/>
              <a:ext cx="802250" cy="743050"/>
            </a:xfrm>
            <a:custGeom>
              <a:avLst/>
              <a:gdLst/>
              <a:ahLst/>
              <a:cxnLst/>
              <a:rect l="l" t="t" r="r" b="b"/>
              <a:pathLst>
                <a:path w="32090" h="29722" extrusionOk="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7"/>
            <p:cNvSpPr/>
            <p:nvPr/>
          </p:nvSpPr>
          <p:spPr>
            <a:xfrm>
              <a:off x="4834450" y="5869650"/>
              <a:ext cx="1168375" cy="2215575"/>
            </a:xfrm>
            <a:custGeom>
              <a:avLst/>
              <a:gdLst/>
              <a:ahLst/>
              <a:cxnLst/>
              <a:rect l="l" t="t" r="r" b="b"/>
              <a:pathLst>
                <a:path w="46735" h="88623" extrusionOk="0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7"/>
            <p:cNvSpPr/>
            <p:nvPr/>
          </p:nvSpPr>
          <p:spPr>
            <a:xfrm>
              <a:off x="4881150" y="5905500"/>
              <a:ext cx="81750" cy="222675"/>
            </a:xfrm>
            <a:custGeom>
              <a:avLst/>
              <a:gdLst/>
              <a:ahLst/>
              <a:cxnLst/>
              <a:rect l="l" t="t" r="r" b="b"/>
              <a:pathLst>
                <a:path w="3270" h="8907" extrusionOk="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7"/>
            <p:cNvSpPr/>
            <p:nvPr/>
          </p:nvSpPr>
          <p:spPr>
            <a:xfrm>
              <a:off x="4807775" y="6153175"/>
              <a:ext cx="1222550" cy="1955600"/>
            </a:xfrm>
            <a:custGeom>
              <a:avLst/>
              <a:gdLst/>
              <a:ahLst/>
              <a:cxnLst/>
              <a:rect l="l" t="t" r="r" b="b"/>
              <a:pathLst>
                <a:path w="48902" h="78224" extrusionOk="0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5228900" y="63041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7"/>
            <p:cNvSpPr/>
            <p:nvPr/>
          </p:nvSpPr>
          <p:spPr>
            <a:xfrm>
              <a:off x="5577475" y="6153175"/>
              <a:ext cx="340275" cy="272725"/>
            </a:xfrm>
            <a:custGeom>
              <a:avLst/>
              <a:gdLst/>
              <a:ahLst/>
              <a:cxnLst/>
              <a:rect l="l" t="t" r="r" b="b"/>
              <a:pathLst>
                <a:path w="13611" h="10909" extrusionOk="0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7"/>
            <p:cNvSpPr/>
            <p:nvPr/>
          </p:nvSpPr>
          <p:spPr>
            <a:xfrm>
              <a:off x="5400700" y="6153175"/>
              <a:ext cx="335250" cy="251875"/>
            </a:xfrm>
            <a:custGeom>
              <a:avLst/>
              <a:gdLst/>
              <a:ahLst/>
              <a:cxnLst/>
              <a:rect l="l" t="t" r="r" b="b"/>
              <a:pathLst>
                <a:path w="13410" h="10075" extrusionOk="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7"/>
            <p:cNvSpPr/>
            <p:nvPr/>
          </p:nvSpPr>
          <p:spPr>
            <a:xfrm>
              <a:off x="4922850" y="6391675"/>
              <a:ext cx="994075" cy="1417725"/>
            </a:xfrm>
            <a:custGeom>
              <a:avLst/>
              <a:gdLst/>
              <a:ahLst/>
              <a:cxnLst/>
              <a:rect l="l" t="t" r="r" b="b"/>
              <a:pathLst>
                <a:path w="39763" h="56709" extrusionOk="0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5032925" y="7077175"/>
              <a:ext cx="773075" cy="494550"/>
            </a:xfrm>
            <a:custGeom>
              <a:avLst/>
              <a:gdLst/>
              <a:ahLst/>
              <a:cxnLst/>
              <a:rect l="l" t="t" r="r" b="b"/>
              <a:pathLst>
                <a:path w="30923" h="19782" extrusionOk="0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7"/>
            <p:cNvSpPr/>
            <p:nvPr/>
          </p:nvSpPr>
          <p:spPr>
            <a:xfrm>
              <a:off x="4866150" y="7713650"/>
              <a:ext cx="1105800" cy="434725"/>
            </a:xfrm>
            <a:custGeom>
              <a:avLst/>
              <a:gdLst/>
              <a:ahLst/>
              <a:cxnLst/>
              <a:rect l="l" t="t" r="r" b="b"/>
              <a:pathLst>
                <a:path w="44232" h="17389" extrusionOk="0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7"/>
            <p:cNvSpPr/>
            <p:nvPr/>
          </p:nvSpPr>
          <p:spPr>
            <a:xfrm>
              <a:off x="5228900" y="77418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4972900" y="6153175"/>
              <a:ext cx="537075" cy="243525"/>
            </a:xfrm>
            <a:custGeom>
              <a:avLst/>
              <a:gdLst/>
              <a:ahLst/>
              <a:cxnLst/>
              <a:rect l="l" t="t" r="r" b="b"/>
              <a:pathLst>
                <a:path w="21483" h="9741" extrusionOk="0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7"/>
            <p:cNvSpPr/>
            <p:nvPr/>
          </p:nvSpPr>
          <p:spPr>
            <a:xfrm>
              <a:off x="5863525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7"/>
            <p:cNvSpPr/>
            <p:nvPr/>
          </p:nvSpPr>
          <p:spPr>
            <a:xfrm>
              <a:off x="5863525" y="6131925"/>
              <a:ext cx="192650" cy="349025"/>
            </a:xfrm>
            <a:custGeom>
              <a:avLst/>
              <a:gdLst/>
              <a:ahLst/>
              <a:cxnLst/>
              <a:rect l="l" t="t" r="r" b="b"/>
              <a:pathLst>
                <a:path w="7706" h="13961" extrusionOk="0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7"/>
            <p:cNvSpPr/>
            <p:nvPr/>
          </p:nvSpPr>
          <p:spPr>
            <a:xfrm>
              <a:off x="5866850" y="7027150"/>
              <a:ext cx="231875" cy="44200"/>
            </a:xfrm>
            <a:custGeom>
              <a:avLst/>
              <a:gdLst/>
              <a:ahLst/>
              <a:cxnLst/>
              <a:rect l="l" t="t" r="r" b="b"/>
              <a:pathLst>
                <a:path w="9275" h="1768" extrusionOk="0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4785250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4784425" y="6132050"/>
              <a:ext cx="192650" cy="348900"/>
            </a:xfrm>
            <a:custGeom>
              <a:avLst/>
              <a:gdLst/>
              <a:ahLst/>
              <a:cxnLst/>
              <a:rect l="l" t="t" r="r" b="b"/>
              <a:pathLst>
                <a:path w="7706" h="13956" extrusionOk="0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7"/>
            <p:cNvSpPr/>
            <p:nvPr/>
          </p:nvSpPr>
          <p:spPr>
            <a:xfrm>
              <a:off x="4741900" y="7027150"/>
              <a:ext cx="233525" cy="44200"/>
            </a:xfrm>
            <a:custGeom>
              <a:avLst/>
              <a:gdLst/>
              <a:ahLst/>
              <a:cxnLst/>
              <a:rect l="l" t="t" r="r" b="b"/>
              <a:pathLst>
                <a:path w="9341" h="1768" extrusionOk="0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7"/>
            <p:cNvSpPr/>
            <p:nvPr/>
          </p:nvSpPr>
          <p:spPr>
            <a:xfrm>
              <a:off x="5866850" y="6426700"/>
              <a:ext cx="231875" cy="44225"/>
            </a:xfrm>
            <a:custGeom>
              <a:avLst/>
              <a:gdLst/>
              <a:ahLst/>
              <a:cxnLst/>
              <a:rect l="l" t="t" r="r" b="b"/>
              <a:pathLst>
                <a:path w="9275" h="1769" extrusionOk="0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4741900" y="6426700"/>
              <a:ext cx="233525" cy="44225"/>
            </a:xfrm>
            <a:custGeom>
              <a:avLst/>
              <a:gdLst/>
              <a:ahLst/>
              <a:cxnLst/>
              <a:rect l="l" t="t" r="r" b="b"/>
              <a:pathLst>
                <a:path w="9341" h="1769" extrusionOk="0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4917025" y="7854400"/>
              <a:ext cx="559575" cy="293925"/>
            </a:xfrm>
            <a:custGeom>
              <a:avLst/>
              <a:gdLst/>
              <a:ahLst/>
              <a:cxnLst/>
              <a:rect l="l" t="t" r="r" b="b"/>
              <a:pathLst>
                <a:path w="22383" h="11757" extrusionOk="0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5393200" y="7715125"/>
              <a:ext cx="462850" cy="412825"/>
            </a:xfrm>
            <a:custGeom>
              <a:avLst/>
              <a:gdLst/>
              <a:ahLst/>
              <a:cxnLst/>
              <a:rect l="l" t="t" r="r" b="b"/>
              <a:pathLst>
                <a:path w="18514" h="16513" extrusionOk="0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7"/>
            <p:cNvSpPr/>
            <p:nvPr/>
          </p:nvSpPr>
          <p:spPr>
            <a:xfrm>
              <a:off x="4907850" y="7712225"/>
              <a:ext cx="740550" cy="434900"/>
            </a:xfrm>
            <a:custGeom>
              <a:avLst/>
              <a:gdLst/>
              <a:ahLst/>
              <a:cxnLst/>
              <a:rect l="l" t="t" r="r" b="b"/>
              <a:pathLst>
                <a:path w="29622" h="17396" extrusionOk="0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5575825" y="7716800"/>
              <a:ext cx="396975" cy="392800"/>
            </a:xfrm>
            <a:custGeom>
              <a:avLst/>
              <a:gdLst/>
              <a:ahLst/>
              <a:cxnLst/>
              <a:rect l="l" t="t" r="r" b="b"/>
              <a:pathLst>
                <a:path w="15879" h="15712" extrusionOk="0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6056175" y="7333200"/>
              <a:ext cx="20850" cy="110925"/>
            </a:xfrm>
            <a:custGeom>
              <a:avLst/>
              <a:gdLst/>
              <a:ahLst/>
              <a:cxnLst/>
              <a:rect l="l" t="t" r="r" b="b"/>
              <a:pathLst>
                <a:path w="834" h="4437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6056175" y="6483425"/>
              <a:ext cx="20850" cy="111775"/>
            </a:xfrm>
            <a:custGeom>
              <a:avLst/>
              <a:gdLst/>
              <a:ahLst/>
              <a:cxnLst/>
              <a:rect l="l" t="t" r="r" b="b"/>
              <a:pathLst>
                <a:path w="834" h="4471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7"/>
            <p:cNvSpPr/>
            <p:nvPr/>
          </p:nvSpPr>
          <p:spPr>
            <a:xfrm>
              <a:off x="4764400" y="7333200"/>
              <a:ext cx="20875" cy="110925"/>
            </a:xfrm>
            <a:custGeom>
              <a:avLst/>
              <a:gdLst/>
              <a:ahLst/>
              <a:cxnLst/>
              <a:rect l="l" t="t" r="r" b="b"/>
              <a:pathLst>
                <a:path w="835" h="4437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4764400" y="6483425"/>
              <a:ext cx="20875" cy="111775"/>
            </a:xfrm>
            <a:custGeom>
              <a:avLst/>
              <a:gdLst/>
              <a:ahLst/>
              <a:cxnLst/>
              <a:rect l="l" t="t" r="r" b="b"/>
              <a:pathLst>
                <a:path w="835" h="4471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5006250" y="6528450"/>
              <a:ext cx="81750" cy="743050"/>
            </a:xfrm>
            <a:custGeom>
              <a:avLst/>
              <a:gdLst/>
              <a:ahLst/>
              <a:cxnLst/>
              <a:rect l="l" t="t" r="r" b="b"/>
              <a:pathLst>
                <a:path w="3270" h="29722" extrusionOk="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5006250" y="7334025"/>
              <a:ext cx="81750" cy="221025"/>
            </a:xfrm>
            <a:custGeom>
              <a:avLst/>
              <a:gdLst/>
              <a:ahLst/>
              <a:cxnLst/>
              <a:rect l="l" t="t" r="r" b="b"/>
              <a:pathLst>
                <a:path w="3270" h="8841" extrusionOk="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7"/>
            <p:cNvSpPr/>
            <p:nvPr/>
          </p:nvSpPr>
          <p:spPr>
            <a:xfrm>
              <a:off x="4919525" y="7766100"/>
              <a:ext cx="101750" cy="245000"/>
            </a:xfrm>
            <a:custGeom>
              <a:avLst/>
              <a:gdLst/>
              <a:ahLst/>
              <a:cxnLst/>
              <a:rect l="l" t="t" r="r" b="b"/>
              <a:pathLst>
                <a:path w="4070" h="9800" extrusionOk="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7"/>
            <p:cNvSpPr/>
            <p:nvPr/>
          </p:nvSpPr>
          <p:spPr>
            <a:xfrm>
              <a:off x="4897000" y="8021275"/>
              <a:ext cx="60900" cy="74050"/>
            </a:xfrm>
            <a:custGeom>
              <a:avLst/>
              <a:gdLst/>
              <a:ahLst/>
              <a:cxnLst/>
              <a:rect l="l" t="t" r="r" b="b"/>
              <a:pathLst>
                <a:path w="2436" h="2962" extrusionOk="0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4738550" y="7531675"/>
              <a:ext cx="25050" cy="527900"/>
            </a:xfrm>
            <a:custGeom>
              <a:avLst/>
              <a:gdLst/>
              <a:ahLst/>
              <a:cxnLst/>
              <a:rect l="l" t="t" r="r" b="b"/>
              <a:pathLst>
                <a:path w="1002" h="21116" extrusionOk="0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4738550" y="6664375"/>
              <a:ext cx="25050" cy="364450"/>
            </a:xfrm>
            <a:custGeom>
              <a:avLst/>
              <a:gdLst/>
              <a:ahLst/>
              <a:cxnLst/>
              <a:rect l="l" t="t" r="r" b="b"/>
              <a:pathLst>
                <a:path w="1002" h="14578" extrusionOk="0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7"/>
            <p:cNvSpPr/>
            <p:nvPr/>
          </p:nvSpPr>
          <p:spPr>
            <a:xfrm>
              <a:off x="6065325" y="7881925"/>
              <a:ext cx="269400" cy="69225"/>
            </a:xfrm>
            <a:custGeom>
              <a:avLst/>
              <a:gdLst/>
              <a:ahLst/>
              <a:cxnLst/>
              <a:rect l="l" t="t" r="r" b="b"/>
              <a:pathLst>
                <a:path w="10776" h="2769" extrusionOk="0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606700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4495050" y="7887750"/>
              <a:ext cx="268550" cy="73425"/>
            </a:xfrm>
            <a:custGeom>
              <a:avLst/>
              <a:gdLst/>
              <a:ahLst/>
              <a:cxnLst/>
              <a:rect l="l" t="t" r="r" b="b"/>
              <a:pathLst>
                <a:path w="10742" h="2937" extrusionOk="0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449505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5035425" y="5696175"/>
              <a:ext cx="783925" cy="52575"/>
            </a:xfrm>
            <a:custGeom>
              <a:avLst/>
              <a:gdLst/>
              <a:ahLst/>
              <a:cxnLst/>
              <a:rect l="l" t="t" r="r" b="b"/>
              <a:pathLst>
                <a:path w="31357" h="2103" extrusionOk="0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5032925" y="7077175"/>
              <a:ext cx="562925" cy="494550"/>
            </a:xfrm>
            <a:custGeom>
              <a:avLst/>
              <a:gdLst/>
              <a:ahLst/>
              <a:cxnLst/>
              <a:rect l="l" t="t" r="r" b="b"/>
              <a:pathLst>
                <a:path w="22517" h="19782" extrusionOk="0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7"/>
            <p:cNvSpPr/>
            <p:nvPr/>
          </p:nvSpPr>
          <p:spPr>
            <a:xfrm>
              <a:off x="5379000" y="7143900"/>
              <a:ext cx="427000" cy="427825"/>
            </a:xfrm>
            <a:custGeom>
              <a:avLst/>
              <a:gdLst/>
              <a:ahLst/>
              <a:cxnLst/>
              <a:rect l="l" t="t" r="r" b="b"/>
              <a:pathLst>
                <a:path w="17080" h="17113" extrusionOk="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7"/>
            <p:cNvSpPr/>
            <p:nvPr/>
          </p:nvSpPr>
          <p:spPr>
            <a:xfrm>
              <a:off x="5172200" y="7077175"/>
              <a:ext cx="551250" cy="494550"/>
            </a:xfrm>
            <a:custGeom>
              <a:avLst/>
              <a:gdLst/>
              <a:ahLst/>
              <a:cxnLst/>
              <a:rect l="l" t="t" r="r" b="b"/>
              <a:pathLst>
                <a:path w="22050" h="19782" extrusionOk="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4762750" y="8167125"/>
              <a:ext cx="80900" cy="221850"/>
            </a:xfrm>
            <a:custGeom>
              <a:avLst/>
              <a:gdLst/>
              <a:ahLst/>
              <a:cxnLst/>
              <a:rect l="l" t="t" r="r" b="b"/>
              <a:pathLst>
                <a:path w="3236" h="8874" extrusionOk="0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5281450" y="5707025"/>
              <a:ext cx="240200" cy="18375"/>
            </a:xfrm>
            <a:custGeom>
              <a:avLst/>
              <a:gdLst/>
              <a:ahLst/>
              <a:cxnLst/>
              <a:rect l="l" t="t" r="r" b="b"/>
              <a:pathLst>
                <a:path w="9608" h="735" extrusionOk="0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10" name="Google Shape;910;p47"/>
          <p:cNvCxnSpPr/>
          <p:nvPr/>
        </p:nvCxnSpPr>
        <p:spPr>
          <a:xfrm rot="10800000">
            <a:off x="8104975" y="0"/>
            <a:ext cx="0" cy="519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47"/>
          <p:cNvCxnSpPr/>
          <p:nvPr/>
        </p:nvCxnSpPr>
        <p:spPr>
          <a:xfrm rot="10800000">
            <a:off x="8098500" y="2584625"/>
            <a:ext cx="1045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2" name="Google Shape;912;p47"/>
          <p:cNvCxnSpPr/>
          <p:nvPr/>
        </p:nvCxnSpPr>
        <p:spPr>
          <a:xfrm rot="10800000">
            <a:off x="8098500" y="4617950"/>
            <a:ext cx="1045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3" name="Google Shape;913;p47"/>
          <p:cNvCxnSpPr/>
          <p:nvPr/>
        </p:nvCxnSpPr>
        <p:spPr>
          <a:xfrm rot="10800000">
            <a:off x="8098500" y="553000"/>
            <a:ext cx="1045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01682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51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Yêu cầu kiểm thử</a:t>
            </a:r>
            <a:endParaRPr dirty="0">
              <a:solidFill>
                <a:schemeClr val="dk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8" name="Google Shape;1068;p51"/>
          <p:cNvSpPr txBox="1">
            <a:spLocks noGrp="1"/>
          </p:cNvSpPr>
          <p:nvPr>
            <p:ph type="title" idx="2"/>
          </p:nvPr>
        </p:nvSpPr>
        <p:spPr>
          <a:xfrm>
            <a:off x="726007" y="1416004"/>
            <a:ext cx="3029194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thử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cảm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biến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siêu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âm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9" name="Google Shape;1069;p51"/>
          <p:cNvSpPr txBox="1">
            <a:spLocks noGrp="1"/>
          </p:cNvSpPr>
          <p:nvPr>
            <p:ph type="subTitle" idx="1"/>
          </p:nvPr>
        </p:nvSpPr>
        <p:spPr>
          <a:xfrm>
            <a:off x="726007" y="1891804"/>
            <a:ext cx="3081176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Đo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khoảng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hiệu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070" name="Google Shape;1070;p51"/>
          <p:cNvSpPr txBox="1">
            <a:spLocks noGrp="1"/>
          </p:cNvSpPr>
          <p:nvPr>
            <p:ph type="title" idx="3"/>
          </p:nvPr>
        </p:nvSpPr>
        <p:spPr>
          <a:xfrm>
            <a:off x="3919367" y="1416004"/>
            <a:ext cx="27525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thử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servo motor: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1" name="Google Shape;1071;p51"/>
          <p:cNvSpPr txBox="1">
            <a:spLocks noGrp="1"/>
          </p:cNvSpPr>
          <p:nvPr>
            <p:ph type="subTitle" idx="4"/>
          </p:nvPr>
        </p:nvSpPr>
        <p:spPr>
          <a:xfrm>
            <a:off x="3919346" y="1891804"/>
            <a:ext cx="27525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khiển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mở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đóng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cổng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2" name="Google Shape;1072;p51"/>
          <p:cNvSpPr txBox="1">
            <a:spLocks noGrp="1"/>
          </p:cNvSpPr>
          <p:nvPr>
            <p:ph type="title" idx="5"/>
          </p:nvPr>
        </p:nvSpPr>
        <p:spPr>
          <a:xfrm>
            <a:off x="726007" y="3089379"/>
            <a:ext cx="27525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thử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màn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LCD: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3" name="Google Shape;1073;p51"/>
          <p:cNvSpPr txBox="1">
            <a:spLocks noGrp="1"/>
          </p:cNvSpPr>
          <p:nvPr>
            <p:ph type="subTitle" idx="6"/>
          </p:nvPr>
        </p:nvSpPr>
        <p:spPr>
          <a:xfrm>
            <a:off x="726007" y="3565179"/>
            <a:ext cx="27525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Hiển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thị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chỗ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trống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cxnSp>
        <p:nvCxnSpPr>
          <p:cNvPr id="1076" name="Google Shape;1076;p51"/>
          <p:cNvCxnSpPr/>
          <p:nvPr/>
        </p:nvCxnSpPr>
        <p:spPr>
          <a:xfrm rot="10800000">
            <a:off x="7114375" y="0"/>
            <a:ext cx="0" cy="519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7" name="Google Shape;1077;p51"/>
          <p:cNvCxnSpPr/>
          <p:nvPr/>
        </p:nvCxnSpPr>
        <p:spPr>
          <a:xfrm rot="10800000">
            <a:off x="7107900" y="2584625"/>
            <a:ext cx="2036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8" name="Google Shape;1078;p51"/>
          <p:cNvCxnSpPr/>
          <p:nvPr/>
        </p:nvCxnSpPr>
        <p:spPr>
          <a:xfrm rot="10800000">
            <a:off x="7107900" y="4617950"/>
            <a:ext cx="2036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9" name="Google Shape;1079;p51"/>
          <p:cNvCxnSpPr/>
          <p:nvPr/>
        </p:nvCxnSpPr>
        <p:spPr>
          <a:xfrm rot="10800000">
            <a:off x="7107900" y="553000"/>
            <a:ext cx="2036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0" name="Google Shape;1080;p51"/>
          <p:cNvGrpSpPr/>
          <p:nvPr/>
        </p:nvGrpSpPr>
        <p:grpSpPr>
          <a:xfrm rot="10799597">
            <a:off x="7301768" y="1017271"/>
            <a:ext cx="2244460" cy="1170725"/>
            <a:chOff x="7361475" y="5882971"/>
            <a:chExt cx="2633725" cy="1373929"/>
          </a:xfrm>
        </p:grpSpPr>
        <p:sp>
          <p:nvSpPr>
            <p:cNvPr id="1081" name="Google Shape;1081;p51"/>
            <p:cNvSpPr/>
            <p:nvPr/>
          </p:nvSpPr>
          <p:spPr>
            <a:xfrm>
              <a:off x="7442525" y="5882971"/>
              <a:ext cx="2552675" cy="1291900"/>
            </a:xfrm>
            <a:custGeom>
              <a:avLst/>
              <a:gdLst/>
              <a:ahLst/>
              <a:cxnLst/>
              <a:rect l="l" t="t" r="r" b="b"/>
              <a:pathLst>
                <a:path w="102107" h="51676" extrusionOk="0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1"/>
            <p:cNvSpPr/>
            <p:nvPr/>
          </p:nvSpPr>
          <p:spPr>
            <a:xfrm>
              <a:off x="7574125" y="602140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51"/>
            <p:cNvSpPr/>
            <p:nvPr/>
          </p:nvSpPr>
          <p:spPr>
            <a:xfrm>
              <a:off x="7361475" y="602475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1"/>
            <p:cNvSpPr/>
            <p:nvPr/>
          </p:nvSpPr>
          <p:spPr>
            <a:xfrm>
              <a:off x="7407125" y="5988825"/>
              <a:ext cx="2463450" cy="1218525"/>
            </a:xfrm>
            <a:custGeom>
              <a:avLst/>
              <a:gdLst/>
              <a:ahLst/>
              <a:cxnLst/>
              <a:rect l="l" t="t" r="r" b="b"/>
              <a:pathLst>
                <a:path w="98538" h="48741" extrusionOk="0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1"/>
            <p:cNvSpPr/>
            <p:nvPr/>
          </p:nvSpPr>
          <p:spPr>
            <a:xfrm>
              <a:off x="7464675" y="6968075"/>
              <a:ext cx="139275" cy="135800"/>
            </a:xfrm>
            <a:custGeom>
              <a:avLst/>
              <a:gdLst/>
              <a:ahLst/>
              <a:cxnLst/>
              <a:rect l="l" t="t" r="r" b="b"/>
              <a:pathLst>
                <a:path w="5571" h="5432" extrusionOk="0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1"/>
            <p:cNvSpPr/>
            <p:nvPr/>
          </p:nvSpPr>
          <p:spPr>
            <a:xfrm>
              <a:off x="7462175" y="6095650"/>
              <a:ext cx="141775" cy="137800"/>
            </a:xfrm>
            <a:custGeom>
              <a:avLst/>
              <a:gdLst/>
              <a:ahLst/>
              <a:cxnLst/>
              <a:rect l="l" t="t" r="r" b="b"/>
              <a:pathLst>
                <a:path w="5671" h="5512" extrusionOk="0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1"/>
            <p:cNvSpPr/>
            <p:nvPr/>
          </p:nvSpPr>
          <p:spPr>
            <a:xfrm>
              <a:off x="7543050" y="6871200"/>
              <a:ext cx="663850" cy="275075"/>
            </a:xfrm>
            <a:custGeom>
              <a:avLst/>
              <a:gdLst/>
              <a:ahLst/>
              <a:cxnLst/>
              <a:rect l="l" t="t" r="r" b="b"/>
              <a:pathLst>
                <a:path w="26554" h="11003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1"/>
            <p:cNvSpPr/>
            <p:nvPr/>
          </p:nvSpPr>
          <p:spPr>
            <a:xfrm>
              <a:off x="7543050" y="6063525"/>
              <a:ext cx="663850" cy="274825"/>
            </a:xfrm>
            <a:custGeom>
              <a:avLst/>
              <a:gdLst/>
              <a:ahLst/>
              <a:cxnLst/>
              <a:rect l="l" t="t" r="r" b="b"/>
              <a:pathLst>
                <a:path w="26554" h="10993" extrusionOk="0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51"/>
            <p:cNvSpPr/>
            <p:nvPr/>
          </p:nvSpPr>
          <p:spPr>
            <a:xfrm>
              <a:off x="7407950" y="6455075"/>
              <a:ext cx="2463450" cy="287725"/>
            </a:xfrm>
            <a:custGeom>
              <a:avLst/>
              <a:gdLst/>
              <a:ahLst/>
              <a:cxnLst/>
              <a:rect l="l" t="t" r="r" b="b"/>
              <a:pathLst>
                <a:path w="98538" h="11509" extrusionOk="0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1"/>
            <p:cNvSpPr/>
            <p:nvPr/>
          </p:nvSpPr>
          <p:spPr>
            <a:xfrm>
              <a:off x="8594650" y="6559300"/>
              <a:ext cx="45050" cy="76750"/>
            </a:xfrm>
            <a:custGeom>
              <a:avLst/>
              <a:gdLst/>
              <a:ahLst/>
              <a:cxnLst/>
              <a:rect l="l" t="t" r="r" b="b"/>
              <a:pathLst>
                <a:path w="1802" h="3070" extrusionOk="0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1"/>
            <p:cNvSpPr/>
            <p:nvPr/>
          </p:nvSpPr>
          <p:spPr>
            <a:xfrm>
              <a:off x="9371875" y="6847850"/>
              <a:ext cx="237675" cy="162625"/>
            </a:xfrm>
            <a:custGeom>
              <a:avLst/>
              <a:gdLst/>
              <a:ahLst/>
              <a:cxnLst/>
              <a:rect l="l" t="t" r="r" b="b"/>
              <a:pathLst>
                <a:path w="9507" h="6505" extrusionOk="0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51"/>
            <p:cNvSpPr/>
            <p:nvPr/>
          </p:nvSpPr>
          <p:spPr>
            <a:xfrm>
              <a:off x="9371875" y="6174025"/>
              <a:ext cx="237675" cy="163475"/>
            </a:xfrm>
            <a:custGeom>
              <a:avLst/>
              <a:gdLst/>
              <a:ahLst/>
              <a:cxnLst/>
              <a:rect l="l" t="t" r="r" b="b"/>
              <a:pathLst>
                <a:path w="9507" h="6539" extrusionOk="0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1"/>
            <p:cNvSpPr/>
            <p:nvPr/>
          </p:nvSpPr>
          <p:spPr>
            <a:xfrm>
              <a:off x="8903875" y="5962675"/>
              <a:ext cx="145275" cy="144675"/>
            </a:xfrm>
            <a:custGeom>
              <a:avLst/>
              <a:gdLst/>
              <a:ahLst/>
              <a:cxnLst/>
              <a:rect l="l" t="t" r="r" b="b"/>
              <a:pathLst>
                <a:path w="5811" h="5787" extrusionOk="0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1"/>
            <p:cNvSpPr/>
            <p:nvPr/>
          </p:nvSpPr>
          <p:spPr>
            <a:xfrm>
              <a:off x="8903900" y="7113025"/>
              <a:ext cx="145250" cy="143875"/>
            </a:xfrm>
            <a:custGeom>
              <a:avLst/>
              <a:gdLst/>
              <a:ahLst/>
              <a:cxnLst/>
              <a:rect l="l" t="t" r="r" b="b"/>
              <a:pathLst>
                <a:path w="5810" h="5755" extrusionOk="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1"/>
            <p:cNvSpPr/>
            <p:nvPr/>
          </p:nvSpPr>
          <p:spPr>
            <a:xfrm>
              <a:off x="9573675" y="7002125"/>
              <a:ext cx="201825" cy="162625"/>
            </a:xfrm>
            <a:custGeom>
              <a:avLst/>
              <a:gdLst/>
              <a:ahLst/>
              <a:cxnLst/>
              <a:rect l="l" t="t" r="r" b="b"/>
              <a:pathLst>
                <a:path w="8073" h="6505" extrusionOk="0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1"/>
            <p:cNvSpPr/>
            <p:nvPr/>
          </p:nvSpPr>
          <p:spPr>
            <a:xfrm>
              <a:off x="9574500" y="6032250"/>
              <a:ext cx="201000" cy="160975"/>
            </a:xfrm>
            <a:custGeom>
              <a:avLst/>
              <a:gdLst/>
              <a:ahLst/>
              <a:cxnLst/>
              <a:rect l="l" t="t" r="r" b="b"/>
              <a:pathLst>
                <a:path w="8040" h="6439" extrusionOk="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1"/>
            <p:cNvSpPr/>
            <p:nvPr/>
          </p:nvSpPr>
          <p:spPr>
            <a:xfrm>
              <a:off x="8694725" y="6146500"/>
              <a:ext cx="522050" cy="924025"/>
            </a:xfrm>
            <a:custGeom>
              <a:avLst/>
              <a:gdLst/>
              <a:ahLst/>
              <a:cxnLst/>
              <a:rect l="l" t="t" r="r" b="b"/>
              <a:pathLst>
                <a:path w="20882" h="36961" extrusionOk="0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51"/>
            <p:cNvSpPr/>
            <p:nvPr/>
          </p:nvSpPr>
          <p:spPr>
            <a:xfrm>
              <a:off x="8694725" y="6265750"/>
              <a:ext cx="490375" cy="804775"/>
            </a:xfrm>
            <a:custGeom>
              <a:avLst/>
              <a:gdLst/>
              <a:ahLst/>
              <a:cxnLst/>
              <a:rect l="l" t="t" r="r" b="b"/>
              <a:pathLst>
                <a:path w="19615" h="32191" extrusionOk="0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1"/>
            <p:cNvSpPr/>
            <p:nvPr/>
          </p:nvSpPr>
          <p:spPr>
            <a:xfrm>
              <a:off x="7869950" y="6989600"/>
              <a:ext cx="1234250" cy="105950"/>
            </a:xfrm>
            <a:custGeom>
              <a:avLst/>
              <a:gdLst/>
              <a:ahLst/>
              <a:cxnLst/>
              <a:rect l="l" t="t" r="r" b="b"/>
              <a:pathLst>
                <a:path w="49370" h="4238" extrusionOk="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1"/>
            <p:cNvSpPr/>
            <p:nvPr/>
          </p:nvSpPr>
          <p:spPr>
            <a:xfrm>
              <a:off x="7869950" y="6989600"/>
              <a:ext cx="527900" cy="105950"/>
            </a:xfrm>
            <a:custGeom>
              <a:avLst/>
              <a:gdLst/>
              <a:ahLst/>
              <a:cxnLst/>
              <a:rect l="l" t="t" r="r" b="b"/>
              <a:pathLst>
                <a:path w="21116" h="4238" extrusionOk="0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51"/>
            <p:cNvSpPr/>
            <p:nvPr/>
          </p:nvSpPr>
          <p:spPr>
            <a:xfrm>
              <a:off x="7543900" y="6253250"/>
              <a:ext cx="538725" cy="708875"/>
            </a:xfrm>
            <a:custGeom>
              <a:avLst/>
              <a:gdLst/>
              <a:ahLst/>
              <a:cxnLst/>
              <a:rect l="l" t="t" r="r" b="b"/>
              <a:pathLst>
                <a:path w="21549" h="28355" extrusionOk="0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51"/>
            <p:cNvSpPr/>
            <p:nvPr/>
          </p:nvSpPr>
          <p:spPr>
            <a:xfrm>
              <a:off x="7543900" y="6295775"/>
              <a:ext cx="538725" cy="666350"/>
            </a:xfrm>
            <a:custGeom>
              <a:avLst/>
              <a:gdLst/>
              <a:ahLst/>
              <a:cxnLst/>
              <a:rect l="l" t="t" r="r" b="b"/>
              <a:pathLst>
                <a:path w="21549" h="26654" extrusionOk="0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51"/>
            <p:cNvSpPr/>
            <p:nvPr/>
          </p:nvSpPr>
          <p:spPr>
            <a:xfrm>
              <a:off x="7869950" y="6120650"/>
              <a:ext cx="1234250" cy="105100"/>
            </a:xfrm>
            <a:custGeom>
              <a:avLst/>
              <a:gdLst/>
              <a:ahLst/>
              <a:cxnLst/>
              <a:rect l="l" t="t" r="r" b="b"/>
              <a:pathLst>
                <a:path w="49370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51"/>
            <p:cNvSpPr/>
            <p:nvPr/>
          </p:nvSpPr>
          <p:spPr>
            <a:xfrm>
              <a:off x="7869950" y="6120650"/>
              <a:ext cx="632150" cy="105100"/>
            </a:xfrm>
            <a:custGeom>
              <a:avLst/>
              <a:gdLst/>
              <a:ahLst/>
              <a:cxnLst/>
              <a:rect l="l" t="t" r="r" b="b"/>
              <a:pathLst>
                <a:path w="25286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51"/>
          <p:cNvGrpSpPr/>
          <p:nvPr/>
        </p:nvGrpSpPr>
        <p:grpSpPr>
          <a:xfrm rot="5400000">
            <a:off x="7722828" y="3160483"/>
            <a:ext cx="806244" cy="881612"/>
            <a:chOff x="-991575" y="941475"/>
            <a:chExt cx="1147025" cy="1254250"/>
          </a:xfrm>
        </p:grpSpPr>
        <p:sp>
          <p:nvSpPr>
            <p:cNvPr id="1106" name="Google Shape;1106;p51"/>
            <p:cNvSpPr/>
            <p:nvPr/>
          </p:nvSpPr>
          <p:spPr>
            <a:xfrm>
              <a:off x="-991575" y="1105850"/>
              <a:ext cx="823550" cy="843100"/>
            </a:xfrm>
            <a:custGeom>
              <a:avLst/>
              <a:gdLst/>
              <a:ahLst/>
              <a:cxnLst/>
              <a:rect l="l" t="t" r="r" b="b"/>
              <a:pathLst>
                <a:path w="32942" h="33724" extrusionOk="0">
                  <a:moveTo>
                    <a:pt x="2868" y="1"/>
                  </a:moveTo>
                  <a:cubicBezTo>
                    <a:pt x="2342" y="1"/>
                    <a:pt x="1813" y="161"/>
                    <a:pt x="1368" y="487"/>
                  </a:cubicBezTo>
                  <a:cubicBezTo>
                    <a:pt x="259" y="1337"/>
                    <a:pt x="0" y="2964"/>
                    <a:pt x="814" y="4073"/>
                  </a:cubicBezTo>
                  <a:lnTo>
                    <a:pt x="10759" y="17494"/>
                  </a:lnTo>
                  <a:lnTo>
                    <a:pt x="11017" y="17937"/>
                  </a:lnTo>
                  <a:cubicBezTo>
                    <a:pt x="11535" y="18640"/>
                    <a:pt x="12348" y="19009"/>
                    <a:pt x="13199" y="19009"/>
                  </a:cubicBezTo>
                  <a:lnTo>
                    <a:pt x="23772" y="19009"/>
                  </a:lnTo>
                  <a:lnTo>
                    <a:pt x="23772" y="26625"/>
                  </a:lnTo>
                  <a:lnTo>
                    <a:pt x="18190" y="26625"/>
                  </a:lnTo>
                  <a:cubicBezTo>
                    <a:pt x="17118" y="26625"/>
                    <a:pt x="16267" y="27513"/>
                    <a:pt x="16267" y="28548"/>
                  </a:cubicBezTo>
                  <a:cubicBezTo>
                    <a:pt x="16267" y="29620"/>
                    <a:pt x="17155" y="30507"/>
                    <a:pt x="18190" y="30507"/>
                  </a:cubicBezTo>
                  <a:lnTo>
                    <a:pt x="23772" y="30507"/>
                  </a:lnTo>
                  <a:cubicBezTo>
                    <a:pt x="23772" y="32282"/>
                    <a:pt x="25214" y="33724"/>
                    <a:pt x="26989" y="33724"/>
                  </a:cubicBezTo>
                  <a:lnTo>
                    <a:pt x="29688" y="33724"/>
                  </a:lnTo>
                  <a:cubicBezTo>
                    <a:pt x="31499" y="33724"/>
                    <a:pt x="32941" y="32282"/>
                    <a:pt x="32941" y="30507"/>
                  </a:cubicBezTo>
                  <a:lnTo>
                    <a:pt x="32941" y="19046"/>
                  </a:lnTo>
                  <a:lnTo>
                    <a:pt x="32941" y="17679"/>
                  </a:lnTo>
                  <a:cubicBezTo>
                    <a:pt x="32941" y="14721"/>
                    <a:pt x="30538" y="12392"/>
                    <a:pt x="27580" y="12392"/>
                  </a:cubicBezTo>
                  <a:lnTo>
                    <a:pt x="14271" y="12392"/>
                  </a:lnTo>
                  <a:cubicBezTo>
                    <a:pt x="13679" y="12392"/>
                    <a:pt x="13051" y="12059"/>
                    <a:pt x="12681" y="11578"/>
                  </a:cubicBezTo>
                  <a:lnTo>
                    <a:pt x="4917" y="1042"/>
                  </a:lnTo>
                  <a:cubicBezTo>
                    <a:pt x="4430" y="356"/>
                    <a:pt x="3652" y="1"/>
                    <a:pt x="2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1"/>
            <p:cNvSpPr/>
            <p:nvPr/>
          </p:nvSpPr>
          <p:spPr>
            <a:xfrm>
              <a:off x="-374175" y="2003475"/>
              <a:ext cx="192275" cy="192250"/>
            </a:xfrm>
            <a:custGeom>
              <a:avLst/>
              <a:gdLst/>
              <a:ahLst/>
              <a:cxnLst/>
              <a:rect l="l" t="t" r="r" b="b"/>
              <a:pathLst>
                <a:path w="7691" h="7690" extrusionOk="0">
                  <a:moveTo>
                    <a:pt x="3846" y="0"/>
                  </a:moveTo>
                  <a:cubicBezTo>
                    <a:pt x="1738" y="0"/>
                    <a:pt x="1" y="1701"/>
                    <a:pt x="1" y="3845"/>
                  </a:cubicBezTo>
                  <a:cubicBezTo>
                    <a:pt x="1" y="5952"/>
                    <a:pt x="1738" y="7690"/>
                    <a:pt x="3846" y="7690"/>
                  </a:cubicBezTo>
                  <a:cubicBezTo>
                    <a:pt x="5990" y="7690"/>
                    <a:pt x="7690" y="5952"/>
                    <a:pt x="7690" y="3845"/>
                  </a:cubicBezTo>
                  <a:cubicBezTo>
                    <a:pt x="7690" y="1701"/>
                    <a:pt x="5990" y="0"/>
                    <a:pt x="3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1"/>
            <p:cNvSpPr/>
            <p:nvPr/>
          </p:nvSpPr>
          <p:spPr>
            <a:xfrm>
              <a:off x="-679725" y="941475"/>
              <a:ext cx="835175" cy="732450"/>
            </a:xfrm>
            <a:custGeom>
              <a:avLst/>
              <a:gdLst/>
              <a:ahLst/>
              <a:cxnLst/>
              <a:rect l="l" t="t" r="r" b="b"/>
              <a:pathLst>
                <a:path w="33407" h="29298" extrusionOk="0">
                  <a:moveTo>
                    <a:pt x="14663" y="1"/>
                  </a:moveTo>
                  <a:cubicBezTo>
                    <a:pt x="9302" y="1"/>
                    <a:pt x="4607" y="2219"/>
                    <a:pt x="1279" y="5731"/>
                  </a:cubicBezTo>
                  <a:cubicBezTo>
                    <a:pt x="0" y="7117"/>
                    <a:pt x="1009" y="9254"/>
                    <a:pt x="2829" y="9254"/>
                  </a:cubicBezTo>
                  <a:cubicBezTo>
                    <a:pt x="2903" y="9254"/>
                    <a:pt x="2978" y="9251"/>
                    <a:pt x="3054" y="9243"/>
                  </a:cubicBezTo>
                  <a:lnTo>
                    <a:pt x="3424" y="9206"/>
                  </a:lnTo>
                  <a:cubicBezTo>
                    <a:pt x="3904" y="9169"/>
                    <a:pt x="4422" y="8948"/>
                    <a:pt x="4755" y="8578"/>
                  </a:cubicBezTo>
                  <a:cubicBezTo>
                    <a:pt x="7206" y="6056"/>
                    <a:pt x="10653" y="4497"/>
                    <a:pt x="14530" y="4497"/>
                  </a:cubicBezTo>
                  <a:cubicBezTo>
                    <a:pt x="14746" y="4497"/>
                    <a:pt x="14962" y="4501"/>
                    <a:pt x="15180" y="4511"/>
                  </a:cubicBezTo>
                  <a:cubicBezTo>
                    <a:pt x="21206" y="4770"/>
                    <a:pt x="26456" y="9059"/>
                    <a:pt x="27898" y="14900"/>
                  </a:cubicBezTo>
                  <a:cubicBezTo>
                    <a:pt x="28859" y="18856"/>
                    <a:pt x="28083" y="22701"/>
                    <a:pt x="26050" y="25806"/>
                  </a:cubicBezTo>
                  <a:cubicBezTo>
                    <a:pt x="25791" y="26250"/>
                    <a:pt x="25643" y="26768"/>
                    <a:pt x="25680" y="27285"/>
                  </a:cubicBezTo>
                  <a:cubicBezTo>
                    <a:pt x="25791" y="28552"/>
                    <a:pt x="26837" y="29297"/>
                    <a:pt x="27903" y="29297"/>
                  </a:cubicBezTo>
                  <a:cubicBezTo>
                    <a:pt x="28610" y="29297"/>
                    <a:pt x="29326" y="28969"/>
                    <a:pt x="29784" y="28246"/>
                  </a:cubicBezTo>
                  <a:cubicBezTo>
                    <a:pt x="32298" y="24401"/>
                    <a:pt x="33407" y="19558"/>
                    <a:pt x="32372" y="14567"/>
                  </a:cubicBezTo>
                  <a:cubicBezTo>
                    <a:pt x="30671" y="6212"/>
                    <a:pt x="23203" y="75"/>
                    <a:pt x="14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11781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54"/>
          <p:cNvSpPr txBox="1">
            <a:spLocks noGrp="1"/>
          </p:cNvSpPr>
          <p:nvPr>
            <p:ph type="title"/>
          </p:nvPr>
        </p:nvSpPr>
        <p:spPr>
          <a:xfrm>
            <a:off x="720000" y="515675"/>
            <a:ext cx="43677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Kết quả kiểm thử </a:t>
            </a:r>
            <a:endParaRPr dirty="0">
              <a:solidFill>
                <a:schemeClr val="dk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2" name="Google Shape;1262;p54"/>
          <p:cNvSpPr txBox="1">
            <a:spLocks noGrp="1"/>
          </p:cNvSpPr>
          <p:nvPr>
            <p:ph type="subTitle" idx="1"/>
          </p:nvPr>
        </p:nvSpPr>
        <p:spPr>
          <a:xfrm>
            <a:off x="207158" y="1364870"/>
            <a:ext cx="4638475" cy="3202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18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hoạt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ổn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cảm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biến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siêu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âm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xác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servo motor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khiển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cổng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linh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hoạt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màn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LCD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hiển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thị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xác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chỗ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trống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còn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lại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grpSp>
        <p:nvGrpSpPr>
          <p:cNvPr id="1263" name="Google Shape;1263;p54"/>
          <p:cNvGrpSpPr/>
          <p:nvPr/>
        </p:nvGrpSpPr>
        <p:grpSpPr>
          <a:xfrm>
            <a:off x="6397899" y="0"/>
            <a:ext cx="2942400" cy="5195100"/>
            <a:chOff x="5483499" y="0"/>
            <a:chExt cx="2942400" cy="5195100"/>
          </a:xfrm>
        </p:grpSpPr>
        <p:cxnSp>
          <p:nvCxnSpPr>
            <p:cNvPr id="1264" name="Google Shape;1264;p54"/>
            <p:cNvCxnSpPr/>
            <p:nvPr/>
          </p:nvCxnSpPr>
          <p:spPr>
            <a:xfrm>
              <a:off x="8419553" y="0"/>
              <a:ext cx="0" cy="51951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5" name="Google Shape;1265;p54"/>
            <p:cNvCxnSpPr/>
            <p:nvPr/>
          </p:nvCxnSpPr>
          <p:spPr>
            <a:xfrm>
              <a:off x="5483499" y="2610475"/>
              <a:ext cx="2942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6" name="Google Shape;1266;p54"/>
            <p:cNvCxnSpPr/>
            <p:nvPr/>
          </p:nvCxnSpPr>
          <p:spPr>
            <a:xfrm>
              <a:off x="5483499" y="577150"/>
              <a:ext cx="2942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7" name="Google Shape;1267;p54"/>
            <p:cNvCxnSpPr/>
            <p:nvPr/>
          </p:nvCxnSpPr>
          <p:spPr>
            <a:xfrm>
              <a:off x="5483499" y="4642100"/>
              <a:ext cx="2942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68" name="Google Shape;1268;p54"/>
          <p:cNvGrpSpPr/>
          <p:nvPr/>
        </p:nvGrpSpPr>
        <p:grpSpPr>
          <a:xfrm rot="-5400000">
            <a:off x="7175471" y="535071"/>
            <a:ext cx="1387251" cy="2244386"/>
            <a:chOff x="4495050" y="5696175"/>
            <a:chExt cx="1966617" cy="3181720"/>
          </a:xfrm>
        </p:grpSpPr>
        <p:sp>
          <p:nvSpPr>
            <p:cNvPr id="1269" name="Google Shape;1269;p54"/>
            <p:cNvSpPr/>
            <p:nvPr/>
          </p:nvSpPr>
          <p:spPr>
            <a:xfrm>
              <a:off x="4575292" y="5724770"/>
              <a:ext cx="1886375" cy="3153125"/>
            </a:xfrm>
            <a:custGeom>
              <a:avLst/>
              <a:gdLst/>
              <a:ahLst/>
              <a:cxnLst/>
              <a:rect l="l" t="t" r="r" b="b"/>
              <a:pathLst>
                <a:path w="75455" h="126125" extrusionOk="0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4"/>
            <p:cNvSpPr/>
            <p:nvPr/>
          </p:nvSpPr>
          <p:spPr>
            <a:xfrm>
              <a:off x="6097850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4"/>
            <p:cNvSpPr/>
            <p:nvPr/>
          </p:nvSpPr>
          <p:spPr>
            <a:xfrm>
              <a:off x="5827675" y="8477350"/>
              <a:ext cx="289400" cy="276150"/>
            </a:xfrm>
            <a:custGeom>
              <a:avLst/>
              <a:gdLst/>
              <a:ahLst/>
              <a:cxnLst/>
              <a:rect l="l" t="t" r="r" b="b"/>
              <a:pathLst>
                <a:path w="11576" h="11046" extrusionOk="0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4"/>
            <p:cNvSpPr/>
            <p:nvPr/>
          </p:nvSpPr>
          <p:spPr>
            <a:xfrm>
              <a:off x="5777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4"/>
            <p:cNvSpPr/>
            <p:nvPr/>
          </p:nvSpPr>
          <p:spPr>
            <a:xfrm>
              <a:off x="5864350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4"/>
            <p:cNvSpPr/>
            <p:nvPr/>
          </p:nvSpPr>
          <p:spPr>
            <a:xfrm>
              <a:off x="4720200" y="8477350"/>
              <a:ext cx="288575" cy="276150"/>
            </a:xfrm>
            <a:custGeom>
              <a:avLst/>
              <a:gdLst/>
              <a:ahLst/>
              <a:cxnLst/>
              <a:rect l="l" t="t" r="r" b="b"/>
              <a:pathLst>
                <a:path w="11543" h="11046" extrusionOk="0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4"/>
            <p:cNvSpPr/>
            <p:nvPr/>
          </p:nvSpPr>
          <p:spPr>
            <a:xfrm>
              <a:off x="4843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4"/>
            <p:cNvSpPr/>
            <p:nvPr/>
          </p:nvSpPr>
          <p:spPr>
            <a:xfrm>
              <a:off x="4756075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4"/>
            <p:cNvSpPr/>
            <p:nvPr/>
          </p:nvSpPr>
          <p:spPr>
            <a:xfrm>
              <a:off x="4685175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4"/>
            <p:cNvSpPr/>
            <p:nvPr/>
          </p:nvSpPr>
          <p:spPr>
            <a:xfrm>
              <a:off x="4713525" y="6849500"/>
              <a:ext cx="1416050" cy="1918075"/>
            </a:xfrm>
            <a:custGeom>
              <a:avLst/>
              <a:gdLst/>
              <a:ahLst/>
              <a:cxnLst/>
              <a:rect l="l" t="t" r="r" b="b"/>
              <a:pathLst>
                <a:path w="56642" h="76723" extrusionOk="0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4"/>
            <p:cNvSpPr/>
            <p:nvPr/>
          </p:nvSpPr>
          <p:spPr>
            <a:xfrm>
              <a:off x="4711875" y="5732875"/>
              <a:ext cx="1416025" cy="1798825"/>
            </a:xfrm>
            <a:custGeom>
              <a:avLst/>
              <a:gdLst/>
              <a:ahLst/>
              <a:cxnLst/>
              <a:rect l="l" t="t" r="r" b="b"/>
              <a:pathLst>
                <a:path w="56641" h="71953" extrusionOk="0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4"/>
            <p:cNvSpPr/>
            <p:nvPr/>
          </p:nvSpPr>
          <p:spPr>
            <a:xfrm>
              <a:off x="4738550" y="5834625"/>
              <a:ext cx="73425" cy="148450"/>
            </a:xfrm>
            <a:custGeom>
              <a:avLst/>
              <a:gdLst/>
              <a:ahLst/>
              <a:cxnLst/>
              <a:rect l="l" t="t" r="r" b="b"/>
              <a:pathLst>
                <a:path w="2937" h="5938" extrusionOk="0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4"/>
            <p:cNvSpPr/>
            <p:nvPr/>
          </p:nvSpPr>
          <p:spPr>
            <a:xfrm>
              <a:off x="4809450" y="5733725"/>
              <a:ext cx="196825" cy="112600"/>
            </a:xfrm>
            <a:custGeom>
              <a:avLst/>
              <a:gdLst/>
              <a:ahLst/>
              <a:cxnLst/>
              <a:rect l="l" t="t" r="r" b="b"/>
              <a:pathLst>
                <a:path w="7873" h="4504" extrusionOk="0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4"/>
            <p:cNvSpPr/>
            <p:nvPr/>
          </p:nvSpPr>
          <p:spPr>
            <a:xfrm>
              <a:off x="6026975" y="5834625"/>
              <a:ext cx="73400" cy="148450"/>
            </a:xfrm>
            <a:custGeom>
              <a:avLst/>
              <a:gdLst/>
              <a:ahLst/>
              <a:cxnLst/>
              <a:rect l="l" t="t" r="r" b="b"/>
              <a:pathLst>
                <a:path w="2936" h="5938" extrusionOk="0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4"/>
            <p:cNvSpPr/>
            <p:nvPr/>
          </p:nvSpPr>
          <p:spPr>
            <a:xfrm>
              <a:off x="5831825" y="5733725"/>
              <a:ext cx="197675" cy="112600"/>
            </a:xfrm>
            <a:custGeom>
              <a:avLst/>
              <a:gdLst/>
              <a:ahLst/>
              <a:cxnLst/>
              <a:rect l="l" t="t" r="r" b="b"/>
              <a:pathLst>
                <a:path w="7907" h="4504" extrusionOk="0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4"/>
            <p:cNvSpPr/>
            <p:nvPr/>
          </p:nvSpPr>
          <p:spPr>
            <a:xfrm>
              <a:off x="4856150" y="8025350"/>
              <a:ext cx="1129975" cy="743050"/>
            </a:xfrm>
            <a:custGeom>
              <a:avLst/>
              <a:gdLst/>
              <a:ahLst/>
              <a:cxnLst/>
              <a:rect l="l" t="t" r="r" b="b"/>
              <a:pathLst>
                <a:path w="45199" h="29722" extrusionOk="0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4"/>
            <p:cNvSpPr/>
            <p:nvPr/>
          </p:nvSpPr>
          <p:spPr>
            <a:xfrm>
              <a:off x="5020425" y="8025350"/>
              <a:ext cx="802250" cy="743050"/>
            </a:xfrm>
            <a:custGeom>
              <a:avLst/>
              <a:gdLst/>
              <a:ahLst/>
              <a:cxnLst/>
              <a:rect l="l" t="t" r="r" b="b"/>
              <a:pathLst>
                <a:path w="32090" h="29722" extrusionOk="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4"/>
            <p:cNvSpPr/>
            <p:nvPr/>
          </p:nvSpPr>
          <p:spPr>
            <a:xfrm>
              <a:off x="4834450" y="5869650"/>
              <a:ext cx="1168375" cy="2215575"/>
            </a:xfrm>
            <a:custGeom>
              <a:avLst/>
              <a:gdLst/>
              <a:ahLst/>
              <a:cxnLst/>
              <a:rect l="l" t="t" r="r" b="b"/>
              <a:pathLst>
                <a:path w="46735" h="88623" extrusionOk="0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4"/>
            <p:cNvSpPr/>
            <p:nvPr/>
          </p:nvSpPr>
          <p:spPr>
            <a:xfrm>
              <a:off x="4881150" y="5905500"/>
              <a:ext cx="81750" cy="222675"/>
            </a:xfrm>
            <a:custGeom>
              <a:avLst/>
              <a:gdLst/>
              <a:ahLst/>
              <a:cxnLst/>
              <a:rect l="l" t="t" r="r" b="b"/>
              <a:pathLst>
                <a:path w="3270" h="8907" extrusionOk="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4"/>
            <p:cNvSpPr/>
            <p:nvPr/>
          </p:nvSpPr>
          <p:spPr>
            <a:xfrm>
              <a:off x="4807775" y="6153175"/>
              <a:ext cx="1222550" cy="1955600"/>
            </a:xfrm>
            <a:custGeom>
              <a:avLst/>
              <a:gdLst/>
              <a:ahLst/>
              <a:cxnLst/>
              <a:rect l="l" t="t" r="r" b="b"/>
              <a:pathLst>
                <a:path w="48902" h="78224" extrusionOk="0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4"/>
            <p:cNvSpPr/>
            <p:nvPr/>
          </p:nvSpPr>
          <p:spPr>
            <a:xfrm>
              <a:off x="5228900" y="63041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4"/>
            <p:cNvSpPr/>
            <p:nvPr/>
          </p:nvSpPr>
          <p:spPr>
            <a:xfrm>
              <a:off x="5577475" y="6153175"/>
              <a:ext cx="340275" cy="272725"/>
            </a:xfrm>
            <a:custGeom>
              <a:avLst/>
              <a:gdLst/>
              <a:ahLst/>
              <a:cxnLst/>
              <a:rect l="l" t="t" r="r" b="b"/>
              <a:pathLst>
                <a:path w="13611" h="10909" extrusionOk="0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4"/>
            <p:cNvSpPr/>
            <p:nvPr/>
          </p:nvSpPr>
          <p:spPr>
            <a:xfrm>
              <a:off x="5400700" y="6153175"/>
              <a:ext cx="335250" cy="251875"/>
            </a:xfrm>
            <a:custGeom>
              <a:avLst/>
              <a:gdLst/>
              <a:ahLst/>
              <a:cxnLst/>
              <a:rect l="l" t="t" r="r" b="b"/>
              <a:pathLst>
                <a:path w="13410" h="10075" extrusionOk="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4"/>
            <p:cNvSpPr/>
            <p:nvPr/>
          </p:nvSpPr>
          <p:spPr>
            <a:xfrm>
              <a:off x="4922850" y="6391675"/>
              <a:ext cx="994075" cy="1417725"/>
            </a:xfrm>
            <a:custGeom>
              <a:avLst/>
              <a:gdLst/>
              <a:ahLst/>
              <a:cxnLst/>
              <a:rect l="l" t="t" r="r" b="b"/>
              <a:pathLst>
                <a:path w="39763" h="56709" extrusionOk="0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4"/>
            <p:cNvSpPr/>
            <p:nvPr/>
          </p:nvSpPr>
          <p:spPr>
            <a:xfrm>
              <a:off x="5032925" y="7077175"/>
              <a:ext cx="773075" cy="494550"/>
            </a:xfrm>
            <a:custGeom>
              <a:avLst/>
              <a:gdLst/>
              <a:ahLst/>
              <a:cxnLst/>
              <a:rect l="l" t="t" r="r" b="b"/>
              <a:pathLst>
                <a:path w="30923" h="19782" extrusionOk="0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4"/>
            <p:cNvSpPr/>
            <p:nvPr/>
          </p:nvSpPr>
          <p:spPr>
            <a:xfrm>
              <a:off x="4866150" y="7713650"/>
              <a:ext cx="1105800" cy="434725"/>
            </a:xfrm>
            <a:custGeom>
              <a:avLst/>
              <a:gdLst/>
              <a:ahLst/>
              <a:cxnLst/>
              <a:rect l="l" t="t" r="r" b="b"/>
              <a:pathLst>
                <a:path w="44232" h="17389" extrusionOk="0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4"/>
            <p:cNvSpPr/>
            <p:nvPr/>
          </p:nvSpPr>
          <p:spPr>
            <a:xfrm>
              <a:off x="5228900" y="77418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4"/>
            <p:cNvSpPr/>
            <p:nvPr/>
          </p:nvSpPr>
          <p:spPr>
            <a:xfrm>
              <a:off x="4972900" y="6153175"/>
              <a:ext cx="537075" cy="243525"/>
            </a:xfrm>
            <a:custGeom>
              <a:avLst/>
              <a:gdLst/>
              <a:ahLst/>
              <a:cxnLst/>
              <a:rect l="l" t="t" r="r" b="b"/>
              <a:pathLst>
                <a:path w="21483" h="9741" extrusionOk="0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4"/>
            <p:cNvSpPr/>
            <p:nvPr/>
          </p:nvSpPr>
          <p:spPr>
            <a:xfrm>
              <a:off x="5863525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4"/>
            <p:cNvSpPr/>
            <p:nvPr/>
          </p:nvSpPr>
          <p:spPr>
            <a:xfrm>
              <a:off x="5863525" y="6131925"/>
              <a:ext cx="192650" cy="349025"/>
            </a:xfrm>
            <a:custGeom>
              <a:avLst/>
              <a:gdLst/>
              <a:ahLst/>
              <a:cxnLst/>
              <a:rect l="l" t="t" r="r" b="b"/>
              <a:pathLst>
                <a:path w="7706" h="13961" extrusionOk="0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4"/>
            <p:cNvSpPr/>
            <p:nvPr/>
          </p:nvSpPr>
          <p:spPr>
            <a:xfrm>
              <a:off x="5866850" y="7027150"/>
              <a:ext cx="231875" cy="44200"/>
            </a:xfrm>
            <a:custGeom>
              <a:avLst/>
              <a:gdLst/>
              <a:ahLst/>
              <a:cxnLst/>
              <a:rect l="l" t="t" r="r" b="b"/>
              <a:pathLst>
                <a:path w="9275" h="1768" extrusionOk="0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4"/>
            <p:cNvSpPr/>
            <p:nvPr/>
          </p:nvSpPr>
          <p:spPr>
            <a:xfrm>
              <a:off x="4785250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4"/>
            <p:cNvSpPr/>
            <p:nvPr/>
          </p:nvSpPr>
          <p:spPr>
            <a:xfrm>
              <a:off x="4784425" y="6132050"/>
              <a:ext cx="192650" cy="348900"/>
            </a:xfrm>
            <a:custGeom>
              <a:avLst/>
              <a:gdLst/>
              <a:ahLst/>
              <a:cxnLst/>
              <a:rect l="l" t="t" r="r" b="b"/>
              <a:pathLst>
                <a:path w="7706" h="13956" extrusionOk="0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4"/>
            <p:cNvSpPr/>
            <p:nvPr/>
          </p:nvSpPr>
          <p:spPr>
            <a:xfrm>
              <a:off x="4741900" y="7027150"/>
              <a:ext cx="233525" cy="44200"/>
            </a:xfrm>
            <a:custGeom>
              <a:avLst/>
              <a:gdLst/>
              <a:ahLst/>
              <a:cxnLst/>
              <a:rect l="l" t="t" r="r" b="b"/>
              <a:pathLst>
                <a:path w="9341" h="1768" extrusionOk="0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4"/>
            <p:cNvSpPr/>
            <p:nvPr/>
          </p:nvSpPr>
          <p:spPr>
            <a:xfrm>
              <a:off x="5866850" y="6426700"/>
              <a:ext cx="231875" cy="44225"/>
            </a:xfrm>
            <a:custGeom>
              <a:avLst/>
              <a:gdLst/>
              <a:ahLst/>
              <a:cxnLst/>
              <a:rect l="l" t="t" r="r" b="b"/>
              <a:pathLst>
                <a:path w="9275" h="1769" extrusionOk="0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4"/>
            <p:cNvSpPr/>
            <p:nvPr/>
          </p:nvSpPr>
          <p:spPr>
            <a:xfrm>
              <a:off x="4741900" y="6426700"/>
              <a:ext cx="233525" cy="44225"/>
            </a:xfrm>
            <a:custGeom>
              <a:avLst/>
              <a:gdLst/>
              <a:ahLst/>
              <a:cxnLst/>
              <a:rect l="l" t="t" r="r" b="b"/>
              <a:pathLst>
                <a:path w="9341" h="1769" extrusionOk="0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4"/>
            <p:cNvSpPr/>
            <p:nvPr/>
          </p:nvSpPr>
          <p:spPr>
            <a:xfrm>
              <a:off x="4917025" y="7854400"/>
              <a:ext cx="559575" cy="293925"/>
            </a:xfrm>
            <a:custGeom>
              <a:avLst/>
              <a:gdLst/>
              <a:ahLst/>
              <a:cxnLst/>
              <a:rect l="l" t="t" r="r" b="b"/>
              <a:pathLst>
                <a:path w="22383" h="11757" extrusionOk="0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4"/>
            <p:cNvSpPr/>
            <p:nvPr/>
          </p:nvSpPr>
          <p:spPr>
            <a:xfrm>
              <a:off x="5393200" y="7715125"/>
              <a:ext cx="462850" cy="412825"/>
            </a:xfrm>
            <a:custGeom>
              <a:avLst/>
              <a:gdLst/>
              <a:ahLst/>
              <a:cxnLst/>
              <a:rect l="l" t="t" r="r" b="b"/>
              <a:pathLst>
                <a:path w="18514" h="16513" extrusionOk="0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4"/>
            <p:cNvSpPr/>
            <p:nvPr/>
          </p:nvSpPr>
          <p:spPr>
            <a:xfrm>
              <a:off x="4907850" y="7712225"/>
              <a:ext cx="740550" cy="434900"/>
            </a:xfrm>
            <a:custGeom>
              <a:avLst/>
              <a:gdLst/>
              <a:ahLst/>
              <a:cxnLst/>
              <a:rect l="l" t="t" r="r" b="b"/>
              <a:pathLst>
                <a:path w="29622" h="17396" extrusionOk="0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4"/>
            <p:cNvSpPr/>
            <p:nvPr/>
          </p:nvSpPr>
          <p:spPr>
            <a:xfrm>
              <a:off x="5575825" y="7716800"/>
              <a:ext cx="396975" cy="392800"/>
            </a:xfrm>
            <a:custGeom>
              <a:avLst/>
              <a:gdLst/>
              <a:ahLst/>
              <a:cxnLst/>
              <a:rect l="l" t="t" r="r" b="b"/>
              <a:pathLst>
                <a:path w="15879" h="15712" extrusionOk="0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4"/>
            <p:cNvSpPr/>
            <p:nvPr/>
          </p:nvSpPr>
          <p:spPr>
            <a:xfrm>
              <a:off x="6056175" y="7333200"/>
              <a:ext cx="20850" cy="110925"/>
            </a:xfrm>
            <a:custGeom>
              <a:avLst/>
              <a:gdLst/>
              <a:ahLst/>
              <a:cxnLst/>
              <a:rect l="l" t="t" r="r" b="b"/>
              <a:pathLst>
                <a:path w="834" h="4437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4"/>
            <p:cNvSpPr/>
            <p:nvPr/>
          </p:nvSpPr>
          <p:spPr>
            <a:xfrm>
              <a:off x="6056175" y="6483425"/>
              <a:ext cx="20850" cy="111775"/>
            </a:xfrm>
            <a:custGeom>
              <a:avLst/>
              <a:gdLst/>
              <a:ahLst/>
              <a:cxnLst/>
              <a:rect l="l" t="t" r="r" b="b"/>
              <a:pathLst>
                <a:path w="834" h="4471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4"/>
            <p:cNvSpPr/>
            <p:nvPr/>
          </p:nvSpPr>
          <p:spPr>
            <a:xfrm>
              <a:off x="4764400" y="7333200"/>
              <a:ext cx="20875" cy="110925"/>
            </a:xfrm>
            <a:custGeom>
              <a:avLst/>
              <a:gdLst/>
              <a:ahLst/>
              <a:cxnLst/>
              <a:rect l="l" t="t" r="r" b="b"/>
              <a:pathLst>
                <a:path w="835" h="4437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4"/>
            <p:cNvSpPr/>
            <p:nvPr/>
          </p:nvSpPr>
          <p:spPr>
            <a:xfrm>
              <a:off x="4764400" y="6483425"/>
              <a:ext cx="20875" cy="111775"/>
            </a:xfrm>
            <a:custGeom>
              <a:avLst/>
              <a:gdLst/>
              <a:ahLst/>
              <a:cxnLst/>
              <a:rect l="l" t="t" r="r" b="b"/>
              <a:pathLst>
                <a:path w="835" h="4471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4"/>
            <p:cNvSpPr/>
            <p:nvPr/>
          </p:nvSpPr>
          <p:spPr>
            <a:xfrm>
              <a:off x="5006250" y="6528450"/>
              <a:ext cx="81750" cy="743050"/>
            </a:xfrm>
            <a:custGeom>
              <a:avLst/>
              <a:gdLst/>
              <a:ahLst/>
              <a:cxnLst/>
              <a:rect l="l" t="t" r="r" b="b"/>
              <a:pathLst>
                <a:path w="3270" h="29722" extrusionOk="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4"/>
            <p:cNvSpPr/>
            <p:nvPr/>
          </p:nvSpPr>
          <p:spPr>
            <a:xfrm>
              <a:off x="5006250" y="7334025"/>
              <a:ext cx="81750" cy="221025"/>
            </a:xfrm>
            <a:custGeom>
              <a:avLst/>
              <a:gdLst/>
              <a:ahLst/>
              <a:cxnLst/>
              <a:rect l="l" t="t" r="r" b="b"/>
              <a:pathLst>
                <a:path w="3270" h="8841" extrusionOk="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4"/>
            <p:cNvSpPr/>
            <p:nvPr/>
          </p:nvSpPr>
          <p:spPr>
            <a:xfrm>
              <a:off x="4919525" y="7766100"/>
              <a:ext cx="101750" cy="245000"/>
            </a:xfrm>
            <a:custGeom>
              <a:avLst/>
              <a:gdLst/>
              <a:ahLst/>
              <a:cxnLst/>
              <a:rect l="l" t="t" r="r" b="b"/>
              <a:pathLst>
                <a:path w="4070" h="9800" extrusionOk="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4"/>
            <p:cNvSpPr/>
            <p:nvPr/>
          </p:nvSpPr>
          <p:spPr>
            <a:xfrm>
              <a:off x="4897000" y="8021275"/>
              <a:ext cx="60900" cy="74050"/>
            </a:xfrm>
            <a:custGeom>
              <a:avLst/>
              <a:gdLst/>
              <a:ahLst/>
              <a:cxnLst/>
              <a:rect l="l" t="t" r="r" b="b"/>
              <a:pathLst>
                <a:path w="2436" h="2962" extrusionOk="0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4"/>
            <p:cNvSpPr/>
            <p:nvPr/>
          </p:nvSpPr>
          <p:spPr>
            <a:xfrm>
              <a:off x="4738550" y="7531675"/>
              <a:ext cx="25050" cy="527900"/>
            </a:xfrm>
            <a:custGeom>
              <a:avLst/>
              <a:gdLst/>
              <a:ahLst/>
              <a:cxnLst/>
              <a:rect l="l" t="t" r="r" b="b"/>
              <a:pathLst>
                <a:path w="1002" h="21116" extrusionOk="0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4"/>
            <p:cNvSpPr/>
            <p:nvPr/>
          </p:nvSpPr>
          <p:spPr>
            <a:xfrm>
              <a:off x="4738550" y="6664375"/>
              <a:ext cx="25050" cy="364450"/>
            </a:xfrm>
            <a:custGeom>
              <a:avLst/>
              <a:gdLst/>
              <a:ahLst/>
              <a:cxnLst/>
              <a:rect l="l" t="t" r="r" b="b"/>
              <a:pathLst>
                <a:path w="1002" h="14578" extrusionOk="0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4"/>
            <p:cNvSpPr/>
            <p:nvPr/>
          </p:nvSpPr>
          <p:spPr>
            <a:xfrm>
              <a:off x="6065325" y="7881925"/>
              <a:ext cx="269400" cy="69225"/>
            </a:xfrm>
            <a:custGeom>
              <a:avLst/>
              <a:gdLst/>
              <a:ahLst/>
              <a:cxnLst/>
              <a:rect l="l" t="t" r="r" b="b"/>
              <a:pathLst>
                <a:path w="10776" h="2769" extrusionOk="0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4"/>
            <p:cNvSpPr/>
            <p:nvPr/>
          </p:nvSpPr>
          <p:spPr>
            <a:xfrm>
              <a:off x="606700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4"/>
            <p:cNvSpPr/>
            <p:nvPr/>
          </p:nvSpPr>
          <p:spPr>
            <a:xfrm>
              <a:off x="4495050" y="7887750"/>
              <a:ext cx="268550" cy="73425"/>
            </a:xfrm>
            <a:custGeom>
              <a:avLst/>
              <a:gdLst/>
              <a:ahLst/>
              <a:cxnLst/>
              <a:rect l="l" t="t" r="r" b="b"/>
              <a:pathLst>
                <a:path w="10742" h="2937" extrusionOk="0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4"/>
            <p:cNvSpPr/>
            <p:nvPr/>
          </p:nvSpPr>
          <p:spPr>
            <a:xfrm>
              <a:off x="449505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4"/>
            <p:cNvSpPr/>
            <p:nvPr/>
          </p:nvSpPr>
          <p:spPr>
            <a:xfrm>
              <a:off x="5035425" y="5696175"/>
              <a:ext cx="783925" cy="52575"/>
            </a:xfrm>
            <a:custGeom>
              <a:avLst/>
              <a:gdLst/>
              <a:ahLst/>
              <a:cxnLst/>
              <a:rect l="l" t="t" r="r" b="b"/>
              <a:pathLst>
                <a:path w="31357" h="2103" extrusionOk="0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4"/>
            <p:cNvSpPr/>
            <p:nvPr/>
          </p:nvSpPr>
          <p:spPr>
            <a:xfrm>
              <a:off x="5032925" y="7077175"/>
              <a:ext cx="562925" cy="494550"/>
            </a:xfrm>
            <a:custGeom>
              <a:avLst/>
              <a:gdLst/>
              <a:ahLst/>
              <a:cxnLst/>
              <a:rect l="l" t="t" r="r" b="b"/>
              <a:pathLst>
                <a:path w="22517" h="19782" extrusionOk="0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4"/>
            <p:cNvSpPr/>
            <p:nvPr/>
          </p:nvSpPr>
          <p:spPr>
            <a:xfrm>
              <a:off x="5379000" y="7143900"/>
              <a:ext cx="427000" cy="427825"/>
            </a:xfrm>
            <a:custGeom>
              <a:avLst/>
              <a:gdLst/>
              <a:ahLst/>
              <a:cxnLst/>
              <a:rect l="l" t="t" r="r" b="b"/>
              <a:pathLst>
                <a:path w="17080" h="17113" extrusionOk="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4"/>
            <p:cNvSpPr/>
            <p:nvPr/>
          </p:nvSpPr>
          <p:spPr>
            <a:xfrm>
              <a:off x="5172200" y="7077175"/>
              <a:ext cx="551250" cy="494550"/>
            </a:xfrm>
            <a:custGeom>
              <a:avLst/>
              <a:gdLst/>
              <a:ahLst/>
              <a:cxnLst/>
              <a:rect l="l" t="t" r="r" b="b"/>
              <a:pathLst>
                <a:path w="22050" h="19782" extrusionOk="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4"/>
            <p:cNvSpPr/>
            <p:nvPr/>
          </p:nvSpPr>
          <p:spPr>
            <a:xfrm>
              <a:off x="4762750" y="8167125"/>
              <a:ext cx="80900" cy="221850"/>
            </a:xfrm>
            <a:custGeom>
              <a:avLst/>
              <a:gdLst/>
              <a:ahLst/>
              <a:cxnLst/>
              <a:rect l="l" t="t" r="r" b="b"/>
              <a:pathLst>
                <a:path w="3236" h="8874" extrusionOk="0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4"/>
            <p:cNvSpPr/>
            <p:nvPr/>
          </p:nvSpPr>
          <p:spPr>
            <a:xfrm>
              <a:off x="5281450" y="5707025"/>
              <a:ext cx="240200" cy="18375"/>
            </a:xfrm>
            <a:custGeom>
              <a:avLst/>
              <a:gdLst/>
              <a:ahLst/>
              <a:cxnLst/>
              <a:rect l="l" t="t" r="r" b="b"/>
              <a:pathLst>
                <a:path w="9608" h="735" extrusionOk="0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9" name="Google Shape;1329;p54"/>
          <p:cNvGrpSpPr/>
          <p:nvPr/>
        </p:nvGrpSpPr>
        <p:grpSpPr>
          <a:xfrm rot="10800000">
            <a:off x="6217946" y="1912933"/>
            <a:ext cx="3188028" cy="3230264"/>
            <a:chOff x="1410161" y="1578330"/>
            <a:chExt cx="2837081" cy="2874667"/>
          </a:xfrm>
        </p:grpSpPr>
        <p:sp>
          <p:nvSpPr>
            <p:cNvPr id="1330" name="Google Shape;1330;p54"/>
            <p:cNvSpPr/>
            <p:nvPr/>
          </p:nvSpPr>
          <p:spPr>
            <a:xfrm rot="-2652023">
              <a:off x="2208789" y="3395761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4"/>
            <p:cNvSpPr/>
            <p:nvPr/>
          </p:nvSpPr>
          <p:spPr>
            <a:xfrm rot="-2652023">
              <a:off x="2201851" y="2488662"/>
              <a:ext cx="60348" cy="60304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4"/>
            <p:cNvSpPr/>
            <p:nvPr/>
          </p:nvSpPr>
          <p:spPr>
            <a:xfrm rot="-2652023">
              <a:off x="3646193" y="2473049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33" y="1"/>
                  </a:moveTo>
                  <a:lnTo>
                    <a:pt x="0" y="370"/>
                  </a:lnTo>
                  <a:lnTo>
                    <a:pt x="1035" y="1369"/>
                  </a:lnTo>
                  <a:lnTo>
                    <a:pt x="1368" y="99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4"/>
            <p:cNvSpPr/>
            <p:nvPr/>
          </p:nvSpPr>
          <p:spPr>
            <a:xfrm rot="-2652023">
              <a:off x="1835070" y="2093932"/>
              <a:ext cx="1975305" cy="1945947"/>
            </a:xfrm>
            <a:custGeom>
              <a:avLst/>
              <a:gdLst/>
              <a:ahLst/>
              <a:cxnLst/>
              <a:rect l="l" t="t" r="r" b="b"/>
              <a:pathLst>
                <a:path w="44810" h="44144" extrusionOk="0">
                  <a:moveTo>
                    <a:pt x="13754" y="1"/>
                  </a:moveTo>
                  <a:cubicBezTo>
                    <a:pt x="12386" y="592"/>
                    <a:pt x="11055" y="1295"/>
                    <a:pt x="9835" y="2034"/>
                  </a:cubicBezTo>
                  <a:cubicBezTo>
                    <a:pt x="6471" y="4179"/>
                    <a:pt x="3846" y="6877"/>
                    <a:pt x="1849" y="10353"/>
                  </a:cubicBezTo>
                  <a:cubicBezTo>
                    <a:pt x="1147" y="11610"/>
                    <a:pt x="518" y="12941"/>
                    <a:pt x="1" y="14309"/>
                  </a:cubicBezTo>
                  <a:cubicBezTo>
                    <a:pt x="7838" y="23255"/>
                    <a:pt x="21961" y="36713"/>
                    <a:pt x="31241" y="44144"/>
                  </a:cubicBezTo>
                  <a:cubicBezTo>
                    <a:pt x="32868" y="42887"/>
                    <a:pt x="34420" y="41593"/>
                    <a:pt x="35899" y="40225"/>
                  </a:cubicBezTo>
                  <a:cubicBezTo>
                    <a:pt x="37748" y="38487"/>
                    <a:pt x="39448" y="36713"/>
                    <a:pt x="41075" y="34790"/>
                  </a:cubicBezTo>
                  <a:cubicBezTo>
                    <a:pt x="42369" y="33274"/>
                    <a:pt x="43626" y="31648"/>
                    <a:pt x="44809" y="29984"/>
                  </a:cubicBezTo>
                  <a:cubicBezTo>
                    <a:pt x="37045" y="21000"/>
                    <a:pt x="22996" y="7506"/>
                    <a:pt x="13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4"/>
            <p:cNvSpPr/>
            <p:nvPr/>
          </p:nvSpPr>
          <p:spPr>
            <a:xfrm rot="-2652023">
              <a:off x="1790220" y="2114014"/>
              <a:ext cx="1882381" cy="1854653"/>
            </a:xfrm>
            <a:custGeom>
              <a:avLst/>
              <a:gdLst/>
              <a:ahLst/>
              <a:cxnLst/>
              <a:rect l="l" t="t" r="r" b="b"/>
              <a:pathLst>
                <a:path w="42702" h="42073" extrusionOk="0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4"/>
            <p:cNvSpPr/>
            <p:nvPr/>
          </p:nvSpPr>
          <p:spPr>
            <a:xfrm rot="-2652023">
              <a:off x="2118802" y="2177300"/>
              <a:ext cx="1600434" cy="1579230"/>
            </a:xfrm>
            <a:custGeom>
              <a:avLst/>
              <a:gdLst/>
              <a:ahLst/>
              <a:cxnLst/>
              <a:rect l="l" t="t" r="r" b="b"/>
              <a:pathLst>
                <a:path w="36306" h="35825" extrusionOk="0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4"/>
            <p:cNvSpPr/>
            <p:nvPr/>
          </p:nvSpPr>
          <p:spPr>
            <a:xfrm rot="-2652023">
              <a:off x="2155986" y="2507502"/>
              <a:ext cx="917607" cy="912669"/>
            </a:xfrm>
            <a:custGeom>
              <a:avLst/>
              <a:gdLst/>
              <a:ahLst/>
              <a:cxnLst/>
              <a:rect l="l" t="t" r="r" b="b"/>
              <a:pathLst>
                <a:path w="20816" h="20704" extrusionOk="0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4"/>
            <p:cNvSpPr/>
            <p:nvPr/>
          </p:nvSpPr>
          <p:spPr>
            <a:xfrm rot="-2652023">
              <a:off x="2460086" y="2310517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4"/>
            <p:cNvSpPr/>
            <p:nvPr/>
          </p:nvSpPr>
          <p:spPr>
            <a:xfrm rot="-2652023">
              <a:off x="2726675" y="2518519"/>
              <a:ext cx="896403" cy="894728"/>
            </a:xfrm>
            <a:custGeom>
              <a:avLst/>
              <a:gdLst/>
              <a:ahLst/>
              <a:cxnLst/>
              <a:rect l="l" t="t" r="r" b="b"/>
              <a:pathLst>
                <a:path w="20335" h="20297" extrusionOk="0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4"/>
            <p:cNvSpPr/>
            <p:nvPr/>
          </p:nvSpPr>
          <p:spPr>
            <a:xfrm rot="-2652023">
              <a:off x="2578509" y="3220584"/>
              <a:ext cx="262419" cy="167908"/>
            </a:xfrm>
            <a:custGeom>
              <a:avLst/>
              <a:gdLst/>
              <a:ahLst/>
              <a:cxnLst/>
              <a:rect l="l" t="t" r="r" b="b"/>
              <a:pathLst>
                <a:path w="5953" h="3809" extrusionOk="0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4"/>
            <p:cNvSpPr/>
            <p:nvPr/>
          </p:nvSpPr>
          <p:spPr>
            <a:xfrm rot="-2652023">
              <a:off x="3148126" y="3290007"/>
              <a:ext cx="91337" cy="105973"/>
            </a:xfrm>
            <a:custGeom>
              <a:avLst/>
              <a:gdLst/>
              <a:ahLst/>
              <a:cxnLst/>
              <a:rect l="l" t="t" r="r" b="b"/>
              <a:pathLst>
                <a:path w="2072" h="2404" extrusionOk="0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4"/>
            <p:cNvSpPr/>
            <p:nvPr/>
          </p:nvSpPr>
          <p:spPr>
            <a:xfrm rot="-2652023">
              <a:off x="2617294" y="2504781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4"/>
            <p:cNvSpPr/>
            <p:nvPr/>
          </p:nvSpPr>
          <p:spPr>
            <a:xfrm rot="-2652023">
              <a:off x="3486057" y="2571567"/>
              <a:ext cx="192373" cy="130394"/>
            </a:xfrm>
            <a:custGeom>
              <a:avLst/>
              <a:gdLst/>
              <a:ahLst/>
              <a:cxnLst/>
              <a:rect l="l" t="t" r="r" b="b"/>
              <a:pathLst>
                <a:path w="4364" h="2958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4"/>
            <p:cNvSpPr/>
            <p:nvPr/>
          </p:nvSpPr>
          <p:spPr>
            <a:xfrm rot="-2652023">
              <a:off x="3518246" y="3196346"/>
              <a:ext cx="138549" cy="189067"/>
            </a:xfrm>
            <a:custGeom>
              <a:avLst/>
              <a:gdLst/>
              <a:ahLst/>
              <a:cxnLst/>
              <a:rect l="l" t="t" r="r" b="b"/>
              <a:pathLst>
                <a:path w="3143" h="4289" extrusionOk="0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4"/>
            <p:cNvSpPr/>
            <p:nvPr/>
          </p:nvSpPr>
          <p:spPr>
            <a:xfrm rot="-2652023">
              <a:off x="3136008" y="2542737"/>
              <a:ext cx="104342" cy="92924"/>
            </a:xfrm>
            <a:custGeom>
              <a:avLst/>
              <a:gdLst/>
              <a:ahLst/>
              <a:cxnLst/>
              <a:rect l="l" t="t" r="r" b="b"/>
              <a:pathLst>
                <a:path w="2367" h="2108" extrusionOk="0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4"/>
            <p:cNvSpPr/>
            <p:nvPr/>
          </p:nvSpPr>
          <p:spPr>
            <a:xfrm rot="-2652023">
              <a:off x="2583283" y="2545147"/>
              <a:ext cx="66872" cy="65241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4"/>
            <p:cNvSpPr/>
            <p:nvPr/>
          </p:nvSpPr>
          <p:spPr>
            <a:xfrm rot="-2652023">
              <a:off x="2591073" y="3325587"/>
              <a:ext cx="65197" cy="68503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4"/>
            <p:cNvSpPr/>
            <p:nvPr/>
          </p:nvSpPr>
          <p:spPr>
            <a:xfrm rot="-2652023">
              <a:off x="3708371" y="2828521"/>
              <a:ext cx="249415" cy="260788"/>
            </a:xfrm>
            <a:custGeom>
              <a:avLst/>
              <a:gdLst/>
              <a:ahLst/>
              <a:cxnLst/>
              <a:rect l="l" t="t" r="r" b="b"/>
              <a:pathLst>
                <a:path w="5658" h="5916" extrusionOk="0">
                  <a:moveTo>
                    <a:pt x="5177" y="1"/>
                  </a:moveTo>
                  <a:lnTo>
                    <a:pt x="1" y="5435"/>
                  </a:lnTo>
                  <a:lnTo>
                    <a:pt x="481" y="5916"/>
                  </a:lnTo>
                  <a:lnTo>
                    <a:pt x="5657" y="481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4"/>
            <p:cNvSpPr/>
            <p:nvPr/>
          </p:nvSpPr>
          <p:spPr>
            <a:xfrm rot="-2652023">
              <a:off x="2061143" y="3229940"/>
              <a:ext cx="100595" cy="174432"/>
            </a:xfrm>
            <a:custGeom>
              <a:avLst/>
              <a:gdLst/>
              <a:ahLst/>
              <a:cxnLst/>
              <a:rect l="l" t="t" r="r" b="b"/>
              <a:pathLst>
                <a:path w="2282" h="3957" extrusionOk="0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4"/>
            <p:cNvSpPr/>
            <p:nvPr/>
          </p:nvSpPr>
          <p:spPr>
            <a:xfrm rot="-2652023">
              <a:off x="2013353" y="2582608"/>
              <a:ext cx="187568" cy="81684"/>
            </a:xfrm>
            <a:custGeom>
              <a:avLst/>
              <a:gdLst/>
              <a:ahLst/>
              <a:cxnLst/>
              <a:rect l="l" t="t" r="r" b="b"/>
              <a:pathLst>
                <a:path w="4255" h="1853" extrusionOk="0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4"/>
            <p:cNvSpPr/>
            <p:nvPr/>
          </p:nvSpPr>
          <p:spPr>
            <a:xfrm rot="-2652023">
              <a:off x="1888915" y="2781699"/>
              <a:ext cx="378134" cy="384614"/>
            </a:xfrm>
            <a:custGeom>
              <a:avLst/>
              <a:gdLst/>
              <a:ahLst/>
              <a:cxnLst/>
              <a:rect l="l" t="t" r="r" b="b"/>
              <a:pathLst>
                <a:path w="8578" h="8725" extrusionOk="0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4"/>
            <p:cNvSpPr/>
            <p:nvPr/>
          </p:nvSpPr>
          <p:spPr>
            <a:xfrm rot="-2652023">
              <a:off x="2032003" y="2953854"/>
              <a:ext cx="45669" cy="39497"/>
            </a:xfrm>
            <a:custGeom>
              <a:avLst/>
              <a:gdLst/>
              <a:ahLst/>
              <a:cxnLst/>
              <a:rect l="l" t="t" r="r" b="b"/>
              <a:pathLst>
                <a:path w="1036" h="896" extrusionOk="0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4"/>
            <p:cNvSpPr/>
            <p:nvPr/>
          </p:nvSpPr>
          <p:spPr>
            <a:xfrm rot="-2652023">
              <a:off x="2026076" y="2975037"/>
              <a:ext cx="133700" cy="192373"/>
            </a:xfrm>
            <a:custGeom>
              <a:avLst/>
              <a:gdLst/>
              <a:ahLst/>
              <a:cxnLst/>
              <a:rect l="l" t="t" r="r" b="b"/>
              <a:pathLst>
                <a:path w="3033" h="4364" extrusionOk="0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4"/>
            <p:cNvSpPr/>
            <p:nvPr/>
          </p:nvSpPr>
          <p:spPr>
            <a:xfrm rot="-2652023">
              <a:off x="1996491" y="2805162"/>
              <a:ext cx="189111" cy="140224"/>
            </a:xfrm>
            <a:custGeom>
              <a:avLst/>
              <a:gdLst/>
              <a:ahLst/>
              <a:cxnLst/>
              <a:rect l="l" t="t" r="r" b="b"/>
              <a:pathLst>
                <a:path w="4290" h="3181" extrusionOk="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4"/>
            <p:cNvSpPr/>
            <p:nvPr/>
          </p:nvSpPr>
          <p:spPr>
            <a:xfrm rot="-2652023">
              <a:off x="2431815" y="3172671"/>
              <a:ext cx="70134" cy="133700"/>
            </a:xfrm>
            <a:custGeom>
              <a:avLst/>
              <a:gdLst/>
              <a:ahLst/>
              <a:cxnLst/>
              <a:rect l="l" t="t" r="r" b="b"/>
              <a:pathLst>
                <a:path w="1591" h="3033" extrusionOk="0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4"/>
            <p:cNvSpPr/>
            <p:nvPr/>
          </p:nvSpPr>
          <p:spPr>
            <a:xfrm rot="-2652023">
              <a:off x="2385741" y="3172050"/>
              <a:ext cx="70090" cy="133656"/>
            </a:xfrm>
            <a:custGeom>
              <a:avLst/>
              <a:gdLst/>
              <a:ahLst/>
              <a:cxnLst/>
              <a:rect l="l" t="t" r="r" b="b"/>
              <a:pathLst>
                <a:path w="1590" h="3032" extrusionOk="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4"/>
            <p:cNvSpPr/>
            <p:nvPr/>
          </p:nvSpPr>
          <p:spPr>
            <a:xfrm rot="-2652023">
              <a:off x="2338685" y="3173091"/>
              <a:ext cx="68503" cy="133700"/>
            </a:xfrm>
            <a:custGeom>
              <a:avLst/>
              <a:gdLst/>
              <a:ahLst/>
              <a:cxnLst/>
              <a:rect l="l" t="t" r="r" b="b"/>
              <a:pathLst>
                <a:path w="1554" h="3033" extrusionOk="0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4"/>
            <p:cNvSpPr/>
            <p:nvPr/>
          </p:nvSpPr>
          <p:spPr>
            <a:xfrm rot="-2652023">
              <a:off x="2398776" y="2664072"/>
              <a:ext cx="130438" cy="76658"/>
            </a:xfrm>
            <a:custGeom>
              <a:avLst/>
              <a:gdLst/>
              <a:ahLst/>
              <a:cxnLst/>
              <a:rect l="l" t="t" r="r" b="b"/>
              <a:pathLst>
                <a:path w="2959" h="1739" extrusionOk="0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4"/>
            <p:cNvSpPr/>
            <p:nvPr/>
          </p:nvSpPr>
          <p:spPr>
            <a:xfrm rot="-2652023">
              <a:off x="2352717" y="2663445"/>
              <a:ext cx="130394" cy="76658"/>
            </a:xfrm>
            <a:custGeom>
              <a:avLst/>
              <a:gdLst/>
              <a:ahLst/>
              <a:cxnLst/>
              <a:rect l="l" t="t" r="r" b="b"/>
              <a:pathLst>
                <a:path w="2958" h="1739" extrusionOk="0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4"/>
            <p:cNvSpPr/>
            <p:nvPr/>
          </p:nvSpPr>
          <p:spPr>
            <a:xfrm rot="-2652023">
              <a:off x="2305430" y="2663961"/>
              <a:ext cx="130438" cy="76614"/>
            </a:xfrm>
            <a:custGeom>
              <a:avLst/>
              <a:gdLst/>
              <a:ahLst/>
              <a:cxnLst/>
              <a:rect l="l" t="t" r="r" b="b"/>
              <a:pathLst>
                <a:path w="2959" h="1738" extrusionOk="0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4"/>
            <p:cNvSpPr/>
            <p:nvPr/>
          </p:nvSpPr>
          <p:spPr>
            <a:xfrm rot="-2652023">
              <a:off x="3709209" y="3176611"/>
              <a:ext cx="187436" cy="171170"/>
            </a:xfrm>
            <a:custGeom>
              <a:avLst/>
              <a:gdLst/>
              <a:ahLst/>
              <a:cxnLst/>
              <a:rect l="l" t="t" r="r" b="b"/>
              <a:pathLst>
                <a:path w="4252" h="3883" extrusionOk="0">
                  <a:moveTo>
                    <a:pt x="3512" y="0"/>
                  </a:moveTo>
                  <a:lnTo>
                    <a:pt x="0" y="2995"/>
                  </a:lnTo>
                  <a:lnTo>
                    <a:pt x="777" y="3882"/>
                  </a:lnTo>
                  <a:lnTo>
                    <a:pt x="4252" y="888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4"/>
            <p:cNvSpPr/>
            <p:nvPr/>
          </p:nvSpPr>
          <p:spPr>
            <a:xfrm rot="-2652023">
              <a:off x="3717329" y="2557709"/>
              <a:ext cx="166277" cy="190698"/>
            </a:xfrm>
            <a:custGeom>
              <a:avLst/>
              <a:gdLst/>
              <a:ahLst/>
              <a:cxnLst/>
              <a:rect l="l" t="t" r="r" b="b"/>
              <a:pathLst>
                <a:path w="3772" h="4326" extrusionOk="0">
                  <a:moveTo>
                    <a:pt x="2847" y="0"/>
                  </a:moveTo>
                  <a:lnTo>
                    <a:pt x="0" y="3623"/>
                  </a:lnTo>
                  <a:lnTo>
                    <a:pt x="888" y="4326"/>
                  </a:lnTo>
                  <a:lnTo>
                    <a:pt x="3771" y="703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4"/>
            <p:cNvSpPr/>
            <p:nvPr/>
          </p:nvSpPr>
          <p:spPr>
            <a:xfrm rot="-2652023">
              <a:off x="2006892" y="3393502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4"/>
            <p:cNvSpPr/>
            <p:nvPr/>
          </p:nvSpPr>
          <p:spPr>
            <a:xfrm rot="-2652023">
              <a:off x="1999408" y="24866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4"/>
            <p:cNvSpPr/>
            <p:nvPr/>
          </p:nvSpPr>
          <p:spPr>
            <a:xfrm rot="-2652023">
              <a:off x="3648794" y="33832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4"/>
            <p:cNvSpPr/>
            <p:nvPr/>
          </p:nvSpPr>
          <p:spPr>
            <a:xfrm rot="-2652023">
              <a:off x="3642434" y="2473616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4"/>
            <p:cNvSpPr/>
            <p:nvPr/>
          </p:nvSpPr>
          <p:spPr>
            <a:xfrm rot="-2652023">
              <a:off x="1872414" y="1992233"/>
              <a:ext cx="1976892" cy="1944316"/>
            </a:xfrm>
            <a:custGeom>
              <a:avLst/>
              <a:gdLst/>
              <a:ahLst/>
              <a:cxnLst/>
              <a:rect l="l" t="t" r="r" b="b"/>
              <a:pathLst>
                <a:path w="44846" h="44107" extrusionOk="0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4"/>
            <p:cNvSpPr/>
            <p:nvPr/>
          </p:nvSpPr>
          <p:spPr>
            <a:xfrm rot="-2652023">
              <a:off x="1920837" y="2035089"/>
              <a:ext cx="1882381" cy="1856328"/>
            </a:xfrm>
            <a:custGeom>
              <a:avLst/>
              <a:gdLst/>
              <a:ahLst/>
              <a:cxnLst/>
              <a:rect l="l" t="t" r="r" b="b"/>
              <a:pathLst>
                <a:path w="42702" h="42111" extrusionOk="0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4"/>
            <p:cNvSpPr/>
            <p:nvPr/>
          </p:nvSpPr>
          <p:spPr>
            <a:xfrm rot="-2652023">
              <a:off x="1917952" y="2175296"/>
              <a:ext cx="1598803" cy="1577643"/>
            </a:xfrm>
            <a:custGeom>
              <a:avLst/>
              <a:gdLst/>
              <a:ahLst/>
              <a:cxnLst/>
              <a:rect l="l" t="t" r="r" b="b"/>
              <a:pathLst>
                <a:path w="36269" h="35789" extrusionOk="0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4"/>
            <p:cNvSpPr/>
            <p:nvPr/>
          </p:nvSpPr>
          <p:spPr>
            <a:xfrm rot="-2652023">
              <a:off x="1952974" y="2504083"/>
              <a:ext cx="919194" cy="912714"/>
            </a:xfrm>
            <a:custGeom>
              <a:avLst/>
              <a:gdLst/>
              <a:ahLst/>
              <a:cxnLst/>
              <a:rect l="l" t="t" r="r" b="b"/>
              <a:pathLst>
                <a:path w="20852" h="20705" extrusionOk="0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4"/>
            <p:cNvSpPr/>
            <p:nvPr/>
          </p:nvSpPr>
          <p:spPr>
            <a:xfrm rot="-2652023">
              <a:off x="2258452" y="2306582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4"/>
            <p:cNvSpPr/>
            <p:nvPr/>
          </p:nvSpPr>
          <p:spPr>
            <a:xfrm rot="-2652023">
              <a:off x="2525632" y="2515931"/>
              <a:ext cx="896359" cy="893141"/>
            </a:xfrm>
            <a:custGeom>
              <a:avLst/>
              <a:gdLst/>
              <a:ahLst/>
              <a:cxnLst/>
              <a:rect l="l" t="t" r="r" b="b"/>
              <a:pathLst>
                <a:path w="20334" h="20261" extrusionOk="0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4"/>
            <p:cNvSpPr/>
            <p:nvPr/>
          </p:nvSpPr>
          <p:spPr>
            <a:xfrm rot="-2652023">
              <a:off x="2376043" y="3216986"/>
              <a:ext cx="264050" cy="169539"/>
            </a:xfrm>
            <a:custGeom>
              <a:avLst/>
              <a:gdLst/>
              <a:ahLst/>
              <a:cxnLst/>
              <a:rect l="l" t="t" r="r" b="b"/>
              <a:pathLst>
                <a:path w="5990" h="3846" extrusionOk="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4"/>
            <p:cNvSpPr/>
            <p:nvPr/>
          </p:nvSpPr>
          <p:spPr>
            <a:xfrm rot="-2652023">
              <a:off x="2946267" y="3287795"/>
              <a:ext cx="92924" cy="105973"/>
            </a:xfrm>
            <a:custGeom>
              <a:avLst/>
              <a:gdLst/>
              <a:ahLst/>
              <a:cxnLst/>
              <a:rect l="l" t="t" r="r" b="b"/>
              <a:pathLst>
                <a:path w="2108" h="2404" extrusionOk="0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4"/>
            <p:cNvSpPr/>
            <p:nvPr/>
          </p:nvSpPr>
          <p:spPr>
            <a:xfrm rot="-2652023">
              <a:off x="2415691" y="2500815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4"/>
            <p:cNvSpPr/>
            <p:nvPr/>
          </p:nvSpPr>
          <p:spPr>
            <a:xfrm rot="-2652023">
              <a:off x="3284677" y="2568148"/>
              <a:ext cx="190698" cy="130438"/>
            </a:xfrm>
            <a:custGeom>
              <a:avLst/>
              <a:gdLst/>
              <a:ahLst/>
              <a:cxnLst/>
              <a:rect l="l" t="t" r="r" b="b"/>
              <a:pathLst>
                <a:path w="4326" h="2959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4"/>
            <p:cNvSpPr/>
            <p:nvPr/>
          </p:nvSpPr>
          <p:spPr>
            <a:xfrm rot="-2652023">
              <a:off x="3317765" y="3193511"/>
              <a:ext cx="138549" cy="189111"/>
            </a:xfrm>
            <a:custGeom>
              <a:avLst/>
              <a:gdLst/>
              <a:ahLst/>
              <a:cxnLst/>
              <a:rect l="l" t="t" r="r" b="b"/>
              <a:pathLst>
                <a:path w="3143" h="4290" extrusionOk="0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4"/>
            <p:cNvSpPr/>
            <p:nvPr/>
          </p:nvSpPr>
          <p:spPr>
            <a:xfrm rot="-2652023">
              <a:off x="2935205" y="2540740"/>
              <a:ext cx="102711" cy="91293"/>
            </a:xfrm>
            <a:custGeom>
              <a:avLst/>
              <a:gdLst/>
              <a:ahLst/>
              <a:cxnLst/>
              <a:rect l="l" t="t" r="r" b="b"/>
              <a:pathLst>
                <a:path w="2330" h="2071" extrusionOk="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4"/>
            <p:cNvSpPr/>
            <p:nvPr/>
          </p:nvSpPr>
          <p:spPr>
            <a:xfrm rot="-2652023">
              <a:off x="2382770" y="2542387"/>
              <a:ext cx="66872" cy="65197"/>
            </a:xfrm>
            <a:custGeom>
              <a:avLst/>
              <a:gdLst/>
              <a:ahLst/>
              <a:cxnLst/>
              <a:rect l="l" t="t" r="r" b="b"/>
              <a:pathLst>
                <a:path w="1517" h="1479" extrusionOk="0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4"/>
            <p:cNvSpPr/>
            <p:nvPr/>
          </p:nvSpPr>
          <p:spPr>
            <a:xfrm rot="-2652023">
              <a:off x="2352863" y="2415454"/>
              <a:ext cx="153228" cy="114877"/>
            </a:xfrm>
            <a:custGeom>
              <a:avLst/>
              <a:gdLst/>
              <a:ahLst/>
              <a:cxnLst/>
              <a:rect l="l" t="t" r="r" b="b"/>
              <a:pathLst>
                <a:path w="3476" h="2606" extrusionOk="0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4"/>
            <p:cNvSpPr/>
            <p:nvPr/>
          </p:nvSpPr>
          <p:spPr>
            <a:xfrm rot="-2652023">
              <a:off x="2388801" y="3324142"/>
              <a:ext cx="65241" cy="66872"/>
            </a:xfrm>
            <a:custGeom>
              <a:avLst/>
              <a:gdLst/>
              <a:ahLst/>
              <a:cxnLst/>
              <a:rect l="l" t="t" r="r" b="b"/>
              <a:pathLst>
                <a:path w="1480" h="1517" extrusionOk="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4"/>
            <p:cNvSpPr/>
            <p:nvPr/>
          </p:nvSpPr>
          <p:spPr>
            <a:xfrm rot="-2652023">
              <a:off x="2377252" y="3395667"/>
              <a:ext cx="117390" cy="145338"/>
            </a:xfrm>
            <a:custGeom>
              <a:avLst/>
              <a:gdLst/>
              <a:ahLst/>
              <a:cxnLst/>
              <a:rect l="l" t="t" r="r" b="b"/>
              <a:pathLst>
                <a:path w="2663" h="3297" extrusionOk="0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4"/>
            <p:cNvSpPr/>
            <p:nvPr/>
          </p:nvSpPr>
          <p:spPr>
            <a:xfrm rot="-2652023">
              <a:off x="3704081" y="2829303"/>
              <a:ext cx="251002" cy="259157"/>
            </a:xfrm>
            <a:custGeom>
              <a:avLst/>
              <a:gdLst/>
              <a:ahLst/>
              <a:cxnLst/>
              <a:rect l="l" t="t" r="r" b="b"/>
              <a:pathLst>
                <a:path w="5694" h="5879" extrusionOk="0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4"/>
            <p:cNvSpPr/>
            <p:nvPr/>
          </p:nvSpPr>
          <p:spPr>
            <a:xfrm rot="-2652023">
              <a:off x="1860278" y="3227899"/>
              <a:ext cx="98743" cy="172977"/>
            </a:xfrm>
            <a:custGeom>
              <a:avLst/>
              <a:gdLst/>
              <a:ahLst/>
              <a:cxnLst/>
              <a:rect l="l" t="t" r="r" b="b"/>
              <a:pathLst>
                <a:path w="2240" h="3924" extrusionOk="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4"/>
            <p:cNvSpPr/>
            <p:nvPr/>
          </p:nvSpPr>
          <p:spPr>
            <a:xfrm rot="-2652023">
              <a:off x="1811759" y="2578728"/>
              <a:ext cx="187392" cy="81728"/>
            </a:xfrm>
            <a:custGeom>
              <a:avLst/>
              <a:gdLst/>
              <a:ahLst/>
              <a:cxnLst/>
              <a:rect l="l" t="t" r="r" b="b"/>
              <a:pathLst>
                <a:path w="4251" h="1854" extrusionOk="0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4"/>
            <p:cNvSpPr/>
            <p:nvPr/>
          </p:nvSpPr>
          <p:spPr>
            <a:xfrm rot="-2652023">
              <a:off x="1686342" y="2779071"/>
              <a:ext cx="379765" cy="384085"/>
            </a:xfrm>
            <a:custGeom>
              <a:avLst/>
              <a:gdLst/>
              <a:ahLst/>
              <a:cxnLst/>
              <a:rect l="l" t="t" r="r" b="b"/>
              <a:pathLst>
                <a:path w="8615" h="8713" extrusionOk="0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4"/>
            <p:cNvSpPr/>
            <p:nvPr/>
          </p:nvSpPr>
          <p:spPr>
            <a:xfrm rot="-2652023">
              <a:off x="1831131" y="2951400"/>
              <a:ext cx="44082" cy="38748"/>
            </a:xfrm>
            <a:custGeom>
              <a:avLst/>
              <a:gdLst/>
              <a:ahLst/>
              <a:cxnLst/>
              <a:rect l="l" t="t" r="r" b="b"/>
              <a:pathLst>
                <a:path w="1000" h="879" extrusionOk="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4"/>
            <p:cNvSpPr/>
            <p:nvPr/>
          </p:nvSpPr>
          <p:spPr>
            <a:xfrm rot="-2652023">
              <a:off x="1823626" y="2971415"/>
              <a:ext cx="135331" cy="193960"/>
            </a:xfrm>
            <a:custGeom>
              <a:avLst/>
              <a:gdLst/>
              <a:ahLst/>
              <a:cxnLst/>
              <a:rect l="l" t="t" r="r" b="b"/>
              <a:pathLst>
                <a:path w="3070" h="4400" extrusionOk="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4"/>
            <p:cNvSpPr/>
            <p:nvPr/>
          </p:nvSpPr>
          <p:spPr>
            <a:xfrm rot="-2652023">
              <a:off x="1793488" y="2801765"/>
              <a:ext cx="190742" cy="140224"/>
            </a:xfrm>
            <a:custGeom>
              <a:avLst/>
              <a:gdLst/>
              <a:ahLst/>
              <a:cxnLst/>
              <a:rect l="l" t="t" r="r" b="b"/>
              <a:pathLst>
                <a:path w="4327" h="3181" extrusionOk="0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4"/>
            <p:cNvSpPr/>
            <p:nvPr/>
          </p:nvSpPr>
          <p:spPr>
            <a:xfrm rot="-2652023">
              <a:off x="2231003" y="3170696"/>
              <a:ext cx="68459" cy="132025"/>
            </a:xfrm>
            <a:custGeom>
              <a:avLst/>
              <a:gdLst/>
              <a:ahLst/>
              <a:cxnLst/>
              <a:rect l="l" t="t" r="r" b="b"/>
              <a:pathLst>
                <a:path w="1553" h="2995" extrusionOk="0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4"/>
            <p:cNvSpPr/>
            <p:nvPr/>
          </p:nvSpPr>
          <p:spPr>
            <a:xfrm rot="-2652023">
              <a:off x="2184885" y="3170031"/>
              <a:ext cx="68503" cy="132069"/>
            </a:xfrm>
            <a:custGeom>
              <a:avLst/>
              <a:gdLst/>
              <a:ahLst/>
              <a:cxnLst/>
              <a:rect l="l" t="t" r="r" b="b"/>
              <a:pathLst>
                <a:path w="1554" h="2996" extrusionOk="0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4"/>
            <p:cNvSpPr/>
            <p:nvPr/>
          </p:nvSpPr>
          <p:spPr>
            <a:xfrm rot="-2652023">
              <a:off x="2136235" y="3171100"/>
              <a:ext cx="70134" cy="132025"/>
            </a:xfrm>
            <a:custGeom>
              <a:avLst/>
              <a:gdLst/>
              <a:ahLst/>
              <a:cxnLst/>
              <a:rect l="l" t="t" r="r" b="b"/>
              <a:pathLst>
                <a:path w="1591" h="2995" extrusionOk="0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4"/>
            <p:cNvSpPr/>
            <p:nvPr/>
          </p:nvSpPr>
          <p:spPr>
            <a:xfrm rot="-2652023">
              <a:off x="2197748" y="2661522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4"/>
            <p:cNvSpPr/>
            <p:nvPr/>
          </p:nvSpPr>
          <p:spPr>
            <a:xfrm rot="-2652023">
              <a:off x="2151630" y="2660901"/>
              <a:ext cx="130438" cy="74983"/>
            </a:xfrm>
            <a:custGeom>
              <a:avLst/>
              <a:gdLst/>
              <a:ahLst/>
              <a:cxnLst/>
              <a:rect l="l" t="t" r="r" b="b"/>
              <a:pathLst>
                <a:path w="2959" h="1701" extrusionOk="0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4"/>
            <p:cNvSpPr/>
            <p:nvPr/>
          </p:nvSpPr>
          <p:spPr>
            <a:xfrm rot="-2652023">
              <a:off x="2103217" y="2662510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4"/>
            <p:cNvSpPr/>
            <p:nvPr/>
          </p:nvSpPr>
          <p:spPr>
            <a:xfrm rot="-2652023">
              <a:off x="3706244" y="3175163"/>
              <a:ext cx="187480" cy="172801"/>
            </a:xfrm>
            <a:custGeom>
              <a:avLst/>
              <a:gdLst/>
              <a:ahLst/>
              <a:cxnLst/>
              <a:rect l="l" t="t" r="r" b="b"/>
              <a:pathLst>
                <a:path w="4253" h="3920" extrusionOk="0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4"/>
            <p:cNvSpPr/>
            <p:nvPr/>
          </p:nvSpPr>
          <p:spPr>
            <a:xfrm rot="-2652023">
              <a:off x="3713816" y="2558776"/>
              <a:ext cx="166277" cy="190742"/>
            </a:xfrm>
            <a:custGeom>
              <a:avLst/>
              <a:gdLst/>
              <a:ahLst/>
              <a:cxnLst/>
              <a:rect l="l" t="t" r="r" b="b"/>
              <a:pathLst>
                <a:path w="3772" h="4327" extrusionOk="0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81024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4" name="Google Shape;3444;p75"/>
          <p:cNvSpPr txBox="1">
            <a:spLocks noGrp="1"/>
          </p:cNvSpPr>
          <p:nvPr>
            <p:ph type="title"/>
          </p:nvPr>
        </p:nvSpPr>
        <p:spPr>
          <a:xfrm>
            <a:off x="1584085" y="1893525"/>
            <a:ext cx="4977300" cy="8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Hướng phát triển</a:t>
            </a:r>
            <a:endParaRPr dirty="0">
              <a:solidFill>
                <a:schemeClr val="dk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45" name="Google Shape;3445;p75"/>
          <p:cNvSpPr txBox="1">
            <a:spLocks noGrp="1"/>
          </p:cNvSpPr>
          <p:nvPr>
            <p:ph type="title" idx="2"/>
          </p:nvPr>
        </p:nvSpPr>
        <p:spPr>
          <a:xfrm>
            <a:off x="6929450" y="1836125"/>
            <a:ext cx="1471500" cy="14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3446" name="Google Shape;3446;p75"/>
          <p:cNvSpPr txBox="1">
            <a:spLocks noGrp="1"/>
          </p:cNvSpPr>
          <p:nvPr>
            <p:ph type="subTitle" idx="1"/>
          </p:nvPr>
        </p:nvSpPr>
        <p:spPr>
          <a:xfrm>
            <a:off x="1584086" y="2851900"/>
            <a:ext cx="4977300" cy="5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Hướng phát triển dự án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447" name="Google Shape;3447;p75"/>
          <p:cNvGrpSpPr/>
          <p:nvPr/>
        </p:nvGrpSpPr>
        <p:grpSpPr>
          <a:xfrm>
            <a:off x="552999" y="-1553525"/>
            <a:ext cx="4064950" cy="4310902"/>
            <a:chOff x="552999" y="-1553525"/>
            <a:chExt cx="4064950" cy="4310902"/>
          </a:xfrm>
        </p:grpSpPr>
        <p:cxnSp>
          <p:nvCxnSpPr>
            <p:cNvPr id="3448" name="Google Shape;3448;p75"/>
            <p:cNvCxnSpPr/>
            <p:nvPr/>
          </p:nvCxnSpPr>
          <p:spPr>
            <a:xfrm>
              <a:off x="2039319" y="-1215020"/>
              <a:ext cx="21584" cy="3972397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49" name="Google Shape;3449;p75"/>
            <p:cNvCxnSpPr/>
            <p:nvPr/>
          </p:nvCxnSpPr>
          <p:spPr>
            <a:xfrm rot="5400000">
              <a:off x="1113424" y="-82325"/>
              <a:ext cx="2942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0" name="Google Shape;3450;p75"/>
            <p:cNvCxnSpPr/>
            <p:nvPr/>
          </p:nvCxnSpPr>
          <p:spPr>
            <a:xfrm rot="5400000">
              <a:off x="3146749" y="-82325"/>
              <a:ext cx="2942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1" name="Google Shape;3451;p75"/>
            <p:cNvCxnSpPr/>
            <p:nvPr/>
          </p:nvCxnSpPr>
          <p:spPr>
            <a:xfrm rot="5400000">
              <a:off x="-918201" y="-82325"/>
              <a:ext cx="2942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52" name="Google Shape;3452;p75"/>
          <p:cNvGrpSpPr/>
          <p:nvPr/>
        </p:nvGrpSpPr>
        <p:grpSpPr>
          <a:xfrm rot="5399597">
            <a:off x="480401" y="-512456"/>
            <a:ext cx="2244460" cy="1170725"/>
            <a:chOff x="7361475" y="5882971"/>
            <a:chExt cx="2633725" cy="1373929"/>
          </a:xfrm>
        </p:grpSpPr>
        <p:sp>
          <p:nvSpPr>
            <p:cNvPr id="3453" name="Google Shape;3453;p75"/>
            <p:cNvSpPr/>
            <p:nvPr/>
          </p:nvSpPr>
          <p:spPr>
            <a:xfrm>
              <a:off x="7442525" y="5882971"/>
              <a:ext cx="2552675" cy="1291900"/>
            </a:xfrm>
            <a:custGeom>
              <a:avLst/>
              <a:gdLst/>
              <a:ahLst/>
              <a:cxnLst/>
              <a:rect l="l" t="t" r="r" b="b"/>
              <a:pathLst>
                <a:path w="102107" h="51676" extrusionOk="0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75"/>
            <p:cNvSpPr/>
            <p:nvPr/>
          </p:nvSpPr>
          <p:spPr>
            <a:xfrm>
              <a:off x="7574125" y="602140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75"/>
            <p:cNvSpPr/>
            <p:nvPr/>
          </p:nvSpPr>
          <p:spPr>
            <a:xfrm>
              <a:off x="7361475" y="602475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75"/>
            <p:cNvSpPr/>
            <p:nvPr/>
          </p:nvSpPr>
          <p:spPr>
            <a:xfrm>
              <a:off x="7407125" y="5988825"/>
              <a:ext cx="2463450" cy="1218525"/>
            </a:xfrm>
            <a:custGeom>
              <a:avLst/>
              <a:gdLst/>
              <a:ahLst/>
              <a:cxnLst/>
              <a:rect l="l" t="t" r="r" b="b"/>
              <a:pathLst>
                <a:path w="98538" h="48741" extrusionOk="0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75"/>
            <p:cNvSpPr/>
            <p:nvPr/>
          </p:nvSpPr>
          <p:spPr>
            <a:xfrm>
              <a:off x="7464675" y="6968075"/>
              <a:ext cx="139275" cy="135800"/>
            </a:xfrm>
            <a:custGeom>
              <a:avLst/>
              <a:gdLst/>
              <a:ahLst/>
              <a:cxnLst/>
              <a:rect l="l" t="t" r="r" b="b"/>
              <a:pathLst>
                <a:path w="5571" h="5432" extrusionOk="0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75"/>
            <p:cNvSpPr/>
            <p:nvPr/>
          </p:nvSpPr>
          <p:spPr>
            <a:xfrm>
              <a:off x="7462175" y="6095650"/>
              <a:ext cx="141775" cy="137800"/>
            </a:xfrm>
            <a:custGeom>
              <a:avLst/>
              <a:gdLst/>
              <a:ahLst/>
              <a:cxnLst/>
              <a:rect l="l" t="t" r="r" b="b"/>
              <a:pathLst>
                <a:path w="5671" h="5512" extrusionOk="0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75"/>
            <p:cNvSpPr/>
            <p:nvPr/>
          </p:nvSpPr>
          <p:spPr>
            <a:xfrm>
              <a:off x="7543050" y="6871200"/>
              <a:ext cx="663850" cy="275075"/>
            </a:xfrm>
            <a:custGeom>
              <a:avLst/>
              <a:gdLst/>
              <a:ahLst/>
              <a:cxnLst/>
              <a:rect l="l" t="t" r="r" b="b"/>
              <a:pathLst>
                <a:path w="26554" h="11003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75"/>
            <p:cNvSpPr/>
            <p:nvPr/>
          </p:nvSpPr>
          <p:spPr>
            <a:xfrm>
              <a:off x="7543050" y="6063525"/>
              <a:ext cx="663850" cy="274825"/>
            </a:xfrm>
            <a:custGeom>
              <a:avLst/>
              <a:gdLst/>
              <a:ahLst/>
              <a:cxnLst/>
              <a:rect l="l" t="t" r="r" b="b"/>
              <a:pathLst>
                <a:path w="26554" h="10993" extrusionOk="0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75"/>
            <p:cNvSpPr/>
            <p:nvPr/>
          </p:nvSpPr>
          <p:spPr>
            <a:xfrm>
              <a:off x="7407950" y="6455075"/>
              <a:ext cx="2463450" cy="287725"/>
            </a:xfrm>
            <a:custGeom>
              <a:avLst/>
              <a:gdLst/>
              <a:ahLst/>
              <a:cxnLst/>
              <a:rect l="l" t="t" r="r" b="b"/>
              <a:pathLst>
                <a:path w="98538" h="11509" extrusionOk="0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75"/>
            <p:cNvSpPr/>
            <p:nvPr/>
          </p:nvSpPr>
          <p:spPr>
            <a:xfrm>
              <a:off x="8594650" y="6559300"/>
              <a:ext cx="45050" cy="76750"/>
            </a:xfrm>
            <a:custGeom>
              <a:avLst/>
              <a:gdLst/>
              <a:ahLst/>
              <a:cxnLst/>
              <a:rect l="l" t="t" r="r" b="b"/>
              <a:pathLst>
                <a:path w="1802" h="3070" extrusionOk="0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75"/>
            <p:cNvSpPr/>
            <p:nvPr/>
          </p:nvSpPr>
          <p:spPr>
            <a:xfrm>
              <a:off x="9371875" y="6847850"/>
              <a:ext cx="237675" cy="162625"/>
            </a:xfrm>
            <a:custGeom>
              <a:avLst/>
              <a:gdLst/>
              <a:ahLst/>
              <a:cxnLst/>
              <a:rect l="l" t="t" r="r" b="b"/>
              <a:pathLst>
                <a:path w="9507" h="6505" extrusionOk="0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75"/>
            <p:cNvSpPr/>
            <p:nvPr/>
          </p:nvSpPr>
          <p:spPr>
            <a:xfrm>
              <a:off x="9371875" y="6174025"/>
              <a:ext cx="237675" cy="163475"/>
            </a:xfrm>
            <a:custGeom>
              <a:avLst/>
              <a:gdLst/>
              <a:ahLst/>
              <a:cxnLst/>
              <a:rect l="l" t="t" r="r" b="b"/>
              <a:pathLst>
                <a:path w="9507" h="6539" extrusionOk="0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75"/>
            <p:cNvSpPr/>
            <p:nvPr/>
          </p:nvSpPr>
          <p:spPr>
            <a:xfrm>
              <a:off x="8903875" y="5962675"/>
              <a:ext cx="145275" cy="144675"/>
            </a:xfrm>
            <a:custGeom>
              <a:avLst/>
              <a:gdLst/>
              <a:ahLst/>
              <a:cxnLst/>
              <a:rect l="l" t="t" r="r" b="b"/>
              <a:pathLst>
                <a:path w="5811" h="5787" extrusionOk="0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75"/>
            <p:cNvSpPr/>
            <p:nvPr/>
          </p:nvSpPr>
          <p:spPr>
            <a:xfrm>
              <a:off x="8903900" y="7113025"/>
              <a:ext cx="145250" cy="143875"/>
            </a:xfrm>
            <a:custGeom>
              <a:avLst/>
              <a:gdLst/>
              <a:ahLst/>
              <a:cxnLst/>
              <a:rect l="l" t="t" r="r" b="b"/>
              <a:pathLst>
                <a:path w="5810" h="5755" extrusionOk="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75"/>
            <p:cNvSpPr/>
            <p:nvPr/>
          </p:nvSpPr>
          <p:spPr>
            <a:xfrm>
              <a:off x="9573675" y="7002125"/>
              <a:ext cx="201825" cy="162625"/>
            </a:xfrm>
            <a:custGeom>
              <a:avLst/>
              <a:gdLst/>
              <a:ahLst/>
              <a:cxnLst/>
              <a:rect l="l" t="t" r="r" b="b"/>
              <a:pathLst>
                <a:path w="8073" h="6505" extrusionOk="0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75"/>
            <p:cNvSpPr/>
            <p:nvPr/>
          </p:nvSpPr>
          <p:spPr>
            <a:xfrm>
              <a:off x="9574500" y="6032250"/>
              <a:ext cx="201000" cy="160975"/>
            </a:xfrm>
            <a:custGeom>
              <a:avLst/>
              <a:gdLst/>
              <a:ahLst/>
              <a:cxnLst/>
              <a:rect l="l" t="t" r="r" b="b"/>
              <a:pathLst>
                <a:path w="8040" h="6439" extrusionOk="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75"/>
            <p:cNvSpPr/>
            <p:nvPr/>
          </p:nvSpPr>
          <p:spPr>
            <a:xfrm>
              <a:off x="8694725" y="6146500"/>
              <a:ext cx="522050" cy="924025"/>
            </a:xfrm>
            <a:custGeom>
              <a:avLst/>
              <a:gdLst/>
              <a:ahLst/>
              <a:cxnLst/>
              <a:rect l="l" t="t" r="r" b="b"/>
              <a:pathLst>
                <a:path w="20882" h="36961" extrusionOk="0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75"/>
            <p:cNvSpPr/>
            <p:nvPr/>
          </p:nvSpPr>
          <p:spPr>
            <a:xfrm>
              <a:off x="8694725" y="6265750"/>
              <a:ext cx="490375" cy="804775"/>
            </a:xfrm>
            <a:custGeom>
              <a:avLst/>
              <a:gdLst/>
              <a:ahLst/>
              <a:cxnLst/>
              <a:rect l="l" t="t" r="r" b="b"/>
              <a:pathLst>
                <a:path w="19615" h="32191" extrusionOk="0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75"/>
            <p:cNvSpPr/>
            <p:nvPr/>
          </p:nvSpPr>
          <p:spPr>
            <a:xfrm>
              <a:off x="7869950" y="6989600"/>
              <a:ext cx="1234250" cy="105950"/>
            </a:xfrm>
            <a:custGeom>
              <a:avLst/>
              <a:gdLst/>
              <a:ahLst/>
              <a:cxnLst/>
              <a:rect l="l" t="t" r="r" b="b"/>
              <a:pathLst>
                <a:path w="49370" h="4238" extrusionOk="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75"/>
            <p:cNvSpPr/>
            <p:nvPr/>
          </p:nvSpPr>
          <p:spPr>
            <a:xfrm>
              <a:off x="7869950" y="6989600"/>
              <a:ext cx="527900" cy="105950"/>
            </a:xfrm>
            <a:custGeom>
              <a:avLst/>
              <a:gdLst/>
              <a:ahLst/>
              <a:cxnLst/>
              <a:rect l="l" t="t" r="r" b="b"/>
              <a:pathLst>
                <a:path w="21116" h="4238" extrusionOk="0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75"/>
            <p:cNvSpPr/>
            <p:nvPr/>
          </p:nvSpPr>
          <p:spPr>
            <a:xfrm>
              <a:off x="7543900" y="6253250"/>
              <a:ext cx="538725" cy="708875"/>
            </a:xfrm>
            <a:custGeom>
              <a:avLst/>
              <a:gdLst/>
              <a:ahLst/>
              <a:cxnLst/>
              <a:rect l="l" t="t" r="r" b="b"/>
              <a:pathLst>
                <a:path w="21549" h="28355" extrusionOk="0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75"/>
            <p:cNvSpPr/>
            <p:nvPr/>
          </p:nvSpPr>
          <p:spPr>
            <a:xfrm>
              <a:off x="7543900" y="6295775"/>
              <a:ext cx="538725" cy="666350"/>
            </a:xfrm>
            <a:custGeom>
              <a:avLst/>
              <a:gdLst/>
              <a:ahLst/>
              <a:cxnLst/>
              <a:rect l="l" t="t" r="r" b="b"/>
              <a:pathLst>
                <a:path w="21549" h="26654" extrusionOk="0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75"/>
            <p:cNvSpPr/>
            <p:nvPr/>
          </p:nvSpPr>
          <p:spPr>
            <a:xfrm>
              <a:off x="7869950" y="6120650"/>
              <a:ext cx="1234250" cy="105100"/>
            </a:xfrm>
            <a:custGeom>
              <a:avLst/>
              <a:gdLst/>
              <a:ahLst/>
              <a:cxnLst/>
              <a:rect l="l" t="t" r="r" b="b"/>
              <a:pathLst>
                <a:path w="49370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75"/>
            <p:cNvSpPr/>
            <p:nvPr/>
          </p:nvSpPr>
          <p:spPr>
            <a:xfrm>
              <a:off x="7869950" y="6120650"/>
              <a:ext cx="632150" cy="105100"/>
            </a:xfrm>
            <a:custGeom>
              <a:avLst/>
              <a:gdLst/>
              <a:ahLst/>
              <a:cxnLst/>
              <a:rect l="l" t="t" r="r" b="b"/>
              <a:pathLst>
                <a:path w="25286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7" name="Google Shape;3477;p75"/>
          <p:cNvGrpSpPr/>
          <p:nvPr/>
        </p:nvGrpSpPr>
        <p:grpSpPr>
          <a:xfrm>
            <a:off x="7927781" y="4232392"/>
            <a:ext cx="473174" cy="370974"/>
            <a:chOff x="6799884" y="4485050"/>
            <a:chExt cx="924891" cy="725125"/>
          </a:xfrm>
        </p:grpSpPr>
        <p:cxnSp>
          <p:nvCxnSpPr>
            <p:cNvPr id="3478" name="Google Shape;3478;p75"/>
            <p:cNvCxnSpPr/>
            <p:nvPr/>
          </p:nvCxnSpPr>
          <p:spPr>
            <a:xfrm>
              <a:off x="6799884" y="4857746"/>
              <a:ext cx="8772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79" name="Google Shape;3479;p75"/>
            <p:cNvSpPr/>
            <p:nvPr/>
          </p:nvSpPr>
          <p:spPr>
            <a:xfrm>
              <a:off x="7353300" y="4485050"/>
              <a:ext cx="371475" cy="725125"/>
            </a:xfrm>
            <a:custGeom>
              <a:avLst/>
              <a:gdLst/>
              <a:ahLst/>
              <a:cxnLst/>
              <a:rect l="l" t="t" r="r" b="b"/>
              <a:pathLst>
                <a:path w="14859" h="29005" extrusionOk="0">
                  <a:moveTo>
                    <a:pt x="0" y="0"/>
                  </a:moveTo>
                  <a:lnTo>
                    <a:pt x="14859" y="14859"/>
                  </a:lnTo>
                  <a:lnTo>
                    <a:pt x="762" y="29005"/>
                  </a:lnTo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3924384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54"/>
          <p:cNvSpPr txBox="1">
            <a:spLocks noGrp="1"/>
          </p:cNvSpPr>
          <p:nvPr>
            <p:ph type="title"/>
          </p:nvPr>
        </p:nvSpPr>
        <p:spPr>
          <a:xfrm>
            <a:off x="720000" y="553454"/>
            <a:ext cx="43677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ướng phát triển dự án</a:t>
            </a:r>
            <a:endParaRPr dirty="0">
              <a:solidFill>
                <a:schemeClr val="dk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2" name="Google Shape;1262;p54"/>
          <p:cNvSpPr txBox="1">
            <a:spLocks noGrp="1"/>
          </p:cNvSpPr>
          <p:nvPr>
            <p:ph type="subTitle" idx="1"/>
          </p:nvPr>
        </p:nvSpPr>
        <p:spPr>
          <a:xfrm>
            <a:off x="749484" y="1760206"/>
            <a:ext cx="4763400" cy="21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Cải tiến độ nhạy cảm biến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Mở rộng hệ thống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Kết nối ứng dụng di động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63" name="Google Shape;1263;p54"/>
          <p:cNvGrpSpPr/>
          <p:nvPr/>
        </p:nvGrpSpPr>
        <p:grpSpPr>
          <a:xfrm>
            <a:off x="6397899" y="0"/>
            <a:ext cx="2942400" cy="5195100"/>
            <a:chOff x="5483499" y="0"/>
            <a:chExt cx="2942400" cy="5195100"/>
          </a:xfrm>
        </p:grpSpPr>
        <p:cxnSp>
          <p:nvCxnSpPr>
            <p:cNvPr id="1264" name="Google Shape;1264;p54"/>
            <p:cNvCxnSpPr/>
            <p:nvPr/>
          </p:nvCxnSpPr>
          <p:spPr>
            <a:xfrm>
              <a:off x="8419553" y="0"/>
              <a:ext cx="0" cy="51951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5" name="Google Shape;1265;p54"/>
            <p:cNvCxnSpPr/>
            <p:nvPr/>
          </p:nvCxnSpPr>
          <p:spPr>
            <a:xfrm>
              <a:off x="5483499" y="2610475"/>
              <a:ext cx="2942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6" name="Google Shape;1266;p54"/>
            <p:cNvCxnSpPr/>
            <p:nvPr/>
          </p:nvCxnSpPr>
          <p:spPr>
            <a:xfrm>
              <a:off x="5483499" y="577150"/>
              <a:ext cx="2942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7" name="Google Shape;1267;p54"/>
            <p:cNvCxnSpPr/>
            <p:nvPr/>
          </p:nvCxnSpPr>
          <p:spPr>
            <a:xfrm>
              <a:off x="5483499" y="4642100"/>
              <a:ext cx="2942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68" name="Google Shape;1268;p54"/>
          <p:cNvGrpSpPr/>
          <p:nvPr/>
        </p:nvGrpSpPr>
        <p:grpSpPr>
          <a:xfrm rot="-5400000">
            <a:off x="7175471" y="535071"/>
            <a:ext cx="1387251" cy="2244386"/>
            <a:chOff x="4495050" y="5696175"/>
            <a:chExt cx="1966617" cy="3181720"/>
          </a:xfrm>
        </p:grpSpPr>
        <p:sp>
          <p:nvSpPr>
            <p:cNvPr id="1269" name="Google Shape;1269;p54"/>
            <p:cNvSpPr/>
            <p:nvPr/>
          </p:nvSpPr>
          <p:spPr>
            <a:xfrm>
              <a:off x="4575292" y="5724770"/>
              <a:ext cx="1886375" cy="3153125"/>
            </a:xfrm>
            <a:custGeom>
              <a:avLst/>
              <a:gdLst/>
              <a:ahLst/>
              <a:cxnLst/>
              <a:rect l="l" t="t" r="r" b="b"/>
              <a:pathLst>
                <a:path w="75455" h="126125" extrusionOk="0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4"/>
            <p:cNvSpPr/>
            <p:nvPr/>
          </p:nvSpPr>
          <p:spPr>
            <a:xfrm>
              <a:off x="6097850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4"/>
            <p:cNvSpPr/>
            <p:nvPr/>
          </p:nvSpPr>
          <p:spPr>
            <a:xfrm>
              <a:off x="5827675" y="8477350"/>
              <a:ext cx="289400" cy="276150"/>
            </a:xfrm>
            <a:custGeom>
              <a:avLst/>
              <a:gdLst/>
              <a:ahLst/>
              <a:cxnLst/>
              <a:rect l="l" t="t" r="r" b="b"/>
              <a:pathLst>
                <a:path w="11576" h="11046" extrusionOk="0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4"/>
            <p:cNvSpPr/>
            <p:nvPr/>
          </p:nvSpPr>
          <p:spPr>
            <a:xfrm>
              <a:off x="5777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4"/>
            <p:cNvSpPr/>
            <p:nvPr/>
          </p:nvSpPr>
          <p:spPr>
            <a:xfrm>
              <a:off x="5864350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4"/>
            <p:cNvSpPr/>
            <p:nvPr/>
          </p:nvSpPr>
          <p:spPr>
            <a:xfrm>
              <a:off x="4720200" y="8477350"/>
              <a:ext cx="288575" cy="276150"/>
            </a:xfrm>
            <a:custGeom>
              <a:avLst/>
              <a:gdLst/>
              <a:ahLst/>
              <a:cxnLst/>
              <a:rect l="l" t="t" r="r" b="b"/>
              <a:pathLst>
                <a:path w="11543" h="11046" extrusionOk="0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4"/>
            <p:cNvSpPr/>
            <p:nvPr/>
          </p:nvSpPr>
          <p:spPr>
            <a:xfrm>
              <a:off x="4843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4"/>
            <p:cNvSpPr/>
            <p:nvPr/>
          </p:nvSpPr>
          <p:spPr>
            <a:xfrm>
              <a:off x="4756075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4"/>
            <p:cNvSpPr/>
            <p:nvPr/>
          </p:nvSpPr>
          <p:spPr>
            <a:xfrm>
              <a:off x="4685175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4"/>
            <p:cNvSpPr/>
            <p:nvPr/>
          </p:nvSpPr>
          <p:spPr>
            <a:xfrm>
              <a:off x="4713525" y="6849500"/>
              <a:ext cx="1416050" cy="1918075"/>
            </a:xfrm>
            <a:custGeom>
              <a:avLst/>
              <a:gdLst/>
              <a:ahLst/>
              <a:cxnLst/>
              <a:rect l="l" t="t" r="r" b="b"/>
              <a:pathLst>
                <a:path w="56642" h="76723" extrusionOk="0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4"/>
            <p:cNvSpPr/>
            <p:nvPr/>
          </p:nvSpPr>
          <p:spPr>
            <a:xfrm>
              <a:off x="4711875" y="5732875"/>
              <a:ext cx="1416025" cy="1798825"/>
            </a:xfrm>
            <a:custGeom>
              <a:avLst/>
              <a:gdLst/>
              <a:ahLst/>
              <a:cxnLst/>
              <a:rect l="l" t="t" r="r" b="b"/>
              <a:pathLst>
                <a:path w="56641" h="71953" extrusionOk="0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4"/>
            <p:cNvSpPr/>
            <p:nvPr/>
          </p:nvSpPr>
          <p:spPr>
            <a:xfrm>
              <a:off x="4738550" y="5834625"/>
              <a:ext cx="73425" cy="148450"/>
            </a:xfrm>
            <a:custGeom>
              <a:avLst/>
              <a:gdLst/>
              <a:ahLst/>
              <a:cxnLst/>
              <a:rect l="l" t="t" r="r" b="b"/>
              <a:pathLst>
                <a:path w="2937" h="5938" extrusionOk="0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4"/>
            <p:cNvSpPr/>
            <p:nvPr/>
          </p:nvSpPr>
          <p:spPr>
            <a:xfrm>
              <a:off x="4809450" y="5733725"/>
              <a:ext cx="196825" cy="112600"/>
            </a:xfrm>
            <a:custGeom>
              <a:avLst/>
              <a:gdLst/>
              <a:ahLst/>
              <a:cxnLst/>
              <a:rect l="l" t="t" r="r" b="b"/>
              <a:pathLst>
                <a:path w="7873" h="4504" extrusionOk="0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4"/>
            <p:cNvSpPr/>
            <p:nvPr/>
          </p:nvSpPr>
          <p:spPr>
            <a:xfrm>
              <a:off x="6026975" y="5834625"/>
              <a:ext cx="73400" cy="148450"/>
            </a:xfrm>
            <a:custGeom>
              <a:avLst/>
              <a:gdLst/>
              <a:ahLst/>
              <a:cxnLst/>
              <a:rect l="l" t="t" r="r" b="b"/>
              <a:pathLst>
                <a:path w="2936" h="5938" extrusionOk="0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4"/>
            <p:cNvSpPr/>
            <p:nvPr/>
          </p:nvSpPr>
          <p:spPr>
            <a:xfrm>
              <a:off x="5831825" y="5733725"/>
              <a:ext cx="197675" cy="112600"/>
            </a:xfrm>
            <a:custGeom>
              <a:avLst/>
              <a:gdLst/>
              <a:ahLst/>
              <a:cxnLst/>
              <a:rect l="l" t="t" r="r" b="b"/>
              <a:pathLst>
                <a:path w="7907" h="4504" extrusionOk="0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4"/>
            <p:cNvSpPr/>
            <p:nvPr/>
          </p:nvSpPr>
          <p:spPr>
            <a:xfrm>
              <a:off x="4856150" y="8025350"/>
              <a:ext cx="1129975" cy="743050"/>
            </a:xfrm>
            <a:custGeom>
              <a:avLst/>
              <a:gdLst/>
              <a:ahLst/>
              <a:cxnLst/>
              <a:rect l="l" t="t" r="r" b="b"/>
              <a:pathLst>
                <a:path w="45199" h="29722" extrusionOk="0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4"/>
            <p:cNvSpPr/>
            <p:nvPr/>
          </p:nvSpPr>
          <p:spPr>
            <a:xfrm>
              <a:off x="5020425" y="8025350"/>
              <a:ext cx="802250" cy="743050"/>
            </a:xfrm>
            <a:custGeom>
              <a:avLst/>
              <a:gdLst/>
              <a:ahLst/>
              <a:cxnLst/>
              <a:rect l="l" t="t" r="r" b="b"/>
              <a:pathLst>
                <a:path w="32090" h="29722" extrusionOk="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4"/>
            <p:cNvSpPr/>
            <p:nvPr/>
          </p:nvSpPr>
          <p:spPr>
            <a:xfrm>
              <a:off x="4834450" y="5869650"/>
              <a:ext cx="1168375" cy="2215575"/>
            </a:xfrm>
            <a:custGeom>
              <a:avLst/>
              <a:gdLst/>
              <a:ahLst/>
              <a:cxnLst/>
              <a:rect l="l" t="t" r="r" b="b"/>
              <a:pathLst>
                <a:path w="46735" h="88623" extrusionOk="0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4"/>
            <p:cNvSpPr/>
            <p:nvPr/>
          </p:nvSpPr>
          <p:spPr>
            <a:xfrm>
              <a:off x="4881150" y="5905500"/>
              <a:ext cx="81750" cy="222675"/>
            </a:xfrm>
            <a:custGeom>
              <a:avLst/>
              <a:gdLst/>
              <a:ahLst/>
              <a:cxnLst/>
              <a:rect l="l" t="t" r="r" b="b"/>
              <a:pathLst>
                <a:path w="3270" h="8907" extrusionOk="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4"/>
            <p:cNvSpPr/>
            <p:nvPr/>
          </p:nvSpPr>
          <p:spPr>
            <a:xfrm>
              <a:off x="4807775" y="6153175"/>
              <a:ext cx="1222550" cy="1955600"/>
            </a:xfrm>
            <a:custGeom>
              <a:avLst/>
              <a:gdLst/>
              <a:ahLst/>
              <a:cxnLst/>
              <a:rect l="l" t="t" r="r" b="b"/>
              <a:pathLst>
                <a:path w="48902" h="78224" extrusionOk="0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4"/>
            <p:cNvSpPr/>
            <p:nvPr/>
          </p:nvSpPr>
          <p:spPr>
            <a:xfrm>
              <a:off x="5228900" y="63041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4"/>
            <p:cNvSpPr/>
            <p:nvPr/>
          </p:nvSpPr>
          <p:spPr>
            <a:xfrm>
              <a:off x="5577475" y="6153175"/>
              <a:ext cx="340275" cy="272725"/>
            </a:xfrm>
            <a:custGeom>
              <a:avLst/>
              <a:gdLst/>
              <a:ahLst/>
              <a:cxnLst/>
              <a:rect l="l" t="t" r="r" b="b"/>
              <a:pathLst>
                <a:path w="13611" h="10909" extrusionOk="0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4"/>
            <p:cNvSpPr/>
            <p:nvPr/>
          </p:nvSpPr>
          <p:spPr>
            <a:xfrm>
              <a:off x="5400700" y="6153175"/>
              <a:ext cx="335250" cy="251875"/>
            </a:xfrm>
            <a:custGeom>
              <a:avLst/>
              <a:gdLst/>
              <a:ahLst/>
              <a:cxnLst/>
              <a:rect l="l" t="t" r="r" b="b"/>
              <a:pathLst>
                <a:path w="13410" h="10075" extrusionOk="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4"/>
            <p:cNvSpPr/>
            <p:nvPr/>
          </p:nvSpPr>
          <p:spPr>
            <a:xfrm>
              <a:off x="4922850" y="6391675"/>
              <a:ext cx="994075" cy="1417725"/>
            </a:xfrm>
            <a:custGeom>
              <a:avLst/>
              <a:gdLst/>
              <a:ahLst/>
              <a:cxnLst/>
              <a:rect l="l" t="t" r="r" b="b"/>
              <a:pathLst>
                <a:path w="39763" h="56709" extrusionOk="0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4"/>
            <p:cNvSpPr/>
            <p:nvPr/>
          </p:nvSpPr>
          <p:spPr>
            <a:xfrm>
              <a:off x="5032925" y="7077175"/>
              <a:ext cx="773075" cy="494550"/>
            </a:xfrm>
            <a:custGeom>
              <a:avLst/>
              <a:gdLst/>
              <a:ahLst/>
              <a:cxnLst/>
              <a:rect l="l" t="t" r="r" b="b"/>
              <a:pathLst>
                <a:path w="30923" h="19782" extrusionOk="0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4"/>
            <p:cNvSpPr/>
            <p:nvPr/>
          </p:nvSpPr>
          <p:spPr>
            <a:xfrm>
              <a:off x="4866150" y="7713650"/>
              <a:ext cx="1105800" cy="434725"/>
            </a:xfrm>
            <a:custGeom>
              <a:avLst/>
              <a:gdLst/>
              <a:ahLst/>
              <a:cxnLst/>
              <a:rect l="l" t="t" r="r" b="b"/>
              <a:pathLst>
                <a:path w="44232" h="17389" extrusionOk="0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4"/>
            <p:cNvSpPr/>
            <p:nvPr/>
          </p:nvSpPr>
          <p:spPr>
            <a:xfrm>
              <a:off x="5228900" y="77418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4"/>
            <p:cNvSpPr/>
            <p:nvPr/>
          </p:nvSpPr>
          <p:spPr>
            <a:xfrm>
              <a:off x="4972900" y="6153175"/>
              <a:ext cx="537075" cy="243525"/>
            </a:xfrm>
            <a:custGeom>
              <a:avLst/>
              <a:gdLst/>
              <a:ahLst/>
              <a:cxnLst/>
              <a:rect l="l" t="t" r="r" b="b"/>
              <a:pathLst>
                <a:path w="21483" h="9741" extrusionOk="0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4"/>
            <p:cNvSpPr/>
            <p:nvPr/>
          </p:nvSpPr>
          <p:spPr>
            <a:xfrm>
              <a:off x="5863525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4"/>
            <p:cNvSpPr/>
            <p:nvPr/>
          </p:nvSpPr>
          <p:spPr>
            <a:xfrm>
              <a:off x="5863525" y="6131925"/>
              <a:ext cx="192650" cy="349025"/>
            </a:xfrm>
            <a:custGeom>
              <a:avLst/>
              <a:gdLst/>
              <a:ahLst/>
              <a:cxnLst/>
              <a:rect l="l" t="t" r="r" b="b"/>
              <a:pathLst>
                <a:path w="7706" h="13961" extrusionOk="0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4"/>
            <p:cNvSpPr/>
            <p:nvPr/>
          </p:nvSpPr>
          <p:spPr>
            <a:xfrm>
              <a:off x="5866850" y="7027150"/>
              <a:ext cx="231875" cy="44200"/>
            </a:xfrm>
            <a:custGeom>
              <a:avLst/>
              <a:gdLst/>
              <a:ahLst/>
              <a:cxnLst/>
              <a:rect l="l" t="t" r="r" b="b"/>
              <a:pathLst>
                <a:path w="9275" h="1768" extrusionOk="0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4"/>
            <p:cNvSpPr/>
            <p:nvPr/>
          </p:nvSpPr>
          <p:spPr>
            <a:xfrm>
              <a:off x="4785250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4"/>
            <p:cNvSpPr/>
            <p:nvPr/>
          </p:nvSpPr>
          <p:spPr>
            <a:xfrm>
              <a:off x="4784425" y="6132050"/>
              <a:ext cx="192650" cy="348900"/>
            </a:xfrm>
            <a:custGeom>
              <a:avLst/>
              <a:gdLst/>
              <a:ahLst/>
              <a:cxnLst/>
              <a:rect l="l" t="t" r="r" b="b"/>
              <a:pathLst>
                <a:path w="7706" h="13956" extrusionOk="0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4"/>
            <p:cNvSpPr/>
            <p:nvPr/>
          </p:nvSpPr>
          <p:spPr>
            <a:xfrm>
              <a:off x="4741900" y="7027150"/>
              <a:ext cx="233525" cy="44200"/>
            </a:xfrm>
            <a:custGeom>
              <a:avLst/>
              <a:gdLst/>
              <a:ahLst/>
              <a:cxnLst/>
              <a:rect l="l" t="t" r="r" b="b"/>
              <a:pathLst>
                <a:path w="9341" h="1768" extrusionOk="0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4"/>
            <p:cNvSpPr/>
            <p:nvPr/>
          </p:nvSpPr>
          <p:spPr>
            <a:xfrm>
              <a:off x="5866850" y="6426700"/>
              <a:ext cx="231875" cy="44225"/>
            </a:xfrm>
            <a:custGeom>
              <a:avLst/>
              <a:gdLst/>
              <a:ahLst/>
              <a:cxnLst/>
              <a:rect l="l" t="t" r="r" b="b"/>
              <a:pathLst>
                <a:path w="9275" h="1769" extrusionOk="0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4"/>
            <p:cNvSpPr/>
            <p:nvPr/>
          </p:nvSpPr>
          <p:spPr>
            <a:xfrm>
              <a:off x="4741900" y="6426700"/>
              <a:ext cx="233525" cy="44225"/>
            </a:xfrm>
            <a:custGeom>
              <a:avLst/>
              <a:gdLst/>
              <a:ahLst/>
              <a:cxnLst/>
              <a:rect l="l" t="t" r="r" b="b"/>
              <a:pathLst>
                <a:path w="9341" h="1769" extrusionOk="0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4"/>
            <p:cNvSpPr/>
            <p:nvPr/>
          </p:nvSpPr>
          <p:spPr>
            <a:xfrm>
              <a:off x="4917025" y="7854400"/>
              <a:ext cx="559575" cy="293925"/>
            </a:xfrm>
            <a:custGeom>
              <a:avLst/>
              <a:gdLst/>
              <a:ahLst/>
              <a:cxnLst/>
              <a:rect l="l" t="t" r="r" b="b"/>
              <a:pathLst>
                <a:path w="22383" h="11757" extrusionOk="0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4"/>
            <p:cNvSpPr/>
            <p:nvPr/>
          </p:nvSpPr>
          <p:spPr>
            <a:xfrm>
              <a:off x="5393200" y="7715125"/>
              <a:ext cx="462850" cy="412825"/>
            </a:xfrm>
            <a:custGeom>
              <a:avLst/>
              <a:gdLst/>
              <a:ahLst/>
              <a:cxnLst/>
              <a:rect l="l" t="t" r="r" b="b"/>
              <a:pathLst>
                <a:path w="18514" h="16513" extrusionOk="0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4"/>
            <p:cNvSpPr/>
            <p:nvPr/>
          </p:nvSpPr>
          <p:spPr>
            <a:xfrm>
              <a:off x="4907850" y="7712225"/>
              <a:ext cx="740550" cy="434900"/>
            </a:xfrm>
            <a:custGeom>
              <a:avLst/>
              <a:gdLst/>
              <a:ahLst/>
              <a:cxnLst/>
              <a:rect l="l" t="t" r="r" b="b"/>
              <a:pathLst>
                <a:path w="29622" h="17396" extrusionOk="0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4"/>
            <p:cNvSpPr/>
            <p:nvPr/>
          </p:nvSpPr>
          <p:spPr>
            <a:xfrm>
              <a:off x="5575825" y="7716800"/>
              <a:ext cx="396975" cy="392800"/>
            </a:xfrm>
            <a:custGeom>
              <a:avLst/>
              <a:gdLst/>
              <a:ahLst/>
              <a:cxnLst/>
              <a:rect l="l" t="t" r="r" b="b"/>
              <a:pathLst>
                <a:path w="15879" h="15712" extrusionOk="0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4"/>
            <p:cNvSpPr/>
            <p:nvPr/>
          </p:nvSpPr>
          <p:spPr>
            <a:xfrm>
              <a:off x="6056175" y="7333200"/>
              <a:ext cx="20850" cy="110925"/>
            </a:xfrm>
            <a:custGeom>
              <a:avLst/>
              <a:gdLst/>
              <a:ahLst/>
              <a:cxnLst/>
              <a:rect l="l" t="t" r="r" b="b"/>
              <a:pathLst>
                <a:path w="834" h="4437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4"/>
            <p:cNvSpPr/>
            <p:nvPr/>
          </p:nvSpPr>
          <p:spPr>
            <a:xfrm>
              <a:off x="6056175" y="6483425"/>
              <a:ext cx="20850" cy="111775"/>
            </a:xfrm>
            <a:custGeom>
              <a:avLst/>
              <a:gdLst/>
              <a:ahLst/>
              <a:cxnLst/>
              <a:rect l="l" t="t" r="r" b="b"/>
              <a:pathLst>
                <a:path w="834" h="4471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4"/>
            <p:cNvSpPr/>
            <p:nvPr/>
          </p:nvSpPr>
          <p:spPr>
            <a:xfrm>
              <a:off x="4764400" y="7333200"/>
              <a:ext cx="20875" cy="110925"/>
            </a:xfrm>
            <a:custGeom>
              <a:avLst/>
              <a:gdLst/>
              <a:ahLst/>
              <a:cxnLst/>
              <a:rect l="l" t="t" r="r" b="b"/>
              <a:pathLst>
                <a:path w="835" h="4437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4"/>
            <p:cNvSpPr/>
            <p:nvPr/>
          </p:nvSpPr>
          <p:spPr>
            <a:xfrm>
              <a:off x="4764400" y="6483425"/>
              <a:ext cx="20875" cy="111775"/>
            </a:xfrm>
            <a:custGeom>
              <a:avLst/>
              <a:gdLst/>
              <a:ahLst/>
              <a:cxnLst/>
              <a:rect l="l" t="t" r="r" b="b"/>
              <a:pathLst>
                <a:path w="835" h="4471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4"/>
            <p:cNvSpPr/>
            <p:nvPr/>
          </p:nvSpPr>
          <p:spPr>
            <a:xfrm>
              <a:off x="5006250" y="6528450"/>
              <a:ext cx="81750" cy="743050"/>
            </a:xfrm>
            <a:custGeom>
              <a:avLst/>
              <a:gdLst/>
              <a:ahLst/>
              <a:cxnLst/>
              <a:rect l="l" t="t" r="r" b="b"/>
              <a:pathLst>
                <a:path w="3270" h="29722" extrusionOk="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4"/>
            <p:cNvSpPr/>
            <p:nvPr/>
          </p:nvSpPr>
          <p:spPr>
            <a:xfrm>
              <a:off x="5006250" y="7334025"/>
              <a:ext cx="81750" cy="221025"/>
            </a:xfrm>
            <a:custGeom>
              <a:avLst/>
              <a:gdLst/>
              <a:ahLst/>
              <a:cxnLst/>
              <a:rect l="l" t="t" r="r" b="b"/>
              <a:pathLst>
                <a:path w="3270" h="8841" extrusionOk="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4"/>
            <p:cNvSpPr/>
            <p:nvPr/>
          </p:nvSpPr>
          <p:spPr>
            <a:xfrm>
              <a:off x="4919525" y="7766100"/>
              <a:ext cx="101750" cy="245000"/>
            </a:xfrm>
            <a:custGeom>
              <a:avLst/>
              <a:gdLst/>
              <a:ahLst/>
              <a:cxnLst/>
              <a:rect l="l" t="t" r="r" b="b"/>
              <a:pathLst>
                <a:path w="4070" h="9800" extrusionOk="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4"/>
            <p:cNvSpPr/>
            <p:nvPr/>
          </p:nvSpPr>
          <p:spPr>
            <a:xfrm>
              <a:off x="4897000" y="8021275"/>
              <a:ext cx="60900" cy="74050"/>
            </a:xfrm>
            <a:custGeom>
              <a:avLst/>
              <a:gdLst/>
              <a:ahLst/>
              <a:cxnLst/>
              <a:rect l="l" t="t" r="r" b="b"/>
              <a:pathLst>
                <a:path w="2436" h="2962" extrusionOk="0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4"/>
            <p:cNvSpPr/>
            <p:nvPr/>
          </p:nvSpPr>
          <p:spPr>
            <a:xfrm>
              <a:off x="4738550" y="7531675"/>
              <a:ext cx="25050" cy="527900"/>
            </a:xfrm>
            <a:custGeom>
              <a:avLst/>
              <a:gdLst/>
              <a:ahLst/>
              <a:cxnLst/>
              <a:rect l="l" t="t" r="r" b="b"/>
              <a:pathLst>
                <a:path w="1002" h="21116" extrusionOk="0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4"/>
            <p:cNvSpPr/>
            <p:nvPr/>
          </p:nvSpPr>
          <p:spPr>
            <a:xfrm>
              <a:off x="4738550" y="6664375"/>
              <a:ext cx="25050" cy="364450"/>
            </a:xfrm>
            <a:custGeom>
              <a:avLst/>
              <a:gdLst/>
              <a:ahLst/>
              <a:cxnLst/>
              <a:rect l="l" t="t" r="r" b="b"/>
              <a:pathLst>
                <a:path w="1002" h="14578" extrusionOk="0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4"/>
            <p:cNvSpPr/>
            <p:nvPr/>
          </p:nvSpPr>
          <p:spPr>
            <a:xfrm>
              <a:off x="6065325" y="7881925"/>
              <a:ext cx="269400" cy="69225"/>
            </a:xfrm>
            <a:custGeom>
              <a:avLst/>
              <a:gdLst/>
              <a:ahLst/>
              <a:cxnLst/>
              <a:rect l="l" t="t" r="r" b="b"/>
              <a:pathLst>
                <a:path w="10776" h="2769" extrusionOk="0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4"/>
            <p:cNvSpPr/>
            <p:nvPr/>
          </p:nvSpPr>
          <p:spPr>
            <a:xfrm>
              <a:off x="606700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4"/>
            <p:cNvSpPr/>
            <p:nvPr/>
          </p:nvSpPr>
          <p:spPr>
            <a:xfrm>
              <a:off x="4495050" y="7887750"/>
              <a:ext cx="268550" cy="73425"/>
            </a:xfrm>
            <a:custGeom>
              <a:avLst/>
              <a:gdLst/>
              <a:ahLst/>
              <a:cxnLst/>
              <a:rect l="l" t="t" r="r" b="b"/>
              <a:pathLst>
                <a:path w="10742" h="2937" extrusionOk="0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4"/>
            <p:cNvSpPr/>
            <p:nvPr/>
          </p:nvSpPr>
          <p:spPr>
            <a:xfrm>
              <a:off x="449505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4"/>
            <p:cNvSpPr/>
            <p:nvPr/>
          </p:nvSpPr>
          <p:spPr>
            <a:xfrm>
              <a:off x="5035425" y="5696175"/>
              <a:ext cx="783925" cy="52575"/>
            </a:xfrm>
            <a:custGeom>
              <a:avLst/>
              <a:gdLst/>
              <a:ahLst/>
              <a:cxnLst/>
              <a:rect l="l" t="t" r="r" b="b"/>
              <a:pathLst>
                <a:path w="31357" h="2103" extrusionOk="0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4"/>
            <p:cNvSpPr/>
            <p:nvPr/>
          </p:nvSpPr>
          <p:spPr>
            <a:xfrm>
              <a:off x="5032925" y="7077175"/>
              <a:ext cx="562925" cy="494550"/>
            </a:xfrm>
            <a:custGeom>
              <a:avLst/>
              <a:gdLst/>
              <a:ahLst/>
              <a:cxnLst/>
              <a:rect l="l" t="t" r="r" b="b"/>
              <a:pathLst>
                <a:path w="22517" h="19782" extrusionOk="0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4"/>
            <p:cNvSpPr/>
            <p:nvPr/>
          </p:nvSpPr>
          <p:spPr>
            <a:xfrm>
              <a:off x="5379000" y="7143900"/>
              <a:ext cx="427000" cy="427825"/>
            </a:xfrm>
            <a:custGeom>
              <a:avLst/>
              <a:gdLst/>
              <a:ahLst/>
              <a:cxnLst/>
              <a:rect l="l" t="t" r="r" b="b"/>
              <a:pathLst>
                <a:path w="17080" h="17113" extrusionOk="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4"/>
            <p:cNvSpPr/>
            <p:nvPr/>
          </p:nvSpPr>
          <p:spPr>
            <a:xfrm>
              <a:off x="5172200" y="7077175"/>
              <a:ext cx="551250" cy="494550"/>
            </a:xfrm>
            <a:custGeom>
              <a:avLst/>
              <a:gdLst/>
              <a:ahLst/>
              <a:cxnLst/>
              <a:rect l="l" t="t" r="r" b="b"/>
              <a:pathLst>
                <a:path w="22050" h="19782" extrusionOk="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4"/>
            <p:cNvSpPr/>
            <p:nvPr/>
          </p:nvSpPr>
          <p:spPr>
            <a:xfrm>
              <a:off x="4762750" y="8167125"/>
              <a:ext cx="80900" cy="221850"/>
            </a:xfrm>
            <a:custGeom>
              <a:avLst/>
              <a:gdLst/>
              <a:ahLst/>
              <a:cxnLst/>
              <a:rect l="l" t="t" r="r" b="b"/>
              <a:pathLst>
                <a:path w="3236" h="8874" extrusionOk="0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4"/>
            <p:cNvSpPr/>
            <p:nvPr/>
          </p:nvSpPr>
          <p:spPr>
            <a:xfrm>
              <a:off x="5281450" y="5707025"/>
              <a:ext cx="240200" cy="18375"/>
            </a:xfrm>
            <a:custGeom>
              <a:avLst/>
              <a:gdLst/>
              <a:ahLst/>
              <a:cxnLst/>
              <a:rect l="l" t="t" r="r" b="b"/>
              <a:pathLst>
                <a:path w="9608" h="735" extrusionOk="0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9" name="Google Shape;1329;p54"/>
          <p:cNvGrpSpPr/>
          <p:nvPr/>
        </p:nvGrpSpPr>
        <p:grpSpPr>
          <a:xfrm rot="10800000">
            <a:off x="6217946" y="1912933"/>
            <a:ext cx="3188028" cy="3230264"/>
            <a:chOff x="1410161" y="1578330"/>
            <a:chExt cx="2837081" cy="2874667"/>
          </a:xfrm>
        </p:grpSpPr>
        <p:sp>
          <p:nvSpPr>
            <p:cNvPr id="1330" name="Google Shape;1330;p54"/>
            <p:cNvSpPr/>
            <p:nvPr/>
          </p:nvSpPr>
          <p:spPr>
            <a:xfrm rot="-2652023">
              <a:off x="2208789" y="3395761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4"/>
            <p:cNvSpPr/>
            <p:nvPr/>
          </p:nvSpPr>
          <p:spPr>
            <a:xfrm rot="-2652023">
              <a:off x="2201851" y="2488662"/>
              <a:ext cx="60348" cy="60304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4"/>
            <p:cNvSpPr/>
            <p:nvPr/>
          </p:nvSpPr>
          <p:spPr>
            <a:xfrm rot="-2652023">
              <a:off x="3646193" y="2473049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33" y="1"/>
                  </a:moveTo>
                  <a:lnTo>
                    <a:pt x="0" y="370"/>
                  </a:lnTo>
                  <a:lnTo>
                    <a:pt x="1035" y="1369"/>
                  </a:lnTo>
                  <a:lnTo>
                    <a:pt x="1368" y="99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4"/>
            <p:cNvSpPr/>
            <p:nvPr/>
          </p:nvSpPr>
          <p:spPr>
            <a:xfrm rot="-2652023">
              <a:off x="1835070" y="2093932"/>
              <a:ext cx="1975305" cy="1945947"/>
            </a:xfrm>
            <a:custGeom>
              <a:avLst/>
              <a:gdLst/>
              <a:ahLst/>
              <a:cxnLst/>
              <a:rect l="l" t="t" r="r" b="b"/>
              <a:pathLst>
                <a:path w="44810" h="44144" extrusionOk="0">
                  <a:moveTo>
                    <a:pt x="13754" y="1"/>
                  </a:moveTo>
                  <a:cubicBezTo>
                    <a:pt x="12386" y="592"/>
                    <a:pt x="11055" y="1295"/>
                    <a:pt x="9835" y="2034"/>
                  </a:cubicBezTo>
                  <a:cubicBezTo>
                    <a:pt x="6471" y="4179"/>
                    <a:pt x="3846" y="6877"/>
                    <a:pt x="1849" y="10353"/>
                  </a:cubicBezTo>
                  <a:cubicBezTo>
                    <a:pt x="1147" y="11610"/>
                    <a:pt x="518" y="12941"/>
                    <a:pt x="1" y="14309"/>
                  </a:cubicBezTo>
                  <a:cubicBezTo>
                    <a:pt x="7838" y="23255"/>
                    <a:pt x="21961" y="36713"/>
                    <a:pt x="31241" y="44144"/>
                  </a:cubicBezTo>
                  <a:cubicBezTo>
                    <a:pt x="32868" y="42887"/>
                    <a:pt x="34420" y="41593"/>
                    <a:pt x="35899" y="40225"/>
                  </a:cubicBezTo>
                  <a:cubicBezTo>
                    <a:pt x="37748" y="38487"/>
                    <a:pt x="39448" y="36713"/>
                    <a:pt x="41075" y="34790"/>
                  </a:cubicBezTo>
                  <a:cubicBezTo>
                    <a:pt x="42369" y="33274"/>
                    <a:pt x="43626" y="31648"/>
                    <a:pt x="44809" y="29984"/>
                  </a:cubicBezTo>
                  <a:cubicBezTo>
                    <a:pt x="37045" y="21000"/>
                    <a:pt x="22996" y="7506"/>
                    <a:pt x="13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4"/>
            <p:cNvSpPr/>
            <p:nvPr/>
          </p:nvSpPr>
          <p:spPr>
            <a:xfrm rot="-2652023">
              <a:off x="1790220" y="2114014"/>
              <a:ext cx="1882381" cy="1854653"/>
            </a:xfrm>
            <a:custGeom>
              <a:avLst/>
              <a:gdLst/>
              <a:ahLst/>
              <a:cxnLst/>
              <a:rect l="l" t="t" r="r" b="b"/>
              <a:pathLst>
                <a:path w="42702" h="42073" extrusionOk="0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4"/>
            <p:cNvSpPr/>
            <p:nvPr/>
          </p:nvSpPr>
          <p:spPr>
            <a:xfrm rot="-2652023">
              <a:off x="2118802" y="2177300"/>
              <a:ext cx="1600434" cy="1579230"/>
            </a:xfrm>
            <a:custGeom>
              <a:avLst/>
              <a:gdLst/>
              <a:ahLst/>
              <a:cxnLst/>
              <a:rect l="l" t="t" r="r" b="b"/>
              <a:pathLst>
                <a:path w="36306" h="35825" extrusionOk="0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4"/>
            <p:cNvSpPr/>
            <p:nvPr/>
          </p:nvSpPr>
          <p:spPr>
            <a:xfrm rot="-2652023">
              <a:off x="2155986" y="2507502"/>
              <a:ext cx="917607" cy="912669"/>
            </a:xfrm>
            <a:custGeom>
              <a:avLst/>
              <a:gdLst/>
              <a:ahLst/>
              <a:cxnLst/>
              <a:rect l="l" t="t" r="r" b="b"/>
              <a:pathLst>
                <a:path w="20816" h="20704" extrusionOk="0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4"/>
            <p:cNvSpPr/>
            <p:nvPr/>
          </p:nvSpPr>
          <p:spPr>
            <a:xfrm rot="-2652023">
              <a:off x="2460086" y="2310517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4"/>
            <p:cNvSpPr/>
            <p:nvPr/>
          </p:nvSpPr>
          <p:spPr>
            <a:xfrm rot="-2652023">
              <a:off x="2726675" y="2518519"/>
              <a:ext cx="896403" cy="894728"/>
            </a:xfrm>
            <a:custGeom>
              <a:avLst/>
              <a:gdLst/>
              <a:ahLst/>
              <a:cxnLst/>
              <a:rect l="l" t="t" r="r" b="b"/>
              <a:pathLst>
                <a:path w="20335" h="20297" extrusionOk="0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4"/>
            <p:cNvSpPr/>
            <p:nvPr/>
          </p:nvSpPr>
          <p:spPr>
            <a:xfrm rot="-2652023">
              <a:off x="2578509" y="3220584"/>
              <a:ext cx="262419" cy="167908"/>
            </a:xfrm>
            <a:custGeom>
              <a:avLst/>
              <a:gdLst/>
              <a:ahLst/>
              <a:cxnLst/>
              <a:rect l="l" t="t" r="r" b="b"/>
              <a:pathLst>
                <a:path w="5953" h="3809" extrusionOk="0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4"/>
            <p:cNvSpPr/>
            <p:nvPr/>
          </p:nvSpPr>
          <p:spPr>
            <a:xfrm rot="-2652023">
              <a:off x="3148126" y="3290007"/>
              <a:ext cx="91337" cy="105973"/>
            </a:xfrm>
            <a:custGeom>
              <a:avLst/>
              <a:gdLst/>
              <a:ahLst/>
              <a:cxnLst/>
              <a:rect l="l" t="t" r="r" b="b"/>
              <a:pathLst>
                <a:path w="2072" h="2404" extrusionOk="0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4"/>
            <p:cNvSpPr/>
            <p:nvPr/>
          </p:nvSpPr>
          <p:spPr>
            <a:xfrm rot="-2652023">
              <a:off x="2617294" y="2504781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4"/>
            <p:cNvSpPr/>
            <p:nvPr/>
          </p:nvSpPr>
          <p:spPr>
            <a:xfrm rot="-2652023">
              <a:off x="3486057" y="2571567"/>
              <a:ext cx="192373" cy="130394"/>
            </a:xfrm>
            <a:custGeom>
              <a:avLst/>
              <a:gdLst/>
              <a:ahLst/>
              <a:cxnLst/>
              <a:rect l="l" t="t" r="r" b="b"/>
              <a:pathLst>
                <a:path w="4364" h="2958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4"/>
            <p:cNvSpPr/>
            <p:nvPr/>
          </p:nvSpPr>
          <p:spPr>
            <a:xfrm rot="-2652023">
              <a:off x="3518246" y="3196346"/>
              <a:ext cx="138549" cy="189067"/>
            </a:xfrm>
            <a:custGeom>
              <a:avLst/>
              <a:gdLst/>
              <a:ahLst/>
              <a:cxnLst/>
              <a:rect l="l" t="t" r="r" b="b"/>
              <a:pathLst>
                <a:path w="3143" h="4289" extrusionOk="0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4"/>
            <p:cNvSpPr/>
            <p:nvPr/>
          </p:nvSpPr>
          <p:spPr>
            <a:xfrm rot="-2652023">
              <a:off x="3136008" y="2542737"/>
              <a:ext cx="104342" cy="92924"/>
            </a:xfrm>
            <a:custGeom>
              <a:avLst/>
              <a:gdLst/>
              <a:ahLst/>
              <a:cxnLst/>
              <a:rect l="l" t="t" r="r" b="b"/>
              <a:pathLst>
                <a:path w="2367" h="2108" extrusionOk="0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4"/>
            <p:cNvSpPr/>
            <p:nvPr/>
          </p:nvSpPr>
          <p:spPr>
            <a:xfrm rot="-2652023">
              <a:off x="2583283" y="2545147"/>
              <a:ext cx="66872" cy="65241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4"/>
            <p:cNvSpPr/>
            <p:nvPr/>
          </p:nvSpPr>
          <p:spPr>
            <a:xfrm rot="-2652023">
              <a:off x="2591073" y="3325587"/>
              <a:ext cx="65197" cy="68503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4"/>
            <p:cNvSpPr/>
            <p:nvPr/>
          </p:nvSpPr>
          <p:spPr>
            <a:xfrm rot="-2652023">
              <a:off x="3708371" y="2828521"/>
              <a:ext cx="249415" cy="260788"/>
            </a:xfrm>
            <a:custGeom>
              <a:avLst/>
              <a:gdLst/>
              <a:ahLst/>
              <a:cxnLst/>
              <a:rect l="l" t="t" r="r" b="b"/>
              <a:pathLst>
                <a:path w="5658" h="5916" extrusionOk="0">
                  <a:moveTo>
                    <a:pt x="5177" y="1"/>
                  </a:moveTo>
                  <a:lnTo>
                    <a:pt x="1" y="5435"/>
                  </a:lnTo>
                  <a:lnTo>
                    <a:pt x="481" y="5916"/>
                  </a:lnTo>
                  <a:lnTo>
                    <a:pt x="5657" y="481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4"/>
            <p:cNvSpPr/>
            <p:nvPr/>
          </p:nvSpPr>
          <p:spPr>
            <a:xfrm rot="-2652023">
              <a:off x="2061143" y="3229940"/>
              <a:ext cx="100595" cy="174432"/>
            </a:xfrm>
            <a:custGeom>
              <a:avLst/>
              <a:gdLst/>
              <a:ahLst/>
              <a:cxnLst/>
              <a:rect l="l" t="t" r="r" b="b"/>
              <a:pathLst>
                <a:path w="2282" h="3957" extrusionOk="0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4"/>
            <p:cNvSpPr/>
            <p:nvPr/>
          </p:nvSpPr>
          <p:spPr>
            <a:xfrm rot="-2652023">
              <a:off x="2013353" y="2582608"/>
              <a:ext cx="187568" cy="81684"/>
            </a:xfrm>
            <a:custGeom>
              <a:avLst/>
              <a:gdLst/>
              <a:ahLst/>
              <a:cxnLst/>
              <a:rect l="l" t="t" r="r" b="b"/>
              <a:pathLst>
                <a:path w="4255" h="1853" extrusionOk="0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4"/>
            <p:cNvSpPr/>
            <p:nvPr/>
          </p:nvSpPr>
          <p:spPr>
            <a:xfrm rot="-2652023">
              <a:off x="1888915" y="2781699"/>
              <a:ext cx="378134" cy="384614"/>
            </a:xfrm>
            <a:custGeom>
              <a:avLst/>
              <a:gdLst/>
              <a:ahLst/>
              <a:cxnLst/>
              <a:rect l="l" t="t" r="r" b="b"/>
              <a:pathLst>
                <a:path w="8578" h="8725" extrusionOk="0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4"/>
            <p:cNvSpPr/>
            <p:nvPr/>
          </p:nvSpPr>
          <p:spPr>
            <a:xfrm rot="-2652023">
              <a:off x="2032003" y="2953854"/>
              <a:ext cx="45669" cy="39497"/>
            </a:xfrm>
            <a:custGeom>
              <a:avLst/>
              <a:gdLst/>
              <a:ahLst/>
              <a:cxnLst/>
              <a:rect l="l" t="t" r="r" b="b"/>
              <a:pathLst>
                <a:path w="1036" h="896" extrusionOk="0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4"/>
            <p:cNvSpPr/>
            <p:nvPr/>
          </p:nvSpPr>
          <p:spPr>
            <a:xfrm rot="-2652023">
              <a:off x="2026076" y="2975037"/>
              <a:ext cx="133700" cy="192373"/>
            </a:xfrm>
            <a:custGeom>
              <a:avLst/>
              <a:gdLst/>
              <a:ahLst/>
              <a:cxnLst/>
              <a:rect l="l" t="t" r="r" b="b"/>
              <a:pathLst>
                <a:path w="3033" h="4364" extrusionOk="0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4"/>
            <p:cNvSpPr/>
            <p:nvPr/>
          </p:nvSpPr>
          <p:spPr>
            <a:xfrm rot="-2652023">
              <a:off x="1996491" y="2805162"/>
              <a:ext cx="189111" cy="140224"/>
            </a:xfrm>
            <a:custGeom>
              <a:avLst/>
              <a:gdLst/>
              <a:ahLst/>
              <a:cxnLst/>
              <a:rect l="l" t="t" r="r" b="b"/>
              <a:pathLst>
                <a:path w="4290" h="3181" extrusionOk="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4"/>
            <p:cNvSpPr/>
            <p:nvPr/>
          </p:nvSpPr>
          <p:spPr>
            <a:xfrm rot="-2652023">
              <a:off x="2431815" y="3172671"/>
              <a:ext cx="70134" cy="133700"/>
            </a:xfrm>
            <a:custGeom>
              <a:avLst/>
              <a:gdLst/>
              <a:ahLst/>
              <a:cxnLst/>
              <a:rect l="l" t="t" r="r" b="b"/>
              <a:pathLst>
                <a:path w="1591" h="3033" extrusionOk="0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4"/>
            <p:cNvSpPr/>
            <p:nvPr/>
          </p:nvSpPr>
          <p:spPr>
            <a:xfrm rot="-2652023">
              <a:off x="2385741" y="3172050"/>
              <a:ext cx="70090" cy="133656"/>
            </a:xfrm>
            <a:custGeom>
              <a:avLst/>
              <a:gdLst/>
              <a:ahLst/>
              <a:cxnLst/>
              <a:rect l="l" t="t" r="r" b="b"/>
              <a:pathLst>
                <a:path w="1590" h="3032" extrusionOk="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4"/>
            <p:cNvSpPr/>
            <p:nvPr/>
          </p:nvSpPr>
          <p:spPr>
            <a:xfrm rot="-2652023">
              <a:off x="2338685" y="3173091"/>
              <a:ext cx="68503" cy="133700"/>
            </a:xfrm>
            <a:custGeom>
              <a:avLst/>
              <a:gdLst/>
              <a:ahLst/>
              <a:cxnLst/>
              <a:rect l="l" t="t" r="r" b="b"/>
              <a:pathLst>
                <a:path w="1554" h="3033" extrusionOk="0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4"/>
            <p:cNvSpPr/>
            <p:nvPr/>
          </p:nvSpPr>
          <p:spPr>
            <a:xfrm rot="-2652023">
              <a:off x="2398776" y="2664072"/>
              <a:ext cx="130438" cy="76658"/>
            </a:xfrm>
            <a:custGeom>
              <a:avLst/>
              <a:gdLst/>
              <a:ahLst/>
              <a:cxnLst/>
              <a:rect l="l" t="t" r="r" b="b"/>
              <a:pathLst>
                <a:path w="2959" h="1739" extrusionOk="0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4"/>
            <p:cNvSpPr/>
            <p:nvPr/>
          </p:nvSpPr>
          <p:spPr>
            <a:xfrm rot="-2652023">
              <a:off x="2352717" y="2663445"/>
              <a:ext cx="130394" cy="76658"/>
            </a:xfrm>
            <a:custGeom>
              <a:avLst/>
              <a:gdLst/>
              <a:ahLst/>
              <a:cxnLst/>
              <a:rect l="l" t="t" r="r" b="b"/>
              <a:pathLst>
                <a:path w="2958" h="1739" extrusionOk="0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4"/>
            <p:cNvSpPr/>
            <p:nvPr/>
          </p:nvSpPr>
          <p:spPr>
            <a:xfrm rot="-2652023">
              <a:off x="2305430" y="2663961"/>
              <a:ext cx="130438" cy="76614"/>
            </a:xfrm>
            <a:custGeom>
              <a:avLst/>
              <a:gdLst/>
              <a:ahLst/>
              <a:cxnLst/>
              <a:rect l="l" t="t" r="r" b="b"/>
              <a:pathLst>
                <a:path w="2959" h="1738" extrusionOk="0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4"/>
            <p:cNvSpPr/>
            <p:nvPr/>
          </p:nvSpPr>
          <p:spPr>
            <a:xfrm rot="-2652023">
              <a:off x="3709209" y="3176611"/>
              <a:ext cx="187436" cy="171170"/>
            </a:xfrm>
            <a:custGeom>
              <a:avLst/>
              <a:gdLst/>
              <a:ahLst/>
              <a:cxnLst/>
              <a:rect l="l" t="t" r="r" b="b"/>
              <a:pathLst>
                <a:path w="4252" h="3883" extrusionOk="0">
                  <a:moveTo>
                    <a:pt x="3512" y="0"/>
                  </a:moveTo>
                  <a:lnTo>
                    <a:pt x="0" y="2995"/>
                  </a:lnTo>
                  <a:lnTo>
                    <a:pt x="777" y="3882"/>
                  </a:lnTo>
                  <a:lnTo>
                    <a:pt x="4252" y="888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4"/>
            <p:cNvSpPr/>
            <p:nvPr/>
          </p:nvSpPr>
          <p:spPr>
            <a:xfrm rot="-2652023">
              <a:off x="3717329" y="2557709"/>
              <a:ext cx="166277" cy="190698"/>
            </a:xfrm>
            <a:custGeom>
              <a:avLst/>
              <a:gdLst/>
              <a:ahLst/>
              <a:cxnLst/>
              <a:rect l="l" t="t" r="r" b="b"/>
              <a:pathLst>
                <a:path w="3772" h="4326" extrusionOk="0">
                  <a:moveTo>
                    <a:pt x="2847" y="0"/>
                  </a:moveTo>
                  <a:lnTo>
                    <a:pt x="0" y="3623"/>
                  </a:lnTo>
                  <a:lnTo>
                    <a:pt x="888" y="4326"/>
                  </a:lnTo>
                  <a:lnTo>
                    <a:pt x="3771" y="703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4"/>
            <p:cNvSpPr/>
            <p:nvPr/>
          </p:nvSpPr>
          <p:spPr>
            <a:xfrm rot="-2652023">
              <a:off x="2006892" y="3393502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4"/>
            <p:cNvSpPr/>
            <p:nvPr/>
          </p:nvSpPr>
          <p:spPr>
            <a:xfrm rot="-2652023">
              <a:off x="1999408" y="24866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4"/>
            <p:cNvSpPr/>
            <p:nvPr/>
          </p:nvSpPr>
          <p:spPr>
            <a:xfrm rot="-2652023">
              <a:off x="3648794" y="33832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4"/>
            <p:cNvSpPr/>
            <p:nvPr/>
          </p:nvSpPr>
          <p:spPr>
            <a:xfrm rot="-2652023">
              <a:off x="3642434" y="2473616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4"/>
            <p:cNvSpPr/>
            <p:nvPr/>
          </p:nvSpPr>
          <p:spPr>
            <a:xfrm rot="-2652023">
              <a:off x="1872414" y="1992233"/>
              <a:ext cx="1976892" cy="1944316"/>
            </a:xfrm>
            <a:custGeom>
              <a:avLst/>
              <a:gdLst/>
              <a:ahLst/>
              <a:cxnLst/>
              <a:rect l="l" t="t" r="r" b="b"/>
              <a:pathLst>
                <a:path w="44846" h="44107" extrusionOk="0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4"/>
            <p:cNvSpPr/>
            <p:nvPr/>
          </p:nvSpPr>
          <p:spPr>
            <a:xfrm rot="-2652023">
              <a:off x="1920837" y="2035089"/>
              <a:ext cx="1882381" cy="1856328"/>
            </a:xfrm>
            <a:custGeom>
              <a:avLst/>
              <a:gdLst/>
              <a:ahLst/>
              <a:cxnLst/>
              <a:rect l="l" t="t" r="r" b="b"/>
              <a:pathLst>
                <a:path w="42702" h="42111" extrusionOk="0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4"/>
            <p:cNvSpPr/>
            <p:nvPr/>
          </p:nvSpPr>
          <p:spPr>
            <a:xfrm rot="-2652023">
              <a:off x="1917952" y="2175296"/>
              <a:ext cx="1598803" cy="1577643"/>
            </a:xfrm>
            <a:custGeom>
              <a:avLst/>
              <a:gdLst/>
              <a:ahLst/>
              <a:cxnLst/>
              <a:rect l="l" t="t" r="r" b="b"/>
              <a:pathLst>
                <a:path w="36269" h="35789" extrusionOk="0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4"/>
            <p:cNvSpPr/>
            <p:nvPr/>
          </p:nvSpPr>
          <p:spPr>
            <a:xfrm rot="-2652023">
              <a:off x="1952974" y="2504083"/>
              <a:ext cx="919194" cy="912714"/>
            </a:xfrm>
            <a:custGeom>
              <a:avLst/>
              <a:gdLst/>
              <a:ahLst/>
              <a:cxnLst/>
              <a:rect l="l" t="t" r="r" b="b"/>
              <a:pathLst>
                <a:path w="20852" h="20705" extrusionOk="0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4"/>
            <p:cNvSpPr/>
            <p:nvPr/>
          </p:nvSpPr>
          <p:spPr>
            <a:xfrm rot="-2652023">
              <a:off x="2258452" y="2306582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4"/>
            <p:cNvSpPr/>
            <p:nvPr/>
          </p:nvSpPr>
          <p:spPr>
            <a:xfrm rot="-2652023">
              <a:off x="2525632" y="2515931"/>
              <a:ext cx="896359" cy="893141"/>
            </a:xfrm>
            <a:custGeom>
              <a:avLst/>
              <a:gdLst/>
              <a:ahLst/>
              <a:cxnLst/>
              <a:rect l="l" t="t" r="r" b="b"/>
              <a:pathLst>
                <a:path w="20334" h="20261" extrusionOk="0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4"/>
            <p:cNvSpPr/>
            <p:nvPr/>
          </p:nvSpPr>
          <p:spPr>
            <a:xfrm rot="-2652023">
              <a:off x="2376043" y="3216986"/>
              <a:ext cx="264050" cy="169539"/>
            </a:xfrm>
            <a:custGeom>
              <a:avLst/>
              <a:gdLst/>
              <a:ahLst/>
              <a:cxnLst/>
              <a:rect l="l" t="t" r="r" b="b"/>
              <a:pathLst>
                <a:path w="5990" h="3846" extrusionOk="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4"/>
            <p:cNvSpPr/>
            <p:nvPr/>
          </p:nvSpPr>
          <p:spPr>
            <a:xfrm rot="-2652023">
              <a:off x="2946267" y="3287795"/>
              <a:ext cx="92924" cy="105973"/>
            </a:xfrm>
            <a:custGeom>
              <a:avLst/>
              <a:gdLst/>
              <a:ahLst/>
              <a:cxnLst/>
              <a:rect l="l" t="t" r="r" b="b"/>
              <a:pathLst>
                <a:path w="2108" h="2404" extrusionOk="0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4"/>
            <p:cNvSpPr/>
            <p:nvPr/>
          </p:nvSpPr>
          <p:spPr>
            <a:xfrm rot="-2652023">
              <a:off x="2415691" y="2500815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4"/>
            <p:cNvSpPr/>
            <p:nvPr/>
          </p:nvSpPr>
          <p:spPr>
            <a:xfrm rot="-2652023">
              <a:off x="3284677" y="2568148"/>
              <a:ext cx="190698" cy="130438"/>
            </a:xfrm>
            <a:custGeom>
              <a:avLst/>
              <a:gdLst/>
              <a:ahLst/>
              <a:cxnLst/>
              <a:rect l="l" t="t" r="r" b="b"/>
              <a:pathLst>
                <a:path w="4326" h="2959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4"/>
            <p:cNvSpPr/>
            <p:nvPr/>
          </p:nvSpPr>
          <p:spPr>
            <a:xfrm rot="-2652023">
              <a:off x="3317765" y="3193511"/>
              <a:ext cx="138549" cy="189111"/>
            </a:xfrm>
            <a:custGeom>
              <a:avLst/>
              <a:gdLst/>
              <a:ahLst/>
              <a:cxnLst/>
              <a:rect l="l" t="t" r="r" b="b"/>
              <a:pathLst>
                <a:path w="3143" h="4290" extrusionOk="0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4"/>
            <p:cNvSpPr/>
            <p:nvPr/>
          </p:nvSpPr>
          <p:spPr>
            <a:xfrm rot="-2652023">
              <a:off x="2935205" y="2540740"/>
              <a:ext cx="102711" cy="91293"/>
            </a:xfrm>
            <a:custGeom>
              <a:avLst/>
              <a:gdLst/>
              <a:ahLst/>
              <a:cxnLst/>
              <a:rect l="l" t="t" r="r" b="b"/>
              <a:pathLst>
                <a:path w="2330" h="2071" extrusionOk="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4"/>
            <p:cNvSpPr/>
            <p:nvPr/>
          </p:nvSpPr>
          <p:spPr>
            <a:xfrm rot="-2652023">
              <a:off x="2382770" y="2542387"/>
              <a:ext cx="66872" cy="65197"/>
            </a:xfrm>
            <a:custGeom>
              <a:avLst/>
              <a:gdLst/>
              <a:ahLst/>
              <a:cxnLst/>
              <a:rect l="l" t="t" r="r" b="b"/>
              <a:pathLst>
                <a:path w="1517" h="1479" extrusionOk="0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4"/>
            <p:cNvSpPr/>
            <p:nvPr/>
          </p:nvSpPr>
          <p:spPr>
            <a:xfrm rot="-2652023">
              <a:off x="2352863" y="2415454"/>
              <a:ext cx="153228" cy="114877"/>
            </a:xfrm>
            <a:custGeom>
              <a:avLst/>
              <a:gdLst/>
              <a:ahLst/>
              <a:cxnLst/>
              <a:rect l="l" t="t" r="r" b="b"/>
              <a:pathLst>
                <a:path w="3476" h="2606" extrusionOk="0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4"/>
            <p:cNvSpPr/>
            <p:nvPr/>
          </p:nvSpPr>
          <p:spPr>
            <a:xfrm rot="-2652023">
              <a:off x="2388801" y="3324142"/>
              <a:ext cx="65241" cy="66872"/>
            </a:xfrm>
            <a:custGeom>
              <a:avLst/>
              <a:gdLst/>
              <a:ahLst/>
              <a:cxnLst/>
              <a:rect l="l" t="t" r="r" b="b"/>
              <a:pathLst>
                <a:path w="1480" h="1517" extrusionOk="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4"/>
            <p:cNvSpPr/>
            <p:nvPr/>
          </p:nvSpPr>
          <p:spPr>
            <a:xfrm rot="-2652023">
              <a:off x="2377252" y="3395667"/>
              <a:ext cx="117390" cy="145338"/>
            </a:xfrm>
            <a:custGeom>
              <a:avLst/>
              <a:gdLst/>
              <a:ahLst/>
              <a:cxnLst/>
              <a:rect l="l" t="t" r="r" b="b"/>
              <a:pathLst>
                <a:path w="2663" h="3297" extrusionOk="0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4"/>
            <p:cNvSpPr/>
            <p:nvPr/>
          </p:nvSpPr>
          <p:spPr>
            <a:xfrm rot="-2652023">
              <a:off x="3704081" y="2829303"/>
              <a:ext cx="251002" cy="259157"/>
            </a:xfrm>
            <a:custGeom>
              <a:avLst/>
              <a:gdLst/>
              <a:ahLst/>
              <a:cxnLst/>
              <a:rect l="l" t="t" r="r" b="b"/>
              <a:pathLst>
                <a:path w="5694" h="5879" extrusionOk="0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4"/>
            <p:cNvSpPr/>
            <p:nvPr/>
          </p:nvSpPr>
          <p:spPr>
            <a:xfrm rot="-2652023">
              <a:off x="1860278" y="3227899"/>
              <a:ext cx="98743" cy="172977"/>
            </a:xfrm>
            <a:custGeom>
              <a:avLst/>
              <a:gdLst/>
              <a:ahLst/>
              <a:cxnLst/>
              <a:rect l="l" t="t" r="r" b="b"/>
              <a:pathLst>
                <a:path w="2240" h="3924" extrusionOk="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4"/>
            <p:cNvSpPr/>
            <p:nvPr/>
          </p:nvSpPr>
          <p:spPr>
            <a:xfrm rot="-2652023">
              <a:off x="1811759" y="2578728"/>
              <a:ext cx="187392" cy="81728"/>
            </a:xfrm>
            <a:custGeom>
              <a:avLst/>
              <a:gdLst/>
              <a:ahLst/>
              <a:cxnLst/>
              <a:rect l="l" t="t" r="r" b="b"/>
              <a:pathLst>
                <a:path w="4251" h="1854" extrusionOk="0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4"/>
            <p:cNvSpPr/>
            <p:nvPr/>
          </p:nvSpPr>
          <p:spPr>
            <a:xfrm rot="-2652023">
              <a:off x="1686342" y="2779071"/>
              <a:ext cx="379765" cy="384085"/>
            </a:xfrm>
            <a:custGeom>
              <a:avLst/>
              <a:gdLst/>
              <a:ahLst/>
              <a:cxnLst/>
              <a:rect l="l" t="t" r="r" b="b"/>
              <a:pathLst>
                <a:path w="8615" h="8713" extrusionOk="0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4"/>
            <p:cNvSpPr/>
            <p:nvPr/>
          </p:nvSpPr>
          <p:spPr>
            <a:xfrm rot="-2652023">
              <a:off x="1831131" y="2951400"/>
              <a:ext cx="44082" cy="38748"/>
            </a:xfrm>
            <a:custGeom>
              <a:avLst/>
              <a:gdLst/>
              <a:ahLst/>
              <a:cxnLst/>
              <a:rect l="l" t="t" r="r" b="b"/>
              <a:pathLst>
                <a:path w="1000" h="879" extrusionOk="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4"/>
            <p:cNvSpPr/>
            <p:nvPr/>
          </p:nvSpPr>
          <p:spPr>
            <a:xfrm rot="-2652023">
              <a:off x="1823626" y="2971415"/>
              <a:ext cx="135331" cy="193960"/>
            </a:xfrm>
            <a:custGeom>
              <a:avLst/>
              <a:gdLst/>
              <a:ahLst/>
              <a:cxnLst/>
              <a:rect l="l" t="t" r="r" b="b"/>
              <a:pathLst>
                <a:path w="3070" h="4400" extrusionOk="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4"/>
            <p:cNvSpPr/>
            <p:nvPr/>
          </p:nvSpPr>
          <p:spPr>
            <a:xfrm rot="-2652023">
              <a:off x="1793488" y="2801765"/>
              <a:ext cx="190742" cy="140224"/>
            </a:xfrm>
            <a:custGeom>
              <a:avLst/>
              <a:gdLst/>
              <a:ahLst/>
              <a:cxnLst/>
              <a:rect l="l" t="t" r="r" b="b"/>
              <a:pathLst>
                <a:path w="4327" h="3181" extrusionOk="0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4"/>
            <p:cNvSpPr/>
            <p:nvPr/>
          </p:nvSpPr>
          <p:spPr>
            <a:xfrm rot="-2652023">
              <a:off x="2231003" y="3170696"/>
              <a:ext cx="68459" cy="132025"/>
            </a:xfrm>
            <a:custGeom>
              <a:avLst/>
              <a:gdLst/>
              <a:ahLst/>
              <a:cxnLst/>
              <a:rect l="l" t="t" r="r" b="b"/>
              <a:pathLst>
                <a:path w="1553" h="2995" extrusionOk="0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4"/>
            <p:cNvSpPr/>
            <p:nvPr/>
          </p:nvSpPr>
          <p:spPr>
            <a:xfrm rot="-2652023">
              <a:off x="2184885" y="3170031"/>
              <a:ext cx="68503" cy="132069"/>
            </a:xfrm>
            <a:custGeom>
              <a:avLst/>
              <a:gdLst/>
              <a:ahLst/>
              <a:cxnLst/>
              <a:rect l="l" t="t" r="r" b="b"/>
              <a:pathLst>
                <a:path w="1554" h="2996" extrusionOk="0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4"/>
            <p:cNvSpPr/>
            <p:nvPr/>
          </p:nvSpPr>
          <p:spPr>
            <a:xfrm rot="-2652023">
              <a:off x="2136235" y="3171100"/>
              <a:ext cx="70134" cy="132025"/>
            </a:xfrm>
            <a:custGeom>
              <a:avLst/>
              <a:gdLst/>
              <a:ahLst/>
              <a:cxnLst/>
              <a:rect l="l" t="t" r="r" b="b"/>
              <a:pathLst>
                <a:path w="1591" h="2995" extrusionOk="0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4"/>
            <p:cNvSpPr/>
            <p:nvPr/>
          </p:nvSpPr>
          <p:spPr>
            <a:xfrm rot="-2652023">
              <a:off x="2197748" y="2661522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4"/>
            <p:cNvSpPr/>
            <p:nvPr/>
          </p:nvSpPr>
          <p:spPr>
            <a:xfrm rot="-2652023">
              <a:off x="2151630" y="2660901"/>
              <a:ext cx="130438" cy="74983"/>
            </a:xfrm>
            <a:custGeom>
              <a:avLst/>
              <a:gdLst/>
              <a:ahLst/>
              <a:cxnLst/>
              <a:rect l="l" t="t" r="r" b="b"/>
              <a:pathLst>
                <a:path w="2959" h="1701" extrusionOk="0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4"/>
            <p:cNvSpPr/>
            <p:nvPr/>
          </p:nvSpPr>
          <p:spPr>
            <a:xfrm rot="-2652023">
              <a:off x="2103217" y="2662510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4"/>
            <p:cNvSpPr/>
            <p:nvPr/>
          </p:nvSpPr>
          <p:spPr>
            <a:xfrm rot="-2652023">
              <a:off x="3706244" y="3175163"/>
              <a:ext cx="187480" cy="172801"/>
            </a:xfrm>
            <a:custGeom>
              <a:avLst/>
              <a:gdLst/>
              <a:ahLst/>
              <a:cxnLst/>
              <a:rect l="l" t="t" r="r" b="b"/>
              <a:pathLst>
                <a:path w="4253" h="3920" extrusionOk="0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4"/>
            <p:cNvSpPr/>
            <p:nvPr/>
          </p:nvSpPr>
          <p:spPr>
            <a:xfrm rot="-2652023">
              <a:off x="3713816" y="2558776"/>
              <a:ext cx="166277" cy="190742"/>
            </a:xfrm>
            <a:custGeom>
              <a:avLst/>
              <a:gdLst/>
              <a:ahLst/>
              <a:cxnLst/>
              <a:rect l="l" t="t" r="r" b="b"/>
              <a:pathLst>
                <a:path w="3772" h="4327" extrusionOk="0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35279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0" name="Google Shape;5850;p96"/>
          <p:cNvSpPr txBox="1">
            <a:spLocks noGrp="1"/>
          </p:cNvSpPr>
          <p:nvPr>
            <p:ph type="title"/>
          </p:nvPr>
        </p:nvSpPr>
        <p:spPr>
          <a:xfrm>
            <a:off x="2087525" y="535800"/>
            <a:ext cx="4983900" cy="13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</a:t>
            </a:r>
            <a:r>
              <a:rPr lang="en">
                <a:solidFill>
                  <a:schemeClr val="dk2"/>
                </a:solidFill>
              </a:rPr>
              <a:t>YOU!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5851" name="Google Shape;5851;p96"/>
          <p:cNvGrpSpPr/>
          <p:nvPr/>
        </p:nvGrpSpPr>
        <p:grpSpPr>
          <a:xfrm>
            <a:off x="3759323" y="3110438"/>
            <a:ext cx="426000" cy="426000"/>
            <a:chOff x="3918134" y="3300938"/>
            <a:chExt cx="426000" cy="426000"/>
          </a:xfrm>
        </p:grpSpPr>
        <p:sp>
          <p:nvSpPr>
            <p:cNvPr id="5852" name="Google Shape;5852;p96"/>
            <p:cNvSpPr/>
            <p:nvPr/>
          </p:nvSpPr>
          <p:spPr>
            <a:xfrm>
              <a:off x="3918134" y="3300938"/>
              <a:ext cx="426000" cy="426000"/>
            </a:xfrm>
            <a:prstGeom prst="rect">
              <a:avLst/>
            </a:prstGeom>
            <a:solidFill>
              <a:schemeClr val="dk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53" name="Google Shape;5853;p96"/>
            <p:cNvGrpSpPr/>
            <p:nvPr/>
          </p:nvGrpSpPr>
          <p:grpSpPr>
            <a:xfrm>
              <a:off x="3975166" y="3357980"/>
              <a:ext cx="311935" cy="311915"/>
              <a:chOff x="7078251" y="2253942"/>
              <a:chExt cx="311935" cy="311915"/>
            </a:xfrm>
          </p:grpSpPr>
          <p:sp>
            <p:nvSpPr>
              <p:cNvPr id="5854" name="Google Shape;5854;p96"/>
              <p:cNvSpPr/>
              <p:nvPr/>
            </p:nvSpPr>
            <p:spPr>
              <a:xfrm>
                <a:off x="7150647" y="2326358"/>
                <a:ext cx="167120" cy="167120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8197" extrusionOk="0">
                    <a:moveTo>
                      <a:pt x="4099" y="1171"/>
                    </a:moveTo>
                    <a:cubicBezTo>
                      <a:pt x="5712" y="1171"/>
                      <a:pt x="7027" y="2484"/>
                      <a:pt x="7027" y="4097"/>
                    </a:cubicBezTo>
                    <a:cubicBezTo>
                      <a:pt x="7027" y="5712"/>
                      <a:pt x="5712" y="7025"/>
                      <a:pt x="4099" y="7025"/>
                    </a:cubicBezTo>
                    <a:cubicBezTo>
                      <a:pt x="2486" y="7025"/>
                      <a:pt x="1171" y="5712"/>
                      <a:pt x="1171" y="4097"/>
                    </a:cubicBezTo>
                    <a:cubicBezTo>
                      <a:pt x="1171" y="2484"/>
                      <a:pt x="2486" y="1171"/>
                      <a:pt x="4099" y="1171"/>
                    </a:cubicBezTo>
                    <a:close/>
                    <a:moveTo>
                      <a:pt x="4099" y="0"/>
                    </a:moveTo>
                    <a:cubicBezTo>
                      <a:pt x="1840" y="0"/>
                      <a:pt x="0" y="1838"/>
                      <a:pt x="0" y="4097"/>
                    </a:cubicBezTo>
                    <a:cubicBezTo>
                      <a:pt x="0" y="6358"/>
                      <a:pt x="1840" y="8196"/>
                      <a:pt x="4099" y="8196"/>
                    </a:cubicBezTo>
                    <a:cubicBezTo>
                      <a:pt x="6358" y="8196"/>
                      <a:pt x="8196" y="6358"/>
                      <a:pt x="8196" y="4097"/>
                    </a:cubicBezTo>
                    <a:cubicBezTo>
                      <a:pt x="8196" y="1838"/>
                      <a:pt x="6358" y="0"/>
                      <a:pt x="40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5" name="Google Shape;5855;p96"/>
              <p:cNvSpPr/>
              <p:nvPr/>
            </p:nvSpPr>
            <p:spPr>
              <a:xfrm>
                <a:off x="7078251" y="2253942"/>
                <a:ext cx="311935" cy="311915"/>
              </a:xfrm>
              <a:custGeom>
                <a:avLst/>
                <a:gdLst/>
                <a:ahLst/>
                <a:cxnLst/>
                <a:rect l="l" t="t" r="r" b="b"/>
                <a:pathLst>
                  <a:path w="15300" h="15299" extrusionOk="0">
                    <a:moveTo>
                      <a:pt x="12333" y="1171"/>
                    </a:moveTo>
                    <a:cubicBezTo>
                      <a:pt x="13306" y="1171"/>
                      <a:pt x="14128" y="1994"/>
                      <a:pt x="14128" y="2967"/>
                    </a:cubicBezTo>
                    <a:lnTo>
                      <a:pt x="14128" y="12334"/>
                    </a:lnTo>
                    <a:cubicBezTo>
                      <a:pt x="14128" y="13307"/>
                      <a:pt x="13306" y="14129"/>
                      <a:pt x="12333" y="14129"/>
                    </a:cubicBezTo>
                    <a:lnTo>
                      <a:pt x="2968" y="14129"/>
                    </a:lnTo>
                    <a:cubicBezTo>
                      <a:pt x="1993" y="14129"/>
                      <a:pt x="1172" y="13307"/>
                      <a:pt x="1172" y="12334"/>
                    </a:cubicBezTo>
                    <a:lnTo>
                      <a:pt x="1172" y="2967"/>
                    </a:lnTo>
                    <a:cubicBezTo>
                      <a:pt x="1172" y="1994"/>
                      <a:pt x="1993" y="1171"/>
                      <a:pt x="2968" y="1171"/>
                    </a:cubicBezTo>
                    <a:close/>
                    <a:moveTo>
                      <a:pt x="2968" y="0"/>
                    </a:moveTo>
                    <a:cubicBezTo>
                      <a:pt x="1351" y="0"/>
                      <a:pt x="1" y="1346"/>
                      <a:pt x="1" y="2967"/>
                    </a:cubicBezTo>
                    <a:lnTo>
                      <a:pt x="1" y="12334"/>
                    </a:lnTo>
                    <a:cubicBezTo>
                      <a:pt x="1" y="13952"/>
                      <a:pt x="1349" y="15299"/>
                      <a:pt x="2968" y="15299"/>
                    </a:cubicBezTo>
                    <a:lnTo>
                      <a:pt x="12333" y="15299"/>
                    </a:lnTo>
                    <a:cubicBezTo>
                      <a:pt x="13953" y="15299"/>
                      <a:pt x="15299" y="13951"/>
                      <a:pt x="15299" y="12334"/>
                    </a:cubicBezTo>
                    <a:lnTo>
                      <a:pt x="15299" y="2967"/>
                    </a:lnTo>
                    <a:cubicBezTo>
                      <a:pt x="15299" y="1345"/>
                      <a:pt x="13948" y="0"/>
                      <a:pt x="123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6" name="Google Shape;5856;p96"/>
              <p:cNvSpPr/>
              <p:nvPr/>
            </p:nvSpPr>
            <p:spPr>
              <a:xfrm>
                <a:off x="7293888" y="2302484"/>
                <a:ext cx="47748" cy="47769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2343" extrusionOk="0">
                    <a:moveTo>
                      <a:pt x="1170" y="0"/>
                    </a:moveTo>
                    <a:cubicBezTo>
                      <a:pt x="524" y="0"/>
                      <a:pt x="1" y="526"/>
                      <a:pt x="1" y="1171"/>
                    </a:cubicBezTo>
                    <a:cubicBezTo>
                      <a:pt x="1" y="1817"/>
                      <a:pt x="524" y="2342"/>
                      <a:pt x="1170" y="2342"/>
                    </a:cubicBezTo>
                    <a:cubicBezTo>
                      <a:pt x="1816" y="2342"/>
                      <a:pt x="2341" y="1817"/>
                      <a:pt x="2341" y="1171"/>
                    </a:cubicBezTo>
                    <a:cubicBezTo>
                      <a:pt x="2341" y="526"/>
                      <a:pt x="1816" y="0"/>
                      <a:pt x="11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57" name="Google Shape;5857;p96"/>
          <p:cNvGrpSpPr/>
          <p:nvPr/>
        </p:nvGrpSpPr>
        <p:grpSpPr>
          <a:xfrm>
            <a:off x="4367497" y="3110425"/>
            <a:ext cx="426000" cy="426000"/>
            <a:chOff x="4377284" y="3300925"/>
            <a:chExt cx="426000" cy="426000"/>
          </a:xfrm>
        </p:grpSpPr>
        <p:sp>
          <p:nvSpPr>
            <p:cNvPr id="5858" name="Google Shape;5858;p96"/>
            <p:cNvSpPr/>
            <p:nvPr/>
          </p:nvSpPr>
          <p:spPr>
            <a:xfrm>
              <a:off x="4377284" y="3300925"/>
              <a:ext cx="426000" cy="426000"/>
            </a:xfrm>
            <a:prstGeom prst="rect">
              <a:avLst/>
            </a:prstGeom>
            <a:solidFill>
              <a:schemeClr val="dk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59" name="Google Shape;5859;p96"/>
            <p:cNvGrpSpPr/>
            <p:nvPr/>
          </p:nvGrpSpPr>
          <p:grpSpPr>
            <a:xfrm>
              <a:off x="4460906" y="3373784"/>
              <a:ext cx="258756" cy="280282"/>
              <a:chOff x="7611547" y="2254737"/>
              <a:chExt cx="286488" cy="310321"/>
            </a:xfrm>
          </p:grpSpPr>
          <p:sp>
            <p:nvSpPr>
              <p:cNvPr id="5860" name="Google Shape;5860;p96"/>
              <p:cNvSpPr/>
              <p:nvPr/>
            </p:nvSpPr>
            <p:spPr>
              <a:xfrm>
                <a:off x="7611547" y="2350231"/>
                <a:ext cx="71643" cy="214827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10537" extrusionOk="0">
                    <a:moveTo>
                      <a:pt x="2342" y="1171"/>
                    </a:moveTo>
                    <a:lnTo>
                      <a:pt x="2342" y="9367"/>
                    </a:lnTo>
                    <a:lnTo>
                      <a:pt x="1171" y="9367"/>
                    </a:lnTo>
                    <a:lnTo>
                      <a:pt x="1171" y="1171"/>
                    </a:lnTo>
                    <a:close/>
                    <a:moveTo>
                      <a:pt x="586" y="0"/>
                    </a:moveTo>
                    <a:cubicBezTo>
                      <a:pt x="264" y="0"/>
                      <a:pt x="0" y="262"/>
                      <a:pt x="0" y="586"/>
                    </a:cubicBezTo>
                    <a:lnTo>
                      <a:pt x="0" y="9951"/>
                    </a:lnTo>
                    <a:cubicBezTo>
                      <a:pt x="0" y="10275"/>
                      <a:pt x="264" y="10537"/>
                      <a:pt x="586" y="10537"/>
                    </a:cubicBezTo>
                    <a:lnTo>
                      <a:pt x="2928" y="10537"/>
                    </a:lnTo>
                    <a:cubicBezTo>
                      <a:pt x="3252" y="10537"/>
                      <a:pt x="3514" y="10275"/>
                      <a:pt x="3514" y="9951"/>
                    </a:cubicBezTo>
                    <a:lnTo>
                      <a:pt x="3514" y="586"/>
                    </a:lnTo>
                    <a:cubicBezTo>
                      <a:pt x="3514" y="262"/>
                      <a:pt x="3252" y="0"/>
                      <a:pt x="29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1" name="Google Shape;5861;p96"/>
              <p:cNvSpPr/>
              <p:nvPr/>
            </p:nvSpPr>
            <p:spPr>
              <a:xfrm>
                <a:off x="7611547" y="2254737"/>
                <a:ext cx="71643" cy="71643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514" extrusionOk="0">
                    <a:moveTo>
                      <a:pt x="1757" y="1171"/>
                    </a:moveTo>
                    <a:cubicBezTo>
                      <a:pt x="2081" y="1171"/>
                      <a:pt x="2342" y="1435"/>
                      <a:pt x="2342" y="1757"/>
                    </a:cubicBezTo>
                    <a:cubicBezTo>
                      <a:pt x="2342" y="2080"/>
                      <a:pt x="2081" y="2342"/>
                      <a:pt x="1757" y="2342"/>
                    </a:cubicBezTo>
                    <a:cubicBezTo>
                      <a:pt x="1435" y="2342"/>
                      <a:pt x="1171" y="2080"/>
                      <a:pt x="1171" y="1757"/>
                    </a:cubicBezTo>
                    <a:cubicBezTo>
                      <a:pt x="1171" y="1435"/>
                      <a:pt x="1435" y="1171"/>
                      <a:pt x="1757" y="1171"/>
                    </a:cubicBezTo>
                    <a:close/>
                    <a:moveTo>
                      <a:pt x="1757" y="0"/>
                    </a:moveTo>
                    <a:cubicBezTo>
                      <a:pt x="789" y="0"/>
                      <a:pt x="0" y="789"/>
                      <a:pt x="0" y="1757"/>
                    </a:cubicBezTo>
                    <a:cubicBezTo>
                      <a:pt x="0" y="2726"/>
                      <a:pt x="789" y="3513"/>
                      <a:pt x="1757" y="3513"/>
                    </a:cubicBezTo>
                    <a:cubicBezTo>
                      <a:pt x="2726" y="3513"/>
                      <a:pt x="3514" y="2726"/>
                      <a:pt x="3514" y="1757"/>
                    </a:cubicBezTo>
                    <a:cubicBezTo>
                      <a:pt x="3514" y="789"/>
                      <a:pt x="2726" y="0"/>
                      <a:pt x="17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2" name="Google Shape;5862;p96"/>
              <p:cNvSpPr/>
              <p:nvPr/>
            </p:nvSpPr>
            <p:spPr>
              <a:xfrm>
                <a:off x="7707041" y="2349844"/>
                <a:ext cx="190994" cy="215215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10556" extrusionOk="0">
                    <a:moveTo>
                      <a:pt x="5559" y="1173"/>
                    </a:moveTo>
                    <a:cubicBezTo>
                      <a:pt x="5720" y="1173"/>
                      <a:pt x="5883" y="1186"/>
                      <a:pt x="6044" y="1212"/>
                    </a:cubicBezTo>
                    <a:cubicBezTo>
                      <a:pt x="7422" y="1435"/>
                      <a:pt x="8196" y="2535"/>
                      <a:pt x="8196" y="3669"/>
                    </a:cubicBezTo>
                    <a:lnTo>
                      <a:pt x="8196" y="9386"/>
                    </a:lnTo>
                    <a:lnTo>
                      <a:pt x="7025" y="9386"/>
                    </a:lnTo>
                    <a:lnTo>
                      <a:pt x="7025" y="4702"/>
                    </a:lnTo>
                    <a:cubicBezTo>
                      <a:pt x="7025" y="3411"/>
                      <a:pt x="5975" y="2360"/>
                      <a:pt x="4683" y="2360"/>
                    </a:cubicBezTo>
                    <a:cubicBezTo>
                      <a:pt x="3392" y="2360"/>
                      <a:pt x="2341" y="3411"/>
                      <a:pt x="2341" y="4702"/>
                    </a:cubicBezTo>
                    <a:lnTo>
                      <a:pt x="2341" y="9386"/>
                    </a:lnTo>
                    <a:lnTo>
                      <a:pt x="1170" y="9386"/>
                    </a:lnTo>
                    <a:lnTo>
                      <a:pt x="1170" y="1190"/>
                    </a:lnTo>
                    <a:lnTo>
                      <a:pt x="2341" y="1190"/>
                    </a:lnTo>
                    <a:lnTo>
                      <a:pt x="2341" y="1776"/>
                    </a:lnTo>
                    <a:cubicBezTo>
                      <a:pt x="2341" y="2011"/>
                      <a:pt x="2484" y="2225"/>
                      <a:pt x="2704" y="2316"/>
                    </a:cubicBezTo>
                    <a:cubicBezTo>
                      <a:pt x="2776" y="2346"/>
                      <a:pt x="2852" y="2361"/>
                      <a:pt x="2928" y="2361"/>
                    </a:cubicBezTo>
                    <a:cubicBezTo>
                      <a:pt x="3080" y="2361"/>
                      <a:pt x="3229" y="2301"/>
                      <a:pt x="3341" y="2190"/>
                    </a:cubicBezTo>
                    <a:lnTo>
                      <a:pt x="3615" y="1916"/>
                    </a:lnTo>
                    <a:cubicBezTo>
                      <a:pt x="4086" y="1443"/>
                      <a:pt x="4813" y="1173"/>
                      <a:pt x="5559" y="1173"/>
                    </a:cubicBezTo>
                    <a:close/>
                    <a:moveTo>
                      <a:pt x="5553" y="0"/>
                    </a:moveTo>
                    <a:cubicBezTo>
                      <a:pt x="4823" y="0"/>
                      <a:pt x="4110" y="189"/>
                      <a:pt x="3509" y="536"/>
                    </a:cubicBezTo>
                    <a:cubicBezTo>
                      <a:pt x="3475" y="246"/>
                      <a:pt x="3227" y="19"/>
                      <a:pt x="2927" y="19"/>
                    </a:cubicBezTo>
                    <a:lnTo>
                      <a:pt x="586" y="19"/>
                    </a:lnTo>
                    <a:cubicBezTo>
                      <a:pt x="262" y="19"/>
                      <a:pt x="1" y="281"/>
                      <a:pt x="1" y="605"/>
                    </a:cubicBezTo>
                    <a:lnTo>
                      <a:pt x="1" y="9970"/>
                    </a:lnTo>
                    <a:cubicBezTo>
                      <a:pt x="1" y="10294"/>
                      <a:pt x="262" y="10556"/>
                      <a:pt x="586" y="10556"/>
                    </a:cubicBezTo>
                    <a:lnTo>
                      <a:pt x="2927" y="10556"/>
                    </a:lnTo>
                    <a:cubicBezTo>
                      <a:pt x="3250" y="10556"/>
                      <a:pt x="3512" y="10294"/>
                      <a:pt x="3512" y="9970"/>
                    </a:cubicBezTo>
                    <a:lnTo>
                      <a:pt x="3512" y="4702"/>
                    </a:lnTo>
                    <a:cubicBezTo>
                      <a:pt x="3512" y="4056"/>
                      <a:pt x="4038" y="3531"/>
                      <a:pt x="4683" y="3531"/>
                    </a:cubicBezTo>
                    <a:cubicBezTo>
                      <a:pt x="5329" y="3531"/>
                      <a:pt x="5854" y="4056"/>
                      <a:pt x="5854" y="4702"/>
                    </a:cubicBezTo>
                    <a:lnTo>
                      <a:pt x="5854" y="9970"/>
                    </a:lnTo>
                    <a:cubicBezTo>
                      <a:pt x="5854" y="10294"/>
                      <a:pt x="6116" y="10556"/>
                      <a:pt x="6440" y="10556"/>
                    </a:cubicBezTo>
                    <a:lnTo>
                      <a:pt x="8782" y="10556"/>
                    </a:lnTo>
                    <a:cubicBezTo>
                      <a:pt x="9104" y="10556"/>
                      <a:pt x="9368" y="10294"/>
                      <a:pt x="9368" y="9970"/>
                    </a:cubicBezTo>
                    <a:lnTo>
                      <a:pt x="9368" y="3669"/>
                    </a:lnTo>
                    <a:cubicBezTo>
                      <a:pt x="9368" y="1921"/>
                      <a:pt x="8131" y="364"/>
                      <a:pt x="6231" y="55"/>
                    </a:cubicBezTo>
                    <a:cubicBezTo>
                      <a:pt x="6005" y="18"/>
                      <a:pt x="5779" y="0"/>
                      <a:pt x="55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63" name="Google Shape;5863;p96"/>
          <p:cNvGrpSpPr/>
          <p:nvPr/>
        </p:nvGrpSpPr>
        <p:grpSpPr>
          <a:xfrm>
            <a:off x="4975672" y="3110425"/>
            <a:ext cx="426000" cy="426000"/>
            <a:chOff x="4832759" y="3300925"/>
            <a:chExt cx="426000" cy="426000"/>
          </a:xfrm>
        </p:grpSpPr>
        <p:sp>
          <p:nvSpPr>
            <p:cNvPr id="5864" name="Google Shape;5864;p96"/>
            <p:cNvSpPr/>
            <p:nvPr/>
          </p:nvSpPr>
          <p:spPr>
            <a:xfrm>
              <a:off x="4832759" y="3300925"/>
              <a:ext cx="426000" cy="426000"/>
            </a:xfrm>
            <a:prstGeom prst="rect">
              <a:avLst/>
            </a:prstGeom>
            <a:solidFill>
              <a:schemeClr val="dk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5" name="Google Shape;5865;p96"/>
            <p:cNvSpPr/>
            <p:nvPr/>
          </p:nvSpPr>
          <p:spPr>
            <a:xfrm>
              <a:off x="4902531" y="3397096"/>
              <a:ext cx="286455" cy="233659"/>
            </a:xfrm>
            <a:custGeom>
              <a:avLst/>
              <a:gdLst/>
              <a:ahLst/>
              <a:cxnLst/>
              <a:rect l="l" t="t" r="r" b="b"/>
              <a:pathLst>
                <a:path w="20081" h="16377" extrusionOk="0">
                  <a:moveTo>
                    <a:pt x="13632" y="1165"/>
                  </a:moveTo>
                  <a:cubicBezTo>
                    <a:pt x="14903" y="1165"/>
                    <a:pt x="15458" y="1658"/>
                    <a:pt x="15826" y="1984"/>
                  </a:cubicBezTo>
                  <a:cubicBezTo>
                    <a:pt x="16040" y="2173"/>
                    <a:pt x="16244" y="2353"/>
                    <a:pt x="16548" y="2353"/>
                  </a:cubicBezTo>
                  <a:cubicBezTo>
                    <a:pt x="16762" y="2353"/>
                    <a:pt x="17038" y="2293"/>
                    <a:pt x="17344" y="2196"/>
                  </a:cubicBezTo>
                  <a:lnTo>
                    <a:pt x="17344" y="2196"/>
                  </a:lnTo>
                  <a:cubicBezTo>
                    <a:pt x="17236" y="2288"/>
                    <a:pt x="17119" y="2376"/>
                    <a:pt x="16995" y="2461"/>
                  </a:cubicBezTo>
                  <a:cubicBezTo>
                    <a:pt x="16780" y="2612"/>
                    <a:pt x="16689" y="2889"/>
                    <a:pt x="16778" y="3137"/>
                  </a:cubicBezTo>
                  <a:cubicBezTo>
                    <a:pt x="16861" y="3373"/>
                    <a:pt x="17082" y="3528"/>
                    <a:pt x="17329" y="3528"/>
                  </a:cubicBezTo>
                  <a:cubicBezTo>
                    <a:pt x="17343" y="3528"/>
                    <a:pt x="17358" y="3527"/>
                    <a:pt x="17372" y="3526"/>
                  </a:cubicBezTo>
                  <a:cubicBezTo>
                    <a:pt x="17475" y="3519"/>
                    <a:pt x="17576" y="3508"/>
                    <a:pt x="17680" y="3494"/>
                  </a:cubicBezTo>
                  <a:lnTo>
                    <a:pt x="17680" y="3494"/>
                  </a:lnTo>
                  <a:cubicBezTo>
                    <a:pt x="17275" y="3802"/>
                    <a:pt x="16921" y="3990"/>
                    <a:pt x="16937" y="4786"/>
                  </a:cubicBezTo>
                  <a:cubicBezTo>
                    <a:pt x="16937" y="4826"/>
                    <a:pt x="16939" y="4881"/>
                    <a:pt x="16939" y="4971"/>
                  </a:cubicBezTo>
                  <a:cubicBezTo>
                    <a:pt x="16939" y="6510"/>
                    <a:pt x="16350" y="9097"/>
                    <a:pt x="14694" y="11320"/>
                  </a:cubicBezTo>
                  <a:cubicBezTo>
                    <a:pt x="13372" y="13093"/>
                    <a:pt x="10896" y="15207"/>
                    <a:pt x="6611" y="15207"/>
                  </a:cubicBezTo>
                  <a:cubicBezTo>
                    <a:pt x="5368" y="15207"/>
                    <a:pt x="4159" y="14996"/>
                    <a:pt x="3001" y="14582"/>
                  </a:cubicBezTo>
                  <a:cubicBezTo>
                    <a:pt x="4359" y="14345"/>
                    <a:pt x="5612" y="13799"/>
                    <a:pt x="6698" y="12960"/>
                  </a:cubicBezTo>
                  <a:cubicBezTo>
                    <a:pt x="6893" y="12812"/>
                    <a:pt x="6972" y="12557"/>
                    <a:pt x="6900" y="12323"/>
                  </a:cubicBezTo>
                  <a:cubicBezTo>
                    <a:pt x="6827" y="12090"/>
                    <a:pt x="6617" y="11925"/>
                    <a:pt x="6372" y="11913"/>
                  </a:cubicBezTo>
                  <a:cubicBezTo>
                    <a:pt x="5203" y="11849"/>
                    <a:pt x="4280" y="11209"/>
                    <a:pt x="3767" y="10448"/>
                  </a:cubicBezTo>
                  <a:cubicBezTo>
                    <a:pt x="3968" y="10434"/>
                    <a:pt x="4207" y="10404"/>
                    <a:pt x="4564" y="10340"/>
                  </a:cubicBezTo>
                  <a:cubicBezTo>
                    <a:pt x="4832" y="10294"/>
                    <a:pt x="5030" y="10071"/>
                    <a:pt x="5047" y="9801"/>
                  </a:cubicBezTo>
                  <a:cubicBezTo>
                    <a:pt x="5065" y="9532"/>
                    <a:pt x="4895" y="9286"/>
                    <a:pt x="4637" y="9205"/>
                  </a:cubicBezTo>
                  <a:cubicBezTo>
                    <a:pt x="3296" y="8787"/>
                    <a:pt x="2498" y="8025"/>
                    <a:pt x="2180" y="6838"/>
                  </a:cubicBezTo>
                  <a:lnTo>
                    <a:pt x="2180" y="6838"/>
                  </a:lnTo>
                  <a:cubicBezTo>
                    <a:pt x="2390" y="6891"/>
                    <a:pt x="2642" y="6933"/>
                    <a:pt x="3057" y="6986"/>
                  </a:cubicBezTo>
                  <a:cubicBezTo>
                    <a:pt x="3081" y="6989"/>
                    <a:pt x="3105" y="6991"/>
                    <a:pt x="3129" y="6991"/>
                  </a:cubicBezTo>
                  <a:cubicBezTo>
                    <a:pt x="3359" y="6991"/>
                    <a:pt x="3571" y="6854"/>
                    <a:pt x="3666" y="6640"/>
                  </a:cubicBezTo>
                  <a:cubicBezTo>
                    <a:pt x="3770" y="6403"/>
                    <a:pt x="3707" y="6125"/>
                    <a:pt x="3508" y="5957"/>
                  </a:cubicBezTo>
                  <a:cubicBezTo>
                    <a:pt x="2014" y="4697"/>
                    <a:pt x="1936" y="3409"/>
                    <a:pt x="2210" y="2373"/>
                  </a:cubicBezTo>
                  <a:lnTo>
                    <a:pt x="2210" y="2373"/>
                  </a:lnTo>
                  <a:cubicBezTo>
                    <a:pt x="4267" y="4464"/>
                    <a:pt x="6801" y="5670"/>
                    <a:pt x="9880" y="5882"/>
                  </a:cubicBezTo>
                  <a:cubicBezTo>
                    <a:pt x="9894" y="5883"/>
                    <a:pt x="9908" y="5884"/>
                    <a:pt x="9921" y="5884"/>
                  </a:cubicBezTo>
                  <a:cubicBezTo>
                    <a:pt x="10265" y="5884"/>
                    <a:pt x="10539" y="5586"/>
                    <a:pt x="10503" y="5239"/>
                  </a:cubicBezTo>
                  <a:cubicBezTo>
                    <a:pt x="10372" y="3940"/>
                    <a:pt x="10634" y="2919"/>
                    <a:pt x="11281" y="2203"/>
                  </a:cubicBezTo>
                  <a:cubicBezTo>
                    <a:pt x="11975" y="1437"/>
                    <a:pt x="12981" y="1165"/>
                    <a:pt x="13632" y="1165"/>
                  </a:cubicBezTo>
                  <a:close/>
                  <a:moveTo>
                    <a:pt x="13631" y="1"/>
                  </a:moveTo>
                  <a:cubicBezTo>
                    <a:pt x="12698" y="1"/>
                    <a:pt x="11363" y="368"/>
                    <a:pt x="10413" y="1418"/>
                  </a:cubicBezTo>
                  <a:cubicBezTo>
                    <a:pt x="9665" y="2245"/>
                    <a:pt x="9291" y="3332"/>
                    <a:pt x="9300" y="4649"/>
                  </a:cubicBezTo>
                  <a:cubicBezTo>
                    <a:pt x="6556" y="4315"/>
                    <a:pt x="4306" y="3079"/>
                    <a:pt x="2438" y="887"/>
                  </a:cubicBezTo>
                  <a:cubicBezTo>
                    <a:pt x="2327" y="756"/>
                    <a:pt x="2163" y="681"/>
                    <a:pt x="1993" y="681"/>
                  </a:cubicBezTo>
                  <a:cubicBezTo>
                    <a:pt x="1966" y="681"/>
                    <a:pt x="1938" y="683"/>
                    <a:pt x="1911" y="687"/>
                  </a:cubicBezTo>
                  <a:cubicBezTo>
                    <a:pt x="1713" y="715"/>
                    <a:pt x="1541" y="843"/>
                    <a:pt x="1460" y="1025"/>
                  </a:cubicBezTo>
                  <a:cubicBezTo>
                    <a:pt x="1207" y="1582"/>
                    <a:pt x="876" y="2444"/>
                    <a:pt x="922" y="3466"/>
                  </a:cubicBezTo>
                  <a:cubicBezTo>
                    <a:pt x="952" y="4138"/>
                    <a:pt x="1138" y="4773"/>
                    <a:pt x="1479" y="5368"/>
                  </a:cubicBezTo>
                  <a:cubicBezTo>
                    <a:pt x="1469" y="5367"/>
                    <a:pt x="1459" y="5367"/>
                    <a:pt x="1449" y="5367"/>
                  </a:cubicBezTo>
                  <a:cubicBezTo>
                    <a:pt x="1114" y="5367"/>
                    <a:pt x="843" y="5650"/>
                    <a:pt x="865" y="5990"/>
                  </a:cubicBezTo>
                  <a:cubicBezTo>
                    <a:pt x="963" y="7455"/>
                    <a:pt x="1501" y="8589"/>
                    <a:pt x="2470" y="9380"/>
                  </a:cubicBezTo>
                  <a:cubicBezTo>
                    <a:pt x="2284" y="9528"/>
                    <a:pt x="2208" y="9773"/>
                    <a:pt x="2274" y="9999"/>
                  </a:cubicBezTo>
                  <a:cubicBezTo>
                    <a:pt x="2578" y="11057"/>
                    <a:pt x="3469" y="12207"/>
                    <a:pt x="4833" y="12757"/>
                  </a:cubicBezTo>
                  <a:cubicBezTo>
                    <a:pt x="3802" y="13279"/>
                    <a:pt x="2644" y="13546"/>
                    <a:pt x="1412" y="13546"/>
                  </a:cubicBezTo>
                  <a:cubicBezTo>
                    <a:pt x="1173" y="13546"/>
                    <a:pt x="932" y="13536"/>
                    <a:pt x="689" y="13516"/>
                  </a:cubicBezTo>
                  <a:cubicBezTo>
                    <a:pt x="673" y="13515"/>
                    <a:pt x="658" y="13514"/>
                    <a:pt x="642" y="13514"/>
                  </a:cubicBezTo>
                  <a:cubicBezTo>
                    <a:pt x="390" y="13514"/>
                    <a:pt x="164" y="13676"/>
                    <a:pt x="84" y="13919"/>
                  </a:cubicBezTo>
                  <a:cubicBezTo>
                    <a:pt x="0" y="14177"/>
                    <a:pt x="105" y="14460"/>
                    <a:pt x="338" y="14600"/>
                  </a:cubicBezTo>
                  <a:cubicBezTo>
                    <a:pt x="2284" y="15778"/>
                    <a:pt x="4395" y="16376"/>
                    <a:pt x="6611" y="16376"/>
                  </a:cubicBezTo>
                  <a:cubicBezTo>
                    <a:pt x="11382" y="16376"/>
                    <a:pt x="14151" y="14008"/>
                    <a:pt x="15631" y="12019"/>
                  </a:cubicBezTo>
                  <a:cubicBezTo>
                    <a:pt x="17461" y="9567"/>
                    <a:pt x="18108" y="6689"/>
                    <a:pt x="18108" y="4971"/>
                  </a:cubicBezTo>
                  <a:cubicBezTo>
                    <a:pt x="18108" y="4747"/>
                    <a:pt x="18103" y="4701"/>
                    <a:pt x="18110" y="4637"/>
                  </a:cubicBezTo>
                  <a:cubicBezTo>
                    <a:pt x="18336" y="4435"/>
                    <a:pt x="18964" y="4133"/>
                    <a:pt x="19935" y="2718"/>
                  </a:cubicBezTo>
                  <a:cubicBezTo>
                    <a:pt x="20080" y="2505"/>
                    <a:pt x="20070" y="2221"/>
                    <a:pt x="19909" y="2019"/>
                  </a:cubicBezTo>
                  <a:cubicBezTo>
                    <a:pt x="19795" y="1879"/>
                    <a:pt x="19625" y="1801"/>
                    <a:pt x="19451" y="1801"/>
                  </a:cubicBezTo>
                  <a:cubicBezTo>
                    <a:pt x="19377" y="1801"/>
                    <a:pt x="19303" y="1815"/>
                    <a:pt x="19231" y="1844"/>
                  </a:cubicBezTo>
                  <a:cubicBezTo>
                    <a:pt x="19194" y="1860"/>
                    <a:pt x="19155" y="1874"/>
                    <a:pt x="19118" y="1890"/>
                  </a:cubicBezTo>
                  <a:cubicBezTo>
                    <a:pt x="19269" y="1630"/>
                    <a:pt x="19392" y="1356"/>
                    <a:pt x="19490" y="1062"/>
                  </a:cubicBezTo>
                  <a:cubicBezTo>
                    <a:pt x="19564" y="841"/>
                    <a:pt x="19498" y="598"/>
                    <a:pt x="19327" y="443"/>
                  </a:cubicBezTo>
                  <a:cubicBezTo>
                    <a:pt x="19217" y="344"/>
                    <a:pt x="19076" y="292"/>
                    <a:pt x="18934" y="292"/>
                  </a:cubicBezTo>
                  <a:cubicBezTo>
                    <a:pt x="18853" y="292"/>
                    <a:pt x="18771" y="309"/>
                    <a:pt x="18694" y="344"/>
                  </a:cubicBezTo>
                  <a:cubicBezTo>
                    <a:pt x="18690" y="345"/>
                    <a:pt x="18676" y="351"/>
                    <a:pt x="18651" y="363"/>
                  </a:cubicBezTo>
                  <a:cubicBezTo>
                    <a:pt x="17724" y="830"/>
                    <a:pt x="16999" y="1103"/>
                    <a:pt x="16670" y="1166"/>
                  </a:cubicBezTo>
                  <a:cubicBezTo>
                    <a:pt x="16647" y="1147"/>
                    <a:pt x="16624" y="1126"/>
                    <a:pt x="16603" y="1106"/>
                  </a:cubicBezTo>
                  <a:cubicBezTo>
                    <a:pt x="16194" y="745"/>
                    <a:pt x="15347" y="1"/>
                    <a:pt x="13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6" name="Google Shape;5866;p96"/>
          <p:cNvGrpSpPr/>
          <p:nvPr/>
        </p:nvGrpSpPr>
        <p:grpSpPr>
          <a:xfrm>
            <a:off x="3151148" y="3110500"/>
            <a:ext cx="426000" cy="426000"/>
            <a:chOff x="3451634" y="3301000"/>
            <a:chExt cx="426000" cy="426000"/>
          </a:xfrm>
        </p:grpSpPr>
        <p:sp>
          <p:nvSpPr>
            <p:cNvPr id="5867" name="Google Shape;5867;p96"/>
            <p:cNvSpPr/>
            <p:nvPr/>
          </p:nvSpPr>
          <p:spPr>
            <a:xfrm>
              <a:off x="3451634" y="3301000"/>
              <a:ext cx="426000" cy="426000"/>
            </a:xfrm>
            <a:prstGeom prst="rect">
              <a:avLst/>
            </a:prstGeom>
            <a:solidFill>
              <a:schemeClr val="dk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8" name="Google Shape;5868;p96"/>
            <p:cNvSpPr/>
            <p:nvPr/>
          </p:nvSpPr>
          <p:spPr>
            <a:xfrm>
              <a:off x="3535258" y="3366036"/>
              <a:ext cx="258752" cy="295929"/>
            </a:xfrm>
            <a:custGeom>
              <a:avLst/>
              <a:gdLst/>
              <a:ahLst/>
              <a:cxnLst/>
              <a:rect l="l" t="t" r="r" b="b"/>
              <a:pathLst>
                <a:path w="182541" h="208768" extrusionOk="0">
                  <a:moveTo>
                    <a:pt x="124804" y="12232"/>
                  </a:moveTo>
                  <a:cubicBezTo>
                    <a:pt x="127609" y="36012"/>
                    <a:pt x="146529" y="54932"/>
                    <a:pt x="170308" y="57737"/>
                  </a:cubicBezTo>
                  <a:lnTo>
                    <a:pt x="170308" y="78353"/>
                  </a:lnTo>
                  <a:cubicBezTo>
                    <a:pt x="157261" y="77276"/>
                    <a:pt x="144865" y="72710"/>
                    <a:pt x="134166" y="65011"/>
                  </a:cubicBezTo>
                  <a:cubicBezTo>
                    <a:pt x="133084" y="64247"/>
                    <a:pt x="131821" y="63855"/>
                    <a:pt x="130560" y="63855"/>
                  </a:cubicBezTo>
                  <a:cubicBezTo>
                    <a:pt x="129615" y="63855"/>
                    <a:pt x="128671" y="64075"/>
                    <a:pt x="127805" y="64522"/>
                  </a:cubicBezTo>
                  <a:cubicBezTo>
                    <a:pt x="125750" y="65566"/>
                    <a:pt x="124478" y="67686"/>
                    <a:pt x="124478" y="69970"/>
                  </a:cubicBezTo>
                  <a:lnTo>
                    <a:pt x="124478" y="140429"/>
                  </a:lnTo>
                  <a:cubicBezTo>
                    <a:pt x="124478" y="171352"/>
                    <a:pt x="99295" y="196535"/>
                    <a:pt x="68339" y="196535"/>
                  </a:cubicBezTo>
                  <a:cubicBezTo>
                    <a:pt x="37383" y="196535"/>
                    <a:pt x="12233" y="171352"/>
                    <a:pt x="12233" y="140429"/>
                  </a:cubicBezTo>
                  <a:cubicBezTo>
                    <a:pt x="12233" y="111527"/>
                    <a:pt x="34153" y="87682"/>
                    <a:pt x="62239" y="84616"/>
                  </a:cubicBezTo>
                  <a:lnTo>
                    <a:pt x="62239" y="105330"/>
                  </a:lnTo>
                  <a:cubicBezTo>
                    <a:pt x="45505" y="108265"/>
                    <a:pt x="32751" y="122879"/>
                    <a:pt x="32751" y="140429"/>
                  </a:cubicBezTo>
                  <a:cubicBezTo>
                    <a:pt x="32751" y="160033"/>
                    <a:pt x="48702" y="176017"/>
                    <a:pt x="68339" y="176017"/>
                  </a:cubicBezTo>
                  <a:cubicBezTo>
                    <a:pt x="87976" y="176017"/>
                    <a:pt x="103927" y="160033"/>
                    <a:pt x="103927" y="140429"/>
                  </a:cubicBezTo>
                  <a:lnTo>
                    <a:pt x="103927" y="12232"/>
                  </a:lnTo>
                  <a:close/>
                  <a:moveTo>
                    <a:pt x="97827" y="0"/>
                  </a:moveTo>
                  <a:cubicBezTo>
                    <a:pt x="94435" y="0"/>
                    <a:pt x="91695" y="2740"/>
                    <a:pt x="91695" y="6133"/>
                  </a:cubicBezTo>
                  <a:lnTo>
                    <a:pt x="91695" y="140429"/>
                  </a:lnTo>
                  <a:cubicBezTo>
                    <a:pt x="91695" y="153313"/>
                    <a:pt x="81224" y="163784"/>
                    <a:pt x="68339" y="163784"/>
                  </a:cubicBezTo>
                  <a:cubicBezTo>
                    <a:pt x="55454" y="163784"/>
                    <a:pt x="44983" y="153313"/>
                    <a:pt x="44983" y="140429"/>
                  </a:cubicBezTo>
                  <a:cubicBezTo>
                    <a:pt x="44983" y="127544"/>
                    <a:pt x="55454" y="117040"/>
                    <a:pt x="68339" y="117040"/>
                  </a:cubicBezTo>
                  <a:cubicBezTo>
                    <a:pt x="71731" y="117040"/>
                    <a:pt x="74471" y="114300"/>
                    <a:pt x="74471" y="110940"/>
                  </a:cubicBezTo>
                  <a:lnTo>
                    <a:pt x="74471" y="78190"/>
                  </a:lnTo>
                  <a:cubicBezTo>
                    <a:pt x="74471" y="74797"/>
                    <a:pt x="71731" y="72057"/>
                    <a:pt x="68339" y="72057"/>
                  </a:cubicBezTo>
                  <a:cubicBezTo>
                    <a:pt x="30663" y="72057"/>
                    <a:pt x="0" y="102720"/>
                    <a:pt x="0" y="140429"/>
                  </a:cubicBezTo>
                  <a:cubicBezTo>
                    <a:pt x="0" y="178104"/>
                    <a:pt x="30663" y="208767"/>
                    <a:pt x="68339" y="208767"/>
                  </a:cubicBezTo>
                  <a:cubicBezTo>
                    <a:pt x="106047" y="208767"/>
                    <a:pt x="136710" y="178104"/>
                    <a:pt x="136710" y="140429"/>
                  </a:cubicBezTo>
                  <a:lnTo>
                    <a:pt x="136710" y="80963"/>
                  </a:lnTo>
                  <a:cubicBezTo>
                    <a:pt x="148877" y="87454"/>
                    <a:pt x="162414" y="90846"/>
                    <a:pt x="176441" y="90846"/>
                  </a:cubicBezTo>
                  <a:cubicBezTo>
                    <a:pt x="179801" y="90846"/>
                    <a:pt x="182541" y="88106"/>
                    <a:pt x="182541" y="84746"/>
                  </a:cubicBezTo>
                  <a:lnTo>
                    <a:pt x="182541" y="51963"/>
                  </a:lnTo>
                  <a:cubicBezTo>
                    <a:pt x="182541" y="48604"/>
                    <a:pt x="179801" y="45864"/>
                    <a:pt x="176441" y="45864"/>
                  </a:cubicBezTo>
                  <a:cubicBezTo>
                    <a:pt x="154520" y="45864"/>
                    <a:pt x="136710" y="28020"/>
                    <a:pt x="136710" y="6133"/>
                  </a:cubicBezTo>
                  <a:cubicBezTo>
                    <a:pt x="136710" y="2740"/>
                    <a:pt x="133970" y="0"/>
                    <a:pt x="1305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9" name="Google Shape;5869;p96"/>
          <p:cNvGrpSpPr/>
          <p:nvPr/>
        </p:nvGrpSpPr>
        <p:grpSpPr>
          <a:xfrm>
            <a:off x="5583847" y="3110425"/>
            <a:ext cx="426000" cy="426000"/>
            <a:chOff x="5286396" y="3300925"/>
            <a:chExt cx="426000" cy="426000"/>
          </a:xfrm>
        </p:grpSpPr>
        <p:sp>
          <p:nvSpPr>
            <p:cNvPr id="5870" name="Google Shape;5870;p96"/>
            <p:cNvSpPr/>
            <p:nvPr/>
          </p:nvSpPr>
          <p:spPr>
            <a:xfrm>
              <a:off x="5286396" y="3300925"/>
              <a:ext cx="426000" cy="426000"/>
            </a:xfrm>
            <a:prstGeom prst="rect">
              <a:avLst/>
            </a:prstGeom>
            <a:solidFill>
              <a:schemeClr val="dk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1" name="Google Shape;5871;p96"/>
            <p:cNvSpPr/>
            <p:nvPr/>
          </p:nvSpPr>
          <p:spPr>
            <a:xfrm>
              <a:off x="5411081" y="3367445"/>
              <a:ext cx="176637" cy="293111"/>
            </a:xfrm>
            <a:custGeom>
              <a:avLst/>
              <a:gdLst/>
              <a:ahLst/>
              <a:cxnLst/>
              <a:rect l="l" t="t" r="r" b="b"/>
              <a:pathLst>
                <a:path w="8664" h="14377" extrusionOk="0">
                  <a:moveTo>
                    <a:pt x="4683" y="1171"/>
                  </a:moveTo>
                  <a:lnTo>
                    <a:pt x="4683" y="3395"/>
                  </a:lnTo>
                  <a:cubicBezTo>
                    <a:pt x="4683" y="3719"/>
                    <a:pt x="4945" y="3980"/>
                    <a:pt x="5269" y="3980"/>
                  </a:cubicBezTo>
                  <a:lnTo>
                    <a:pt x="7493" y="3980"/>
                  </a:lnTo>
                  <a:lnTo>
                    <a:pt x="7493" y="5620"/>
                  </a:lnTo>
                  <a:lnTo>
                    <a:pt x="5269" y="5620"/>
                  </a:lnTo>
                  <a:cubicBezTo>
                    <a:pt x="4945" y="5620"/>
                    <a:pt x="4683" y="5882"/>
                    <a:pt x="4683" y="6206"/>
                  </a:cubicBezTo>
                  <a:lnTo>
                    <a:pt x="4683" y="9859"/>
                  </a:lnTo>
                  <a:cubicBezTo>
                    <a:pt x="4683" y="10227"/>
                    <a:pt x="4706" y="10648"/>
                    <a:pt x="4975" y="10986"/>
                  </a:cubicBezTo>
                  <a:cubicBezTo>
                    <a:pt x="5327" y="11423"/>
                    <a:pt x="5899" y="11474"/>
                    <a:pt x="6299" y="11474"/>
                  </a:cubicBezTo>
                  <a:lnTo>
                    <a:pt x="7494" y="11474"/>
                  </a:lnTo>
                  <a:lnTo>
                    <a:pt x="7494" y="13158"/>
                  </a:lnTo>
                  <a:cubicBezTo>
                    <a:pt x="7137" y="13183"/>
                    <a:pt x="6635" y="13207"/>
                    <a:pt x="6113" y="13207"/>
                  </a:cubicBezTo>
                  <a:cubicBezTo>
                    <a:pt x="3848" y="13207"/>
                    <a:pt x="3044" y="11806"/>
                    <a:pt x="3044" y="10607"/>
                  </a:cubicBezTo>
                  <a:lnTo>
                    <a:pt x="3044" y="6206"/>
                  </a:lnTo>
                  <a:cubicBezTo>
                    <a:pt x="3044" y="5882"/>
                    <a:pt x="2782" y="5620"/>
                    <a:pt x="2460" y="5620"/>
                  </a:cubicBezTo>
                  <a:lnTo>
                    <a:pt x="1172" y="5620"/>
                  </a:lnTo>
                  <a:lnTo>
                    <a:pt x="1172" y="4090"/>
                  </a:lnTo>
                  <a:cubicBezTo>
                    <a:pt x="2035" y="3913"/>
                    <a:pt x="2690" y="3487"/>
                    <a:pt x="3120" y="2820"/>
                  </a:cubicBezTo>
                  <a:cubicBezTo>
                    <a:pt x="3463" y="2289"/>
                    <a:pt x="3608" y="1697"/>
                    <a:pt x="3703" y="1171"/>
                  </a:cubicBezTo>
                  <a:close/>
                  <a:moveTo>
                    <a:pt x="3208" y="0"/>
                  </a:moveTo>
                  <a:cubicBezTo>
                    <a:pt x="2922" y="0"/>
                    <a:pt x="2677" y="207"/>
                    <a:pt x="2631" y="490"/>
                  </a:cubicBezTo>
                  <a:cubicBezTo>
                    <a:pt x="2409" y="1822"/>
                    <a:pt x="2209" y="2861"/>
                    <a:pt x="537" y="3000"/>
                  </a:cubicBezTo>
                  <a:cubicBezTo>
                    <a:pt x="234" y="3025"/>
                    <a:pt x="1" y="3278"/>
                    <a:pt x="1" y="3582"/>
                  </a:cubicBezTo>
                  <a:lnTo>
                    <a:pt x="1" y="6206"/>
                  </a:lnTo>
                  <a:cubicBezTo>
                    <a:pt x="1" y="6529"/>
                    <a:pt x="263" y="6791"/>
                    <a:pt x="586" y="6791"/>
                  </a:cubicBezTo>
                  <a:lnTo>
                    <a:pt x="1874" y="6791"/>
                  </a:lnTo>
                  <a:lnTo>
                    <a:pt x="1874" y="10607"/>
                  </a:lnTo>
                  <a:cubicBezTo>
                    <a:pt x="1874" y="12618"/>
                    <a:pt x="3355" y="14377"/>
                    <a:pt x="6111" y="14377"/>
                  </a:cubicBezTo>
                  <a:cubicBezTo>
                    <a:pt x="7158" y="14377"/>
                    <a:pt x="8098" y="14285"/>
                    <a:pt x="8137" y="14281"/>
                  </a:cubicBezTo>
                  <a:cubicBezTo>
                    <a:pt x="8436" y="14251"/>
                    <a:pt x="8664" y="14000"/>
                    <a:pt x="8664" y="13699"/>
                  </a:cubicBezTo>
                  <a:lnTo>
                    <a:pt x="8664" y="10888"/>
                  </a:lnTo>
                  <a:cubicBezTo>
                    <a:pt x="8664" y="10565"/>
                    <a:pt x="8402" y="10303"/>
                    <a:pt x="8078" y="10303"/>
                  </a:cubicBezTo>
                  <a:lnTo>
                    <a:pt x="6299" y="10303"/>
                  </a:lnTo>
                  <a:cubicBezTo>
                    <a:pt x="5828" y="10303"/>
                    <a:pt x="5855" y="10292"/>
                    <a:pt x="5855" y="9859"/>
                  </a:cubicBezTo>
                  <a:lnTo>
                    <a:pt x="5855" y="6791"/>
                  </a:lnTo>
                  <a:lnTo>
                    <a:pt x="8078" y="6791"/>
                  </a:lnTo>
                  <a:cubicBezTo>
                    <a:pt x="8402" y="6791"/>
                    <a:pt x="8664" y="6529"/>
                    <a:pt x="8664" y="6206"/>
                  </a:cubicBezTo>
                  <a:lnTo>
                    <a:pt x="8664" y="3397"/>
                  </a:lnTo>
                  <a:cubicBezTo>
                    <a:pt x="8664" y="3073"/>
                    <a:pt x="8402" y="2811"/>
                    <a:pt x="8078" y="2811"/>
                  </a:cubicBezTo>
                  <a:lnTo>
                    <a:pt x="5855" y="2811"/>
                  </a:lnTo>
                  <a:lnTo>
                    <a:pt x="5855" y="586"/>
                  </a:lnTo>
                  <a:cubicBezTo>
                    <a:pt x="5855" y="262"/>
                    <a:pt x="5593" y="0"/>
                    <a:pt x="5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2" name="Google Shape;5872;p96"/>
          <p:cNvGrpSpPr/>
          <p:nvPr/>
        </p:nvGrpSpPr>
        <p:grpSpPr>
          <a:xfrm rot="5400000">
            <a:off x="-72934" y="1976283"/>
            <a:ext cx="1230098" cy="2421033"/>
            <a:chOff x="1648025" y="814350"/>
            <a:chExt cx="968200" cy="1905575"/>
          </a:xfrm>
        </p:grpSpPr>
        <p:sp>
          <p:nvSpPr>
            <p:cNvPr id="5873" name="Google Shape;5873;p96"/>
            <p:cNvSpPr/>
            <p:nvPr/>
          </p:nvSpPr>
          <p:spPr>
            <a:xfrm>
              <a:off x="1740575" y="904425"/>
              <a:ext cx="875650" cy="1815500"/>
            </a:xfrm>
            <a:custGeom>
              <a:avLst/>
              <a:gdLst/>
              <a:ahLst/>
              <a:cxnLst/>
              <a:rect l="l" t="t" r="r" b="b"/>
              <a:pathLst>
                <a:path w="35026" h="72620" extrusionOk="0">
                  <a:moveTo>
                    <a:pt x="16646" y="0"/>
                  </a:moveTo>
                  <a:cubicBezTo>
                    <a:pt x="12676" y="0"/>
                    <a:pt x="8674" y="401"/>
                    <a:pt x="6105" y="3003"/>
                  </a:cubicBezTo>
                  <a:cubicBezTo>
                    <a:pt x="3103" y="6005"/>
                    <a:pt x="1635" y="11409"/>
                    <a:pt x="2036" y="15678"/>
                  </a:cubicBezTo>
                  <a:lnTo>
                    <a:pt x="2636" y="22183"/>
                  </a:lnTo>
                  <a:cubicBezTo>
                    <a:pt x="2669" y="22717"/>
                    <a:pt x="2703" y="23250"/>
                    <a:pt x="2669" y="23851"/>
                  </a:cubicBezTo>
                  <a:lnTo>
                    <a:pt x="2636" y="25252"/>
                  </a:lnTo>
                  <a:cubicBezTo>
                    <a:pt x="1" y="25652"/>
                    <a:pt x="434" y="27420"/>
                    <a:pt x="434" y="27420"/>
                  </a:cubicBezTo>
                  <a:lnTo>
                    <a:pt x="2603" y="26886"/>
                  </a:lnTo>
                  <a:lnTo>
                    <a:pt x="1869" y="54773"/>
                  </a:lnTo>
                  <a:cubicBezTo>
                    <a:pt x="1869" y="59543"/>
                    <a:pt x="5705" y="72619"/>
                    <a:pt x="10475" y="72619"/>
                  </a:cubicBezTo>
                  <a:lnTo>
                    <a:pt x="24518" y="72619"/>
                  </a:lnTo>
                  <a:cubicBezTo>
                    <a:pt x="29288" y="72619"/>
                    <a:pt x="33124" y="59543"/>
                    <a:pt x="33124" y="54773"/>
                  </a:cubicBezTo>
                  <a:lnTo>
                    <a:pt x="32391" y="26886"/>
                  </a:lnTo>
                  <a:lnTo>
                    <a:pt x="34559" y="27420"/>
                  </a:lnTo>
                  <a:cubicBezTo>
                    <a:pt x="34559" y="27420"/>
                    <a:pt x="35026" y="25652"/>
                    <a:pt x="32357" y="25252"/>
                  </a:cubicBezTo>
                  <a:lnTo>
                    <a:pt x="32324" y="23851"/>
                  </a:lnTo>
                  <a:cubicBezTo>
                    <a:pt x="32324" y="23317"/>
                    <a:pt x="32324" y="22717"/>
                    <a:pt x="32357" y="22183"/>
                  </a:cubicBezTo>
                  <a:lnTo>
                    <a:pt x="32958" y="15678"/>
                  </a:lnTo>
                  <a:cubicBezTo>
                    <a:pt x="33325" y="11409"/>
                    <a:pt x="31890" y="6005"/>
                    <a:pt x="28888" y="3003"/>
                  </a:cubicBezTo>
                  <a:cubicBezTo>
                    <a:pt x="26320" y="401"/>
                    <a:pt x="22317" y="0"/>
                    <a:pt x="18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4" name="Google Shape;5874;p96"/>
            <p:cNvSpPr/>
            <p:nvPr/>
          </p:nvSpPr>
          <p:spPr>
            <a:xfrm>
              <a:off x="1691375" y="814350"/>
              <a:ext cx="792250" cy="1817175"/>
            </a:xfrm>
            <a:custGeom>
              <a:avLst/>
              <a:gdLst/>
              <a:ahLst/>
              <a:cxnLst/>
              <a:rect l="l" t="t" r="r" b="b"/>
              <a:pathLst>
                <a:path w="31690" h="72687" extrusionOk="0">
                  <a:moveTo>
                    <a:pt x="14978" y="1"/>
                  </a:moveTo>
                  <a:cubicBezTo>
                    <a:pt x="11009" y="1"/>
                    <a:pt x="7006" y="434"/>
                    <a:pt x="4437" y="3003"/>
                  </a:cubicBezTo>
                  <a:cubicBezTo>
                    <a:pt x="1435" y="6005"/>
                    <a:pt x="1" y="11442"/>
                    <a:pt x="401" y="15679"/>
                  </a:cubicBezTo>
                  <a:lnTo>
                    <a:pt x="1001" y="22183"/>
                  </a:lnTo>
                  <a:cubicBezTo>
                    <a:pt x="1068" y="22750"/>
                    <a:pt x="1068" y="23318"/>
                    <a:pt x="1068" y="23851"/>
                  </a:cubicBezTo>
                  <a:lnTo>
                    <a:pt x="234" y="54840"/>
                  </a:lnTo>
                  <a:cubicBezTo>
                    <a:pt x="234" y="59610"/>
                    <a:pt x="4070" y="72686"/>
                    <a:pt x="8807" y="72686"/>
                  </a:cubicBezTo>
                  <a:lnTo>
                    <a:pt x="22850" y="72686"/>
                  </a:lnTo>
                  <a:cubicBezTo>
                    <a:pt x="27620" y="72686"/>
                    <a:pt x="31456" y="59610"/>
                    <a:pt x="31456" y="54840"/>
                  </a:cubicBezTo>
                  <a:lnTo>
                    <a:pt x="30656" y="23851"/>
                  </a:lnTo>
                  <a:cubicBezTo>
                    <a:pt x="30623" y="23284"/>
                    <a:pt x="30656" y="22750"/>
                    <a:pt x="30689" y="22183"/>
                  </a:cubicBezTo>
                  <a:lnTo>
                    <a:pt x="31290" y="15679"/>
                  </a:lnTo>
                  <a:cubicBezTo>
                    <a:pt x="31690" y="11442"/>
                    <a:pt x="30256" y="6005"/>
                    <a:pt x="27253" y="3003"/>
                  </a:cubicBezTo>
                  <a:cubicBezTo>
                    <a:pt x="24652" y="434"/>
                    <a:pt x="20649" y="1"/>
                    <a:pt x="16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5" name="Google Shape;5875;p96"/>
            <p:cNvSpPr/>
            <p:nvPr/>
          </p:nvSpPr>
          <p:spPr>
            <a:xfrm>
              <a:off x="1709725" y="857725"/>
              <a:ext cx="755575" cy="1731250"/>
            </a:xfrm>
            <a:custGeom>
              <a:avLst/>
              <a:gdLst/>
              <a:ahLst/>
              <a:cxnLst/>
              <a:rect l="l" t="t" r="r" b="b"/>
              <a:pathLst>
                <a:path w="30223" h="69250" extrusionOk="0">
                  <a:moveTo>
                    <a:pt x="14277" y="0"/>
                  </a:moveTo>
                  <a:cubicBezTo>
                    <a:pt x="10541" y="0"/>
                    <a:pt x="6705" y="367"/>
                    <a:pt x="4237" y="2836"/>
                  </a:cubicBezTo>
                  <a:cubicBezTo>
                    <a:pt x="1368" y="5704"/>
                    <a:pt x="1" y="10875"/>
                    <a:pt x="367" y="14911"/>
                  </a:cubicBezTo>
                  <a:lnTo>
                    <a:pt x="935" y="21116"/>
                  </a:lnTo>
                  <a:cubicBezTo>
                    <a:pt x="968" y="21683"/>
                    <a:pt x="2569" y="24051"/>
                    <a:pt x="2569" y="24585"/>
                  </a:cubicBezTo>
                  <a:lnTo>
                    <a:pt x="2569" y="53405"/>
                  </a:lnTo>
                  <a:cubicBezTo>
                    <a:pt x="2569" y="57909"/>
                    <a:pt x="3903" y="69250"/>
                    <a:pt x="8407" y="69250"/>
                  </a:cubicBezTo>
                  <a:lnTo>
                    <a:pt x="21783" y="69250"/>
                  </a:lnTo>
                  <a:cubicBezTo>
                    <a:pt x="26286" y="69250"/>
                    <a:pt x="27620" y="57909"/>
                    <a:pt x="27620" y="53405"/>
                  </a:cubicBezTo>
                  <a:lnTo>
                    <a:pt x="27620" y="24585"/>
                  </a:lnTo>
                  <a:cubicBezTo>
                    <a:pt x="27620" y="24051"/>
                    <a:pt x="29221" y="21683"/>
                    <a:pt x="29255" y="21116"/>
                  </a:cubicBezTo>
                  <a:lnTo>
                    <a:pt x="29855" y="14911"/>
                  </a:lnTo>
                  <a:cubicBezTo>
                    <a:pt x="30222" y="10875"/>
                    <a:pt x="28854" y="5704"/>
                    <a:pt x="25952" y="2836"/>
                  </a:cubicBezTo>
                  <a:cubicBezTo>
                    <a:pt x="23517" y="367"/>
                    <a:pt x="19681" y="0"/>
                    <a:pt x="159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6" name="Google Shape;5876;p96"/>
            <p:cNvSpPr/>
            <p:nvPr/>
          </p:nvSpPr>
          <p:spPr>
            <a:xfrm>
              <a:off x="1648025" y="1443975"/>
              <a:ext cx="95075" cy="56725"/>
            </a:xfrm>
            <a:custGeom>
              <a:avLst/>
              <a:gdLst/>
              <a:ahLst/>
              <a:cxnLst/>
              <a:rect l="l" t="t" r="r" b="b"/>
              <a:pathLst>
                <a:path w="3803" h="2269" extrusionOk="0">
                  <a:moveTo>
                    <a:pt x="3803" y="1"/>
                  </a:moveTo>
                  <a:cubicBezTo>
                    <a:pt x="0" y="1"/>
                    <a:pt x="534" y="2269"/>
                    <a:pt x="534" y="2269"/>
                  </a:cubicBezTo>
                  <a:lnTo>
                    <a:pt x="3803" y="1468"/>
                  </a:lnTo>
                  <a:lnTo>
                    <a:pt x="38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7" name="Google Shape;5877;p96"/>
            <p:cNvSpPr/>
            <p:nvPr/>
          </p:nvSpPr>
          <p:spPr>
            <a:xfrm>
              <a:off x="1762275" y="1824250"/>
              <a:ext cx="56725" cy="366950"/>
            </a:xfrm>
            <a:custGeom>
              <a:avLst/>
              <a:gdLst/>
              <a:ahLst/>
              <a:cxnLst/>
              <a:rect l="l" t="t" r="r" b="b"/>
              <a:pathLst>
                <a:path w="2269" h="14678" extrusionOk="0">
                  <a:moveTo>
                    <a:pt x="0" y="0"/>
                  </a:moveTo>
                  <a:lnTo>
                    <a:pt x="0" y="301"/>
                  </a:lnTo>
                  <a:cubicBezTo>
                    <a:pt x="0" y="7539"/>
                    <a:pt x="467" y="14678"/>
                    <a:pt x="467" y="14678"/>
                  </a:cubicBezTo>
                  <a:cubicBezTo>
                    <a:pt x="467" y="14678"/>
                    <a:pt x="2268" y="9441"/>
                    <a:pt x="2268" y="7539"/>
                  </a:cubicBezTo>
                  <a:lnTo>
                    <a:pt x="2268" y="467"/>
                  </a:lnTo>
                  <a:cubicBezTo>
                    <a:pt x="1501" y="267"/>
                    <a:pt x="767" y="13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8" name="Google Shape;5878;p96"/>
            <p:cNvSpPr/>
            <p:nvPr/>
          </p:nvSpPr>
          <p:spPr>
            <a:xfrm>
              <a:off x="1762275" y="1472325"/>
              <a:ext cx="56725" cy="342775"/>
            </a:xfrm>
            <a:custGeom>
              <a:avLst/>
              <a:gdLst/>
              <a:ahLst/>
              <a:cxnLst/>
              <a:rect l="l" t="t" r="r" b="b"/>
              <a:pathLst>
                <a:path w="2269" h="13711" extrusionOk="0">
                  <a:moveTo>
                    <a:pt x="467" y="1"/>
                  </a:moveTo>
                  <a:cubicBezTo>
                    <a:pt x="467" y="1"/>
                    <a:pt x="100" y="6339"/>
                    <a:pt x="0" y="13043"/>
                  </a:cubicBezTo>
                  <a:cubicBezTo>
                    <a:pt x="801" y="13210"/>
                    <a:pt x="1501" y="13477"/>
                    <a:pt x="2268" y="13710"/>
                  </a:cubicBezTo>
                  <a:lnTo>
                    <a:pt x="2268" y="7139"/>
                  </a:lnTo>
                  <a:cubicBezTo>
                    <a:pt x="2268" y="6005"/>
                    <a:pt x="467" y="1"/>
                    <a:pt x="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9" name="Google Shape;5879;p96"/>
            <p:cNvSpPr/>
            <p:nvPr/>
          </p:nvSpPr>
          <p:spPr>
            <a:xfrm>
              <a:off x="2356025" y="1824250"/>
              <a:ext cx="55900" cy="366950"/>
            </a:xfrm>
            <a:custGeom>
              <a:avLst/>
              <a:gdLst/>
              <a:ahLst/>
              <a:cxnLst/>
              <a:rect l="l" t="t" r="r" b="b"/>
              <a:pathLst>
                <a:path w="2236" h="14678" extrusionOk="0">
                  <a:moveTo>
                    <a:pt x="2235" y="0"/>
                  </a:moveTo>
                  <a:cubicBezTo>
                    <a:pt x="1501" y="134"/>
                    <a:pt x="734" y="267"/>
                    <a:pt x="0" y="467"/>
                  </a:cubicBezTo>
                  <a:lnTo>
                    <a:pt x="0" y="7539"/>
                  </a:lnTo>
                  <a:cubicBezTo>
                    <a:pt x="0" y="9441"/>
                    <a:pt x="1768" y="14678"/>
                    <a:pt x="1768" y="14678"/>
                  </a:cubicBezTo>
                  <a:cubicBezTo>
                    <a:pt x="1768" y="14678"/>
                    <a:pt x="2235" y="7539"/>
                    <a:pt x="2235" y="301"/>
                  </a:cubicBezTo>
                  <a:lnTo>
                    <a:pt x="22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0" name="Google Shape;5880;p96"/>
            <p:cNvSpPr/>
            <p:nvPr/>
          </p:nvSpPr>
          <p:spPr>
            <a:xfrm>
              <a:off x="2356025" y="1472325"/>
              <a:ext cx="55900" cy="342775"/>
            </a:xfrm>
            <a:custGeom>
              <a:avLst/>
              <a:gdLst/>
              <a:ahLst/>
              <a:cxnLst/>
              <a:rect l="l" t="t" r="r" b="b"/>
              <a:pathLst>
                <a:path w="2236" h="13711" extrusionOk="0">
                  <a:moveTo>
                    <a:pt x="1768" y="1"/>
                  </a:moveTo>
                  <a:cubicBezTo>
                    <a:pt x="1768" y="1"/>
                    <a:pt x="0" y="6005"/>
                    <a:pt x="0" y="7139"/>
                  </a:cubicBezTo>
                  <a:lnTo>
                    <a:pt x="0" y="13710"/>
                  </a:lnTo>
                  <a:cubicBezTo>
                    <a:pt x="734" y="13477"/>
                    <a:pt x="1501" y="13210"/>
                    <a:pt x="2235" y="13043"/>
                  </a:cubicBezTo>
                  <a:cubicBezTo>
                    <a:pt x="2169" y="6339"/>
                    <a:pt x="1768" y="1"/>
                    <a:pt x="17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1" name="Google Shape;5881;p96"/>
            <p:cNvSpPr/>
            <p:nvPr/>
          </p:nvSpPr>
          <p:spPr>
            <a:xfrm>
              <a:off x="2431900" y="1443975"/>
              <a:ext cx="94275" cy="56725"/>
            </a:xfrm>
            <a:custGeom>
              <a:avLst/>
              <a:gdLst/>
              <a:ahLst/>
              <a:cxnLst/>
              <a:rect l="l" t="t" r="r" b="b"/>
              <a:pathLst>
                <a:path w="3771" h="2269" extrusionOk="0">
                  <a:moveTo>
                    <a:pt x="1" y="1"/>
                  </a:moveTo>
                  <a:lnTo>
                    <a:pt x="1" y="1468"/>
                  </a:lnTo>
                  <a:lnTo>
                    <a:pt x="3236" y="2269"/>
                  </a:lnTo>
                  <a:cubicBezTo>
                    <a:pt x="3236" y="2269"/>
                    <a:pt x="3770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2" name="Google Shape;5882;p96"/>
            <p:cNvSpPr/>
            <p:nvPr/>
          </p:nvSpPr>
          <p:spPr>
            <a:xfrm>
              <a:off x="1772275" y="1242175"/>
              <a:ext cx="629625" cy="1255400"/>
            </a:xfrm>
            <a:custGeom>
              <a:avLst/>
              <a:gdLst/>
              <a:ahLst/>
              <a:cxnLst/>
              <a:rect l="l" t="t" r="r" b="b"/>
              <a:pathLst>
                <a:path w="25185" h="50216" extrusionOk="0">
                  <a:moveTo>
                    <a:pt x="12576" y="0"/>
                  </a:moveTo>
                  <a:cubicBezTo>
                    <a:pt x="2802" y="0"/>
                    <a:pt x="0" y="3970"/>
                    <a:pt x="0" y="3970"/>
                  </a:cubicBezTo>
                  <a:lnTo>
                    <a:pt x="2702" y="14377"/>
                  </a:lnTo>
                  <a:cubicBezTo>
                    <a:pt x="2702" y="14377"/>
                    <a:pt x="8106" y="13143"/>
                    <a:pt x="12543" y="13076"/>
                  </a:cubicBezTo>
                  <a:cubicBezTo>
                    <a:pt x="17046" y="13076"/>
                    <a:pt x="22450" y="14377"/>
                    <a:pt x="22450" y="14377"/>
                  </a:cubicBezTo>
                  <a:lnTo>
                    <a:pt x="25185" y="3970"/>
                  </a:lnTo>
                  <a:cubicBezTo>
                    <a:pt x="25185" y="3970"/>
                    <a:pt x="22350" y="0"/>
                    <a:pt x="12576" y="0"/>
                  </a:cubicBezTo>
                  <a:close/>
                  <a:moveTo>
                    <a:pt x="3440" y="37418"/>
                  </a:moveTo>
                  <a:cubicBezTo>
                    <a:pt x="3031" y="37418"/>
                    <a:pt x="2702" y="37701"/>
                    <a:pt x="2702" y="38094"/>
                  </a:cubicBezTo>
                  <a:lnTo>
                    <a:pt x="2369" y="47601"/>
                  </a:lnTo>
                  <a:cubicBezTo>
                    <a:pt x="2369" y="47868"/>
                    <a:pt x="2469" y="48101"/>
                    <a:pt x="2702" y="48235"/>
                  </a:cubicBezTo>
                  <a:cubicBezTo>
                    <a:pt x="5683" y="50028"/>
                    <a:pt x="10144" y="50216"/>
                    <a:pt x="11881" y="50216"/>
                  </a:cubicBezTo>
                  <a:cubicBezTo>
                    <a:pt x="12340" y="50216"/>
                    <a:pt x="12609" y="50203"/>
                    <a:pt x="12609" y="50203"/>
                  </a:cubicBezTo>
                  <a:cubicBezTo>
                    <a:pt x="12609" y="50203"/>
                    <a:pt x="12837" y="50213"/>
                    <a:pt x="13233" y="50213"/>
                  </a:cubicBezTo>
                  <a:cubicBezTo>
                    <a:pt x="14889" y="50213"/>
                    <a:pt x="19480" y="50039"/>
                    <a:pt x="22550" y="48235"/>
                  </a:cubicBezTo>
                  <a:cubicBezTo>
                    <a:pt x="22750" y="48101"/>
                    <a:pt x="22917" y="47868"/>
                    <a:pt x="22883" y="47601"/>
                  </a:cubicBezTo>
                  <a:lnTo>
                    <a:pt x="22550" y="38094"/>
                  </a:lnTo>
                  <a:cubicBezTo>
                    <a:pt x="22550" y="37701"/>
                    <a:pt x="22194" y="37418"/>
                    <a:pt x="21804" y="37418"/>
                  </a:cubicBezTo>
                  <a:cubicBezTo>
                    <a:pt x="21764" y="37418"/>
                    <a:pt x="21723" y="37421"/>
                    <a:pt x="21682" y="37427"/>
                  </a:cubicBezTo>
                  <a:cubicBezTo>
                    <a:pt x="20048" y="37827"/>
                    <a:pt x="15878" y="38561"/>
                    <a:pt x="12609" y="38561"/>
                  </a:cubicBezTo>
                  <a:cubicBezTo>
                    <a:pt x="9374" y="38561"/>
                    <a:pt x="5204" y="37794"/>
                    <a:pt x="3570" y="37427"/>
                  </a:cubicBezTo>
                  <a:cubicBezTo>
                    <a:pt x="3526" y="37421"/>
                    <a:pt x="3483" y="37418"/>
                    <a:pt x="3440" y="374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3" name="Google Shape;5883;p96"/>
            <p:cNvSpPr/>
            <p:nvPr/>
          </p:nvSpPr>
          <p:spPr>
            <a:xfrm>
              <a:off x="1772275" y="857725"/>
              <a:ext cx="90925" cy="93425"/>
            </a:xfrm>
            <a:custGeom>
              <a:avLst/>
              <a:gdLst/>
              <a:ahLst/>
              <a:cxnLst/>
              <a:rect l="l" t="t" r="r" b="b"/>
              <a:pathLst>
                <a:path w="3637" h="3737" extrusionOk="0">
                  <a:moveTo>
                    <a:pt x="3570" y="0"/>
                  </a:moveTo>
                  <a:lnTo>
                    <a:pt x="3570" y="0"/>
                  </a:lnTo>
                  <a:cubicBezTo>
                    <a:pt x="2936" y="334"/>
                    <a:pt x="2302" y="768"/>
                    <a:pt x="1802" y="1335"/>
                  </a:cubicBezTo>
                  <a:cubicBezTo>
                    <a:pt x="1101" y="2002"/>
                    <a:pt x="534" y="2836"/>
                    <a:pt x="0" y="3736"/>
                  </a:cubicBezTo>
                  <a:cubicBezTo>
                    <a:pt x="2235" y="3203"/>
                    <a:pt x="3636" y="668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4" name="Google Shape;5884;p96"/>
            <p:cNvSpPr/>
            <p:nvPr/>
          </p:nvSpPr>
          <p:spPr>
            <a:xfrm>
              <a:off x="2311000" y="857725"/>
              <a:ext cx="91750" cy="93425"/>
            </a:xfrm>
            <a:custGeom>
              <a:avLst/>
              <a:gdLst/>
              <a:ahLst/>
              <a:cxnLst/>
              <a:rect l="l" t="t" r="r" b="b"/>
              <a:pathLst>
                <a:path w="3670" h="3737" extrusionOk="0">
                  <a:moveTo>
                    <a:pt x="67" y="0"/>
                  </a:moveTo>
                  <a:cubicBezTo>
                    <a:pt x="0" y="668"/>
                    <a:pt x="1401" y="3203"/>
                    <a:pt x="3669" y="3736"/>
                  </a:cubicBezTo>
                  <a:cubicBezTo>
                    <a:pt x="3169" y="2836"/>
                    <a:pt x="2535" y="2002"/>
                    <a:pt x="1835" y="1335"/>
                  </a:cubicBezTo>
                  <a:cubicBezTo>
                    <a:pt x="1334" y="768"/>
                    <a:pt x="701" y="334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5" name="Google Shape;5885;p96"/>
          <p:cNvGrpSpPr/>
          <p:nvPr/>
        </p:nvGrpSpPr>
        <p:grpSpPr>
          <a:xfrm rot="-5400000" flipH="1">
            <a:off x="8083839" y="75773"/>
            <a:ext cx="1373963" cy="2498212"/>
            <a:chOff x="1598200" y="2947550"/>
            <a:chExt cx="1068650" cy="1943075"/>
          </a:xfrm>
        </p:grpSpPr>
        <p:sp>
          <p:nvSpPr>
            <p:cNvPr id="5886" name="Google Shape;5886;p96"/>
            <p:cNvSpPr/>
            <p:nvPr/>
          </p:nvSpPr>
          <p:spPr>
            <a:xfrm>
              <a:off x="1687450" y="3037625"/>
              <a:ext cx="979400" cy="1853000"/>
            </a:xfrm>
            <a:custGeom>
              <a:avLst/>
              <a:gdLst/>
              <a:ahLst/>
              <a:cxnLst/>
              <a:rect l="l" t="t" r="r" b="b"/>
              <a:pathLst>
                <a:path w="39176" h="74120" extrusionOk="0">
                  <a:moveTo>
                    <a:pt x="19605" y="0"/>
                  </a:moveTo>
                  <a:cubicBezTo>
                    <a:pt x="14968" y="0"/>
                    <a:pt x="11166" y="801"/>
                    <a:pt x="8597" y="1601"/>
                  </a:cubicBezTo>
                  <a:cubicBezTo>
                    <a:pt x="6329" y="2268"/>
                    <a:pt x="4661" y="4270"/>
                    <a:pt x="4361" y="6605"/>
                  </a:cubicBezTo>
                  <a:cubicBezTo>
                    <a:pt x="3960" y="10141"/>
                    <a:pt x="3360" y="16145"/>
                    <a:pt x="3126" y="23817"/>
                  </a:cubicBezTo>
                  <a:cubicBezTo>
                    <a:pt x="2359" y="23951"/>
                    <a:pt x="1025" y="24251"/>
                    <a:pt x="291" y="25218"/>
                  </a:cubicBezTo>
                  <a:cubicBezTo>
                    <a:pt x="0" y="25573"/>
                    <a:pt x="273" y="26054"/>
                    <a:pt x="714" y="26054"/>
                  </a:cubicBezTo>
                  <a:cubicBezTo>
                    <a:pt x="728" y="26054"/>
                    <a:pt x="743" y="26053"/>
                    <a:pt x="758" y="26052"/>
                  </a:cubicBezTo>
                  <a:lnTo>
                    <a:pt x="3026" y="25785"/>
                  </a:lnTo>
                  <a:lnTo>
                    <a:pt x="3026" y="25785"/>
                  </a:lnTo>
                  <a:cubicBezTo>
                    <a:pt x="2993" y="27820"/>
                    <a:pt x="2960" y="29955"/>
                    <a:pt x="2960" y="32157"/>
                  </a:cubicBezTo>
                  <a:cubicBezTo>
                    <a:pt x="2960" y="45466"/>
                    <a:pt x="4427" y="61844"/>
                    <a:pt x="5095" y="68950"/>
                  </a:cubicBezTo>
                  <a:cubicBezTo>
                    <a:pt x="5295" y="71118"/>
                    <a:pt x="6963" y="72919"/>
                    <a:pt x="9131" y="73253"/>
                  </a:cubicBezTo>
                  <a:cubicBezTo>
                    <a:pt x="11666" y="73653"/>
                    <a:pt x="15335" y="74120"/>
                    <a:pt x="19605" y="74120"/>
                  </a:cubicBezTo>
                  <a:cubicBezTo>
                    <a:pt x="23841" y="74120"/>
                    <a:pt x="27511" y="73686"/>
                    <a:pt x="30046" y="73253"/>
                  </a:cubicBezTo>
                  <a:cubicBezTo>
                    <a:pt x="32214" y="72852"/>
                    <a:pt x="33848" y="71118"/>
                    <a:pt x="34115" y="68950"/>
                  </a:cubicBezTo>
                  <a:cubicBezTo>
                    <a:pt x="34816" y="61811"/>
                    <a:pt x="36217" y="45433"/>
                    <a:pt x="36217" y="32157"/>
                  </a:cubicBezTo>
                  <a:cubicBezTo>
                    <a:pt x="36217" y="29922"/>
                    <a:pt x="36183" y="27787"/>
                    <a:pt x="36150" y="25785"/>
                  </a:cubicBezTo>
                  <a:lnTo>
                    <a:pt x="36150" y="25785"/>
                  </a:lnTo>
                  <a:lnTo>
                    <a:pt x="38452" y="26052"/>
                  </a:lnTo>
                  <a:cubicBezTo>
                    <a:pt x="38465" y="26053"/>
                    <a:pt x="38479" y="26054"/>
                    <a:pt x="38493" y="26054"/>
                  </a:cubicBezTo>
                  <a:cubicBezTo>
                    <a:pt x="38904" y="26054"/>
                    <a:pt x="39176" y="25573"/>
                    <a:pt x="38885" y="25218"/>
                  </a:cubicBezTo>
                  <a:cubicBezTo>
                    <a:pt x="38185" y="24251"/>
                    <a:pt x="36851" y="23917"/>
                    <a:pt x="36050" y="23817"/>
                  </a:cubicBezTo>
                  <a:cubicBezTo>
                    <a:pt x="35816" y="16145"/>
                    <a:pt x="35216" y="10141"/>
                    <a:pt x="34816" y="6605"/>
                  </a:cubicBezTo>
                  <a:cubicBezTo>
                    <a:pt x="34516" y="4237"/>
                    <a:pt x="32914" y="2268"/>
                    <a:pt x="30613" y="1601"/>
                  </a:cubicBezTo>
                  <a:cubicBezTo>
                    <a:pt x="28011" y="801"/>
                    <a:pt x="24242" y="0"/>
                    <a:pt x="19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7" name="Google Shape;5887;p96"/>
            <p:cNvSpPr/>
            <p:nvPr/>
          </p:nvSpPr>
          <p:spPr>
            <a:xfrm>
              <a:off x="1670525" y="2947550"/>
              <a:ext cx="832300" cy="1852175"/>
            </a:xfrm>
            <a:custGeom>
              <a:avLst/>
              <a:gdLst/>
              <a:ahLst/>
              <a:cxnLst/>
              <a:rect l="l" t="t" r="r" b="b"/>
              <a:pathLst>
                <a:path w="33292" h="74087" extrusionOk="0">
                  <a:moveTo>
                    <a:pt x="16646" y="1"/>
                  </a:moveTo>
                  <a:cubicBezTo>
                    <a:pt x="12009" y="1"/>
                    <a:pt x="8240" y="768"/>
                    <a:pt x="5638" y="1568"/>
                  </a:cubicBezTo>
                  <a:cubicBezTo>
                    <a:pt x="3403" y="2236"/>
                    <a:pt x="1735" y="4237"/>
                    <a:pt x="1435" y="6572"/>
                  </a:cubicBezTo>
                  <a:cubicBezTo>
                    <a:pt x="901" y="11342"/>
                    <a:pt x="1" y="20415"/>
                    <a:pt x="1" y="32157"/>
                  </a:cubicBezTo>
                  <a:cubicBezTo>
                    <a:pt x="1" y="45433"/>
                    <a:pt x="1468" y="61845"/>
                    <a:pt x="2136" y="68917"/>
                  </a:cubicBezTo>
                  <a:cubicBezTo>
                    <a:pt x="2336" y="71085"/>
                    <a:pt x="4004" y="72886"/>
                    <a:pt x="6172" y="73220"/>
                  </a:cubicBezTo>
                  <a:cubicBezTo>
                    <a:pt x="8740" y="73620"/>
                    <a:pt x="12410" y="74087"/>
                    <a:pt x="16646" y="74087"/>
                  </a:cubicBezTo>
                  <a:cubicBezTo>
                    <a:pt x="20916" y="74087"/>
                    <a:pt x="24585" y="73687"/>
                    <a:pt x="27120" y="73220"/>
                  </a:cubicBezTo>
                  <a:cubicBezTo>
                    <a:pt x="29288" y="72853"/>
                    <a:pt x="30889" y="71085"/>
                    <a:pt x="31156" y="68917"/>
                  </a:cubicBezTo>
                  <a:cubicBezTo>
                    <a:pt x="31857" y="61778"/>
                    <a:pt x="33291" y="45400"/>
                    <a:pt x="33291" y="32157"/>
                  </a:cubicBezTo>
                  <a:cubicBezTo>
                    <a:pt x="33291" y="20415"/>
                    <a:pt x="32457" y="11309"/>
                    <a:pt x="31857" y="6572"/>
                  </a:cubicBezTo>
                  <a:cubicBezTo>
                    <a:pt x="31590" y="4204"/>
                    <a:pt x="29955" y="2236"/>
                    <a:pt x="27654" y="1568"/>
                  </a:cubicBezTo>
                  <a:cubicBezTo>
                    <a:pt x="25085" y="801"/>
                    <a:pt x="21283" y="1"/>
                    <a:pt x="16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8" name="Google Shape;5888;p96"/>
            <p:cNvSpPr/>
            <p:nvPr/>
          </p:nvSpPr>
          <p:spPr>
            <a:xfrm>
              <a:off x="1706400" y="2977575"/>
              <a:ext cx="763050" cy="1792150"/>
            </a:xfrm>
            <a:custGeom>
              <a:avLst/>
              <a:gdLst/>
              <a:ahLst/>
              <a:cxnLst/>
              <a:rect l="l" t="t" r="r" b="b"/>
              <a:pathLst>
                <a:path w="30522" h="71686" extrusionOk="0">
                  <a:moveTo>
                    <a:pt x="15244" y="0"/>
                  </a:moveTo>
                  <a:cubicBezTo>
                    <a:pt x="10741" y="0"/>
                    <a:pt x="7072" y="801"/>
                    <a:pt x="4570" y="1535"/>
                  </a:cubicBezTo>
                  <a:cubicBezTo>
                    <a:pt x="2368" y="2202"/>
                    <a:pt x="767" y="4137"/>
                    <a:pt x="534" y="6372"/>
                  </a:cubicBezTo>
                  <a:cubicBezTo>
                    <a:pt x="0" y="10975"/>
                    <a:pt x="2835" y="17646"/>
                    <a:pt x="2835" y="28955"/>
                  </a:cubicBezTo>
                  <a:cubicBezTo>
                    <a:pt x="2835" y="41797"/>
                    <a:pt x="3369" y="52305"/>
                    <a:pt x="4036" y="59176"/>
                  </a:cubicBezTo>
                  <a:cubicBezTo>
                    <a:pt x="4236" y="61311"/>
                    <a:pt x="3036" y="70518"/>
                    <a:pt x="5170" y="70851"/>
                  </a:cubicBezTo>
                  <a:cubicBezTo>
                    <a:pt x="7639" y="71251"/>
                    <a:pt x="11175" y="71685"/>
                    <a:pt x="15311" y="71685"/>
                  </a:cubicBezTo>
                  <a:cubicBezTo>
                    <a:pt x="19414" y="71685"/>
                    <a:pt x="22983" y="71251"/>
                    <a:pt x="25418" y="70851"/>
                  </a:cubicBezTo>
                  <a:cubicBezTo>
                    <a:pt x="27520" y="70518"/>
                    <a:pt x="26352" y="61244"/>
                    <a:pt x="26552" y="59176"/>
                  </a:cubicBezTo>
                  <a:cubicBezTo>
                    <a:pt x="27220" y="52305"/>
                    <a:pt x="27753" y="41797"/>
                    <a:pt x="27753" y="28955"/>
                  </a:cubicBezTo>
                  <a:cubicBezTo>
                    <a:pt x="27687" y="17613"/>
                    <a:pt x="30522" y="10942"/>
                    <a:pt x="29988" y="6372"/>
                  </a:cubicBezTo>
                  <a:cubicBezTo>
                    <a:pt x="29721" y="4103"/>
                    <a:pt x="28087" y="2202"/>
                    <a:pt x="25919" y="1535"/>
                  </a:cubicBezTo>
                  <a:cubicBezTo>
                    <a:pt x="23417" y="801"/>
                    <a:pt x="19748" y="0"/>
                    <a:pt x="15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9" name="Google Shape;5889;p96"/>
            <p:cNvSpPr/>
            <p:nvPr/>
          </p:nvSpPr>
          <p:spPr>
            <a:xfrm>
              <a:off x="1598200" y="3541300"/>
              <a:ext cx="91525" cy="57625"/>
            </a:xfrm>
            <a:custGeom>
              <a:avLst/>
              <a:gdLst/>
              <a:ahLst/>
              <a:cxnLst/>
              <a:rect l="l" t="t" r="r" b="b"/>
              <a:pathLst>
                <a:path w="3661" h="2305" extrusionOk="0">
                  <a:moveTo>
                    <a:pt x="3661" y="1"/>
                  </a:moveTo>
                  <a:cubicBezTo>
                    <a:pt x="3661" y="1"/>
                    <a:pt x="1326" y="101"/>
                    <a:pt x="259" y="1469"/>
                  </a:cubicBezTo>
                  <a:cubicBezTo>
                    <a:pt x="0" y="1824"/>
                    <a:pt x="242" y="2304"/>
                    <a:pt x="681" y="2304"/>
                  </a:cubicBezTo>
                  <a:cubicBezTo>
                    <a:pt x="696" y="2304"/>
                    <a:pt x="711" y="2304"/>
                    <a:pt x="726" y="2303"/>
                  </a:cubicBezTo>
                  <a:lnTo>
                    <a:pt x="3661" y="1969"/>
                  </a:lnTo>
                  <a:lnTo>
                    <a:pt x="3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0" name="Google Shape;5890;p96"/>
            <p:cNvSpPr/>
            <p:nvPr/>
          </p:nvSpPr>
          <p:spPr>
            <a:xfrm>
              <a:off x="1751425" y="2971725"/>
              <a:ext cx="175975" cy="72500"/>
            </a:xfrm>
            <a:custGeom>
              <a:avLst/>
              <a:gdLst/>
              <a:ahLst/>
              <a:cxnLst/>
              <a:rect l="l" t="t" r="r" b="b"/>
              <a:pathLst>
                <a:path w="7039" h="2900" extrusionOk="0">
                  <a:moveTo>
                    <a:pt x="7039" y="1"/>
                  </a:moveTo>
                  <a:lnTo>
                    <a:pt x="7039" y="1"/>
                  </a:lnTo>
                  <a:cubicBezTo>
                    <a:pt x="5237" y="268"/>
                    <a:pt x="3670" y="668"/>
                    <a:pt x="2402" y="1068"/>
                  </a:cubicBezTo>
                  <a:cubicBezTo>
                    <a:pt x="1501" y="1369"/>
                    <a:pt x="668" y="1869"/>
                    <a:pt x="0" y="2503"/>
                  </a:cubicBezTo>
                  <a:cubicBezTo>
                    <a:pt x="34" y="2636"/>
                    <a:pt x="167" y="2836"/>
                    <a:pt x="334" y="2870"/>
                  </a:cubicBezTo>
                  <a:cubicBezTo>
                    <a:pt x="404" y="2891"/>
                    <a:pt x="477" y="2900"/>
                    <a:pt x="551" y="2900"/>
                  </a:cubicBezTo>
                  <a:cubicBezTo>
                    <a:pt x="832" y="2900"/>
                    <a:pt x="1138" y="2768"/>
                    <a:pt x="1401" y="2636"/>
                  </a:cubicBezTo>
                  <a:cubicBezTo>
                    <a:pt x="3203" y="1802"/>
                    <a:pt x="4937" y="968"/>
                    <a:pt x="6739" y="134"/>
                  </a:cubicBezTo>
                  <a:cubicBezTo>
                    <a:pt x="6839" y="101"/>
                    <a:pt x="6939" y="34"/>
                    <a:pt x="7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1" name="Google Shape;5891;p96"/>
            <p:cNvSpPr/>
            <p:nvPr/>
          </p:nvSpPr>
          <p:spPr>
            <a:xfrm>
              <a:off x="2486125" y="3541300"/>
              <a:ext cx="91500" cy="57625"/>
            </a:xfrm>
            <a:custGeom>
              <a:avLst/>
              <a:gdLst/>
              <a:ahLst/>
              <a:cxnLst/>
              <a:rect l="l" t="t" r="r" b="b"/>
              <a:pathLst>
                <a:path w="3660" h="2305" extrusionOk="0">
                  <a:moveTo>
                    <a:pt x="0" y="1"/>
                  </a:moveTo>
                  <a:lnTo>
                    <a:pt x="0" y="1969"/>
                  </a:lnTo>
                  <a:lnTo>
                    <a:pt x="2902" y="2303"/>
                  </a:lnTo>
                  <a:cubicBezTo>
                    <a:pt x="2917" y="2304"/>
                    <a:pt x="2932" y="2304"/>
                    <a:pt x="2946" y="2304"/>
                  </a:cubicBezTo>
                  <a:cubicBezTo>
                    <a:pt x="3388" y="2304"/>
                    <a:pt x="3660" y="1824"/>
                    <a:pt x="3369" y="1469"/>
                  </a:cubicBezTo>
                  <a:cubicBezTo>
                    <a:pt x="2335" y="10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2" name="Google Shape;5892;p96"/>
            <p:cNvSpPr/>
            <p:nvPr/>
          </p:nvSpPr>
          <p:spPr>
            <a:xfrm>
              <a:off x="2247600" y="2971725"/>
              <a:ext cx="176000" cy="72500"/>
            </a:xfrm>
            <a:custGeom>
              <a:avLst/>
              <a:gdLst/>
              <a:ahLst/>
              <a:cxnLst/>
              <a:rect l="l" t="t" r="r" b="b"/>
              <a:pathLst>
                <a:path w="7040" h="2900" extrusionOk="0">
                  <a:moveTo>
                    <a:pt x="1" y="1"/>
                  </a:moveTo>
                  <a:lnTo>
                    <a:pt x="1" y="1"/>
                  </a:lnTo>
                  <a:cubicBezTo>
                    <a:pt x="68" y="34"/>
                    <a:pt x="201" y="101"/>
                    <a:pt x="268" y="134"/>
                  </a:cubicBezTo>
                  <a:cubicBezTo>
                    <a:pt x="2069" y="968"/>
                    <a:pt x="3837" y="1802"/>
                    <a:pt x="5605" y="2636"/>
                  </a:cubicBezTo>
                  <a:cubicBezTo>
                    <a:pt x="5869" y="2768"/>
                    <a:pt x="6195" y="2900"/>
                    <a:pt x="6485" y="2900"/>
                  </a:cubicBezTo>
                  <a:cubicBezTo>
                    <a:pt x="6562" y="2900"/>
                    <a:pt x="6636" y="2891"/>
                    <a:pt x="6706" y="2870"/>
                  </a:cubicBezTo>
                  <a:cubicBezTo>
                    <a:pt x="6872" y="2836"/>
                    <a:pt x="7006" y="2636"/>
                    <a:pt x="7039" y="2503"/>
                  </a:cubicBezTo>
                  <a:cubicBezTo>
                    <a:pt x="6372" y="1869"/>
                    <a:pt x="5538" y="1369"/>
                    <a:pt x="4604" y="1068"/>
                  </a:cubicBezTo>
                  <a:cubicBezTo>
                    <a:pt x="3370" y="668"/>
                    <a:pt x="1769" y="26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3" name="Google Shape;5893;p96"/>
            <p:cNvSpPr/>
            <p:nvPr/>
          </p:nvSpPr>
          <p:spPr>
            <a:xfrm>
              <a:off x="1806450" y="4456975"/>
              <a:ext cx="560425" cy="326925"/>
            </a:xfrm>
            <a:custGeom>
              <a:avLst/>
              <a:gdLst/>
              <a:ahLst/>
              <a:cxnLst/>
              <a:rect l="l" t="t" r="r" b="b"/>
              <a:pathLst>
                <a:path w="22417" h="13077" extrusionOk="0">
                  <a:moveTo>
                    <a:pt x="1" y="0"/>
                  </a:moveTo>
                  <a:lnTo>
                    <a:pt x="1" y="10708"/>
                  </a:lnTo>
                  <a:cubicBezTo>
                    <a:pt x="1" y="11575"/>
                    <a:pt x="635" y="12342"/>
                    <a:pt x="1502" y="12476"/>
                  </a:cubicBezTo>
                  <a:cubicBezTo>
                    <a:pt x="4904" y="13009"/>
                    <a:pt x="11209" y="13076"/>
                    <a:pt x="11209" y="13076"/>
                  </a:cubicBezTo>
                  <a:cubicBezTo>
                    <a:pt x="11209" y="13076"/>
                    <a:pt x="17513" y="13009"/>
                    <a:pt x="20916" y="12476"/>
                  </a:cubicBezTo>
                  <a:cubicBezTo>
                    <a:pt x="21817" y="12342"/>
                    <a:pt x="22417" y="11575"/>
                    <a:pt x="22417" y="10708"/>
                  </a:cubicBezTo>
                  <a:lnTo>
                    <a:pt x="224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4" name="Google Shape;5894;p96"/>
            <p:cNvSpPr/>
            <p:nvPr/>
          </p:nvSpPr>
          <p:spPr>
            <a:xfrm>
              <a:off x="1737250" y="3164375"/>
              <a:ext cx="700525" cy="537075"/>
            </a:xfrm>
            <a:custGeom>
              <a:avLst/>
              <a:gdLst/>
              <a:ahLst/>
              <a:cxnLst/>
              <a:rect l="l" t="t" r="r" b="b"/>
              <a:pathLst>
                <a:path w="28021" h="21483" extrusionOk="0">
                  <a:moveTo>
                    <a:pt x="14010" y="0"/>
                  </a:moveTo>
                  <a:cubicBezTo>
                    <a:pt x="5104" y="0"/>
                    <a:pt x="0" y="5504"/>
                    <a:pt x="0" y="5504"/>
                  </a:cubicBezTo>
                  <a:lnTo>
                    <a:pt x="1601" y="21483"/>
                  </a:lnTo>
                  <a:cubicBezTo>
                    <a:pt x="1601" y="21483"/>
                    <a:pt x="6972" y="18514"/>
                    <a:pt x="14010" y="18514"/>
                  </a:cubicBezTo>
                  <a:cubicBezTo>
                    <a:pt x="21082" y="18514"/>
                    <a:pt x="26453" y="21483"/>
                    <a:pt x="26453" y="21483"/>
                  </a:cubicBezTo>
                  <a:lnTo>
                    <a:pt x="28020" y="5504"/>
                  </a:lnTo>
                  <a:cubicBezTo>
                    <a:pt x="28020" y="5504"/>
                    <a:pt x="22950" y="0"/>
                    <a:pt x="14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5" name="Google Shape;5895;p96"/>
            <p:cNvSpPr/>
            <p:nvPr/>
          </p:nvSpPr>
          <p:spPr>
            <a:xfrm>
              <a:off x="1689700" y="4052500"/>
              <a:ext cx="64250" cy="337775"/>
            </a:xfrm>
            <a:custGeom>
              <a:avLst/>
              <a:gdLst/>
              <a:ahLst/>
              <a:cxnLst/>
              <a:rect l="l" t="t" r="r" b="b"/>
              <a:pathLst>
                <a:path w="2570" h="13511" extrusionOk="0">
                  <a:moveTo>
                    <a:pt x="1" y="1"/>
                  </a:moveTo>
                  <a:lnTo>
                    <a:pt x="1" y="1"/>
                  </a:lnTo>
                  <a:cubicBezTo>
                    <a:pt x="134" y="4904"/>
                    <a:pt x="501" y="9574"/>
                    <a:pt x="968" y="13511"/>
                  </a:cubicBezTo>
                  <a:lnTo>
                    <a:pt x="2569" y="13511"/>
                  </a:lnTo>
                  <a:cubicBezTo>
                    <a:pt x="2536" y="9641"/>
                    <a:pt x="2503" y="5238"/>
                    <a:pt x="2469" y="1168"/>
                  </a:cubicBezTo>
                  <a:cubicBezTo>
                    <a:pt x="1635" y="735"/>
                    <a:pt x="802" y="36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6" name="Google Shape;5896;p96"/>
            <p:cNvSpPr/>
            <p:nvPr/>
          </p:nvSpPr>
          <p:spPr>
            <a:xfrm>
              <a:off x="1718075" y="4416925"/>
              <a:ext cx="38375" cy="248550"/>
            </a:xfrm>
            <a:custGeom>
              <a:avLst/>
              <a:gdLst/>
              <a:ahLst/>
              <a:cxnLst/>
              <a:rect l="l" t="t" r="r" b="b"/>
              <a:pathLst>
                <a:path w="1535" h="9942" extrusionOk="0">
                  <a:moveTo>
                    <a:pt x="1434" y="1"/>
                  </a:moveTo>
                  <a:cubicBezTo>
                    <a:pt x="1001" y="68"/>
                    <a:pt x="500" y="101"/>
                    <a:pt x="0" y="101"/>
                  </a:cubicBezTo>
                  <a:cubicBezTo>
                    <a:pt x="734" y="6005"/>
                    <a:pt x="1535" y="9941"/>
                    <a:pt x="1535" y="9941"/>
                  </a:cubicBezTo>
                  <a:cubicBezTo>
                    <a:pt x="1535" y="9941"/>
                    <a:pt x="1501" y="5672"/>
                    <a:pt x="14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7" name="Google Shape;5897;p96"/>
            <p:cNvSpPr/>
            <p:nvPr/>
          </p:nvSpPr>
          <p:spPr>
            <a:xfrm>
              <a:off x="1688875" y="3395375"/>
              <a:ext cx="62575" cy="645475"/>
            </a:xfrm>
            <a:custGeom>
              <a:avLst/>
              <a:gdLst/>
              <a:ahLst/>
              <a:cxnLst/>
              <a:rect l="l" t="t" r="r" b="b"/>
              <a:pathLst>
                <a:path w="2503" h="25819" extrusionOk="0">
                  <a:moveTo>
                    <a:pt x="701" y="0"/>
                  </a:moveTo>
                  <a:cubicBezTo>
                    <a:pt x="701" y="0"/>
                    <a:pt x="1" y="9307"/>
                    <a:pt x="1" y="23584"/>
                  </a:cubicBezTo>
                  <a:lnTo>
                    <a:pt x="1" y="23617"/>
                  </a:lnTo>
                  <a:cubicBezTo>
                    <a:pt x="835" y="24451"/>
                    <a:pt x="1668" y="25152"/>
                    <a:pt x="2502" y="25819"/>
                  </a:cubicBezTo>
                  <a:cubicBezTo>
                    <a:pt x="2436" y="20248"/>
                    <a:pt x="2369" y="15478"/>
                    <a:pt x="2269" y="13810"/>
                  </a:cubicBezTo>
                  <a:cubicBezTo>
                    <a:pt x="2069" y="8807"/>
                    <a:pt x="701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8" name="Google Shape;5898;p96"/>
            <p:cNvSpPr/>
            <p:nvPr/>
          </p:nvSpPr>
          <p:spPr>
            <a:xfrm>
              <a:off x="2420225" y="4052500"/>
              <a:ext cx="65075" cy="337775"/>
            </a:xfrm>
            <a:custGeom>
              <a:avLst/>
              <a:gdLst/>
              <a:ahLst/>
              <a:cxnLst/>
              <a:rect l="l" t="t" r="r" b="b"/>
              <a:pathLst>
                <a:path w="2603" h="13511" extrusionOk="0">
                  <a:moveTo>
                    <a:pt x="2603" y="1"/>
                  </a:moveTo>
                  <a:cubicBezTo>
                    <a:pt x="1802" y="368"/>
                    <a:pt x="968" y="735"/>
                    <a:pt x="134" y="1168"/>
                  </a:cubicBezTo>
                  <a:cubicBezTo>
                    <a:pt x="101" y="5238"/>
                    <a:pt x="34" y="9641"/>
                    <a:pt x="1" y="13511"/>
                  </a:cubicBezTo>
                  <a:lnTo>
                    <a:pt x="1635" y="13511"/>
                  </a:lnTo>
                  <a:cubicBezTo>
                    <a:pt x="2102" y="9574"/>
                    <a:pt x="2469" y="4904"/>
                    <a:pt x="2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9" name="Google Shape;5899;p96"/>
            <p:cNvSpPr/>
            <p:nvPr/>
          </p:nvSpPr>
          <p:spPr>
            <a:xfrm>
              <a:off x="2418575" y="4416925"/>
              <a:ext cx="38375" cy="248550"/>
            </a:xfrm>
            <a:custGeom>
              <a:avLst/>
              <a:gdLst/>
              <a:ahLst/>
              <a:cxnLst/>
              <a:rect l="l" t="t" r="r" b="b"/>
              <a:pathLst>
                <a:path w="1535" h="9942" extrusionOk="0">
                  <a:moveTo>
                    <a:pt x="67" y="1"/>
                  </a:moveTo>
                  <a:cubicBezTo>
                    <a:pt x="33" y="5672"/>
                    <a:pt x="0" y="9941"/>
                    <a:pt x="0" y="9941"/>
                  </a:cubicBezTo>
                  <a:cubicBezTo>
                    <a:pt x="0" y="9941"/>
                    <a:pt x="767" y="6005"/>
                    <a:pt x="1535" y="101"/>
                  </a:cubicBezTo>
                  <a:cubicBezTo>
                    <a:pt x="1034" y="101"/>
                    <a:pt x="534" y="68"/>
                    <a:pt x="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0" name="Google Shape;5900;p96"/>
            <p:cNvSpPr/>
            <p:nvPr/>
          </p:nvSpPr>
          <p:spPr>
            <a:xfrm>
              <a:off x="2423575" y="3395375"/>
              <a:ext cx="62575" cy="645475"/>
            </a:xfrm>
            <a:custGeom>
              <a:avLst/>
              <a:gdLst/>
              <a:ahLst/>
              <a:cxnLst/>
              <a:rect l="l" t="t" r="r" b="b"/>
              <a:pathLst>
                <a:path w="2503" h="25819" extrusionOk="0">
                  <a:moveTo>
                    <a:pt x="1802" y="0"/>
                  </a:moveTo>
                  <a:cubicBezTo>
                    <a:pt x="1802" y="0"/>
                    <a:pt x="401" y="8807"/>
                    <a:pt x="200" y="13810"/>
                  </a:cubicBezTo>
                  <a:cubicBezTo>
                    <a:pt x="134" y="15478"/>
                    <a:pt x="34" y="20248"/>
                    <a:pt x="0" y="25819"/>
                  </a:cubicBezTo>
                  <a:cubicBezTo>
                    <a:pt x="834" y="25152"/>
                    <a:pt x="1668" y="24451"/>
                    <a:pt x="2502" y="23617"/>
                  </a:cubicBezTo>
                  <a:lnTo>
                    <a:pt x="2502" y="23584"/>
                  </a:lnTo>
                  <a:cubicBezTo>
                    <a:pt x="2502" y="9307"/>
                    <a:pt x="1802" y="0"/>
                    <a:pt x="1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67268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5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13715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Nội dung báo cáo</a:t>
            </a:r>
            <a:endParaRPr dirty="0">
              <a:solidFill>
                <a:schemeClr val="dk2"/>
              </a:solidFill>
            </a:endParaRPr>
          </a:p>
        </p:txBody>
      </p:sp>
      <p:graphicFrame>
        <p:nvGraphicFramePr>
          <p:cNvPr id="771" name="Google Shape;771;p45"/>
          <p:cNvGraphicFramePr/>
          <p:nvPr>
            <p:extLst>
              <p:ext uri="{D42A27DB-BD31-4B8C-83A1-F6EECF244321}">
                <p14:modId xmlns:p14="http://schemas.microsoft.com/office/powerpoint/2010/main" val="37809677"/>
              </p:ext>
            </p:extLst>
          </p:nvPr>
        </p:nvGraphicFramePr>
        <p:xfrm>
          <a:off x="720000" y="1767225"/>
          <a:ext cx="7704000" cy="2087750"/>
        </p:xfrm>
        <a:graphic>
          <a:graphicData uri="http://schemas.openxmlformats.org/drawingml/2006/table">
            <a:tbl>
              <a:tblPr>
                <a:noFill/>
                <a:tableStyleId>{E5228857-F9DA-46A7-B08C-D918EA7FF9A7}</a:tableStyleId>
              </a:tblPr>
              <a:tblGrid>
                <a:gridCol w="246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 smtClean="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Thành</a:t>
                      </a:r>
                      <a:r>
                        <a:rPr lang="en" sz="1000" b="1" baseline="0" dirty="0" smtClean="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viên nhóm</a:t>
                      </a:r>
                      <a:endParaRPr sz="1000" b="1" dirty="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Tên</a:t>
                      </a:r>
                      <a:r>
                        <a:rPr lang="en" sz="100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thành viên, chia công việc</a:t>
                      </a:r>
                      <a:endParaRPr sz="1000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 smtClean="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Tổng</a:t>
                      </a:r>
                      <a:r>
                        <a:rPr lang="en" sz="1000" b="1" baseline="0" dirty="0" smtClean="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quan dự án</a:t>
                      </a:r>
                      <a:endParaRPr sz="1000" b="1" dirty="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Nêu</a:t>
                      </a:r>
                      <a:r>
                        <a:rPr lang="en" sz="100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vấn đề, mục tiêu của dự án</a:t>
                      </a:r>
                      <a:endParaRPr sz="1000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 smtClean="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Giới</a:t>
                      </a:r>
                      <a:r>
                        <a:rPr lang="en" sz="1000" b="1" baseline="0" dirty="0" smtClean="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thiệu hệ thống</a:t>
                      </a:r>
                      <a:endParaRPr sz="1000" b="1" dirty="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Các</a:t>
                      </a:r>
                      <a:r>
                        <a:rPr lang="en" sz="100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linh kiện, sơ đồ mạch</a:t>
                      </a:r>
                      <a:endParaRPr sz="1000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 smtClean="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Đánh</a:t>
                      </a:r>
                      <a:r>
                        <a:rPr lang="en" sz="1000" b="1" baseline="0" dirty="0" smtClean="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giá tính năng</a:t>
                      </a:r>
                      <a:endParaRPr sz="1000" b="1" dirty="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Kiểm</a:t>
                      </a:r>
                      <a:r>
                        <a:rPr lang="en" sz="100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thử, đánh giá</a:t>
                      </a:r>
                      <a:endParaRPr sz="1000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 smtClean="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Hướng</a:t>
                      </a:r>
                      <a:r>
                        <a:rPr lang="en" sz="1000" b="1" baseline="0" dirty="0" smtClean="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phát triển</a:t>
                      </a:r>
                      <a:endParaRPr sz="1000" b="1" dirty="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Hướng</a:t>
                      </a:r>
                      <a:r>
                        <a:rPr lang="en" sz="100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phát triển trong tương lai</a:t>
                      </a:r>
                      <a:endParaRPr sz="1000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 smtClean="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Lời</a:t>
                      </a:r>
                      <a:r>
                        <a:rPr lang="en-US" sz="1000" b="1" baseline="0" dirty="0" smtClean="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</a:t>
                      </a:r>
                      <a:r>
                        <a:rPr lang="en-US" sz="1000" b="1" baseline="0" dirty="0" err="1" smtClean="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cảm</a:t>
                      </a:r>
                      <a:r>
                        <a:rPr lang="en-US" sz="1000" b="1" baseline="0" dirty="0" smtClean="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</a:t>
                      </a:r>
                      <a:r>
                        <a:rPr lang="en-US" sz="1000" b="1" baseline="0" dirty="0" err="1" smtClean="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ơn</a:t>
                      </a:r>
                      <a:endParaRPr sz="1000" b="1" dirty="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774" name="Google Shape;774;p45"/>
          <p:cNvGrpSpPr/>
          <p:nvPr/>
        </p:nvGrpSpPr>
        <p:grpSpPr>
          <a:xfrm rot="5400000" flipH="1">
            <a:off x="6790732" y="-285116"/>
            <a:ext cx="830952" cy="1570862"/>
            <a:chOff x="5047950" y="817700"/>
            <a:chExt cx="1004900" cy="1899700"/>
          </a:xfrm>
        </p:grpSpPr>
        <p:sp>
          <p:nvSpPr>
            <p:cNvPr id="775" name="Google Shape;775;p45"/>
            <p:cNvSpPr/>
            <p:nvPr/>
          </p:nvSpPr>
          <p:spPr>
            <a:xfrm>
              <a:off x="5138850" y="908600"/>
              <a:ext cx="914000" cy="1808800"/>
            </a:xfrm>
            <a:custGeom>
              <a:avLst/>
              <a:gdLst/>
              <a:ahLst/>
              <a:cxnLst/>
              <a:rect l="l" t="t" r="r" b="b"/>
              <a:pathLst>
                <a:path w="36560" h="72352" extrusionOk="0">
                  <a:moveTo>
                    <a:pt x="12142" y="0"/>
                  </a:moveTo>
                  <a:cubicBezTo>
                    <a:pt x="6805" y="0"/>
                    <a:pt x="2469" y="4337"/>
                    <a:pt x="2469" y="9674"/>
                  </a:cubicBezTo>
                  <a:lnTo>
                    <a:pt x="2469" y="26052"/>
                  </a:lnTo>
                  <a:cubicBezTo>
                    <a:pt x="1601" y="26553"/>
                    <a:pt x="100" y="27587"/>
                    <a:pt x="0" y="28921"/>
                  </a:cubicBezTo>
                  <a:lnTo>
                    <a:pt x="2469" y="27720"/>
                  </a:lnTo>
                  <a:lnTo>
                    <a:pt x="2469" y="63746"/>
                  </a:lnTo>
                  <a:cubicBezTo>
                    <a:pt x="2469" y="68516"/>
                    <a:pt x="6305" y="72352"/>
                    <a:pt x="11041" y="72352"/>
                  </a:cubicBezTo>
                  <a:lnTo>
                    <a:pt x="25518" y="72352"/>
                  </a:lnTo>
                  <a:cubicBezTo>
                    <a:pt x="30288" y="72352"/>
                    <a:pt x="34125" y="68516"/>
                    <a:pt x="34125" y="63746"/>
                  </a:cubicBezTo>
                  <a:lnTo>
                    <a:pt x="34125" y="27687"/>
                  </a:lnTo>
                  <a:lnTo>
                    <a:pt x="36560" y="28888"/>
                  </a:lnTo>
                  <a:cubicBezTo>
                    <a:pt x="36493" y="27553"/>
                    <a:pt x="34992" y="26553"/>
                    <a:pt x="34125" y="26019"/>
                  </a:cubicBezTo>
                  <a:lnTo>
                    <a:pt x="34125" y="9674"/>
                  </a:lnTo>
                  <a:cubicBezTo>
                    <a:pt x="34125" y="4337"/>
                    <a:pt x="29788" y="0"/>
                    <a:pt x="244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5"/>
            <p:cNvSpPr/>
            <p:nvPr/>
          </p:nvSpPr>
          <p:spPr>
            <a:xfrm>
              <a:off x="5047950" y="817700"/>
              <a:ext cx="914000" cy="1809650"/>
            </a:xfrm>
            <a:custGeom>
              <a:avLst/>
              <a:gdLst/>
              <a:ahLst/>
              <a:cxnLst/>
              <a:rect l="l" t="t" r="r" b="b"/>
              <a:pathLst>
                <a:path w="36560" h="72386" extrusionOk="0">
                  <a:moveTo>
                    <a:pt x="12142" y="0"/>
                  </a:moveTo>
                  <a:cubicBezTo>
                    <a:pt x="6805" y="0"/>
                    <a:pt x="2469" y="4337"/>
                    <a:pt x="2469" y="9674"/>
                  </a:cubicBezTo>
                  <a:lnTo>
                    <a:pt x="2469" y="26052"/>
                  </a:lnTo>
                  <a:cubicBezTo>
                    <a:pt x="1601" y="26619"/>
                    <a:pt x="100" y="27620"/>
                    <a:pt x="0" y="28954"/>
                  </a:cubicBezTo>
                  <a:lnTo>
                    <a:pt x="2469" y="27687"/>
                  </a:lnTo>
                  <a:lnTo>
                    <a:pt x="2469" y="63813"/>
                  </a:lnTo>
                  <a:cubicBezTo>
                    <a:pt x="2469" y="68549"/>
                    <a:pt x="6305" y="72385"/>
                    <a:pt x="11075" y="72385"/>
                  </a:cubicBezTo>
                  <a:lnTo>
                    <a:pt x="25518" y="72385"/>
                  </a:lnTo>
                  <a:cubicBezTo>
                    <a:pt x="30288" y="72385"/>
                    <a:pt x="34125" y="68549"/>
                    <a:pt x="34125" y="63813"/>
                  </a:cubicBezTo>
                  <a:lnTo>
                    <a:pt x="34125" y="27720"/>
                  </a:lnTo>
                  <a:lnTo>
                    <a:pt x="36560" y="28954"/>
                  </a:lnTo>
                  <a:cubicBezTo>
                    <a:pt x="36493" y="27620"/>
                    <a:pt x="34992" y="26553"/>
                    <a:pt x="34125" y="26052"/>
                  </a:cubicBezTo>
                  <a:lnTo>
                    <a:pt x="34125" y="9674"/>
                  </a:lnTo>
                  <a:cubicBezTo>
                    <a:pt x="34125" y="4337"/>
                    <a:pt x="29788" y="0"/>
                    <a:pt x="244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5"/>
            <p:cNvSpPr/>
            <p:nvPr/>
          </p:nvSpPr>
          <p:spPr>
            <a:xfrm>
              <a:off x="5131325" y="868575"/>
              <a:ext cx="747225" cy="1707900"/>
            </a:xfrm>
            <a:custGeom>
              <a:avLst/>
              <a:gdLst/>
              <a:ahLst/>
              <a:cxnLst/>
              <a:rect l="l" t="t" r="r" b="b"/>
              <a:pathLst>
                <a:path w="29889" h="68316" extrusionOk="0">
                  <a:moveTo>
                    <a:pt x="9141" y="0"/>
                  </a:moveTo>
                  <a:cubicBezTo>
                    <a:pt x="4104" y="0"/>
                    <a:pt x="1" y="4103"/>
                    <a:pt x="1" y="9140"/>
                  </a:cubicBezTo>
                  <a:lnTo>
                    <a:pt x="4604" y="29855"/>
                  </a:lnTo>
                  <a:cubicBezTo>
                    <a:pt x="3770" y="30322"/>
                    <a:pt x="4070" y="41029"/>
                    <a:pt x="4104" y="41096"/>
                  </a:cubicBezTo>
                  <a:lnTo>
                    <a:pt x="4137" y="56440"/>
                  </a:lnTo>
                  <a:cubicBezTo>
                    <a:pt x="4137" y="60877"/>
                    <a:pt x="3670" y="68316"/>
                    <a:pt x="8140" y="68316"/>
                  </a:cubicBezTo>
                  <a:lnTo>
                    <a:pt x="21816" y="68316"/>
                  </a:lnTo>
                  <a:cubicBezTo>
                    <a:pt x="26286" y="68316"/>
                    <a:pt x="25853" y="61611"/>
                    <a:pt x="25853" y="57141"/>
                  </a:cubicBezTo>
                  <a:lnTo>
                    <a:pt x="25853" y="41029"/>
                  </a:lnTo>
                  <a:cubicBezTo>
                    <a:pt x="25853" y="41029"/>
                    <a:pt x="26153" y="30355"/>
                    <a:pt x="25319" y="29855"/>
                  </a:cubicBezTo>
                  <a:lnTo>
                    <a:pt x="29889" y="9140"/>
                  </a:lnTo>
                  <a:cubicBezTo>
                    <a:pt x="29889" y="4103"/>
                    <a:pt x="25819" y="0"/>
                    <a:pt x="20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5"/>
            <p:cNvSpPr/>
            <p:nvPr/>
          </p:nvSpPr>
          <p:spPr>
            <a:xfrm>
              <a:off x="5268925" y="1674975"/>
              <a:ext cx="36725" cy="602950"/>
            </a:xfrm>
            <a:custGeom>
              <a:avLst/>
              <a:gdLst/>
              <a:ahLst/>
              <a:cxnLst/>
              <a:rect l="l" t="t" r="r" b="b"/>
              <a:pathLst>
                <a:path w="1469" h="24118" extrusionOk="0">
                  <a:moveTo>
                    <a:pt x="1" y="0"/>
                  </a:moveTo>
                  <a:lnTo>
                    <a:pt x="1" y="24118"/>
                  </a:lnTo>
                  <a:lnTo>
                    <a:pt x="1469" y="24118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5"/>
            <p:cNvSpPr/>
            <p:nvPr/>
          </p:nvSpPr>
          <p:spPr>
            <a:xfrm>
              <a:off x="5705075" y="1674975"/>
              <a:ext cx="36725" cy="602950"/>
            </a:xfrm>
            <a:custGeom>
              <a:avLst/>
              <a:gdLst/>
              <a:ahLst/>
              <a:cxnLst/>
              <a:rect l="l" t="t" r="r" b="b"/>
              <a:pathLst>
                <a:path w="1469" h="24118" extrusionOk="0">
                  <a:moveTo>
                    <a:pt x="1" y="0"/>
                  </a:moveTo>
                  <a:lnTo>
                    <a:pt x="1" y="24118"/>
                  </a:lnTo>
                  <a:lnTo>
                    <a:pt x="1468" y="24118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5"/>
            <p:cNvSpPr/>
            <p:nvPr/>
          </p:nvSpPr>
          <p:spPr>
            <a:xfrm>
              <a:off x="5776800" y="1321400"/>
              <a:ext cx="92575" cy="572925"/>
            </a:xfrm>
            <a:custGeom>
              <a:avLst/>
              <a:gdLst/>
              <a:ahLst/>
              <a:cxnLst/>
              <a:rect l="l" t="t" r="r" b="b"/>
              <a:pathLst>
                <a:path w="3703" h="22917" extrusionOk="0">
                  <a:moveTo>
                    <a:pt x="3703" y="0"/>
                  </a:moveTo>
                  <a:cubicBezTo>
                    <a:pt x="3703" y="0"/>
                    <a:pt x="1335" y="7572"/>
                    <a:pt x="601" y="12676"/>
                  </a:cubicBezTo>
                  <a:cubicBezTo>
                    <a:pt x="200" y="15244"/>
                    <a:pt x="34" y="18914"/>
                    <a:pt x="0" y="22916"/>
                  </a:cubicBezTo>
                  <a:cubicBezTo>
                    <a:pt x="1268" y="22383"/>
                    <a:pt x="2502" y="21849"/>
                    <a:pt x="3703" y="21315"/>
                  </a:cubicBezTo>
                  <a:lnTo>
                    <a:pt x="3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5"/>
            <p:cNvSpPr/>
            <p:nvPr/>
          </p:nvSpPr>
          <p:spPr>
            <a:xfrm>
              <a:off x="5777625" y="2158650"/>
              <a:ext cx="77575" cy="183275"/>
            </a:xfrm>
            <a:custGeom>
              <a:avLst/>
              <a:gdLst/>
              <a:ahLst/>
              <a:cxnLst/>
              <a:rect l="l" t="t" r="r" b="b"/>
              <a:pathLst>
                <a:path w="3103" h="7331" extrusionOk="0">
                  <a:moveTo>
                    <a:pt x="1" y="1"/>
                  </a:moveTo>
                  <a:lnTo>
                    <a:pt x="1" y="1035"/>
                  </a:lnTo>
                  <a:cubicBezTo>
                    <a:pt x="1" y="6603"/>
                    <a:pt x="1511" y="7330"/>
                    <a:pt x="2301" y="7330"/>
                  </a:cubicBezTo>
                  <a:cubicBezTo>
                    <a:pt x="2580" y="7330"/>
                    <a:pt x="2769" y="7239"/>
                    <a:pt x="2769" y="7239"/>
                  </a:cubicBezTo>
                  <a:cubicBezTo>
                    <a:pt x="2769" y="7239"/>
                    <a:pt x="2936" y="5538"/>
                    <a:pt x="3103" y="3036"/>
                  </a:cubicBezTo>
                  <a:cubicBezTo>
                    <a:pt x="2069" y="2002"/>
                    <a:pt x="1001" y="100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5"/>
            <p:cNvSpPr/>
            <p:nvPr/>
          </p:nvSpPr>
          <p:spPr>
            <a:xfrm>
              <a:off x="5776800" y="1897625"/>
              <a:ext cx="94250" cy="309425"/>
            </a:xfrm>
            <a:custGeom>
              <a:avLst/>
              <a:gdLst/>
              <a:ahLst/>
              <a:cxnLst/>
              <a:rect l="l" t="t" r="r" b="b"/>
              <a:pathLst>
                <a:path w="3770" h="12377" extrusionOk="0">
                  <a:moveTo>
                    <a:pt x="3770" y="1"/>
                  </a:moveTo>
                  <a:cubicBezTo>
                    <a:pt x="3536" y="101"/>
                    <a:pt x="3369" y="134"/>
                    <a:pt x="3169" y="201"/>
                  </a:cubicBezTo>
                  <a:cubicBezTo>
                    <a:pt x="2135" y="601"/>
                    <a:pt x="1034" y="968"/>
                    <a:pt x="0" y="1335"/>
                  </a:cubicBezTo>
                  <a:lnTo>
                    <a:pt x="0" y="9541"/>
                  </a:lnTo>
                  <a:cubicBezTo>
                    <a:pt x="1101" y="10475"/>
                    <a:pt x="2202" y="11342"/>
                    <a:pt x="3203" y="12376"/>
                  </a:cubicBezTo>
                  <a:cubicBezTo>
                    <a:pt x="3470" y="8674"/>
                    <a:pt x="3770" y="3704"/>
                    <a:pt x="3770" y="34"/>
                  </a:cubicBezTo>
                  <a:lnTo>
                    <a:pt x="3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5"/>
            <p:cNvSpPr/>
            <p:nvPr/>
          </p:nvSpPr>
          <p:spPr>
            <a:xfrm>
              <a:off x="5139675" y="1321400"/>
              <a:ext cx="93425" cy="572925"/>
            </a:xfrm>
            <a:custGeom>
              <a:avLst/>
              <a:gdLst/>
              <a:ahLst/>
              <a:cxnLst/>
              <a:rect l="l" t="t" r="r" b="b"/>
              <a:pathLst>
                <a:path w="3737" h="22917" extrusionOk="0">
                  <a:moveTo>
                    <a:pt x="0" y="0"/>
                  </a:moveTo>
                  <a:lnTo>
                    <a:pt x="0" y="21315"/>
                  </a:lnTo>
                  <a:cubicBezTo>
                    <a:pt x="1235" y="21849"/>
                    <a:pt x="2469" y="22383"/>
                    <a:pt x="3736" y="22916"/>
                  </a:cubicBezTo>
                  <a:cubicBezTo>
                    <a:pt x="3670" y="18914"/>
                    <a:pt x="3503" y="15244"/>
                    <a:pt x="3136" y="12676"/>
                  </a:cubicBezTo>
                  <a:cubicBezTo>
                    <a:pt x="2402" y="757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5"/>
            <p:cNvSpPr/>
            <p:nvPr/>
          </p:nvSpPr>
          <p:spPr>
            <a:xfrm>
              <a:off x="5139675" y="1321400"/>
              <a:ext cx="93425" cy="572925"/>
            </a:xfrm>
            <a:custGeom>
              <a:avLst/>
              <a:gdLst/>
              <a:ahLst/>
              <a:cxnLst/>
              <a:rect l="l" t="t" r="r" b="b"/>
              <a:pathLst>
                <a:path w="3737" h="22917" extrusionOk="0">
                  <a:moveTo>
                    <a:pt x="0" y="0"/>
                  </a:moveTo>
                  <a:lnTo>
                    <a:pt x="0" y="21315"/>
                  </a:lnTo>
                  <a:cubicBezTo>
                    <a:pt x="1235" y="21849"/>
                    <a:pt x="2469" y="22383"/>
                    <a:pt x="3736" y="22916"/>
                  </a:cubicBezTo>
                  <a:cubicBezTo>
                    <a:pt x="3670" y="18914"/>
                    <a:pt x="3503" y="15244"/>
                    <a:pt x="3136" y="12676"/>
                  </a:cubicBezTo>
                  <a:cubicBezTo>
                    <a:pt x="2402" y="757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5"/>
            <p:cNvSpPr/>
            <p:nvPr/>
          </p:nvSpPr>
          <p:spPr>
            <a:xfrm>
              <a:off x="5155525" y="2158650"/>
              <a:ext cx="77575" cy="183275"/>
            </a:xfrm>
            <a:custGeom>
              <a:avLst/>
              <a:gdLst/>
              <a:ahLst/>
              <a:cxnLst/>
              <a:rect l="l" t="t" r="r" b="b"/>
              <a:pathLst>
                <a:path w="3103" h="7331" extrusionOk="0">
                  <a:moveTo>
                    <a:pt x="3102" y="1"/>
                  </a:moveTo>
                  <a:cubicBezTo>
                    <a:pt x="2102" y="1001"/>
                    <a:pt x="1034" y="2002"/>
                    <a:pt x="0" y="3036"/>
                  </a:cubicBezTo>
                  <a:cubicBezTo>
                    <a:pt x="167" y="5538"/>
                    <a:pt x="334" y="7239"/>
                    <a:pt x="334" y="7239"/>
                  </a:cubicBezTo>
                  <a:cubicBezTo>
                    <a:pt x="334" y="7239"/>
                    <a:pt x="523" y="7330"/>
                    <a:pt x="803" y="7330"/>
                  </a:cubicBezTo>
                  <a:cubicBezTo>
                    <a:pt x="1592" y="7330"/>
                    <a:pt x="3102" y="6603"/>
                    <a:pt x="3102" y="1035"/>
                  </a:cubicBezTo>
                  <a:lnTo>
                    <a:pt x="3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5"/>
            <p:cNvSpPr/>
            <p:nvPr/>
          </p:nvSpPr>
          <p:spPr>
            <a:xfrm>
              <a:off x="5139675" y="1897625"/>
              <a:ext cx="94250" cy="309425"/>
            </a:xfrm>
            <a:custGeom>
              <a:avLst/>
              <a:gdLst/>
              <a:ahLst/>
              <a:cxnLst/>
              <a:rect l="l" t="t" r="r" b="b"/>
              <a:pathLst>
                <a:path w="3770" h="12377" extrusionOk="0">
                  <a:moveTo>
                    <a:pt x="0" y="1"/>
                  </a:moveTo>
                  <a:lnTo>
                    <a:pt x="0" y="34"/>
                  </a:lnTo>
                  <a:cubicBezTo>
                    <a:pt x="0" y="3704"/>
                    <a:pt x="301" y="8674"/>
                    <a:pt x="568" y="12376"/>
                  </a:cubicBezTo>
                  <a:cubicBezTo>
                    <a:pt x="1568" y="11342"/>
                    <a:pt x="2669" y="10475"/>
                    <a:pt x="3770" y="9541"/>
                  </a:cubicBezTo>
                  <a:lnTo>
                    <a:pt x="3770" y="1335"/>
                  </a:lnTo>
                  <a:cubicBezTo>
                    <a:pt x="2736" y="968"/>
                    <a:pt x="1635" y="601"/>
                    <a:pt x="601" y="201"/>
                  </a:cubicBezTo>
                  <a:cubicBezTo>
                    <a:pt x="367" y="134"/>
                    <a:pt x="234" y="10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5"/>
            <p:cNvSpPr/>
            <p:nvPr/>
          </p:nvSpPr>
          <p:spPr>
            <a:xfrm>
              <a:off x="5187200" y="1171275"/>
              <a:ext cx="636325" cy="443675"/>
            </a:xfrm>
            <a:custGeom>
              <a:avLst/>
              <a:gdLst/>
              <a:ahLst/>
              <a:cxnLst/>
              <a:rect l="l" t="t" r="r" b="b"/>
              <a:pathLst>
                <a:path w="25453" h="17747" extrusionOk="0">
                  <a:moveTo>
                    <a:pt x="12710" y="1"/>
                  </a:moveTo>
                  <a:cubicBezTo>
                    <a:pt x="3703" y="1"/>
                    <a:pt x="1" y="4404"/>
                    <a:pt x="1" y="4404"/>
                  </a:cubicBezTo>
                  <a:lnTo>
                    <a:pt x="2369" y="17747"/>
                  </a:lnTo>
                  <a:lnTo>
                    <a:pt x="23051" y="17747"/>
                  </a:lnTo>
                  <a:lnTo>
                    <a:pt x="25419" y="4404"/>
                  </a:lnTo>
                  <a:cubicBezTo>
                    <a:pt x="25452" y="4404"/>
                    <a:pt x="21716" y="1"/>
                    <a:pt x="127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5"/>
            <p:cNvSpPr/>
            <p:nvPr/>
          </p:nvSpPr>
          <p:spPr>
            <a:xfrm>
              <a:off x="5202225" y="2329600"/>
              <a:ext cx="603775" cy="265225"/>
            </a:xfrm>
            <a:custGeom>
              <a:avLst/>
              <a:gdLst/>
              <a:ahLst/>
              <a:cxnLst/>
              <a:rect l="l" t="t" r="r" b="b"/>
              <a:pathLst>
                <a:path w="24151" h="10609" extrusionOk="0">
                  <a:moveTo>
                    <a:pt x="1401" y="1"/>
                  </a:moveTo>
                  <a:cubicBezTo>
                    <a:pt x="501" y="2503"/>
                    <a:pt x="167" y="4371"/>
                    <a:pt x="67" y="6172"/>
                  </a:cubicBezTo>
                  <a:cubicBezTo>
                    <a:pt x="0" y="6939"/>
                    <a:pt x="434" y="7706"/>
                    <a:pt x="1134" y="8073"/>
                  </a:cubicBezTo>
                  <a:cubicBezTo>
                    <a:pt x="3002" y="9007"/>
                    <a:pt x="7005" y="10608"/>
                    <a:pt x="12076" y="10608"/>
                  </a:cubicBezTo>
                  <a:cubicBezTo>
                    <a:pt x="17112" y="10608"/>
                    <a:pt x="21115" y="9007"/>
                    <a:pt x="22983" y="8073"/>
                  </a:cubicBezTo>
                  <a:cubicBezTo>
                    <a:pt x="23684" y="7706"/>
                    <a:pt x="24151" y="6939"/>
                    <a:pt x="24084" y="6172"/>
                  </a:cubicBezTo>
                  <a:cubicBezTo>
                    <a:pt x="24017" y="4371"/>
                    <a:pt x="23684" y="2503"/>
                    <a:pt x="22817" y="1"/>
                  </a:cubicBezTo>
                  <a:cubicBezTo>
                    <a:pt x="22817" y="1"/>
                    <a:pt x="18347" y="2236"/>
                    <a:pt x="12109" y="2236"/>
                  </a:cubicBezTo>
                  <a:cubicBezTo>
                    <a:pt x="5904" y="2236"/>
                    <a:pt x="1401" y="1"/>
                    <a:pt x="1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5"/>
            <p:cNvSpPr/>
            <p:nvPr/>
          </p:nvSpPr>
          <p:spPr>
            <a:xfrm>
              <a:off x="5176375" y="2544525"/>
              <a:ext cx="131775" cy="66150"/>
            </a:xfrm>
            <a:custGeom>
              <a:avLst/>
              <a:gdLst/>
              <a:ahLst/>
              <a:cxnLst/>
              <a:rect l="l" t="t" r="r" b="b"/>
              <a:pathLst>
                <a:path w="5271" h="2646" extrusionOk="0">
                  <a:moveTo>
                    <a:pt x="328" y="1"/>
                  </a:moveTo>
                  <a:cubicBezTo>
                    <a:pt x="218" y="1"/>
                    <a:pt x="109" y="4"/>
                    <a:pt x="0" y="10"/>
                  </a:cubicBezTo>
                  <a:lnTo>
                    <a:pt x="0" y="344"/>
                  </a:lnTo>
                  <a:cubicBezTo>
                    <a:pt x="1368" y="1645"/>
                    <a:pt x="3202" y="2512"/>
                    <a:pt x="5271" y="2645"/>
                  </a:cubicBezTo>
                  <a:cubicBezTo>
                    <a:pt x="5171" y="2412"/>
                    <a:pt x="5004" y="2178"/>
                    <a:pt x="4837" y="1978"/>
                  </a:cubicBezTo>
                  <a:cubicBezTo>
                    <a:pt x="3740" y="725"/>
                    <a:pt x="2025" y="1"/>
                    <a:pt x="3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5"/>
            <p:cNvSpPr/>
            <p:nvPr/>
          </p:nvSpPr>
          <p:spPr>
            <a:xfrm>
              <a:off x="5701750" y="2544525"/>
              <a:ext cx="131775" cy="66150"/>
            </a:xfrm>
            <a:custGeom>
              <a:avLst/>
              <a:gdLst/>
              <a:ahLst/>
              <a:cxnLst/>
              <a:rect l="l" t="t" r="r" b="b"/>
              <a:pathLst>
                <a:path w="5271" h="2646" extrusionOk="0">
                  <a:moveTo>
                    <a:pt x="4943" y="1"/>
                  </a:moveTo>
                  <a:cubicBezTo>
                    <a:pt x="3246" y="1"/>
                    <a:pt x="1531" y="725"/>
                    <a:pt x="434" y="1978"/>
                  </a:cubicBezTo>
                  <a:cubicBezTo>
                    <a:pt x="267" y="2178"/>
                    <a:pt x="100" y="2412"/>
                    <a:pt x="0" y="2645"/>
                  </a:cubicBezTo>
                  <a:cubicBezTo>
                    <a:pt x="2035" y="2512"/>
                    <a:pt x="3870" y="1645"/>
                    <a:pt x="5271" y="344"/>
                  </a:cubicBezTo>
                  <a:lnTo>
                    <a:pt x="5271" y="10"/>
                  </a:lnTo>
                  <a:cubicBezTo>
                    <a:pt x="5162" y="4"/>
                    <a:pt x="5052" y="1"/>
                    <a:pt x="4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5"/>
            <p:cNvSpPr/>
            <p:nvPr/>
          </p:nvSpPr>
          <p:spPr>
            <a:xfrm>
              <a:off x="5144525" y="889150"/>
              <a:ext cx="147650" cy="85500"/>
            </a:xfrm>
            <a:custGeom>
              <a:avLst/>
              <a:gdLst/>
              <a:ahLst/>
              <a:cxnLst/>
              <a:rect l="l" t="t" r="r" b="b"/>
              <a:pathLst>
                <a:path w="5906" h="3420" extrusionOk="0">
                  <a:moveTo>
                    <a:pt x="4287" y="1"/>
                  </a:moveTo>
                  <a:cubicBezTo>
                    <a:pt x="2772" y="1"/>
                    <a:pt x="0" y="2034"/>
                    <a:pt x="774" y="3180"/>
                  </a:cubicBezTo>
                  <a:cubicBezTo>
                    <a:pt x="887" y="3347"/>
                    <a:pt x="1082" y="3420"/>
                    <a:pt x="1328" y="3420"/>
                  </a:cubicBezTo>
                  <a:cubicBezTo>
                    <a:pt x="2754" y="3420"/>
                    <a:pt x="5906" y="974"/>
                    <a:pt x="4910" y="178"/>
                  </a:cubicBezTo>
                  <a:cubicBezTo>
                    <a:pt x="4750" y="56"/>
                    <a:pt x="4536" y="1"/>
                    <a:pt x="4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5"/>
            <p:cNvSpPr/>
            <p:nvPr/>
          </p:nvSpPr>
          <p:spPr>
            <a:xfrm>
              <a:off x="5718550" y="889150"/>
              <a:ext cx="147675" cy="85500"/>
            </a:xfrm>
            <a:custGeom>
              <a:avLst/>
              <a:gdLst/>
              <a:ahLst/>
              <a:cxnLst/>
              <a:rect l="l" t="t" r="r" b="b"/>
              <a:pathLst>
                <a:path w="5907" h="3420" extrusionOk="0">
                  <a:moveTo>
                    <a:pt x="1619" y="1"/>
                  </a:moveTo>
                  <a:cubicBezTo>
                    <a:pt x="1371" y="1"/>
                    <a:pt x="1156" y="56"/>
                    <a:pt x="996" y="178"/>
                  </a:cubicBezTo>
                  <a:cubicBezTo>
                    <a:pt x="1" y="974"/>
                    <a:pt x="3153" y="3420"/>
                    <a:pt x="4578" y="3420"/>
                  </a:cubicBezTo>
                  <a:cubicBezTo>
                    <a:pt x="4825" y="3420"/>
                    <a:pt x="5019" y="3347"/>
                    <a:pt x="5132" y="3180"/>
                  </a:cubicBezTo>
                  <a:cubicBezTo>
                    <a:pt x="5906" y="2034"/>
                    <a:pt x="3135" y="1"/>
                    <a:pt x="1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45"/>
          <p:cNvGrpSpPr/>
          <p:nvPr/>
        </p:nvGrpSpPr>
        <p:grpSpPr>
          <a:xfrm>
            <a:off x="8503282" y="364227"/>
            <a:ext cx="473174" cy="370974"/>
            <a:chOff x="6799884" y="4485050"/>
            <a:chExt cx="924891" cy="725125"/>
          </a:xfrm>
        </p:grpSpPr>
        <p:cxnSp>
          <p:nvCxnSpPr>
            <p:cNvPr id="794" name="Google Shape;794;p45"/>
            <p:cNvCxnSpPr/>
            <p:nvPr/>
          </p:nvCxnSpPr>
          <p:spPr>
            <a:xfrm>
              <a:off x="6799884" y="4857746"/>
              <a:ext cx="8772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5" name="Google Shape;795;p45"/>
            <p:cNvSpPr/>
            <p:nvPr/>
          </p:nvSpPr>
          <p:spPr>
            <a:xfrm>
              <a:off x="7353300" y="4485050"/>
              <a:ext cx="371475" cy="725125"/>
            </a:xfrm>
            <a:custGeom>
              <a:avLst/>
              <a:gdLst/>
              <a:ahLst/>
              <a:cxnLst/>
              <a:rect l="l" t="t" r="r" b="b"/>
              <a:pathLst>
                <a:path w="14859" h="29005" extrusionOk="0">
                  <a:moveTo>
                    <a:pt x="0" y="0"/>
                  </a:moveTo>
                  <a:lnTo>
                    <a:pt x="14859" y="14859"/>
                  </a:lnTo>
                  <a:lnTo>
                    <a:pt x="762" y="29005"/>
                  </a:lnTo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46"/>
          <p:cNvSpPr txBox="1">
            <a:spLocks noGrp="1"/>
          </p:cNvSpPr>
          <p:nvPr>
            <p:ph type="title"/>
          </p:nvPr>
        </p:nvSpPr>
        <p:spPr>
          <a:xfrm>
            <a:off x="720000" y="538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Danh sách thành viên</a:t>
            </a:r>
            <a:endParaRPr sz="2900" b="1" dirty="0">
              <a:solidFill>
                <a:schemeClr val="dk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ntonio"/>
            </a:endParaRPr>
          </a:p>
        </p:txBody>
      </p:sp>
      <p:sp>
        <p:nvSpPr>
          <p:cNvPr id="801" name="Google Shape;801;p46"/>
          <p:cNvSpPr txBox="1">
            <a:spLocks noGrp="1"/>
          </p:cNvSpPr>
          <p:nvPr>
            <p:ph type="subTitle" idx="1"/>
          </p:nvPr>
        </p:nvSpPr>
        <p:spPr>
          <a:xfrm>
            <a:off x="1948800" y="3119004"/>
            <a:ext cx="2390700" cy="512100"/>
          </a:xfrm>
          <a:prstGeom prst="rect">
            <a:avLst/>
          </a:prstGeom>
        </p:spPr>
        <p:txBody>
          <a:bodyPr spcFirstLastPara="1" wrap="square" lIns="13715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Phạm Việt Hưng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2" name="Google Shape;802;p46"/>
          <p:cNvSpPr txBox="1">
            <a:spLocks noGrp="1"/>
          </p:cNvSpPr>
          <p:nvPr>
            <p:ph type="subTitle" idx="2"/>
          </p:nvPr>
        </p:nvSpPr>
        <p:spPr>
          <a:xfrm>
            <a:off x="1948789" y="3631459"/>
            <a:ext cx="23907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Viết báo cáo, làm slide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3" name="Google Shape;803;p46"/>
          <p:cNvSpPr txBox="1">
            <a:spLocks noGrp="1"/>
          </p:cNvSpPr>
          <p:nvPr>
            <p:ph type="title" idx="3"/>
          </p:nvPr>
        </p:nvSpPr>
        <p:spPr>
          <a:xfrm>
            <a:off x="716314" y="3024437"/>
            <a:ext cx="1045500" cy="14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07" name="Google Shape;807;p46"/>
          <p:cNvSpPr txBox="1">
            <a:spLocks noGrp="1"/>
          </p:cNvSpPr>
          <p:nvPr>
            <p:ph type="subTitle" idx="7"/>
          </p:nvPr>
        </p:nvSpPr>
        <p:spPr>
          <a:xfrm>
            <a:off x="1948800" y="1371377"/>
            <a:ext cx="2390700" cy="512100"/>
          </a:xfrm>
          <a:prstGeom prst="rect">
            <a:avLst/>
          </a:prstGeom>
        </p:spPr>
        <p:txBody>
          <a:bodyPr spcFirstLastPara="1" wrap="square" lIns="13715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guyễn Hải Linh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8" name="Google Shape;808;p46"/>
          <p:cNvSpPr txBox="1">
            <a:spLocks noGrp="1"/>
          </p:cNvSpPr>
          <p:nvPr>
            <p:ph type="subTitle" idx="8"/>
          </p:nvPr>
        </p:nvSpPr>
        <p:spPr>
          <a:xfrm>
            <a:off x="1948789" y="1883632"/>
            <a:ext cx="23907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Lắp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mạch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thử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9" name="Google Shape;809;p46"/>
          <p:cNvSpPr txBox="1">
            <a:spLocks noGrp="1"/>
          </p:cNvSpPr>
          <p:nvPr>
            <p:ph type="title" idx="9"/>
          </p:nvPr>
        </p:nvSpPr>
        <p:spPr>
          <a:xfrm>
            <a:off x="716314" y="1295475"/>
            <a:ext cx="1045500" cy="14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</a:t>
            </a:r>
            <a:endParaRPr dirty="0"/>
          </a:p>
        </p:txBody>
      </p:sp>
      <p:sp>
        <p:nvSpPr>
          <p:cNvPr id="810" name="Google Shape;810;p46"/>
          <p:cNvSpPr txBox="1">
            <a:spLocks noGrp="1"/>
          </p:cNvSpPr>
          <p:nvPr>
            <p:ph type="subTitle" idx="13"/>
          </p:nvPr>
        </p:nvSpPr>
        <p:spPr>
          <a:xfrm flipH="1">
            <a:off x="4804499" y="1371377"/>
            <a:ext cx="2577683" cy="512100"/>
          </a:xfrm>
          <a:prstGeom prst="rect">
            <a:avLst/>
          </a:prstGeom>
        </p:spPr>
        <p:txBody>
          <a:bodyPr spcFirstLastPara="1" wrap="square" lIns="13715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Nguyễn Doãn Nam Anh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1" name="Google Shape;811;p46"/>
          <p:cNvSpPr txBox="1">
            <a:spLocks noGrp="1"/>
          </p:cNvSpPr>
          <p:nvPr>
            <p:ph type="subTitle" idx="14"/>
          </p:nvPr>
        </p:nvSpPr>
        <p:spPr>
          <a:xfrm flipH="1">
            <a:off x="4804511" y="1883632"/>
            <a:ext cx="23907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Lắp mạch, vẽ mạch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2" name="Google Shape;812;p46"/>
          <p:cNvSpPr txBox="1">
            <a:spLocks noGrp="1"/>
          </p:cNvSpPr>
          <p:nvPr>
            <p:ph type="title" idx="15"/>
          </p:nvPr>
        </p:nvSpPr>
        <p:spPr>
          <a:xfrm flipH="1">
            <a:off x="7382183" y="1295400"/>
            <a:ext cx="1045500" cy="14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813" name="Google Shape;813;p46"/>
          <p:cNvCxnSpPr/>
          <p:nvPr/>
        </p:nvCxnSpPr>
        <p:spPr>
          <a:xfrm>
            <a:off x="4572000" y="1130486"/>
            <a:ext cx="0" cy="3451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6"/>
          <p:cNvCxnSpPr/>
          <p:nvPr/>
        </p:nvCxnSpPr>
        <p:spPr>
          <a:xfrm>
            <a:off x="733632" y="2865400"/>
            <a:ext cx="7694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5" name="Google Shape;815;p46"/>
          <p:cNvCxnSpPr/>
          <p:nvPr/>
        </p:nvCxnSpPr>
        <p:spPr>
          <a:xfrm>
            <a:off x="725575" y="1135825"/>
            <a:ext cx="7707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6" name="Google Shape;816;p46"/>
          <p:cNvCxnSpPr/>
          <p:nvPr/>
        </p:nvCxnSpPr>
        <p:spPr>
          <a:xfrm flipV="1">
            <a:off x="603619" y="4581986"/>
            <a:ext cx="3852125" cy="2138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7"/>
          <p:cNvSpPr txBox="1">
            <a:spLocks noGrp="1"/>
          </p:cNvSpPr>
          <p:nvPr>
            <p:ph type="title"/>
          </p:nvPr>
        </p:nvSpPr>
        <p:spPr>
          <a:xfrm>
            <a:off x="720200" y="1893521"/>
            <a:ext cx="4423200" cy="8064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Tổng quan dự án</a:t>
            </a:r>
            <a:endParaRPr dirty="0">
              <a:solidFill>
                <a:schemeClr val="dk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2" name="Google Shape;822;p47"/>
          <p:cNvSpPr txBox="1">
            <a:spLocks noGrp="1"/>
          </p:cNvSpPr>
          <p:nvPr>
            <p:ph type="title" idx="2"/>
          </p:nvPr>
        </p:nvSpPr>
        <p:spPr>
          <a:xfrm>
            <a:off x="5493750" y="1866125"/>
            <a:ext cx="1471500" cy="14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23" name="Google Shape;823;p47"/>
          <p:cNvSpPr txBox="1">
            <a:spLocks noGrp="1"/>
          </p:cNvSpPr>
          <p:nvPr>
            <p:ph type="subTitle" idx="1"/>
          </p:nvPr>
        </p:nvSpPr>
        <p:spPr>
          <a:xfrm>
            <a:off x="720200" y="2851893"/>
            <a:ext cx="4423200" cy="5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Nêu vấn đề, mục tiêu của dự án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24" name="Google Shape;824;p47"/>
          <p:cNvGrpSpPr/>
          <p:nvPr/>
        </p:nvGrpSpPr>
        <p:grpSpPr>
          <a:xfrm rot="-5400694">
            <a:off x="8030479" y="3298183"/>
            <a:ext cx="1305274" cy="680782"/>
            <a:chOff x="7361475" y="5882971"/>
            <a:chExt cx="2633725" cy="1373929"/>
          </a:xfrm>
        </p:grpSpPr>
        <p:sp>
          <p:nvSpPr>
            <p:cNvPr id="825" name="Google Shape;825;p47"/>
            <p:cNvSpPr/>
            <p:nvPr/>
          </p:nvSpPr>
          <p:spPr>
            <a:xfrm>
              <a:off x="7442525" y="5882971"/>
              <a:ext cx="2552675" cy="1291900"/>
            </a:xfrm>
            <a:custGeom>
              <a:avLst/>
              <a:gdLst/>
              <a:ahLst/>
              <a:cxnLst/>
              <a:rect l="l" t="t" r="r" b="b"/>
              <a:pathLst>
                <a:path w="102107" h="51676" extrusionOk="0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7"/>
            <p:cNvSpPr/>
            <p:nvPr/>
          </p:nvSpPr>
          <p:spPr>
            <a:xfrm>
              <a:off x="7574125" y="602140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7"/>
            <p:cNvSpPr/>
            <p:nvPr/>
          </p:nvSpPr>
          <p:spPr>
            <a:xfrm>
              <a:off x="7361475" y="602475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7"/>
            <p:cNvSpPr/>
            <p:nvPr/>
          </p:nvSpPr>
          <p:spPr>
            <a:xfrm>
              <a:off x="7407125" y="5988825"/>
              <a:ext cx="2463450" cy="1218525"/>
            </a:xfrm>
            <a:custGeom>
              <a:avLst/>
              <a:gdLst/>
              <a:ahLst/>
              <a:cxnLst/>
              <a:rect l="l" t="t" r="r" b="b"/>
              <a:pathLst>
                <a:path w="98538" h="48741" extrusionOk="0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7"/>
            <p:cNvSpPr/>
            <p:nvPr/>
          </p:nvSpPr>
          <p:spPr>
            <a:xfrm>
              <a:off x="7464675" y="6968075"/>
              <a:ext cx="139275" cy="135800"/>
            </a:xfrm>
            <a:custGeom>
              <a:avLst/>
              <a:gdLst/>
              <a:ahLst/>
              <a:cxnLst/>
              <a:rect l="l" t="t" r="r" b="b"/>
              <a:pathLst>
                <a:path w="5571" h="5432" extrusionOk="0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7462175" y="6095650"/>
              <a:ext cx="141775" cy="137800"/>
            </a:xfrm>
            <a:custGeom>
              <a:avLst/>
              <a:gdLst/>
              <a:ahLst/>
              <a:cxnLst/>
              <a:rect l="l" t="t" r="r" b="b"/>
              <a:pathLst>
                <a:path w="5671" h="5512" extrusionOk="0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7"/>
            <p:cNvSpPr/>
            <p:nvPr/>
          </p:nvSpPr>
          <p:spPr>
            <a:xfrm>
              <a:off x="7543050" y="6871200"/>
              <a:ext cx="663850" cy="275075"/>
            </a:xfrm>
            <a:custGeom>
              <a:avLst/>
              <a:gdLst/>
              <a:ahLst/>
              <a:cxnLst/>
              <a:rect l="l" t="t" r="r" b="b"/>
              <a:pathLst>
                <a:path w="26554" h="11003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7"/>
            <p:cNvSpPr/>
            <p:nvPr/>
          </p:nvSpPr>
          <p:spPr>
            <a:xfrm>
              <a:off x="7543050" y="6063525"/>
              <a:ext cx="663850" cy="274825"/>
            </a:xfrm>
            <a:custGeom>
              <a:avLst/>
              <a:gdLst/>
              <a:ahLst/>
              <a:cxnLst/>
              <a:rect l="l" t="t" r="r" b="b"/>
              <a:pathLst>
                <a:path w="26554" h="10993" extrusionOk="0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7"/>
            <p:cNvSpPr/>
            <p:nvPr/>
          </p:nvSpPr>
          <p:spPr>
            <a:xfrm>
              <a:off x="7407950" y="6455075"/>
              <a:ext cx="2463450" cy="287725"/>
            </a:xfrm>
            <a:custGeom>
              <a:avLst/>
              <a:gdLst/>
              <a:ahLst/>
              <a:cxnLst/>
              <a:rect l="l" t="t" r="r" b="b"/>
              <a:pathLst>
                <a:path w="98538" h="11509" extrusionOk="0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7"/>
            <p:cNvSpPr/>
            <p:nvPr/>
          </p:nvSpPr>
          <p:spPr>
            <a:xfrm>
              <a:off x="8594650" y="6559300"/>
              <a:ext cx="45050" cy="76750"/>
            </a:xfrm>
            <a:custGeom>
              <a:avLst/>
              <a:gdLst/>
              <a:ahLst/>
              <a:cxnLst/>
              <a:rect l="l" t="t" r="r" b="b"/>
              <a:pathLst>
                <a:path w="1802" h="3070" extrusionOk="0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7"/>
            <p:cNvSpPr/>
            <p:nvPr/>
          </p:nvSpPr>
          <p:spPr>
            <a:xfrm>
              <a:off x="9371875" y="6847850"/>
              <a:ext cx="237675" cy="162625"/>
            </a:xfrm>
            <a:custGeom>
              <a:avLst/>
              <a:gdLst/>
              <a:ahLst/>
              <a:cxnLst/>
              <a:rect l="l" t="t" r="r" b="b"/>
              <a:pathLst>
                <a:path w="9507" h="6505" extrusionOk="0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7"/>
            <p:cNvSpPr/>
            <p:nvPr/>
          </p:nvSpPr>
          <p:spPr>
            <a:xfrm>
              <a:off x="9371875" y="6174025"/>
              <a:ext cx="237675" cy="163475"/>
            </a:xfrm>
            <a:custGeom>
              <a:avLst/>
              <a:gdLst/>
              <a:ahLst/>
              <a:cxnLst/>
              <a:rect l="l" t="t" r="r" b="b"/>
              <a:pathLst>
                <a:path w="9507" h="6539" extrusionOk="0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7"/>
            <p:cNvSpPr/>
            <p:nvPr/>
          </p:nvSpPr>
          <p:spPr>
            <a:xfrm>
              <a:off x="8903875" y="5962675"/>
              <a:ext cx="145275" cy="144675"/>
            </a:xfrm>
            <a:custGeom>
              <a:avLst/>
              <a:gdLst/>
              <a:ahLst/>
              <a:cxnLst/>
              <a:rect l="l" t="t" r="r" b="b"/>
              <a:pathLst>
                <a:path w="5811" h="5787" extrusionOk="0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7"/>
            <p:cNvSpPr/>
            <p:nvPr/>
          </p:nvSpPr>
          <p:spPr>
            <a:xfrm>
              <a:off x="8903900" y="7113025"/>
              <a:ext cx="145250" cy="143875"/>
            </a:xfrm>
            <a:custGeom>
              <a:avLst/>
              <a:gdLst/>
              <a:ahLst/>
              <a:cxnLst/>
              <a:rect l="l" t="t" r="r" b="b"/>
              <a:pathLst>
                <a:path w="5810" h="5755" extrusionOk="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7"/>
            <p:cNvSpPr/>
            <p:nvPr/>
          </p:nvSpPr>
          <p:spPr>
            <a:xfrm>
              <a:off x="9573675" y="7002125"/>
              <a:ext cx="201825" cy="162625"/>
            </a:xfrm>
            <a:custGeom>
              <a:avLst/>
              <a:gdLst/>
              <a:ahLst/>
              <a:cxnLst/>
              <a:rect l="l" t="t" r="r" b="b"/>
              <a:pathLst>
                <a:path w="8073" h="6505" extrusionOk="0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7"/>
            <p:cNvSpPr/>
            <p:nvPr/>
          </p:nvSpPr>
          <p:spPr>
            <a:xfrm>
              <a:off x="9574500" y="6032250"/>
              <a:ext cx="201000" cy="160975"/>
            </a:xfrm>
            <a:custGeom>
              <a:avLst/>
              <a:gdLst/>
              <a:ahLst/>
              <a:cxnLst/>
              <a:rect l="l" t="t" r="r" b="b"/>
              <a:pathLst>
                <a:path w="8040" h="6439" extrusionOk="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7"/>
            <p:cNvSpPr/>
            <p:nvPr/>
          </p:nvSpPr>
          <p:spPr>
            <a:xfrm>
              <a:off x="8694725" y="6146500"/>
              <a:ext cx="522050" cy="924025"/>
            </a:xfrm>
            <a:custGeom>
              <a:avLst/>
              <a:gdLst/>
              <a:ahLst/>
              <a:cxnLst/>
              <a:rect l="l" t="t" r="r" b="b"/>
              <a:pathLst>
                <a:path w="20882" h="36961" extrusionOk="0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7"/>
            <p:cNvSpPr/>
            <p:nvPr/>
          </p:nvSpPr>
          <p:spPr>
            <a:xfrm>
              <a:off x="8694725" y="6265750"/>
              <a:ext cx="490375" cy="804775"/>
            </a:xfrm>
            <a:custGeom>
              <a:avLst/>
              <a:gdLst/>
              <a:ahLst/>
              <a:cxnLst/>
              <a:rect l="l" t="t" r="r" b="b"/>
              <a:pathLst>
                <a:path w="19615" h="32191" extrusionOk="0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7"/>
            <p:cNvSpPr/>
            <p:nvPr/>
          </p:nvSpPr>
          <p:spPr>
            <a:xfrm>
              <a:off x="7869950" y="6989600"/>
              <a:ext cx="1234250" cy="105950"/>
            </a:xfrm>
            <a:custGeom>
              <a:avLst/>
              <a:gdLst/>
              <a:ahLst/>
              <a:cxnLst/>
              <a:rect l="l" t="t" r="r" b="b"/>
              <a:pathLst>
                <a:path w="49370" h="4238" extrusionOk="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7"/>
            <p:cNvSpPr/>
            <p:nvPr/>
          </p:nvSpPr>
          <p:spPr>
            <a:xfrm>
              <a:off x="7869950" y="6989600"/>
              <a:ext cx="527900" cy="105950"/>
            </a:xfrm>
            <a:custGeom>
              <a:avLst/>
              <a:gdLst/>
              <a:ahLst/>
              <a:cxnLst/>
              <a:rect l="l" t="t" r="r" b="b"/>
              <a:pathLst>
                <a:path w="21116" h="4238" extrusionOk="0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7"/>
            <p:cNvSpPr/>
            <p:nvPr/>
          </p:nvSpPr>
          <p:spPr>
            <a:xfrm>
              <a:off x="7543900" y="6253250"/>
              <a:ext cx="538725" cy="708875"/>
            </a:xfrm>
            <a:custGeom>
              <a:avLst/>
              <a:gdLst/>
              <a:ahLst/>
              <a:cxnLst/>
              <a:rect l="l" t="t" r="r" b="b"/>
              <a:pathLst>
                <a:path w="21549" h="28355" extrusionOk="0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7"/>
            <p:cNvSpPr/>
            <p:nvPr/>
          </p:nvSpPr>
          <p:spPr>
            <a:xfrm>
              <a:off x="7543900" y="6295775"/>
              <a:ext cx="538725" cy="666350"/>
            </a:xfrm>
            <a:custGeom>
              <a:avLst/>
              <a:gdLst/>
              <a:ahLst/>
              <a:cxnLst/>
              <a:rect l="l" t="t" r="r" b="b"/>
              <a:pathLst>
                <a:path w="21549" h="26654" extrusionOk="0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7"/>
            <p:cNvSpPr/>
            <p:nvPr/>
          </p:nvSpPr>
          <p:spPr>
            <a:xfrm>
              <a:off x="7869950" y="6120650"/>
              <a:ext cx="1234250" cy="105100"/>
            </a:xfrm>
            <a:custGeom>
              <a:avLst/>
              <a:gdLst/>
              <a:ahLst/>
              <a:cxnLst/>
              <a:rect l="l" t="t" r="r" b="b"/>
              <a:pathLst>
                <a:path w="49370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7"/>
            <p:cNvSpPr/>
            <p:nvPr/>
          </p:nvSpPr>
          <p:spPr>
            <a:xfrm>
              <a:off x="7869950" y="6120650"/>
              <a:ext cx="632150" cy="105100"/>
            </a:xfrm>
            <a:custGeom>
              <a:avLst/>
              <a:gdLst/>
              <a:ahLst/>
              <a:cxnLst/>
              <a:rect l="l" t="t" r="r" b="b"/>
              <a:pathLst>
                <a:path w="25286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47"/>
          <p:cNvGrpSpPr/>
          <p:nvPr/>
        </p:nvGrpSpPr>
        <p:grpSpPr>
          <a:xfrm rot="10800000">
            <a:off x="8261184" y="896858"/>
            <a:ext cx="843875" cy="1365276"/>
            <a:chOff x="4495050" y="5696175"/>
            <a:chExt cx="1966617" cy="3181720"/>
          </a:xfrm>
        </p:grpSpPr>
        <p:sp>
          <p:nvSpPr>
            <p:cNvPr id="850" name="Google Shape;850;p47"/>
            <p:cNvSpPr/>
            <p:nvPr/>
          </p:nvSpPr>
          <p:spPr>
            <a:xfrm>
              <a:off x="4575292" y="5724770"/>
              <a:ext cx="1886375" cy="3153125"/>
            </a:xfrm>
            <a:custGeom>
              <a:avLst/>
              <a:gdLst/>
              <a:ahLst/>
              <a:cxnLst/>
              <a:rect l="l" t="t" r="r" b="b"/>
              <a:pathLst>
                <a:path w="75455" h="126125" extrusionOk="0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7"/>
            <p:cNvSpPr/>
            <p:nvPr/>
          </p:nvSpPr>
          <p:spPr>
            <a:xfrm>
              <a:off x="6097850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7"/>
            <p:cNvSpPr/>
            <p:nvPr/>
          </p:nvSpPr>
          <p:spPr>
            <a:xfrm>
              <a:off x="5827675" y="8477350"/>
              <a:ext cx="289400" cy="276150"/>
            </a:xfrm>
            <a:custGeom>
              <a:avLst/>
              <a:gdLst/>
              <a:ahLst/>
              <a:cxnLst/>
              <a:rect l="l" t="t" r="r" b="b"/>
              <a:pathLst>
                <a:path w="11576" h="11046" extrusionOk="0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5777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7"/>
            <p:cNvSpPr/>
            <p:nvPr/>
          </p:nvSpPr>
          <p:spPr>
            <a:xfrm>
              <a:off x="5864350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7"/>
            <p:cNvSpPr/>
            <p:nvPr/>
          </p:nvSpPr>
          <p:spPr>
            <a:xfrm>
              <a:off x="4720200" y="8477350"/>
              <a:ext cx="288575" cy="276150"/>
            </a:xfrm>
            <a:custGeom>
              <a:avLst/>
              <a:gdLst/>
              <a:ahLst/>
              <a:cxnLst/>
              <a:rect l="l" t="t" r="r" b="b"/>
              <a:pathLst>
                <a:path w="11543" h="11046" extrusionOk="0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7"/>
            <p:cNvSpPr/>
            <p:nvPr/>
          </p:nvSpPr>
          <p:spPr>
            <a:xfrm>
              <a:off x="4843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7"/>
            <p:cNvSpPr/>
            <p:nvPr/>
          </p:nvSpPr>
          <p:spPr>
            <a:xfrm>
              <a:off x="4756075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7"/>
            <p:cNvSpPr/>
            <p:nvPr/>
          </p:nvSpPr>
          <p:spPr>
            <a:xfrm>
              <a:off x="4685175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4713525" y="6849500"/>
              <a:ext cx="1416050" cy="1918075"/>
            </a:xfrm>
            <a:custGeom>
              <a:avLst/>
              <a:gdLst/>
              <a:ahLst/>
              <a:cxnLst/>
              <a:rect l="l" t="t" r="r" b="b"/>
              <a:pathLst>
                <a:path w="56642" h="76723" extrusionOk="0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7"/>
            <p:cNvSpPr/>
            <p:nvPr/>
          </p:nvSpPr>
          <p:spPr>
            <a:xfrm>
              <a:off x="4711875" y="5732875"/>
              <a:ext cx="1416025" cy="1798825"/>
            </a:xfrm>
            <a:custGeom>
              <a:avLst/>
              <a:gdLst/>
              <a:ahLst/>
              <a:cxnLst/>
              <a:rect l="l" t="t" r="r" b="b"/>
              <a:pathLst>
                <a:path w="56641" h="71953" extrusionOk="0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7"/>
            <p:cNvSpPr/>
            <p:nvPr/>
          </p:nvSpPr>
          <p:spPr>
            <a:xfrm>
              <a:off x="4738550" y="5834625"/>
              <a:ext cx="73425" cy="148450"/>
            </a:xfrm>
            <a:custGeom>
              <a:avLst/>
              <a:gdLst/>
              <a:ahLst/>
              <a:cxnLst/>
              <a:rect l="l" t="t" r="r" b="b"/>
              <a:pathLst>
                <a:path w="2937" h="5938" extrusionOk="0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4809450" y="5733725"/>
              <a:ext cx="196825" cy="112600"/>
            </a:xfrm>
            <a:custGeom>
              <a:avLst/>
              <a:gdLst/>
              <a:ahLst/>
              <a:cxnLst/>
              <a:rect l="l" t="t" r="r" b="b"/>
              <a:pathLst>
                <a:path w="7873" h="4504" extrusionOk="0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7"/>
            <p:cNvSpPr/>
            <p:nvPr/>
          </p:nvSpPr>
          <p:spPr>
            <a:xfrm>
              <a:off x="6026975" y="5834625"/>
              <a:ext cx="73400" cy="148450"/>
            </a:xfrm>
            <a:custGeom>
              <a:avLst/>
              <a:gdLst/>
              <a:ahLst/>
              <a:cxnLst/>
              <a:rect l="l" t="t" r="r" b="b"/>
              <a:pathLst>
                <a:path w="2936" h="5938" extrusionOk="0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7"/>
            <p:cNvSpPr/>
            <p:nvPr/>
          </p:nvSpPr>
          <p:spPr>
            <a:xfrm>
              <a:off x="5831825" y="5733725"/>
              <a:ext cx="197675" cy="112600"/>
            </a:xfrm>
            <a:custGeom>
              <a:avLst/>
              <a:gdLst/>
              <a:ahLst/>
              <a:cxnLst/>
              <a:rect l="l" t="t" r="r" b="b"/>
              <a:pathLst>
                <a:path w="7907" h="4504" extrusionOk="0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7"/>
            <p:cNvSpPr/>
            <p:nvPr/>
          </p:nvSpPr>
          <p:spPr>
            <a:xfrm>
              <a:off x="4856150" y="8025350"/>
              <a:ext cx="1129975" cy="743050"/>
            </a:xfrm>
            <a:custGeom>
              <a:avLst/>
              <a:gdLst/>
              <a:ahLst/>
              <a:cxnLst/>
              <a:rect l="l" t="t" r="r" b="b"/>
              <a:pathLst>
                <a:path w="45199" h="29722" extrusionOk="0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7"/>
            <p:cNvSpPr/>
            <p:nvPr/>
          </p:nvSpPr>
          <p:spPr>
            <a:xfrm>
              <a:off x="5020425" y="8025350"/>
              <a:ext cx="802250" cy="743050"/>
            </a:xfrm>
            <a:custGeom>
              <a:avLst/>
              <a:gdLst/>
              <a:ahLst/>
              <a:cxnLst/>
              <a:rect l="l" t="t" r="r" b="b"/>
              <a:pathLst>
                <a:path w="32090" h="29722" extrusionOk="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7"/>
            <p:cNvSpPr/>
            <p:nvPr/>
          </p:nvSpPr>
          <p:spPr>
            <a:xfrm>
              <a:off x="4834450" y="5869650"/>
              <a:ext cx="1168375" cy="2215575"/>
            </a:xfrm>
            <a:custGeom>
              <a:avLst/>
              <a:gdLst/>
              <a:ahLst/>
              <a:cxnLst/>
              <a:rect l="l" t="t" r="r" b="b"/>
              <a:pathLst>
                <a:path w="46735" h="88623" extrusionOk="0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7"/>
            <p:cNvSpPr/>
            <p:nvPr/>
          </p:nvSpPr>
          <p:spPr>
            <a:xfrm>
              <a:off x="4881150" y="5905500"/>
              <a:ext cx="81750" cy="222675"/>
            </a:xfrm>
            <a:custGeom>
              <a:avLst/>
              <a:gdLst/>
              <a:ahLst/>
              <a:cxnLst/>
              <a:rect l="l" t="t" r="r" b="b"/>
              <a:pathLst>
                <a:path w="3270" h="8907" extrusionOk="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7"/>
            <p:cNvSpPr/>
            <p:nvPr/>
          </p:nvSpPr>
          <p:spPr>
            <a:xfrm>
              <a:off x="4807775" y="6153175"/>
              <a:ext cx="1222550" cy="1955600"/>
            </a:xfrm>
            <a:custGeom>
              <a:avLst/>
              <a:gdLst/>
              <a:ahLst/>
              <a:cxnLst/>
              <a:rect l="l" t="t" r="r" b="b"/>
              <a:pathLst>
                <a:path w="48902" h="78224" extrusionOk="0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5228900" y="63041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7"/>
            <p:cNvSpPr/>
            <p:nvPr/>
          </p:nvSpPr>
          <p:spPr>
            <a:xfrm>
              <a:off x="5577475" y="6153175"/>
              <a:ext cx="340275" cy="272725"/>
            </a:xfrm>
            <a:custGeom>
              <a:avLst/>
              <a:gdLst/>
              <a:ahLst/>
              <a:cxnLst/>
              <a:rect l="l" t="t" r="r" b="b"/>
              <a:pathLst>
                <a:path w="13611" h="10909" extrusionOk="0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7"/>
            <p:cNvSpPr/>
            <p:nvPr/>
          </p:nvSpPr>
          <p:spPr>
            <a:xfrm>
              <a:off x="5400700" y="6153175"/>
              <a:ext cx="335250" cy="251875"/>
            </a:xfrm>
            <a:custGeom>
              <a:avLst/>
              <a:gdLst/>
              <a:ahLst/>
              <a:cxnLst/>
              <a:rect l="l" t="t" r="r" b="b"/>
              <a:pathLst>
                <a:path w="13410" h="10075" extrusionOk="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7"/>
            <p:cNvSpPr/>
            <p:nvPr/>
          </p:nvSpPr>
          <p:spPr>
            <a:xfrm>
              <a:off x="4922850" y="6391675"/>
              <a:ext cx="994075" cy="1417725"/>
            </a:xfrm>
            <a:custGeom>
              <a:avLst/>
              <a:gdLst/>
              <a:ahLst/>
              <a:cxnLst/>
              <a:rect l="l" t="t" r="r" b="b"/>
              <a:pathLst>
                <a:path w="39763" h="56709" extrusionOk="0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5032925" y="7077175"/>
              <a:ext cx="773075" cy="494550"/>
            </a:xfrm>
            <a:custGeom>
              <a:avLst/>
              <a:gdLst/>
              <a:ahLst/>
              <a:cxnLst/>
              <a:rect l="l" t="t" r="r" b="b"/>
              <a:pathLst>
                <a:path w="30923" h="19782" extrusionOk="0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7"/>
            <p:cNvSpPr/>
            <p:nvPr/>
          </p:nvSpPr>
          <p:spPr>
            <a:xfrm>
              <a:off x="4866150" y="7713650"/>
              <a:ext cx="1105800" cy="434725"/>
            </a:xfrm>
            <a:custGeom>
              <a:avLst/>
              <a:gdLst/>
              <a:ahLst/>
              <a:cxnLst/>
              <a:rect l="l" t="t" r="r" b="b"/>
              <a:pathLst>
                <a:path w="44232" h="17389" extrusionOk="0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7"/>
            <p:cNvSpPr/>
            <p:nvPr/>
          </p:nvSpPr>
          <p:spPr>
            <a:xfrm>
              <a:off x="5228900" y="77418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4972900" y="6153175"/>
              <a:ext cx="537075" cy="243525"/>
            </a:xfrm>
            <a:custGeom>
              <a:avLst/>
              <a:gdLst/>
              <a:ahLst/>
              <a:cxnLst/>
              <a:rect l="l" t="t" r="r" b="b"/>
              <a:pathLst>
                <a:path w="21483" h="9741" extrusionOk="0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7"/>
            <p:cNvSpPr/>
            <p:nvPr/>
          </p:nvSpPr>
          <p:spPr>
            <a:xfrm>
              <a:off x="5863525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7"/>
            <p:cNvSpPr/>
            <p:nvPr/>
          </p:nvSpPr>
          <p:spPr>
            <a:xfrm>
              <a:off x="5863525" y="6131925"/>
              <a:ext cx="192650" cy="349025"/>
            </a:xfrm>
            <a:custGeom>
              <a:avLst/>
              <a:gdLst/>
              <a:ahLst/>
              <a:cxnLst/>
              <a:rect l="l" t="t" r="r" b="b"/>
              <a:pathLst>
                <a:path w="7706" h="13961" extrusionOk="0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7"/>
            <p:cNvSpPr/>
            <p:nvPr/>
          </p:nvSpPr>
          <p:spPr>
            <a:xfrm>
              <a:off x="5866850" y="7027150"/>
              <a:ext cx="231875" cy="44200"/>
            </a:xfrm>
            <a:custGeom>
              <a:avLst/>
              <a:gdLst/>
              <a:ahLst/>
              <a:cxnLst/>
              <a:rect l="l" t="t" r="r" b="b"/>
              <a:pathLst>
                <a:path w="9275" h="1768" extrusionOk="0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4785250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4784425" y="6132050"/>
              <a:ext cx="192650" cy="348900"/>
            </a:xfrm>
            <a:custGeom>
              <a:avLst/>
              <a:gdLst/>
              <a:ahLst/>
              <a:cxnLst/>
              <a:rect l="l" t="t" r="r" b="b"/>
              <a:pathLst>
                <a:path w="7706" h="13956" extrusionOk="0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7"/>
            <p:cNvSpPr/>
            <p:nvPr/>
          </p:nvSpPr>
          <p:spPr>
            <a:xfrm>
              <a:off x="4741900" y="7027150"/>
              <a:ext cx="233525" cy="44200"/>
            </a:xfrm>
            <a:custGeom>
              <a:avLst/>
              <a:gdLst/>
              <a:ahLst/>
              <a:cxnLst/>
              <a:rect l="l" t="t" r="r" b="b"/>
              <a:pathLst>
                <a:path w="9341" h="1768" extrusionOk="0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7"/>
            <p:cNvSpPr/>
            <p:nvPr/>
          </p:nvSpPr>
          <p:spPr>
            <a:xfrm>
              <a:off x="5866850" y="6426700"/>
              <a:ext cx="231875" cy="44225"/>
            </a:xfrm>
            <a:custGeom>
              <a:avLst/>
              <a:gdLst/>
              <a:ahLst/>
              <a:cxnLst/>
              <a:rect l="l" t="t" r="r" b="b"/>
              <a:pathLst>
                <a:path w="9275" h="1769" extrusionOk="0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4741900" y="6426700"/>
              <a:ext cx="233525" cy="44225"/>
            </a:xfrm>
            <a:custGeom>
              <a:avLst/>
              <a:gdLst/>
              <a:ahLst/>
              <a:cxnLst/>
              <a:rect l="l" t="t" r="r" b="b"/>
              <a:pathLst>
                <a:path w="9341" h="1769" extrusionOk="0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4917025" y="7854400"/>
              <a:ext cx="559575" cy="293925"/>
            </a:xfrm>
            <a:custGeom>
              <a:avLst/>
              <a:gdLst/>
              <a:ahLst/>
              <a:cxnLst/>
              <a:rect l="l" t="t" r="r" b="b"/>
              <a:pathLst>
                <a:path w="22383" h="11757" extrusionOk="0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5393200" y="7715125"/>
              <a:ext cx="462850" cy="412825"/>
            </a:xfrm>
            <a:custGeom>
              <a:avLst/>
              <a:gdLst/>
              <a:ahLst/>
              <a:cxnLst/>
              <a:rect l="l" t="t" r="r" b="b"/>
              <a:pathLst>
                <a:path w="18514" h="16513" extrusionOk="0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7"/>
            <p:cNvSpPr/>
            <p:nvPr/>
          </p:nvSpPr>
          <p:spPr>
            <a:xfrm>
              <a:off x="4907850" y="7712225"/>
              <a:ext cx="740550" cy="434900"/>
            </a:xfrm>
            <a:custGeom>
              <a:avLst/>
              <a:gdLst/>
              <a:ahLst/>
              <a:cxnLst/>
              <a:rect l="l" t="t" r="r" b="b"/>
              <a:pathLst>
                <a:path w="29622" h="17396" extrusionOk="0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5575825" y="7716800"/>
              <a:ext cx="396975" cy="392800"/>
            </a:xfrm>
            <a:custGeom>
              <a:avLst/>
              <a:gdLst/>
              <a:ahLst/>
              <a:cxnLst/>
              <a:rect l="l" t="t" r="r" b="b"/>
              <a:pathLst>
                <a:path w="15879" h="15712" extrusionOk="0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6056175" y="7333200"/>
              <a:ext cx="20850" cy="110925"/>
            </a:xfrm>
            <a:custGeom>
              <a:avLst/>
              <a:gdLst/>
              <a:ahLst/>
              <a:cxnLst/>
              <a:rect l="l" t="t" r="r" b="b"/>
              <a:pathLst>
                <a:path w="834" h="4437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6056175" y="6483425"/>
              <a:ext cx="20850" cy="111775"/>
            </a:xfrm>
            <a:custGeom>
              <a:avLst/>
              <a:gdLst/>
              <a:ahLst/>
              <a:cxnLst/>
              <a:rect l="l" t="t" r="r" b="b"/>
              <a:pathLst>
                <a:path w="834" h="4471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7"/>
            <p:cNvSpPr/>
            <p:nvPr/>
          </p:nvSpPr>
          <p:spPr>
            <a:xfrm>
              <a:off x="4764400" y="7333200"/>
              <a:ext cx="20875" cy="110925"/>
            </a:xfrm>
            <a:custGeom>
              <a:avLst/>
              <a:gdLst/>
              <a:ahLst/>
              <a:cxnLst/>
              <a:rect l="l" t="t" r="r" b="b"/>
              <a:pathLst>
                <a:path w="835" h="4437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4764400" y="6483425"/>
              <a:ext cx="20875" cy="111775"/>
            </a:xfrm>
            <a:custGeom>
              <a:avLst/>
              <a:gdLst/>
              <a:ahLst/>
              <a:cxnLst/>
              <a:rect l="l" t="t" r="r" b="b"/>
              <a:pathLst>
                <a:path w="835" h="4471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5006250" y="6528450"/>
              <a:ext cx="81750" cy="743050"/>
            </a:xfrm>
            <a:custGeom>
              <a:avLst/>
              <a:gdLst/>
              <a:ahLst/>
              <a:cxnLst/>
              <a:rect l="l" t="t" r="r" b="b"/>
              <a:pathLst>
                <a:path w="3270" h="29722" extrusionOk="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5006250" y="7334025"/>
              <a:ext cx="81750" cy="221025"/>
            </a:xfrm>
            <a:custGeom>
              <a:avLst/>
              <a:gdLst/>
              <a:ahLst/>
              <a:cxnLst/>
              <a:rect l="l" t="t" r="r" b="b"/>
              <a:pathLst>
                <a:path w="3270" h="8841" extrusionOk="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7"/>
            <p:cNvSpPr/>
            <p:nvPr/>
          </p:nvSpPr>
          <p:spPr>
            <a:xfrm>
              <a:off x="4919525" y="7766100"/>
              <a:ext cx="101750" cy="245000"/>
            </a:xfrm>
            <a:custGeom>
              <a:avLst/>
              <a:gdLst/>
              <a:ahLst/>
              <a:cxnLst/>
              <a:rect l="l" t="t" r="r" b="b"/>
              <a:pathLst>
                <a:path w="4070" h="9800" extrusionOk="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7"/>
            <p:cNvSpPr/>
            <p:nvPr/>
          </p:nvSpPr>
          <p:spPr>
            <a:xfrm>
              <a:off x="4897000" y="8021275"/>
              <a:ext cx="60900" cy="74050"/>
            </a:xfrm>
            <a:custGeom>
              <a:avLst/>
              <a:gdLst/>
              <a:ahLst/>
              <a:cxnLst/>
              <a:rect l="l" t="t" r="r" b="b"/>
              <a:pathLst>
                <a:path w="2436" h="2962" extrusionOk="0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4738550" y="7531675"/>
              <a:ext cx="25050" cy="527900"/>
            </a:xfrm>
            <a:custGeom>
              <a:avLst/>
              <a:gdLst/>
              <a:ahLst/>
              <a:cxnLst/>
              <a:rect l="l" t="t" r="r" b="b"/>
              <a:pathLst>
                <a:path w="1002" h="21116" extrusionOk="0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4738550" y="6664375"/>
              <a:ext cx="25050" cy="364450"/>
            </a:xfrm>
            <a:custGeom>
              <a:avLst/>
              <a:gdLst/>
              <a:ahLst/>
              <a:cxnLst/>
              <a:rect l="l" t="t" r="r" b="b"/>
              <a:pathLst>
                <a:path w="1002" h="14578" extrusionOk="0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7"/>
            <p:cNvSpPr/>
            <p:nvPr/>
          </p:nvSpPr>
          <p:spPr>
            <a:xfrm>
              <a:off x="6065325" y="7881925"/>
              <a:ext cx="269400" cy="69225"/>
            </a:xfrm>
            <a:custGeom>
              <a:avLst/>
              <a:gdLst/>
              <a:ahLst/>
              <a:cxnLst/>
              <a:rect l="l" t="t" r="r" b="b"/>
              <a:pathLst>
                <a:path w="10776" h="2769" extrusionOk="0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606700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4495050" y="7887750"/>
              <a:ext cx="268550" cy="73425"/>
            </a:xfrm>
            <a:custGeom>
              <a:avLst/>
              <a:gdLst/>
              <a:ahLst/>
              <a:cxnLst/>
              <a:rect l="l" t="t" r="r" b="b"/>
              <a:pathLst>
                <a:path w="10742" h="2937" extrusionOk="0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449505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5035425" y="5696175"/>
              <a:ext cx="783925" cy="52575"/>
            </a:xfrm>
            <a:custGeom>
              <a:avLst/>
              <a:gdLst/>
              <a:ahLst/>
              <a:cxnLst/>
              <a:rect l="l" t="t" r="r" b="b"/>
              <a:pathLst>
                <a:path w="31357" h="2103" extrusionOk="0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5032925" y="7077175"/>
              <a:ext cx="562925" cy="494550"/>
            </a:xfrm>
            <a:custGeom>
              <a:avLst/>
              <a:gdLst/>
              <a:ahLst/>
              <a:cxnLst/>
              <a:rect l="l" t="t" r="r" b="b"/>
              <a:pathLst>
                <a:path w="22517" h="19782" extrusionOk="0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7"/>
            <p:cNvSpPr/>
            <p:nvPr/>
          </p:nvSpPr>
          <p:spPr>
            <a:xfrm>
              <a:off x="5379000" y="7143900"/>
              <a:ext cx="427000" cy="427825"/>
            </a:xfrm>
            <a:custGeom>
              <a:avLst/>
              <a:gdLst/>
              <a:ahLst/>
              <a:cxnLst/>
              <a:rect l="l" t="t" r="r" b="b"/>
              <a:pathLst>
                <a:path w="17080" h="17113" extrusionOk="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7"/>
            <p:cNvSpPr/>
            <p:nvPr/>
          </p:nvSpPr>
          <p:spPr>
            <a:xfrm>
              <a:off x="5172200" y="7077175"/>
              <a:ext cx="551250" cy="494550"/>
            </a:xfrm>
            <a:custGeom>
              <a:avLst/>
              <a:gdLst/>
              <a:ahLst/>
              <a:cxnLst/>
              <a:rect l="l" t="t" r="r" b="b"/>
              <a:pathLst>
                <a:path w="22050" h="19782" extrusionOk="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4762750" y="8167125"/>
              <a:ext cx="80900" cy="221850"/>
            </a:xfrm>
            <a:custGeom>
              <a:avLst/>
              <a:gdLst/>
              <a:ahLst/>
              <a:cxnLst/>
              <a:rect l="l" t="t" r="r" b="b"/>
              <a:pathLst>
                <a:path w="3236" h="8874" extrusionOk="0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5281450" y="5707025"/>
              <a:ext cx="240200" cy="18375"/>
            </a:xfrm>
            <a:custGeom>
              <a:avLst/>
              <a:gdLst/>
              <a:ahLst/>
              <a:cxnLst/>
              <a:rect l="l" t="t" r="r" b="b"/>
              <a:pathLst>
                <a:path w="9608" h="735" extrusionOk="0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10" name="Google Shape;910;p47"/>
          <p:cNvCxnSpPr/>
          <p:nvPr/>
        </p:nvCxnSpPr>
        <p:spPr>
          <a:xfrm rot="10800000">
            <a:off x="8104975" y="0"/>
            <a:ext cx="0" cy="519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47"/>
          <p:cNvCxnSpPr/>
          <p:nvPr/>
        </p:nvCxnSpPr>
        <p:spPr>
          <a:xfrm rot="10800000">
            <a:off x="8098500" y="2584625"/>
            <a:ext cx="1045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2" name="Google Shape;912;p47"/>
          <p:cNvCxnSpPr/>
          <p:nvPr/>
        </p:nvCxnSpPr>
        <p:spPr>
          <a:xfrm rot="10800000">
            <a:off x="8098500" y="4617950"/>
            <a:ext cx="1045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3" name="Google Shape;913;p47"/>
          <p:cNvCxnSpPr/>
          <p:nvPr/>
        </p:nvCxnSpPr>
        <p:spPr>
          <a:xfrm rot="10800000">
            <a:off x="8098500" y="553000"/>
            <a:ext cx="1045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3" name="Google Shape;953;p49"/>
          <p:cNvGrpSpPr/>
          <p:nvPr/>
        </p:nvGrpSpPr>
        <p:grpSpPr>
          <a:xfrm>
            <a:off x="5290902" y="1580068"/>
            <a:ext cx="4621095" cy="4503381"/>
            <a:chOff x="5358306" y="1513056"/>
            <a:chExt cx="4451493" cy="4338100"/>
          </a:xfrm>
        </p:grpSpPr>
        <p:sp>
          <p:nvSpPr>
            <p:cNvPr id="954" name="Google Shape;954;p49"/>
            <p:cNvSpPr/>
            <p:nvPr/>
          </p:nvSpPr>
          <p:spPr>
            <a:xfrm rot="2735697">
              <a:off x="6903420" y="2702784"/>
              <a:ext cx="93286" cy="93286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 rot="2735697">
              <a:off x="8305704" y="2687171"/>
              <a:ext cx="93286" cy="93218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 rot="2735697">
              <a:off x="5973167" y="2153289"/>
              <a:ext cx="3055856" cy="3005397"/>
            </a:xfrm>
            <a:custGeom>
              <a:avLst/>
              <a:gdLst/>
              <a:ahLst/>
              <a:cxnLst/>
              <a:rect l="l" t="t" r="r" b="b"/>
              <a:pathLst>
                <a:path w="42702" h="42073" extrusionOk="0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 rot="2735697">
              <a:off x="6426392" y="2577505"/>
              <a:ext cx="2473951" cy="2441175"/>
            </a:xfrm>
            <a:custGeom>
              <a:avLst/>
              <a:gdLst/>
              <a:ahLst/>
              <a:cxnLst/>
              <a:rect l="l" t="t" r="r" b="b"/>
              <a:pathLst>
                <a:path w="36306" h="35825" extrusionOk="0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9"/>
            <p:cNvSpPr/>
            <p:nvPr/>
          </p:nvSpPr>
          <p:spPr>
            <a:xfrm rot="2735697">
              <a:off x="6957251" y="2622428"/>
              <a:ext cx="1418437" cy="1410805"/>
            </a:xfrm>
            <a:custGeom>
              <a:avLst/>
              <a:gdLst/>
              <a:ahLst/>
              <a:cxnLst/>
              <a:rect l="l" t="t" r="r" b="b"/>
              <a:pathLst>
                <a:path w="20816" h="20704" extrusionOk="0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9"/>
            <p:cNvSpPr/>
            <p:nvPr/>
          </p:nvSpPr>
          <p:spPr>
            <a:xfrm rot="2735697">
              <a:off x="6646044" y="3096224"/>
              <a:ext cx="2040638" cy="202551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 rot="2735697">
              <a:off x="6973517" y="3502054"/>
              <a:ext cx="1385661" cy="1383071"/>
            </a:xfrm>
            <a:custGeom>
              <a:avLst/>
              <a:gdLst/>
              <a:ahLst/>
              <a:cxnLst/>
              <a:rect l="l" t="t" r="r" b="b"/>
              <a:pathLst>
                <a:path w="20335" h="20297" extrusionOk="0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 rot="2735697">
              <a:off x="6937465" y="3346653"/>
              <a:ext cx="405647" cy="259552"/>
            </a:xfrm>
            <a:custGeom>
              <a:avLst/>
              <a:gdLst/>
              <a:ahLst/>
              <a:cxnLst/>
              <a:rect l="l" t="t" r="r" b="b"/>
              <a:pathLst>
                <a:path w="5953" h="3809" extrusionOk="0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 rot="2735697">
              <a:off x="7012874" y="4142990"/>
              <a:ext cx="141190" cy="163813"/>
            </a:xfrm>
            <a:custGeom>
              <a:avLst/>
              <a:gdLst/>
              <a:ahLst/>
              <a:cxnLst/>
              <a:rect l="l" t="t" r="r" b="b"/>
              <a:pathLst>
                <a:path w="2072" h="2404" extrusionOk="0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9"/>
            <p:cNvSpPr/>
            <p:nvPr/>
          </p:nvSpPr>
          <p:spPr>
            <a:xfrm rot="2735697">
              <a:off x="8037706" y="3268221"/>
              <a:ext cx="277200" cy="400605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9"/>
            <p:cNvSpPr/>
            <p:nvPr/>
          </p:nvSpPr>
          <p:spPr>
            <a:xfrm rot="2735697">
              <a:off x="8028655" y="4720720"/>
              <a:ext cx="297370" cy="201563"/>
            </a:xfrm>
            <a:custGeom>
              <a:avLst/>
              <a:gdLst/>
              <a:ahLst/>
              <a:cxnLst/>
              <a:rect l="l" t="t" r="r" b="b"/>
              <a:pathLst>
                <a:path w="4364" h="2958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9"/>
            <p:cNvSpPr/>
            <p:nvPr/>
          </p:nvSpPr>
          <p:spPr>
            <a:xfrm rot="2735697">
              <a:off x="7059087" y="4687078"/>
              <a:ext cx="214169" cy="292260"/>
            </a:xfrm>
            <a:custGeom>
              <a:avLst/>
              <a:gdLst/>
              <a:ahLst/>
              <a:cxnLst/>
              <a:rect l="l" t="t" r="r" b="b"/>
              <a:pathLst>
                <a:path w="3143" h="4289" extrusionOk="0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9"/>
            <p:cNvSpPr/>
            <p:nvPr/>
          </p:nvSpPr>
          <p:spPr>
            <a:xfrm rot="2735697">
              <a:off x="8168085" y="4140302"/>
              <a:ext cx="161291" cy="143643"/>
            </a:xfrm>
            <a:custGeom>
              <a:avLst/>
              <a:gdLst/>
              <a:ahLst/>
              <a:cxnLst/>
              <a:rect l="l" t="t" r="r" b="b"/>
              <a:pathLst>
                <a:path w="2367" h="2108" extrusionOk="0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9"/>
            <p:cNvSpPr/>
            <p:nvPr/>
          </p:nvSpPr>
          <p:spPr>
            <a:xfrm rot="2735697">
              <a:off x="8211615" y="3278311"/>
              <a:ext cx="103371" cy="100850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9"/>
            <p:cNvSpPr/>
            <p:nvPr/>
          </p:nvSpPr>
          <p:spPr>
            <a:xfrm rot="2735697">
              <a:off x="7003941" y="3290780"/>
              <a:ext cx="100782" cy="105892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9"/>
            <p:cNvSpPr/>
            <p:nvPr/>
          </p:nvSpPr>
          <p:spPr>
            <a:xfrm rot="2735697">
              <a:off x="7039784" y="2416901"/>
              <a:ext cx="155499" cy="269637"/>
            </a:xfrm>
            <a:custGeom>
              <a:avLst/>
              <a:gdLst/>
              <a:ahLst/>
              <a:cxnLst/>
              <a:rect l="l" t="t" r="r" b="b"/>
              <a:pathLst>
                <a:path w="2282" h="3957" extrusionOk="0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9"/>
            <p:cNvSpPr/>
            <p:nvPr/>
          </p:nvSpPr>
          <p:spPr>
            <a:xfrm rot="2735697">
              <a:off x="8044941" y="2478169"/>
              <a:ext cx="289943" cy="126266"/>
            </a:xfrm>
            <a:custGeom>
              <a:avLst/>
              <a:gdLst/>
              <a:ahLst/>
              <a:cxnLst/>
              <a:rect l="l" t="t" r="r" b="b"/>
              <a:pathLst>
                <a:path w="4255" h="1853" extrusionOk="0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9"/>
            <p:cNvSpPr/>
            <p:nvPr/>
          </p:nvSpPr>
          <p:spPr>
            <a:xfrm rot="2735697">
              <a:off x="7355571" y="2200865"/>
              <a:ext cx="584519" cy="594536"/>
            </a:xfrm>
            <a:custGeom>
              <a:avLst/>
              <a:gdLst/>
              <a:ahLst/>
              <a:cxnLst/>
              <a:rect l="l" t="t" r="r" b="b"/>
              <a:pathLst>
                <a:path w="8578" h="8725" extrusionOk="0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9"/>
            <p:cNvSpPr/>
            <p:nvPr/>
          </p:nvSpPr>
          <p:spPr>
            <a:xfrm rot="2735697">
              <a:off x="7613027" y="2431835"/>
              <a:ext cx="70595" cy="61055"/>
            </a:xfrm>
            <a:custGeom>
              <a:avLst/>
              <a:gdLst/>
              <a:ahLst/>
              <a:cxnLst/>
              <a:rect l="l" t="t" r="r" b="b"/>
              <a:pathLst>
                <a:path w="1036" h="896" extrusionOk="0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9"/>
            <p:cNvSpPr/>
            <p:nvPr/>
          </p:nvSpPr>
          <p:spPr>
            <a:xfrm rot="2735697">
              <a:off x="7394284" y="2373080"/>
              <a:ext cx="206674" cy="297370"/>
            </a:xfrm>
            <a:custGeom>
              <a:avLst/>
              <a:gdLst/>
              <a:ahLst/>
              <a:cxnLst/>
              <a:rect l="l" t="t" r="r" b="b"/>
              <a:pathLst>
                <a:path w="3033" h="4364" extrusionOk="0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9"/>
            <p:cNvSpPr/>
            <p:nvPr/>
          </p:nvSpPr>
          <p:spPr>
            <a:xfrm rot="2735697">
              <a:off x="7654364" y="2409416"/>
              <a:ext cx="292328" cy="216759"/>
            </a:xfrm>
            <a:custGeom>
              <a:avLst/>
              <a:gdLst/>
              <a:ahLst/>
              <a:cxnLst/>
              <a:rect l="l" t="t" r="r" b="b"/>
              <a:pathLst>
                <a:path w="4290" h="3181" extrusionOk="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9"/>
            <p:cNvSpPr/>
            <p:nvPr/>
          </p:nvSpPr>
          <p:spPr>
            <a:xfrm rot="2735697">
              <a:off x="7185272" y="2997381"/>
              <a:ext cx="108413" cy="206674"/>
            </a:xfrm>
            <a:custGeom>
              <a:avLst/>
              <a:gdLst/>
              <a:ahLst/>
              <a:cxnLst/>
              <a:rect l="l" t="t" r="r" b="b"/>
              <a:pathLst>
                <a:path w="1591" h="3033" extrusionOk="0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9"/>
            <p:cNvSpPr/>
            <p:nvPr/>
          </p:nvSpPr>
          <p:spPr>
            <a:xfrm rot="2735697">
              <a:off x="7186050" y="2926159"/>
              <a:ext cx="108345" cy="206606"/>
            </a:xfrm>
            <a:custGeom>
              <a:avLst/>
              <a:gdLst/>
              <a:ahLst/>
              <a:cxnLst/>
              <a:rect l="l" t="t" r="r" b="b"/>
              <a:pathLst>
                <a:path w="1590" h="3032" extrusionOk="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9"/>
            <p:cNvSpPr/>
            <p:nvPr/>
          </p:nvSpPr>
          <p:spPr>
            <a:xfrm rot="2735697">
              <a:off x="7185374" y="2852168"/>
              <a:ext cx="105892" cy="206674"/>
            </a:xfrm>
            <a:custGeom>
              <a:avLst/>
              <a:gdLst/>
              <a:ahLst/>
              <a:cxnLst/>
              <a:rect l="l" t="t" r="r" b="b"/>
              <a:pathLst>
                <a:path w="1554" h="3033" extrusionOk="0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9"/>
            <p:cNvSpPr/>
            <p:nvPr/>
          </p:nvSpPr>
          <p:spPr>
            <a:xfrm rot="2735697">
              <a:off x="7968983" y="3034090"/>
              <a:ext cx="201631" cy="118498"/>
            </a:xfrm>
            <a:custGeom>
              <a:avLst/>
              <a:gdLst/>
              <a:ahLst/>
              <a:cxnLst/>
              <a:rect l="l" t="t" r="r" b="b"/>
              <a:pathLst>
                <a:path w="2959" h="1739" extrusionOk="0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9"/>
            <p:cNvSpPr/>
            <p:nvPr/>
          </p:nvSpPr>
          <p:spPr>
            <a:xfrm rot="2735697">
              <a:off x="7969736" y="2962858"/>
              <a:ext cx="201563" cy="118498"/>
            </a:xfrm>
            <a:custGeom>
              <a:avLst/>
              <a:gdLst/>
              <a:ahLst/>
              <a:cxnLst/>
              <a:rect l="l" t="t" r="r" b="b"/>
              <a:pathLst>
                <a:path w="2958" h="1739" extrusionOk="0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9"/>
            <p:cNvSpPr/>
            <p:nvPr/>
          </p:nvSpPr>
          <p:spPr>
            <a:xfrm rot="2735697">
              <a:off x="7968682" y="2889836"/>
              <a:ext cx="201631" cy="118430"/>
            </a:xfrm>
            <a:custGeom>
              <a:avLst/>
              <a:gdLst/>
              <a:ahLst/>
              <a:cxnLst/>
              <a:rect l="l" t="t" r="r" b="b"/>
              <a:pathLst>
                <a:path w="2959" h="1738" extrusionOk="0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9"/>
            <p:cNvSpPr/>
            <p:nvPr/>
          </p:nvSpPr>
          <p:spPr>
            <a:xfrm rot="2735697">
              <a:off x="6904560" y="2391953"/>
              <a:ext cx="95807" cy="93286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9"/>
            <p:cNvSpPr/>
            <p:nvPr/>
          </p:nvSpPr>
          <p:spPr>
            <a:xfrm rot="2735697">
              <a:off x="8307731" y="2376685"/>
              <a:ext cx="95739" cy="90765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9"/>
            <p:cNvSpPr/>
            <p:nvPr/>
          </p:nvSpPr>
          <p:spPr>
            <a:xfrm rot="2735697">
              <a:off x="6930630" y="4931068"/>
              <a:ext cx="95739" cy="90765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9"/>
            <p:cNvSpPr/>
            <p:nvPr/>
          </p:nvSpPr>
          <p:spPr>
            <a:xfrm rot="2735697">
              <a:off x="8335497" y="4915079"/>
              <a:ext cx="95807" cy="93286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9"/>
            <p:cNvSpPr/>
            <p:nvPr/>
          </p:nvSpPr>
          <p:spPr>
            <a:xfrm rot="2735697">
              <a:off x="6139016" y="2205409"/>
              <a:ext cx="3055881" cy="3005524"/>
            </a:xfrm>
            <a:custGeom>
              <a:avLst/>
              <a:gdLst/>
              <a:ahLst/>
              <a:cxnLst/>
              <a:rect l="l" t="t" r="r" b="b"/>
              <a:pathLst>
                <a:path w="44846" h="44107" extrusionOk="0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9"/>
            <p:cNvSpPr/>
            <p:nvPr/>
          </p:nvSpPr>
          <p:spPr>
            <a:xfrm rot="2735697">
              <a:off x="6213828" y="2275216"/>
              <a:ext cx="2909785" cy="2869513"/>
            </a:xfrm>
            <a:custGeom>
              <a:avLst/>
              <a:gdLst/>
              <a:ahLst/>
              <a:cxnLst/>
              <a:rect l="l" t="t" r="r" b="b"/>
              <a:pathLst>
                <a:path w="42702" h="42111" extrusionOk="0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9"/>
            <p:cNvSpPr/>
            <p:nvPr/>
          </p:nvSpPr>
          <p:spPr>
            <a:xfrm rot="2735697">
              <a:off x="6430883" y="2266994"/>
              <a:ext cx="2471430" cy="2438722"/>
            </a:xfrm>
            <a:custGeom>
              <a:avLst/>
              <a:gdLst/>
              <a:ahLst/>
              <a:cxnLst/>
              <a:rect l="l" t="t" r="r" b="b"/>
              <a:pathLst>
                <a:path w="36269" h="35789" extrusionOk="0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9"/>
            <p:cNvSpPr/>
            <p:nvPr/>
          </p:nvSpPr>
          <p:spPr>
            <a:xfrm rot="2735697">
              <a:off x="6960179" y="2309799"/>
              <a:ext cx="1420890" cy="1410873"/>
            </a:xfrm>
            <a:custGeom>
              <a:avLst/>
              <a:gdLst/>
              <a:ahLst/>
              <a:cxnLst/>
              <a:rect l="l" t="t" r="r" b="b"/>
              <a:pathLst>
                <a:path w="20852" h="20705" extrusionOk="0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9"/>
            <p:cNvSpPr/>
            <p:nvPr/>
          </p:nvSpPr>
          <p:spPr>
            <a:xfrm rot="2735697">
              <a:off x="6651032" y="2784529"/>
              <a:ext cx="2040638" cy="202551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9"/>
            <p:cNvSpPr/>
            <p:nvPr/>
          </p:nvSpPr>
          <p:spPr>
            <a:xfrm rot="2735697">
              <a:off x="6977687" y="3192468"/>
              <a:ext cx="1385593" cy="1380618"/>
            </a:xfrm>
            <a:custGeom>
              <a:avLst/>
              <a:gdLst/>
              <a:ahLst/>
              <a:cxnLst/>
              <a:rect l="l" t="t" r="r" b="b"/>
              <a:pathLst>
                <a:path w="20334" h="20261" extrusionOk="0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9"/>
            <p:cNvSpPr/>
            <p:nvPr/>
          </p:nvSpPr>
          <p:spPr>
            <a:xfrm rot="2735697">
              <a:off x="6939410" y="3033679"/>
              <a:ext cx="408169" cy="262073"/>
            </a:xfrm>
            <a:custGeom>
              <a:avLst/>
              <a:gdLst/>
              <a:ahLst/>
              <a:cxnLst/>
              <a:rect l="l" t="t" r="r" b="b"/>
              <a:pathLst>
                <a:path w="5990" h="3846" extrusionOk="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9"/>
            <p:cNvSpPr/>
            <p:nvPr/>
          </p:nvSpPr>
          <p:spPr>
            <a:xfrm rot="2735697">
              <a:off x="7013976" y="3832182"/>
              <a:ext cx="143643" cy="163813"/>
            </a:xfrm>
            <a:custGeom>
              <a:avLst/>
              <a:gdLst/>
              <a:ahLst/>
              <a:cxnLst/>
              <a:rect l="l" t="t" r="r" b="b"/>
              <a:pathLst>
                <a:path w="2108" h="2404" extrusionOk="0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9"/>
            <p:cNvSpPr/>
            <p:nvPr/>
          </p:nvSpPr>
          <p:spPr>
            <a:xfrm rot="2735697">
              <a:off x="8042742" y="2956575"/>
              <a:ext cx="277200" cy="400605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9"/>
            <p:cNvSpPr/>
            <p:nvPr/>
          </p:nvSpPr>
          <p:spPr>
            <a:xfrm rot="2735697">
              <a:off x="8034104" y="4408091"/>
              <a:ext cx="294781" cy="201631"/>
            </a:xfrm>
            <a:custGeom>
              <a:avLst/>
              <a:gdLst/>
              <a:ahLst/>
              <a:cxnLst/>
              <a:rect l="l" t="t" r="r" b="b"/>
              <a:pathLst>
                <a:path w="4326" h="2959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9"/>
            <p:cNvSpPr/>
            <p:nvPr/>
          </p:nvSpPr>
          <p:spPr>
            <a:xfrm rot="2735697">
              <a:off x="7062346" y="4377138"/>
              <a:ext cx="214169" cy="292328"/>
            </a:xfrm>
            <a:custGeom>
              <a:avLst/>
              <a:gdLst/>
              <a:ahLst/>
              <a:cxnLst/>
              <a:rect l="l" t="t" r="r" b="b"/>
              <a:pathLst>
                <a:path w="3143" h="4290" extrusionOk="0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9"/>
            <p:cNvSpPr/>
            <p:nvPr/>
          </p:nvSpPr>
          <p:spPr>
            <a:xfrm rot="2735697">
              <a:off x="8172599" y="3829898"/>
              <a:ext cx="158770" cy="141121"/>
            </a:xfrm>
            <a:custGeom>
              <a:avLst/>
              <a:gdLst/>
              <a:ahLst/>
              <a:cxnLst/>
              <a:rect l="l" t="t" r="r" b="b"/>
              <a:pathLst>
                <a:path w="2330" h="2071" extrusionOk="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9"/>
            <p:cNvSpPr/>
            <p:nvPr/>
          </p:nvSpPr>
          <p:spPr>
            <a:xfrm rot="2735697">
              <a:off x="8214826" y="2968390"/>
              <a:ext cx="103371" cy="100782"/>
            </a:xfrm>
            <a:custGeom>
              <a:avLst/>
              <a:gdLst/>
              <a:ahLst/>
              <a:cxnLst/>
              <a:rect l="l" t="t" r="r" b="b"/>
              <a:pathLst>
                <a:path w="1517" h="1479" extrusionOk="0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9"/>
            <p:cNvSpPr/>
            <p:nvPr/>
          </p:nvSpPr>
          <p:spPr>
            <a:xfrm rot="2735697">
              <a:off x="8305980" y="2949950"/>
              <a:ext cx="236860" cy="177577"/>
            </a:xfrm>
            <a:custGeom>
              <a:avLst/>
              <a:gdLst/>
              <a:ahLst/>
              <a:cxnLst/>
              <a:rect l="l" t="t" r="r" b="b"/>
              <a:pathLst>
                <a:path w="3476" h="2606" extrusionOk="0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9"/>
            <p:cNvSpPr/>
            <p:nvPr/>
          </p:nvSpPr>
          <p:spPr>
            <a:xfrm rot="2735697">
              <a:off x="7006303" y="2979403"/>
              <a:ext cx="100850" cy="103371"/>
            </a:xfrm>
            <a:custGeom>
              <a:avLst/>
              <a:gdLst/>
              <a:ahLst/>
              <a:cxnLst/>
              <a:rect l="l" t="t" r="r" b="b"/>
              <a:pathLst>
                <a:path w="1480" h="1517" extrusionOk="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9"/>
            <p:cNvSpPr/>
            <p:nvPr/>
          </p:nvSpPr>
          <p:spPr>
            <a:xfrm rot="2735697">
              <a:off x="6794855" y="2941809"/>
              <a:ext cx="181461" cy="224663"/>
            </a:xfrm>
            <a:custGeom>
              <a:avLst/>
              <a:gdLst/>
              <a:ahLst/>
              <a:cxnLst/>
              <a:rect l="l" t="t" r="r" b="b"/>
              <a:pathLst>
                <a:path w="2663" h="3297" extrusionOk="0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9"/>
            <p:cNvSpPr/>
            <p:nvPr/>
          </p:nvSpPr>
          <p:spPr>
            <a:xfrm rot="2735697">
              <a:off x="7486723" y="5005266"/>
              <a:ext cx="387999" cy="400605"/>
            </a:xfrm>
            <a:custGeom>
              <a:avLst/>
              <a:gdLst/>
              <a:ahLst/>
              <a:cxnLst/>
              <a:rect l="l" t="t" r="r" b="b"/>
              <a:pathLst>
                <a:path w="5694" h="5879" extrusionOk="0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9"/>
            <p:cNvSpPr/>
            <p:nvPr/>
          </p:nvSpPr>
          <p:spPr>
            <a:xfrm rot="2735697">
              <a:off x="7044399" y="2106095"/>
              <a:ext cx="152637" cy="267388"/>
            </a:xfrm>
            <a:custGeom>
              <a:avLst/>
              <a:gdLst/>
              <a:ahLst/>
              <a:cxnLst/>
              <a:rect l="l" t="t" r="r" b="b"/>
              <a:pathLst>
                <a:path w="2240" h="3924" extrusionOk="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9"/>
            <p:cNvSpPr/>
            <p:nvPr/>
          </p:nvSpPr>
          <p:spPr>
            <a:xfrm rot="2735697">
              <a:off x="8049945" y="2166366"/>
              <a:ext cx="289670" cy="126335"/>
            </a:xfrm>
            <a:custGeom>
              <a:avLst/>
              <a:gdLst/>
              <a:ahLst/>
              <a:cxnLst/>
              <a:rect l="l" t="t" r="r" b="b"/>
              <a:pathLst>
                <a:path w="4251" h="1854" extrusionOk="0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9"/>
            <p:cNvSpPr/>
            <p:nvPr/>
          </p:nvSpPr>
          <p:spPr>
            <a:xfrm rot="2735697">
              <a:off x="7357686" y="1889394"/>
              <a:ext cx="587040" cy="593718"/>
            </a:xfrm>
            <a:custGeom>
              <a:avLst/>
              <a:gdLst/>
              <a:ahLst/>
              <a:cxnLst/>
              <a:rect l="l" t="t" r="r" b="b"/>
              <a:pathLst>
                <a:path w="8615" h="8713" extrusionOk="0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9"/>
            <p:cNvSpPr/>
            <p:nvPr/>
          </p:nvSpPr>
          <p:spPr>
            <a:xfrm rot="2735697">
              <a:off x="7617532" y="2120677"/>
              <a:ext cx="68142" cy="59897"/>
            </a:xfrm>
            <a:custGeom>
              <a:avLst/>
              <a:gdLst/>
              <a:ahLst/>
              <a:cxnLst/>
              <a:rect l="l" t="t" r="r" b="b"/>
              <a:pathLst>
                <a:path w="1000" h="879" extrusionOk="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9"/>
            <p:cNvSpPr/>
            <p:nvPr/>
          </p:nvSpPr>
          <p:spPr>
            <a:xfrm rot="2735675">
              <a:off x="7391187" y="2060161"/>
              <a:ext cx="209191" cy="299826"/>
            </a:xfrm>
            <a:custGeom>
              <a:avLst/>
              <a:gdLst/>
              <a:ahLst/>
              <a:cxnLst/>
              <a:rect l="l" t="t" r="r" b="b"/>
              <a:pathLst>
                <a:path w="3070" h="4400" extrusionOk="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9"/>
            <p:cNvSpPr/>
            <p:nvPr/>
          </p:nvSpPr>
          <p:spPr>
            <a:xfrm rot="2735675">
              <a:off x="7652144" y="2096866"/>
              <a:ext cx="294844" cy="216761"/>
            </a:xfrm>
            <a:custGeom>
              <a:avLst/>
              <a:gdLst/>
              <a:ahLst/>
              <a:cxnLst/>
              <a:rect l="l" t="t" r="r" b="b"/>
              <a:pathLst>
                <a:path w="4327" h="3181" extrusionOk="0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9"/>
            <p:cNvSpPr/>
            <p:nvPr/>
          </p:nvSpPr>
          <p:spPr>
            <a:xfrm rot="2735697">
              <a:off x="7189821" y="2686962"/>
              <a:ext cx="105824" cy="204084"/>
            </a:xfrm>
            <a:custGeom>
              <a:avLst/>
              <a:gdLst/>
              <a:ahLst/>
              <a:cxnLst/>
              <a:rect l="l" t="t" r="r" b="b"/>
              <a:pathLst>
                <a:path w="1553" h="2995" extrusionOk="0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9"/>
            <p:cNvSpPr/>
            <p:nvPr/>
          </p:nvSpPr>
          <p:spPr>
            <a:xfrm rot="2735697">
              <a:off x="7190530" y="2615673"/>
              <a:ext cx="105892" cy="204152"/>
            </a:xfrm>
            <a:custGeom>
              <a:avLst/>
              <a:gdLst/>
              <a:ahLst/>
              <a:cxnLst/>
              <a:rect l="l" t="t" r="r" b="b"/>
              <a:pathLst>
                <a:path w="1554" h="2996" extrusionOk="0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9"/>
            <p:cNvSpPr/>
            <p:nvPr/>
          </p:nvSpPr>
          <p:spPr>
            <a:xfrm rot="2735697">
              <a:off x="7187391" y="2541774"/>
              <a:ext cx="108413" cy="204084"/>
            </a:xfrm>
            <a:custGeom>
              <a:avLst/>
              <a:gdLst/>
              <a:ahLst/>
              <a:cxnLst/>
              <a:rect l="l" t="t" r="r" b="b"/>
              <a:pathLst>
                <a:path w="1591" h="2995" extrusionOk="0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9"/>
            <p:cNvSpPr/>
            <p:nvPr/>
          </p:nvSpPr>
          <p:spPr>
            <a:xfrm rot="2735697">
              <a:off x="7973128" y="2724562"/>
              <a:ext cx="201563" cy="11597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9"/>
            <p:cNvSpPr/>
            <p:nvPr/>
          </p:nvSpPr>
          <p:spPr>
            <a:xfrm rot="2735697">
              <a:off x="7973838" y="2653340"/>
              <a:ext cx="201631" cy="115909"/>
            </a:xfrm>
            <a:custGeom>
              <a:avLst/>
              <a:gdLst/>
              <a:ahLst/>
              <a:cxnLst/>
              <a:rect l="l" t="t" r="r" b="b"/>
              <a:pathLst>
                <a:path w="2959" h="1701" extrusionOk="0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9"/>
            <p:cNvSpPr/>
            <p:nvPr/>
          </p:nvSpPr>
          <p:spPr>
            <a:xfrm rot="2735697">
              <a:off x="7971087" y="2578448"/>
              <a:ext cx="201563" cy="11597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9"/>
            <p:cNvSpPr/>
            <p:nvPr/>
          </p:nvSpPr>
          <p:spPr>
            <a:xfrm rot="2735697">
              <a:off x="7067741" y="5027904"/>
              <a:ext cx="289806" cy="267115"/>
            </a:xfrm>
            <a:custGeom>
              <a:avLst/>
              <a:gdLst/>
              <a:ahLst/>
              <a:cxnLst/>
              <a:rect l="l" t="t" r="r" b="b"/>
              <a:pathLst>
                <a:path w="4253" h="3920" extrusionOk="0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9"/>
            <p:cNvSpPr/>
            <p:nvPr/>
          </p:nvSpPr>
          <p:spPr>
            <a:xfrm rot="2735697">
              <a:off x="8023120" y="5006058"/>
              <a:ext cx="257030" cy="294849"/>
            </a:xfrm>
            <a:custGeom>
              <a:avLst/>
              <a:gdLst/>
              <a:ahLst/>
              <a:cxnLst/>
              <a:rect l="l" t="t" r="r" b="b"/>
              <a:pathLst>
                <a:path w="3772" h="4327" extrusionOk="0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6" name="Google Shape;1016;p49"/>
          <p:cNvSpPr txBox="1">
            <a:spLocks noGrp="1"/>
          </p:cNvSpPr>
          <p:nvPr>
            <p:ph type="title"/>
          </p:nvPr>
        </p:nvSpPr>
        <p:spPr>
          <a:xfrm>
            <a:off x="726900" y="548675"/>
            <a:ext cx="7697100" cy="567900"/>
          </a:xfrm>
          <a:prstGeom prst="rect">
            <a:avLst/>
          </a:prstGeom>
        </p:spPr>
        <p:txBody>
          <a:bodyPr spcFirstLastPara="1" wrap="square" lIns="91425" tIns="2743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Giới thiệu </a:t>
            </a:r>
            <a:endParaRPr dirty="0">
              <a:solidFill>
                <a:schemeClr val="dk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7" name="Google Shape;1017;p49"/>
          <p:cNvSpPr txBox="1">
            <a:spLocks noGrp="1"/>
          </p:cNvSpPr>
          <p:nvPr>
            <p:ph type="body" idx="1"/>
          </p:nvPr>
        </p:nvSpPr>
        <p:spPr>
          <a:xfrm>
            <a:off x="726900" y="1232384"/>
            <a:ext cx="4339500" cy="36402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Tên</a:t>
            </a:r>
            <a:r>
              <a:rPr lang="en-US" b="1" dirty="0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b="1" dirty="0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án</a:t>
            </a:r>
            <a:r>
              <a:rPr lang="en-US" dirty="0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Bãi</a:t>
            </a:r>
            <a:r>
              <a:rPr lang="en-US" dirty="0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đỗ</a:t>
            </a:r>
            <a:r>
              <a:rPr lang="en-US" dirty="0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xe</a:t>
            </a:r>
            <a:r>
              <a:rPr lang="en-US" dirty="0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dirty="0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dirty="0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dirty="0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dirty="0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dirty="0" err="1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druino</a:t>
            </a:r>
            <a:endParaRPr lang="en-US" dirty="0" smtClean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dirty="0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vi-V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Vấn </a:t>
            </a: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đề:</a:t>
            </a: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Chúng ta đang đối mặt với một vấn đề nan giải: làm thế nào để tối ưu hóa việc sử dụng không gian đỗ xe và giảm thiểu thời gian tìm kiếm chỗ đỗ cho người sử </a:t>
            </a:r>
            <a:r>
              <a:rPr lang="vi-V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dụng?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vi-V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Giải </a:t>
            </a: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pháp:</a:t>
            </a: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Hệ thống bãi đỗ xe thông minh ra đời nhằm giải quyết vấn đề này. Bằng cách sử dụng công nghệ Arduino – một nền tảng mã nguồn mở dễ dàng lập trình và tích hợp các cảm biến – chúng ta có thể phát triển một hệ thống quản lý bãi đỗ xe hiện đại, hiệu quả và tiện lợi.</a:t>
            </a:r>
          </a:p>
        </p:txBody>
      </p:sp>
      <p:cxnSp>
        <p:nvCxnSpPr>
          <p:cNvPr id="1018" name="Google Shape;1018;p49"/>
          <p:cNvCxnSpPr/>
          <p:nvPr/>
        </p:nvCxnSpPr>
        <p:spPr>
          <a:xfrm>
            <a:off x="6009728" y="-25814"/>
            <a:ext cx="0" cy="519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9" name="Google Shape;1019;p49"/>
          <p:cNvGrpSpPr/>
          <p:nvPr/>
        </p:nvGrpSpPr>
        <p:grpSpPr>
          <a:xfrm>
            <a:off x="7298288" y="538427"/>
            <a:ext cx="787020" cy="750524"/>
            <a:chOff x="1523350" y="584350"/>
            <a:chExt cx="598950" cy="571175"/>
          </a:xfrm>
        </p:grpSpPr>
        <p:sp>
          <p:nvSpPr>
            <p:cNvPr id="1020" name="Google Shape;1020;p49"/>
            <p:cNvSpPr/>
            <p:nvPr/>
          </p:nvSpPr>
          <p:spPr>
            <a:xfrm>
              <a:off x="1523350" y="584350"/>
              <a:ext cx="598950" cy="571175"/>
            </a:xfrm>
            <a:custGeom>
              <a:avLst/>
              <a:gdLst/>
              <a:ahLst/>
              <a:cxnLst/>
              <a:rect l="l" t="t" r="r" b="b"/>
              <a:pathLst>
                <a:path w="23958" h="22847" extrusionOk="0">
                  <a:moveTo>
                    <a:pt x="11924" y="1"/>
                  </a:moveTo>
                  <a:cubicBezTo>
                    <a:pt x="11563" y="1"/>
                    <a:pt x="11199" y="18"/>
                    <a:pt x="10833" y="52"/>
                  </a:cubicBezTo>
                  <a:cubicBezTo>
                    <a:pt x="4585" y="680"/>
                    <a:pt x="0" y="6263"/>
                    <a:pt x="629" y="12548"/>
                  </a:cubicBezTo>
                  <a:cubicBezTo>
                    <a:pt x="1184" y="18446"/>
                    <a:pt x="6135" y="22847"/>
                    <a:pt x="11936" y="22847"/>
                  </a:cubicBezTo>
                  <a:cubicBezTo>
                    <a:pt x="12317" y="22847"/>
                    <a:pt x="12701" y="22828"/>
                    <a:pt x="13088" y="22789"/>
                  </a:cubicBezTo>
                  <a:cubicBezTo>
                    <a:pt x="19373" y="22160"/>
                    <a:pt x="23957" y="16578"/>
                    <a:pt x="23329" y="10293"/>
                  </a:cubicBezTo>
                  <a:cubicBezTo>
                    <a:pt x="22737" y="4409"/>
                    <a:pt x="17752" y="1"/>
                    <a:pt x="11924" y="1"/>
                  </a:cubicBez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1" name="Google Shape;1021;p49"/>
            <p:cNvGrpSpPr/>
            <p:nvPr/>
          </p:nvGrpSpPr>
          <p:grpSpPr>
            <a:xfrm>
              <a:off x="1555700" y="627250"/>
              <a:ext cx="534250" cy="485225"/>
              <a:chOff x="1555700" y="627250"/>
              <a:chExt cx="534250" cy="485225"/>
            </a:xfrm>
          </p:grpSpPr>
          <p:sp>
            <p:nvSpPr>
              <p:cNvPr id="1022" name="Google Shape;1022;p49"/>
              <p:cNvSpPr/>
              <p:nvPr/>
            </p:nvSpPr>
            <p:spPr>
              <a:xfrm>
                <a:off x="1555700" y="627250"/>
                <a:ext cx="534250" cy="485225"/>
              </a:xfrm>
              <a:custGeom>
                <a:avLst/>
                <a:gdLst/>
                <a:ahLst/>
                <a:cxnLst/>
                <a:rect l="l" t="t" r="r" b="b"/>
                <a:pathLst>
                  <a:path w="21370" h="19409" extrusionOk="0">
                    <a:moveTo>
                      <a:pt x="10670" y="0"/>
                    </a:moveTo>
                    <a:cubicBezTo>
                      <a:pt x="9932" y="0"/>
                      <a:pt x="9181" y="84"/>
                      <a:pt x="8430" y="258"/>
                    </a:cubicBezTo>
                    <a:cubicBezTo>
                      <a:pt x="3217" y="1478"/>
                      <a:pt x="0" y="6728"/>
                      <a:pt x="1220" y="11941"/>
                    </a:cubicBezTo>
                    <a:cubicBezTo>
                      <a:pt x="2298" y="16408"/>
                      <a:pt x="6279" y="19409"/>
                      <a:pt x="10676" y="19409"/>
                    </a:cubicBezTo>
                    <a:cubicBezTo>
                      <a:pt x="11411" y="19409"/>
                      <a:pt x="12157" y="19325"/>
                      <a:pt x="12903" y="19151"/>
                    </a:cubicBezTo>
                    <a:cubicBezTo>
                      <a:pt x="18116" y="17930"/>
                      <a:pt x="21370" y="12681"/>
                      <a:pt x="20113" y="7468"/>
                    </a:cubicBezTo>
                    <a:cubicBezTo>
                      <a:pt x="19067" y="3001"/>
                      <a:pt x="15090" y="0"/>
                      <a:pt x="106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9"/>
              <p:cNvSpPr/>
              <p:nvPr/>
            </p:nvSpPr>
            <p:spPr>
              <a:xfrm>
                <a:off x="1722075" y="696550"/>
                <a:ext cx="247725" cy="345700"/>
              </a:xfrm>
              <a:custGeom>
                <a:avLst/>
                <a:gdLst/>
                <a:ahLst/>
                <a:cxnLst/>
                <a:rect l="l" t="t" r="r" b="b"/>
                <a:pathLst>
                  <a:path w="9909" h="13828" extrusionOk="0">
                    <a:moveTo>
                      <a:pt x="4437" y="2330"/>
                    </a:moveTo>
                    <a:cubicBezTo>
                      <a:pt x="5989" y="2330"/>
                      <a:pt x="6840" y="3069"/>
                      <a:pt x="6840" y="4363"/>
                    </a:cubicBezTo>
                    <a:cubicBezTo>
                      <a:pt x="6803" y="5805"/>
                      <a:pt x="5768" y="6618"/>
                      <a:pt x="4178" y="6618"/>
                    </a:cubicBezTo>
                    <a:cubicBezTo>
                      <a:pt x="3697" y="6618"/>
                      <a:pt x="3364" y="6618"/>
                      <a:pt x="3143" y="6544"/>
                    </a:cubicBezTo>
                    <a:lnTo>
                      <a:pt x="3143" y="2478"/>
                    </a:lnTo>
                    <a:cubicBezTo>
                      <a:pt x="3364" y="2404"/>
                      <a:pt x="3808" y="2330"/>
                      <a:pt x="4437" y="2330"/>
                    </a:cubicBezTo>
                    <a:close/>
                    <a:moveTo>
                      <a:pt x="4215" y="0"/>
                    </a:moveTo>
                    <a:cubicBezTo>
                      <a:pt x="2329" y="0"/>
                      <a:pt x="961" y="148"/>
                      <a:pt x="0" y="296"/>
                    </a:cubicBezTo>
                    <a:lnTo>
                      <a:pt x="0" y="13828"/>
                    </a:lnTo>
                    <a:lnTo>
                      <a:pt x="3106" y="13828"/>
                    </a:lnTo>
                    <a:lnTo>
                      <a:pt x="3106" y="8947"/>
                    </a:lnTo>
                    <a:cubicBezTo>
                      <a:pt x="3364" y="8984"/>
                      <a:pt x="3734" y="8984"/>
                      <a:pt x="4178" y="8984"/>
                    </a:cubicBezTo>
                    <a:cubicBezTo>
                      <a:pt x="6026" y="8984"/>
                      <a:pt x="7579" y="8504"/>
                      <a:pt x="8651" y="7543"/>
                    </a:cubicBezTo>
                    <a:cubicBezTo>
                      <a:pt x="9465" y="6766"/>
                      <a:pt x="9908" y="5657"/>
                      <a:pt x="9908" y="4252"/>
                    </a:cubicBezTo>
                    <a:cubicBezTo>
                      <a:pt x="9908" y="2958"/>
                      <a:pt x="9280" y="1812"/>
                      <a:pt x="8429" y="1110"/>
                    </a:cubicBezTo>
                    <a:cubicBezTo>
                      <a:pt x="7505" y="370"/>
                      <a:pt x="6137" y="0"/>
                      <a:pt x="4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21438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53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Mục tiêu dự án</a:t>
            </a:r>
            <a:endParaRPr dirty="0">
              <a:solidFill>
                <a:schemeClr val="dk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7" name="Google Shape;1177;p53"/>
          <p:cNvSpPr txBox="1">
            <a:spLocks noGrp="1"/>
          </p:cNvSpPr>
          <p:nvPr>
            <p:ph type="subTitle" idx="6"/>
          </p:nvPr>
        </p:nvSpPr>
        <p:spPr>
          <a:xfrm>
            <a:off x="630865" y="2656983"/>
            <a:ext cx="2147085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Cung cấp đầy đủ thông tin như thời gian đỗ xe, còn bao nhiêu chỗ trống,..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8" name="Google Shape;1178;p53"/>
          <p:cNvSpPr txBox="1">
            <a:spLocks noGrp="1"/>
          </p:cNvSpPr>
          <p:nvPr>
            <p:ph type="title" idx="2"/>
          </p:nvPr>
        </p:nvSpPr>
        <p:spPr>
          <a:xfrm>
            <a:off x="2830407" y="1439526"/>
            <a:ext cx="1484100" cy="6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Thời gian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9" name="Google Shape;1179;p53"/>
          <p:cNvSpPr txBox="1">
            <a:spLocks noGrp="1"/>
          </p:cNvSpPr>
          <p:nvPr>
            <p:ph type="subTitle" idx="1"/>
          </p:nvPr>
        </p:nvSpPr>
        <p:spPr>
          <a:xfrm>
            <a:off x="630865" y="1439526"/>
            <a:ext cx="2147085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Giảm thời gian tìm kiếm chỗ đỗ xe và chờ quét thẻ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0" name="Google Shape;1180;p53"/>
          <p:cNvSpPr txBox="1">
            <a:spLocks noGrp="1"/>
          </p:cNvSpPr>
          <p:nvPr>
            <p:ph type="title" idx="3"/>
          </p:nvPr>
        </p:nvSpPr>
        <p:spPr>
          <a:xfrm>
            <a:off x="4842324" y="1439526"/>
            <a:ext cx="1484100" cy="6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 gian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1" name="Google Shape;1181;p53"/>
          <p:cNvSpPr txBox="1">
            <a:spLocks noGrp="1"/>
          </p:cNvSpPr>
          <p:nvPr>
            <p:ph type="subTitle" idx="4"/>
          </p:nvPr>
        </p:nvSpPr>
        <p:spPr>
          <a:xfrm>
            <a:off x="6378950" y="1439526"/>
            <a:ext cx="20529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/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Tối ưu hóa sử dụng không gian đỗ xe.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2" name="Google Shape;1182;p53"/>
          <p:cNvSpPr txBox="1">
            <a:spLocks noGrp="1"/>
          </p:cNvSpPr>
          <p:nvPr>
            <p:ph type="title" idx="5"/>
          </p:nvPr>
        </p:nvSpPr>
        <p:spPr>
          <a:xfrm>
            <a:off x="2887544" y="2593727"/>
            <a:ext cx="14841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Tiện ích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85" name="Google Shape;1185;p53"/>
          <p:cNvGrpSpPr/>
          <p:nvPr/>
        </p:nvGrpSpPr>
        <p:grpSpPr>
          <a:xfrm>
            <a:off x="761289" y="2242589"/>
            <a:ext cx="7623000" cy="1424775"/>
            <a:chOff x="780649" y="2107064"/>
            <a:chExt cx="7623000" cy="1424775"/>
          </a:xfrm>
        </p:grpSpPr>
        <p:cxnSp>
          <p:nvCxnSpPr>
            <p:cNvPr id="1186" name="Google Shape;1186;p53"/>
            <p:cNvCxnSpPr/>
            <p:nvPr/>
          </p:nvCxnSpPr>
          <p:spPr>
            <a:xfrm>
              <a:off x="780649" y="3531839"/>
              <a:ext cx="76230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7" name="Google Shape;1187;p53"/>
            <p:cNvCxnSpPr/>
            <p:nvPr/>
          </p:nvCxnSpPr>
          <p:spPr>
            <a:xfrm>
              <a:off x="780649" y="2107064"/>
              <a:ext cx="76230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188" name="Google Shape;1188;p53"/>
          <p:cNvCxnSpPr/>
          <p:nvPr/>
        </p:nvCxnSpPr>
        <p:spPr>
          <a:xfrm>
            <a:off x="4571832" y="1410125"/>
            <a:ext cx="168" cy="2358956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9" name="Google Shape;1189;p53"/>
          <p:cNvGrpSpPr/>
          <p:nvPr/>
        </p:nvGrpSpPr>
        <p:grpSpPr>
          <a:xfrm>
            <a:off x="4919506" y="1619154"/>
            <a:ext cx="2636734" cy="2671667"/>
            <a:chOff x="1410161" y="1578347"/>
            <a:chExt cx="2837028" cy="2874615"/>
          </a:xfrm>
        </p:grpSpPr>
        <p:sp>
          <p:nvSpPr>
            <p:cNvPr id="1190" name="Google Shape;1190;p53"/>
            <p:cNvSpPr/>
            <p:nvPr/>
          </p:nvSpPr>
          <p:spPr>
            <a:xfrm rot="-2652046">
              <a:off x="2208789" y="3395762"/>
              <a:ext cx="60347" cy="60347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3"/>
            <p:cNvSpPr/>
            <p:nvPr/>
          </p:nvSpPr>
          <p:spPr>
            <a:xfrm rot="-2652046">
              <a:off x="2201851" y="2488662"/>
              <a:ext cx="60347" cy="60303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3"/>
            <p:cNvSpPr/>
            <p:nvPr/>
          </p:nvSpPr>
          <p:spPr>
            <a:xfrm rot="-2652046">
              <a:off x="3646193" y="2473049"/>
              <a:ext cx="60347" cy="60347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33" y="1"/>
                  </a:moveTo>
                  <a:lnTo>
                    <a:pt x="0" y="370"/>
                  </a:lnTo>
                  <a:lnTo>
                    <a:pt x="1035" y="1369"/>
                  </a:lnTo>
                  <a:lnTo>
                    <a:pt x="1368" y="99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3"/>
            <p:cNvSpPr/>
            <p:nvPr/>
          </p:nvSpPr>
          <p:spPr>
            <a:xfrm rot="-2652046">
              <a:off x="1835062" y="2093941"/>
              <a:ext cx="1975268" cy="1945910"/>
            </a:xfrm>
            <a:custGeom>
              <a:avLst/>
              <a:gdLst/>
              <a:ahLst/>
              <a:cxnLst/>
              <a:rect l="l" t="t" r="r" b="b"/>
              <a:pathLst>
                <a:path w="44810" h="44144" extrusionOk="0">
                  <a:moveTo>
                    <a:pt x="13754" y="1"/>
                  </a:moveTo>
                  <a:cubicBezTo>
                    <a:pt x="12386" y="592"/>
                    <a:pt x="11055" y="1295"/>
                    <a:pt x="9835" y="2034"/>
                  </a:cubicBezTo>
                  <a:cubicBezTo>
                    <a:pt x="6471" y="4179"/>
                    <a:pt x="3846" y="6877"/>
                    <a:pt x="1849" y="10353"/>
                  </a:cubicBezTo>
                  <a:cubicBezTo>
                    <a:pt x="1147" y="11610"/>
                    <a:pt x="518" y="12941"/>
                    <a:pt x="1" y="14309"/>
                  </a:cubicBezTo>
                  <a:cubicBezTo>
                    <a:pt x="7838" y="23255"/>
                    <a:pt x="21961" y="36713"/>
                    <a:pt x="31241" y="44144"/>
                  </a:cubicBezTo>
                  <a:cubicBezTo>
                    <a:pt x="32868" y="42887"/>
                    <a:pt x="34420" y="41593"/>
                    <a:pt x="35899" y="40225"/>
                  </a:cubicBezTo>
                  <a:cubicBezTo>
                    <a:pt x="37748" y="38487"/>
                    <a:pt x="39448" y="36713"/>
                    <a:pt x="41075" y="34790"/>
                  </a:cubicBezTo>
                  <a:cubicBezTo>
                    <a:pt x="42369" y="33274"/>
                    <a:pt x="43626" y="31648"/>
                    <a:pt x="44809" y="29984"/>
                  </a:cubicBezTo>
                  <a:cubicBezTo>
                    <a:pt x="37045" y="21000"/>
                    <a:pt x="22996" y="7506"/>
                    <a:pt x="13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3"/>
            <p:cNvSpPr/>
            <p:nvPr/>
          </p:nvSpPr>
          <p:spPr>
            <a:xfrm rot="-2652046">
              <a:off x="1790213" y="2114023"/>
              <a:ext cx="1882345" cy="1854618"/>
            </a:xfrm>
            <a:custGeom>
              <a:avLst/>
              <a:gdLst/>
              <a:ahLst/>
              <a:cxnLst/>
              <a:rect l="l" t="t" r="r" b="b"/>
              <a:pathLst>
                <a:path w="42702" h="42073" extrusionOk="0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3"/>
            <p:cNvSpPr/>
            <p:nvPr/>
          </p:nvSpPr>
          <p:spPr>
            <a:xfrm rot="-2652046">
              <a:off x="2118796" y="2177307"/>
              <a:ext cx="1600403" cy="1579200"/>
            </a:xfrm>
            <a:custGeom>
              <a:avLst/>
              <a:gdLst/>
              <a:ahLst/>
              <a:cxnLst/>
              <a:rect l="l" t="t" r="r" b="b"/>
              <a:pathLst>
                <a:path w="36306" h="35825" extrusionOk="0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3"/>
            <p:cNvSpPr/>
            <p:nvPr/>
          </p:nvSpPr>
          <p:spPr>
            <a:xfrm rot="-2652046">
              <a:off x="2155982" y="2507506"/>
              <a:ext cx="917589" cy="912652"/>
            </a:xfrm>
            <a:custGeom>
              <a:avLst/>
              <a:gdLst/>
              <a:ahLst/>
              <a:cxnLst/>
              <a:rect l="l" t="t" r="r" b="b"/>
              <a:pathLst>
                <a:path w="20816" h="20704" extrusionOk="0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3"/>
            <p:cNvSpPr/>
            <p:nvPr/>
          </p:nvSpPr>
          <p:spPr>
            <a:xfrm rot="-2652046">
              <a:off x="2460081" y="2310523"/>
              <a:ext cx="1320092" cy="1310306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3"/>
            <p:cNvSpPr/>
            <p:nvPr/>
          </p:nvSpPr>
          <p:spPr>
            <a:xfrm rot="-2652046">
              <a:off x="2726671" y="2518523"/>
              <a:ext cx="896386" cy="894711"/>
            </a:xfrm>
            <a:custGeom>
              <a:avLst/>
              <a:gdLst/>
              <a:ahLst/>
              <a:cxnLst/>
              <a:rect l="l" t="t" r="r" b="b"/>
              <a:pathLst>
                <a:path w="20335" h="20297" extrusionOk="0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3"/>
            <p:cNvSpPr/>
            <p:nvPr/>
          </p:nvSpPr>
          <p:spPr>
            <a:xfrm rot="-2652046">
              <a:off x="2578508" y="3220585"/>
              <a:ext cx="262414" cy="167904"/>
            </a:xfrm>
            <a:custGeom>
              <a:avLst/>
              <a:gdLst/>
              <a:ahLst/>
              <a:cxnLst/>
              <a:rect l="l" t="t" r="r" b="b"/>
              <a:pathLst>
                <a:path w="5953" h="3809" extrusionOk="0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3"/>
            <p:cNvSpPr/>
            <p:nvPr/>
          </p:nvSpPr>
          <p:spPr>
            <a:xfrm rot="-2652046">
              <a:off x="3148126" y="3290008"/>
              <a:ext cx="91336" cy="105971"/>
            </a:xfrm>
            <a:custGeom>
              <a:avLst/>
              <a:gdLst/>
              <a:ahLst/>
              <a:cxnLst/>
              <a:rect l="l" t="t" r="r" b="b"/>
              <a:pathLst>
                <a:path w="2072" h="2404" extrusionOk="0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3"/>
            <p:cNvSpPr/>
            <p:nvPr/>
          </p:nvSpPr>
          <p:spPr>
            <a:xfrm rot="-2652046">
              <a:off x="2617293" y="2504782"/>
              <a:ext cx="179321" cy="259152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3"/>
            <p:cNvSpPr/>
            <p:nvPr/>
          </p:nvSpPr>
          <p:spPr>
            <a:xfrm rot="-2652046">
              <a:off x="3486057" y="2571568"/>
              <a:ext cx="192369" cy="130391"/>
            </a:xfrm>
            <a:custGeom>
              <a:avLst/>
              <a:gdLst/>
              <a:ahLst/>
              <a:cxnLst/>
              <a:rect l="l" t="t" r="r" b="b"/>
              <a:pathLst>
                <a:path w="4364" h="2958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3"/>
            <p:cNvSpPr/>
            <p:nvPr/>
          </p:nvSpPr>
          <p:spPr>
            <a:xfrm rot="-2652046">
              <a:off x="3518245" y="3196346"/>
              <a:ext cx="138546" cy="189063"/>
            </a:xfrm>
            <a:custGeom>
              <a:avLst/>
              <a:gdLst/>
              <a:ahLst/>
              <a:cxnLst/>
              <a:rect l="l" t="t" r="r" b="b"/>
              <a:pathLst>
                <a:path w="3143" h="4289" extrusionOk="0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3"/>
            <p:cNvSpPr/>
            <p:nvPr/>
          </p:nvSpPr>
          <p:spPr>
            <a:xfrm rot="-2652046">
              <a:off x="3136008" y="2542738"/>
              <a:ext cx="104340" cy="92923"/>
            </a:xfrm>
            <a:custGeom>
              <a:avLst/>
              <a:gdLst/>
              <a:ahLst/>
              <a:cxnLst/>
              <a:rect l="l" t="t" r="r" b="b"/>
              <a:pathLst>
                <a:path w="2367" h="2108" extrusionOk="0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3"/>
            <p:cNvSpPr/>
            <p:nvPr/>
          </p:nvSpPr>
          <p:spPr>
            <a:xfrm rot="-2652046">
              <a:off x="2583283" y="2545147"/>
              <a:ext cx="66871" cy="65240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3"/>
            <p:cNvSpPr/>
            <p:nvPr/>
          </p:nvSpPr>
          <p:spPr>
            <a:xfrm rot="-2652046">
              <a:off x="2591072" y="3325587"/>
              <a:ext cx="65196" cy="68502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3"/>
            <p:cNvSpPr/>
            <p:nvPr/>
          </p:nvSpPr>
          <p:spPr>
            <a:xfrm rot="-2652046">
              <a:off x="3708370" y="2828522"/>
              <a:ext cx="249410" cy="260783"/>
            </a:xfrm>
            <a:custGeom>
              <a:avLst/>
              <a:gdLst/>
              <a:ahLst/>
              <a:cxnLst/>
              <a:rect l="l" t="t" r="r" b="b"/>
              <a:pathLst>
                <a:path w="5658" h="5916" extrusionOk="0">
                  <a:moveTo>
                    <a:pt x="5177" y="1"/>
                  </a:moveTo>
                  <a:lnTo>
                    <a:pt x="1" y="5435"/>
                  </a:lnTo>
                  <a:lnTo>
                    <a:pt x="481" y="5916"/>
                  </a:lnTo>
                  <a:lnTo>
                    <a:pt x="5657" y="481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3"/>
            <p:cNvSpPr/>
            <p:nvPr/>
          </p:nvSpPr>
          <p:spPr>
            <a:xfrm rot="-2652046">
              <a:off x="2061143" y="3229941"/>
              <a:ext cx="100593" cy="174428"/>
            </a:xfrm>
            <a:custGeom>
              <a:avLst/>
              <a:gdLst/>
              <a:ahLst/>
              <a:cxnLst/>
              <a:rect l="l" t="t" r="r" b="b"/>
              <a:pathLst>
                <a:path w="2282" h="3957" extrusionOk="0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3"/>
            <p:cNvSpPr/>
            <p:nvPr/>
          </p:nvSpPr>
          <p:spPr>
            <a:xfrm rot="-2652046">
              <a:off x="2013353" y="2582608"/>
              <a:ext cx="187564" cy="81682"/>
            </a:xfrm>
            <a:custGeom>
              <a:avLst/>
              <a:gdLst/>
              <a:ahLst/>
              <a:cxnLst/>
              <a:rect l="l" t="t" r="r" b="b"/>
              <a:pathLst>
                <a:path w="4255" h="1853" extrusionOk="0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3"/>
            <p:cNvSpPr/>
            <p:nvPr/>
          </p:nvSpPr>
          <p:spPr>
            <a:xfrm rot="-2652046">
              <a:off x="1888914" y="2781700"/>
              <a:ext cx="378126" cy="384606"/>
            </a:xfrm>
            <a:custGeom>
              <a:avLst/>
              <a:gdLst/>
              <a:ahLst/>
              <a:cxnLst/>
              <a:rect l="l" t="t" r="r" b="b"/>
              <a:pathLst>
                <a:path w="8578" h="8725" extrusionOk="0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3"/>
            <p:cNvSpPr/>
            <p:nvPr/>
          </p:nvSpPr>
          <p:spPr>
            <a:xfrm rot="-2652046">
              <a:off x="2032002" y="2953855"/>
              <a:ext cx="45668" cy="39497"/>
            </a:xfrm>
            <a:custGeom>
              <a:avLst/>
              <a:gdLst/>
              <a:ahLst/>
              <a:cxnLst/>
              <a:rect l="l" t="t" r="r" b="b"/>
              <a:pathLst>
                <a:path w="1036" h="896" extrusionOk="0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3"/>
            <p:cNvSpPr/>
            <p:nvPr/>
          </p:nvSpPr>
          <p:spPr>
            <a:xfrm rot="-2652046">
              <a:off x="2026075" y="2975038"/>
              <a:ext cx="133698" cy="192369"/>
            </a:xfrm>
            <a:custGeom>
              <a:avLst/>
              <a:gdLst/>
              <a:ahLst/>
              <a:cxnLst/>
              <a:rect l="l" t="t" r="r" b="b"/>
              <a:pathLst>
                <a:path w="3033" h="4364" extrusionOk="0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3"/>
            <p:cNvSpPr/>
            <p:nvPr/>
          </p:nvSpPr>
          <p:spPr>
            <a:xfrm rot="-2652046">
              <a:off x="1996490" y="2805163"/>
              <a:ext cx="189107" cy="140222"/>
            </a:xfrm>
            <a:custGeom>
              <a:avLst/>
              <a:gdLst/>
              <a:ahLst/>
              <a:cxnLst/>
              <a:rect l="l" t="t" r="r" b="b"/>
              <a:pathLst>
                <a:path w="4290" h="3181" extrusionOk="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3"/>
            <p:cNvSpPr/>
            <p:nvPr/>
          </p:nvSpPr>
          <p:spPr>
            <a:xfrm rot="-2652046">
              <a:off x="2431814" y="3172672"/>
              <a:ext cx="70133" cy="133698"/>
            </a:xfrm>
            <a:custGeom>
              <a:avLst/>
              <a:gdLst/>
              <a:ahLst/>
              <a:cxnLst/>
              <a:rect l="l" t="t" r="r" b="b"/>
              <a:pathLst>
                <a:path w="1591" h="3033" extrusionOk="0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3"/>
            <p:cNvSpPr/>
            <p:nvPr/>
          </p:nvSpPr>
          <p:spPr>
            <a:xfrm rot="-2652046">
              <a:off x="2385741" y="3172051"/>
              <a:ext cx="70089" cy="133653"/>
            </a:xfrm>
            <a:custGeom>
              <a:avLst/>
              <a:gdLst/>
              <a:ahLst/>
              <a:cxnLst/>
              <a:rect l="l" t="t" r="r" b="b"/>
              <a:pathLst>
                <a:path w="1590" h="3032" extrusionOk="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3"/>
            <p:cNvSpPr/>
            <p:nvPr/>
          </p:nvSpPr>
          <p:spPr>
            <a:xfrm rot="-2652046">
              <a:off x="2338684" y="3173091"/>
              <a:ext cx="68502" cy="133698"/>
            </a:xfrm>
            <a:custGeom>
              <a:avLst/>
              <a:gdLst/>
              <a:ahLst/>
              <a:cxnLst/>
              <a:rect l="l" t="t" r="r" b="b"/>
              <a:pathLst>
                <a:path w="1554" h="3033" extrusionOk="0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3"/>
            <p:cNvSpPr/>
            <p:nvPr/>
          </p:nvSpPr>
          <p:spPr>
            <a:xfrm rot="-2652046">
              <a:off x="2398775" y="2664073"/>
              <a:ext cx="130436" cy="76657"/>
            </a:xfrm>
            <a:custGeom>
              <a:avLst/>
              <a:gdLst/>
              <a:ahLst/>
              <a:cxnLst/>
              <a:rect l="l" t="t" r="r" b="b"/>
              <a:pathLst>
                <a:path w="2959" h="1739" extrusionOk="0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3"/>
            <p:cNvSpPr/>
            <p:nvPr/>
          </p:nvSpPr>
          <p:spPr>
            <a:xfrm rot="-2652046">
              <a:off x="2352717" y="2663445"/>
              <a:ext cx="130391" cy="76657"/>
            </a:xfrm>
            <a:custGeom>
              <a:avLst/>
              <a:gdLst/>
              <a:ahLst/>
              <a:cxnLst/>
              <a:rect l="l" t="t" r="r" b="b"/>
              <a:pathLst>
                <a:path w="2958" h="1739" extrusionOk="0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3"/>
            <p:cNvSpPr/>
            <p:nvPr/>
          </p:nvSpPr>
          <p:spPr>
            <a:xfrm rot="-2652046">
              <a:off x="2305430" y="2663962"/>
              <a:ext cx="130436" cy="76613"/>
            </a:xfrm>
            <a:custGeom>
              <a:avLst/>
              <a:gdLst/>
              <a:ahLst/>
              <a:cxnLst/>
              <a:rect l="l" t="t" r="r" b="b"/>
              <a:pathLst>
                <a:path w="2959" h="1738" extrusionOk="0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3"/>
            <p:cNvSpPr/>
            <p:nvPr/>
          </p:nvSpPr>
          <p:spPr>
            <a:xfrm rot="-2652046">
              <a:off x="3709208" y="3176612"/>
              <a:ext cx="187432" cy="171166"/>
            </a:xfrm>
            <a:custGeom>
              <a:avLst/>
              <a:gdLst/>
              <a:ahLst/>
              <a:cxnLst/>
              <a:rect l="l" t="t" r="r" b="b"/>
              <a:pathLst>
                <a:path w="4252" h="3883" extrusionOk="0">
                  <a:moveTo>
                    <a:pt x="3512" y="0"/>
                  </a:moveTo>
                  <a:lnTo>
                    <a:pt x="0" y="2995"/>
                  </a:lnTo>
                  <a:lnTo>
                    <a:pt x="777" y="3882"/>
                  </a:lnTo>
                  <a:lnTo>
                    <a:pt x="4252" y="888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3"/>
            <p:cNvSpPr/>
            <p:nvPr/>
          </p:nvSpPr>
          <p:spPr>
            <a:xfrm rot="-2652046">
              <a:off x="3717328" y="2557710"/>
              <a:ext cx="166273" cy="190694"/>
            </a:xfrm>
            <a:custGeom>
              <a:avLst/>
              <a:gdLst/>
              <a:ahLst/>
              <a:cxnLst/>
              <a:rect l="l" t="t" r="r" b="b"/>
              <a:pathLst>
                <a:path w="3772" h="4326" extrusionOk="0">
                  <a:moveTo>
                    <a:pt x="2847" y="0"/>
                  </a:moveTo>
                  <a:lnTo>
                    <a:pt x="0" y="3623"/>
                  </a:lnTo>
                  <a:lnTo>
                    <a:pt x="888" y="4326"/>
                  </a:lnTo>
                  <a:lnTo>
                    <a:pt x="3771" y="703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3"/>
            <p:cNvSpPr/>
            <p:nvPr/>
          </p:nvSpPr>
          <p:spPr>
            <a:xfrm rot="-2652046">
              <a:off x="2006892" y="3393502"/>
              <a:ext cx="61978" cy="60347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3"/>
            <p:cNvSpPr/>
            <p:nvPr/>
          </p:nvSpPr>
          <p:spPr>
            <a:xfrm rot="-2652046">
              <a:off x="1999408" y="2486643"/>
              <a:ext cx="61934" cy="58716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3"/>
            <p:cNvSpPr/>
            <p:nvPr/>
          </p:nvSpPr>
          <p:spPr>
            <a:xfrm rot="-2652046">
              <a:off x="3648793" y="3383243"/>
              <a:ext cx="61934" cy="58716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3"/>
            <p:cNvSpPr/>
            <p:nvPr/>
          </p:nvSpPr>
          <p:spPr>
            <a:xfrm rot="-2652046">
              <a:off x="3642434" y="2473616"/>
              <a:ext cx="61978" cy="60347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3"/>
            <p:cNvSpPr/>
            <p:nvPr/>
          </p:nvSpPr>
          <p:spPr>
            <a:xfrm rot="-2652046">
              <a:off x="1872406" y="1992242"/>
              <a:ext cx="1976854" cy="1944279"/>
            </a:xfrm>
            <a:custGeom>
              <a:avLst/>
              <a:gdLst/>
              <a:ahLst/>
              <a:cxnLst/>
              <a:rect l="l" t="t" r="r" b="b"/>
              <a:pathLst>
                <a:path w="44846" h="44107" extrusionOk="0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3"/>
            <p:cNvSpPr/>
            <p:nvPr/>
          </p:nvSpPr>
          <p:spPr>
            <a:xfrm rot="-2652046">
              <a:off x="1920830" y="2035098"/>
              <a:ext cx="1882345" cy="1856293"/>
            </a:xfrm>
            <a:custGeom>
              <a:avLst/>
              <a:gdLst/>
              <a:ahLst/>
              <a:cxnLst/>
              <a:rect l="l" t="t" r="r" b="b"/>
              <a:pathLst>
                <a:path w="42702" h="42111" extrusionOk="0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3"/>
            <p:cNvSpPr/>
            <p:nvPr/>
          </p:nvSpPr>
          <p:spPr>
            <a:xfrm rot="-2652046">
              <a:off x="1917946" y="2175303"/>
              <a:ext cx="1598772" cy="1577613"/>
            </a:xfrm>
            <a:custGeom>
              <a:avLst/>
              <a:gdLst/>
              <a:ahLst/>
              <a:cxnLst/>
              <a:rect l="l" t="t" r="r" b="b"/>
              <a:pathLst>
                <a:path w="36269" h="35789" extrusionOk="0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3"/>
            <p:cNvSpPr/>
            <p:nvPr/>
          </p:nvSpPr>
          <p:spPr>
            <a:xfrm rot="-2652046">
              <a:off x="1952971" y="2504087"/>
              <a:ext cx="919176" cy="912696"/>
            </a:xfrm>
            <a:custGeom>
              <a:avLst/>
              <a:gdLst/>
              <a:ahLst/>
              <a:cxnLst/>
              <a:rect l="l" t="t" r="r" b="b"/>
              <a:pathLst>
                <a:path w="20852" h="20705" extrusionOk="0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3"/>
            <p:cNvSpPr/>
            <p:nvPr/>
          </p:nvSpPr>
          <p:spPr>
            <a:xfrm rot="-2652046">
              <a:off x="2258447" y="2306588"/>
              <a:ext cx="1320092" cy="1310306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3"/>
            <p:cNvSpPr/>
            <p:nvPr/>
          </p:nvSpPr>
          <p:spPr>
            <a:xfrm rot="-2652046">
              <a:off x="2525628" y="2515935"/>
              <a:ext cx="896342" cy="893124"/>
            </a:xfrm>
            <a:custGeom>
              <a:avLst/>
              <a:gdLst/>
              <a:ahLst/>
              <a:cxnLst/>
              <a:rect l="l" t="t" r="r" b="b"/>
              <a:pathLst>
                <a:path w="20334" h="20261" extrusionOk="0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3"/>
            <p:cNvSpPr/>
            <p:nvPr/>
          </p:nvSpPr>
          <p:spPr>
            <a:xfrm rot="-2652046">
              <a:off x="2376042" y="3216988"/>
              <a:ext cx="264045" cy="169535"/>
            </a:xfrm>
            <a:custGeom>
              <a:avLst/>
              <a:gdLst/>
              <a:ahLst/>
              <a:cxnLst/>
              <a:rect l="l" t="t" r="r" b="b"/>
              <a:pathLst>
                <a:path w="5990" h="3846" extrusionOk="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3"/>
            <p:cNvSpPr/>
            <p:nvPr/>
          </p:nvSpPr>
          <p:spPr>
            <a:xfrm rot="-2652046">
              <a:off x="2946267" y="3287795"/>
              <a:ext cx="92923" cy="105971"/>
            </a:xfrm>
            <a:custGeom>
              <a:avLst/>
              <a:gdLst/>
              <a:ahLst/>
              <a:cxnLst/>
              <a:rect l="l" t="t" r="r" b="b"/>
              <a:pathLst>
                <a:path w="2108" h="2404" extrusionOk="0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3"/>
            <p:cNvSpPr/>
            <p:nvPr/>
          </p:nvSpPr>
          <p:spPr>
            <a:xfrm rot="-2652046">
              <a:off x="2415690" y="2500816"/>
              <a:ext cx="179321" cy="259152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3"/>
            <p:cNvSpPr/>
            <p:nvPr/>
          </p:nvSpPr>
          <p:spPr>
            <a:xfrm rot="-2652046">
              <a:off x="3284676" y="2568149"/>
              <a:ext cx="190694" cy="130436"/>
            </a:xfrm>
            <a:custGeom>
              <a:avLst/>
              <a:gdLst/>
              <a:ahLst/>
              <a:cxnLst/>
              <a:rect l="l" t="t" r="r" b="b"/>
              <a:pathLst>
                <a:path w="4326" h="2959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3"/>
            <p:cNvSpPr/>
            <p:nvPr/>
          </p:nvSpPr>
          <p:spPr>
            <a:xfrm rot="-2652046">
              <a:off x="3317764" y="3193512"/>
              <a:ext cx="138546" cy="189107"/>
            </a:xfrm>
            <a:custGeom>
              <a:avLst/>
              <a:gdLst/>
              <a:ahLst/>
              <a:cxnLst/>
              <a:rect l="l" t="t" r="r" b="b"/>
              <a:pathLst>
                <a:path w="3143" h="4290" extrusionOk="0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3"/>
            <p:cNvSpPr/>
            <p:nvPr/>
          </p:nvSpPr>
          <p:spPr>
            <a:xfrm rot="-2652046">
              <a:off x="2935204" y="2540740"/>
              <a:ext cx="102709" cy="91292"/>
            </a:xfrm>
            <a:custGeom>
              <a:avLst/>
              <a:gdLst/>
              <a:ahLst/>
              <a:cxnLst/>
              <a:rect l="l" t="t" r="r" b="b"/>
              <a:pathLst>
                <a:path w="2330" h="2071" extrusionOk="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3"/>
            <p:cNvSpPr/>
            <p:nvPr/>
          </p:nvSpPr>
          <p:spPr>
            <a:xfrm rot="-2652046">
              <a:off x="2382770" y="2542387"/>
              <a:ext cx="66871" cy="65196"/>
            </a:xfrm>
            <a:custGeom>
              <a:avLst/>
              <a:gdLst/>
              <a:ahLst/>
              <a:cxnLst/>
              <a:rect l="l" t="t" r="r" b="b"/>
              <a:pathLst>
                <a:path w="1517" h="1479" extrusionOk="0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3"/>
            <p:cNvSpPr/>
            <p:nvPr/>
          </p:nvSpPr>
          <p:spPr>
            <a:xfrm rot="-2652046">
              <a:off x="2352863" y="2415454"/>
              <a:ext cx="153225" cy="114875"/>
            </a:xfrm>
            <a:custGeom>
              <a:avLst/>
              <a:gdLst/>
              <a:ahLst/>
              <a:cxnLst/>
              <a:rect l="l" t="t" r="r" b="b"/>
              <a:pathLst>
                <a:path w="3476" h="2606" extrusionOk="0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3"/>
            <p:cNvSpPr/>
            <p:nvPr/>
          </p:nvSpPr>
          <p:spPr>
            <a:xfrm rot="-2652046">
              <a:off x="2388800" y="3324142"/>
              <a:ext cx="65240" cy="66871"/>
            </a:xfrm>
            <a:custGeom>
              <a:avLst/>
              <a:gdLst/>
              <a:ahLst/>
              <a:cxnLst/>
              <a:rect l="l" t="t" r="r" b="b"/>
              <a:pathLst>
                <a:path w="1480" h="1517" extrusionOk="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3"/>
            <p:cNvSpPr/>
            <p:nvPr/>
          </p:nvSpPr>
          <p:spPr>
            <a:xfrm rot="-2652046">
              <a:off x="2377251" y="3395668"/>
              <a:ext cx="117388" cy="145335"/>
            </a:xfrm>
            <a:custGeom>
              <a:avLst/>
              <a:gdLst/>
              <a:ahLst/>
              <a:cxnLst/>
              <a:rect l="l" t="t" r="r" b="b"/>
              <a:pathLst>
                <a:path w="2663" h="3297" extrusionOk="0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3"/>
            <p:cNvSpPr/>
            <p:nvPr/>
          </p:nvSpPr>
          <p:spPr>
            <a:xfrm rot="-2652046">
              <a:off x="3704080" y="2829304"/>
              <a:ext cx="250997" cy="259152"/>
            </a:xfrm>
            <a:custGeom>
              <a:avLst/>
              <a:gdLst/>
              <a:ahLst/>
              <a:cxnLst/>
              <a:rect l="l" t="t" r="r" b="b"/>
              <a:pathLst>
                <a:path w="5694" h="5879" extrusionOk="0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3"/>
            <p:cNvSpPr/>
            <p:nvPr/>
          </p:nvSpPr>
          <p:spPr>
            <a:xfrm rot="-2652046">
              <a:off x="1860278" y="3227900"/>
              <a:ext cx="98741" cy="172974"/>
            </a:xfrm>
            <a:custGeom>
              <a:avLst/>
              <a:gdLst/>
              <a:ahLst/>
              <a:cxnLst/>
              <a:rect l="l" t="t" r="r" b="b"/>
              <a:pathLst>
                <a:path w="2240" h="3924" extrusionOk="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3"/>
            <p:cNvSpPr/>
            <p:nvPr/>
          </p:nvSpPr>
          <p:spPr>
            <a:xfrm rot="-2652046">
              <a:off x="1811759" y="2578729"/>
              <a:ext cx="187388" cy="81726"/>
            </a:xfrm>
            <a:custGeom>
              <a:avLst/>
              <a:gdLst/>
              <a:ahLst/>
              <a:cxnLst/>
              <a:rect l="l" t="t" r="r" b="b"/>
              <a:pathLst>
                <a:path w="4251" h="1854" extrusionOk="0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3"/>
            <p:cNvSpPr/>
            <p:nvPr/>
          </p:nvSpPr>
          <p:spPr>
            <a:xfrm rot="-2652046">
              <a:off x="1686340" y="2779072"/>
              <a:ext cx="379757" cy="384077"/>
            </a:xfrm>
            <a:custGeom>
              <a:avLst/>
              <a:gdLst/>
              <a:ahLst/>
              <a:cxnLst/>
              <a:rect l="l" t="t" r="r" b="b"/>
              <a:pathLst>
                <a:path w="8615" h="8713" extrusionOk="0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3"/>
            <p:cNvSpPr/>
            <p:nvPr/>
          </p:nvSpPr>
          <p:spPr>
            <a:xfrm rot="-2652046">
              <a:off x="1831131" y="2951400"/>
              <a:ext cx="44081" cy="38747"/>
            </a:xfrm>
            <a:custGeom>
              <a:avLst/>
              <a:gdLst/>
              <a:ahLst/>
              <a:cxnLst/>
              <a:rect l="l" t="t" r="r" b="b"/>
              <a:pathLst>
                <a:path w="1000" h="879" extrusionOk="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3"/>
            <p:cNvSpPr/>
            <p:nvPr/>
          </p:nvSpPr>
          <p:spPr>
            <a:xfrm rot="-2652046">
              <a:off x="1823626" y="2971416"/>
              <a:ext cx="135329" cy="193956"/>
            </a:xfrm>
            <a:custGeom>
              <a:avLst/>
              <a:gdLst/>
              <a:ahLst/>
              <a:cxnLst/>
              <a:rect l="l" t="t" r="r" b="b"/>
              <a:pathLst>
                <a:path w="3070" h="4400" extrusionOk="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3"/>
            <p:cNvSpPr/>
            <p:nvPr/>
          </p:nvSpPr>
          <p:spPr>
            <a:xfrm rot="-2652046">
              <a:off x="1793488" y="2801766"/>
              <a:ext cx="190738" cy="140222"/>
            </a:xfrm>
            <a:custGeom>
              <a:avLst/>
              <a:gdLst/>
              <a:ahLst/>
              <a:cxnLst/>
              <a:rect l="l" t="t" r="r" b="b"/>
              <a:pathLst>
                <a:path w="4327" h="3181" extrusionOk="0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3"/>
            <p:cNvSpPr/>
            <p:nvPr/>
          </p:nvSpPr>
          <p:spPr>
            <a:xfrm rot="-2652046">
              <a:off x="2231002" y="3170696"/>
              <a:ext cx="68458" cy="132022"/>
            </a:xfrm>
            <a:custGeom>
              <a:avLst/>
              <a:gdLst/>
              <a:ahLst/>
              <a:cxnLst/>
              <a:rect l="l" t="t" r="r" b="b"/>
              <a:pathLst>
                <a:path w="1553" h="2995" extrusionOk="0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3"/>
            <p:cNvSpPr/>
            <p:nvPr/>
          </p:nvSpPr>
          <p:spPr>
            <a:xfrm rot="-2652046">
              <a:off x="2184884" y="3170031"/>
              <a:ext cx="68502" cy="132067"/>
            </a:xfrm>
            <a:custGeom>
              <a:avLst/>
              <a:gdLst/>
              <a:ahLst/>
              <a:cxnLst/>
              <a:rect l="l" t="t" r="r" b="b"/>
              <a:pathLst>
                <a:path w="1554" h="2996" extrusionOk="0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3"/>
            <p:cNvSpPr/>
            <p:nvPr/>
          </p:nvSpPr>
          <p:spPr>
            <a:xfrm rot="-2652046">
              <a:off x="2136235" y="3171100"/>
              <a:ext cx="70133" cy="132022"/>
            </a:xfrm>
            <a:custGeom>
              <a:avLst/>
              <a:gdLst/>
              <a:ahLst/>
              <a:cxnLst/>
              <a:rect l="l" t="t" r="r" b="b"/>
              <a:pathLst>
                <a:path w="1591" h="2995" extrusionOk="0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3"/>
            <p:cNvSpPr/>
            <p:nvPr/>
          </p:nvSpPr>
          <p:spPr>
            <a:xfrm rot="-2652046">
              <a:off x="2197747" y="2661522"/>
              <a:ext cx="130391" cy="75026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3"/>
            <p:cNvSpPr/>
            <p:nvPr/>
          </p:nvSpPr>
          <p:spPr>
            <a:xfrm rot="-2652046">
              <a:off x="2151630" y="2660901"/>
              <a:ext cx="130436" cy="74982"/>
            </a:xfrm>
            <a:custGeom>
              <a:avLst/>
              <a:gdLst/>
              <a:ahLst/>
              <a:cxnLst/>
              <a:rect l="l" t="t" r="r" b="b"/>
              <a:pathLst>
                <a:path w="2959" h="1701" extrusionOk="0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3"/>
            <p:cNvSpPr/>
            <p:nvPr/>
          </p:nvSpPr>
          <p:spPr>
            <a:xfrm rot="-2652046">
              <a:off x="2103217" y="2662511"/>
              <a:ext cx="130391" cy="75026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3"/>
            <p:cNvSpPr/>
            <p:nvPr/>
          </p:nvSpPr>
          <p:spPr>
            <a:xfrm rot="-2652046">
              <a:off x="3706244" y="3175163"/>
              <a:ext cx="187476" cy="172797"/>
            </a:xfrm>
            <a:custGeom>
              <a:avLst/>
              <a:gdLst/>
              <a:ahLst/>
              <a:cxnLst/>
              <a:rect l="l" t="t" r="r" b="b"/>
              <a:pathLst>
                <a:path w="4253" h="3920" extrusionOk="0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3"/>
            <p:cNvSpPr/>
            <p:nvPr/>
          </p:nvSpPr>
          <p:spPr>
            <a:xfrm rot="-2652046">
              <a:off x="3713816" y="2558776"/>
              <a:ext cx="166273" cy="190738"/>
            </a:xfrm>
            <a:custGeom>
              <a:avLst/>
              <a:gdLst/>
              <a:ahLst/>
              <a:cxnLst/>
              <a:rect l="l" t="t" r="r" b="b"/>
              <a:pathLst>
                <a:path w="3772" h="4327" extrusionOk="0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65701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7" name="Google Shape;2937;p70"/>
          <p:cNvSpPr txBox="1">
            <a:spLocks noGrp="1"/>
          </p:cNvSpPr>
          <p:nvPr>
            <p:ph type="title"/>
          </p:nvPr>
        </p:nvSpPr>
        <p:spPr>
          <a:xfrm flipH="1">
            <a:off x="2593162" y="1893525"/>
            <a:ext cx="4977300" cy="8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Giới thiệu hệ thống</a:t>
            </a:r>
            <a:endParaRPr dirty="0">
              <a:solidFill>
                <a:schemeClr val="dk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38" name="Google Shape;2938;p70"/>
          <p:cNvSpPr txBox="1">
            <a:spLocks noGrp="1"/>
          </p:cNvSpPr>
          <p:nvPr>
            <p:ph type="title" idx="2"/>
          </p:nvPr>
        </p:nvSpPr>
        <p:spPr>
          <a:xfrm flipH="1">
            <a:off x="740425" y="1874525"/>
            <a:ext cx="1471500" cy="1471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39" name="Google Shape;2939;p70"/>
          <p:cNvSpPr txBox="1">
            <a:spLocks noGrp="1"/>
          </p:cNvSpPr>
          <p:nvPr>
            <p:ph type="subTitle" idx="1"/>
          </p:nvPr>
        </p:nvSpPr>
        <p:spPr>
          <a:xfrm flipH="1">
            <a:off x="2593162" y="2851900"/>
            <a:ext cx="4977300" cy="5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Linh kiện, sơ đồ mạch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940" name="Google Shape;2940;p70"/>
          <p:cNvGrpSpPr/>
          <p:nvPr/>
        </p:nvGrpSpPr>
        <p:grpSpPr>
          <a:xfrm rot="5400000" flipH="1">
            <a:off x="949161" y="-267921"/>
            <a:ext cx="1061973" cy="1718129"/>
            <a:chOff x="4495050" y="5696175"/>
            <a:chExt cx="1966617" cy="3181720"/>
          </a:xfrm>
        </p:grpSpPr>
        <p:sp>
          <p:nvSpPr>
            <p:cNvPr id="2941" name="Google Shape;2941;p70"/>
            <p:cNvSpPr/>
            <p:nvPr/>
          </p:nvSpPr>
          <p:spPr>
            <a:xfrm>
              <a:off x="4575292" y="5724770"/>
              <a:ext cx="1886375" cy="3153125"/>
            </a:xfrm>
            <a:custGeom>
              <a:avLst/>
              <a:gdLst/>
              <a:ahLst/>
              <a:cxnLst/>
              <a:rect l="l" t="t" r="r" b="b"/>
              <a:pathLst>
                <a:path w="75455" h="126125" extrusionOk="0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70"/>
            <p:cNvSpPr/>
            <p:nvPr/>
          </p:nvSpPr>
          <p:spPr>
            <a:xfrm>
              <a:off x="6097850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70"/>
            <p:cNvSpPr/>
            <p:nvPr/>
          </p:nvSpPr>
          <p:spPr>
            <a:xfrm>
              <a:off x="5827675" y="8477350"/>
              <a:ext cx="289400" cy="276150"/>
            </a:xfrm>
            <a:custGeom>
              <a:avLst/>
              <a:gdLst/>
              <a:ahLst/>
              <a:cxnLst/>
              <a:rect l="l" t="t" r="r" b="b"/>
              <a:pathLst>
                <a:path w="11576" h="11046" extrusionOk="0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70"/>
            <p:cNvSpPr/>
            <p:nvPr/>
          </p:nvSpPr>
          <p:spPr>
            <a:xfrm>
              <a:off x="5777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70"/>
            <p:cNvSpPr/>
            <p:nvPr/>
          </p:nvSpPr>
          <p:spPr>
            <a:xfrm>
              <a:off x="5864350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70"/>
            <p:cNvSpPr/>
            <p:nvPr/>
          </p:nvSpPr>
          <p:spPr>
            <a:xfrm>
              <a:off x="4720200" y="8477350"/>
              <a:ext cx="288575" cy="276150"/>
            </a:xfrm>
            <a:custGeom>
              <a:avLst/>
              <a:gdLst/>
              <a:ahLst/>
              <a:cxnLst/>
              <a:rect l="l" t="t" r="r" b="b"/>
              <a:pathLst>
                <a:path w="11543" h="11046" extrusionOk="0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70"/>
            <p:cNvSpPr/>
            <p:nvPr/>
          </p:nvSpPr>
          <p:spPr>
            <a:xfrm>
              <a:off x="4843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70"/>
            <p:cNvSpPr/>
            <p:nvPr/>
          </p:nvSpPr>
          <p:spPr>
            <a:xfrm>
              <a:off x="4756075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70"/>
            <p:cNvSpPr/>
            <p:nvPr/>
          </p:nvSpPr>
          <p:spPr>
            <a:xfrm>
              <a:off x="4685175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70"/>
            <p:cNvSpPr/>
            <p:nvPr/>
          </p:nvSpPr>
          <p:spPr>
            <a:xfrm>
              <a:off x="4713525" y="6849500"/>
              <a:ext cx="1416050" cy="1918075"/>
            </a:xfrm>
            <a:custGeom>
              <a:avLst/>
              <a:gdLst/>
              <a:ahLst/>
              <a:cxnLst/>
              <a:rect l="l" t="t" r="r" b="b"/>
              <a:pathLst>
                <a:path w="56642" h="76723" extrusionOk="0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70"/>
            <p:cNvSpPr/>
            <p:nvPr/>
          </p:nvSpPr>
          <p:spPr>
            <a:xfrm>
              <a:off x="4711875" y="5732875"/>
              <a:ext cx="1416025" cy="1798825"/>
            </a:xfrm>
            <a:custGeom>
              <a:avLst/>
              <a:gdLst/>
              <a:ahLst/>
              <a:cxnLst/>
              <a:rect l="l" t="t" r="r" b="b"/>
              <a:pathLst>
                <a:path w="56641" h="71953" extrusionOk="0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70"/>
            <p:cNvSpPr/>
            <p:nvPr/>
          </p:nvSpPr>
          <p:spPr>
            <a:xfrm>
              <a:off x="4738550" y="5834625"/>
              <a:ext cx="73425" cy="148450"/>
            </a:xfrm>
            <a:custGeom>
              <a:avLst/>
              <a:gdLst/>
              <a:ahLst/>
              <a:cxnLst/>
              <a:rect l="l" t="t" r="r" b="b"/>
              <a:pathLst>
                <a:path w="2937" h="5938" extrusionOk="0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70"/>
            <p:cNvSpPr/>
            <p:nvPr/>
          </p:nvSpPr>
          <p:spPr>
            <a:xfrm>
              <a:off x="4809450" y="5733725"/>
              <a:ext cx="196825" cy="112600"/>
            </a:xfrm>
            <a:custGeom>
              <a:avLst/>
              <a:gdLst/>
              <a:ahLst/>
              <a:cxnLst/>
              <a:rect l="l" t="t" r="r" b="b"/>
              <a:pathLst>
                <a:path w="7873" h="4504" extrusionOk="0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70"/>
            <p:cNvSpPr/>
            <p:nvPr/>
          </p:nvSpPr>
          <p:spPr>
            <a:xfrm>
              <a:off x="6026975" y="5834625"/>
              <a:ext cx="73400" cy="148450"/>
            </a:xfrm>
            <a:custGeom>
              <a:avLst/>
              <a:gdLst/>
              <a:ahLst/>
              <a:cxnLst/>
              <a:rect l="l" t="t" r="r" b="b"/>
              <a:pathLst>
                <a:path w="2936" h="5938" extrusionOk="0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70"/>
            <p:cNvSpPr/>
            <p:nvPr/>
          </p:nvSpPr>
          <p:spPr>
            <a:xfrm>
              <a:off x="5831825" y="5733725"/>
              <a:ext cx="197675" cy="112600"/>
            </a:xfrm>
            <a:custGeom>
              <a:avLst/>
              <a:gdLst/>
              <a:ahLst/>
              <a:cxnLst/>
              <a:rect l="l" t="t" r="r" b="b"/>
              <a:pathLst>
                <a:path w="7907" h="4504" extrusionOk="0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70"/>
            <p:cNvSpPr/>
            <p:nvPr/>
          </p:nvSpPr>
          <p:spPr>
            <a:xfrm>
              <a:off x="4856150" y="8025350"/>
              <a:ext cx="1129975" cy="743050"/>
            </a:xfrm>
            <a:custGeom>
              <a:avLst/>
              <a:gdLst/>
              <a:ahLst/>
              <a:cxnLst/>
              <a:rect l="l" t="t" r="r" b="b"/>
              <a:pathLst>
                <a:path w="45199" h="29722" extrusionOk="0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70"/>
            <p:cNvSpPr/>
            <p:nvPr/>
          </p:nvSpPr>
          <p:spPr>
            <a:xfrm>
              <a:off x="5020425" y="8025350"/>
              <a:ext cx="802250" cy="743050"/>
            </a:xfrm>
            <a:custGeom>
              <a:avLst/>
              <a:gdLst/>
              <a:ahLst/>
              <a:cxnLst/>
              <a:rect l="l" t="t" r="r" b="b"/>
              <a:pathLst>
                <a:path w="32090" h="29722" extrusionOk="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70"/>
            <p:cNvSpPr/>
            <p:nvPr/>
          </p:nvSpPr>
          <p:spPr>
            <a:xfrm>
              <a:off x="4834450" y="5869650"/>
              <a:ext cx="1168375" cy="2215575"/>
            </a:xfrm>
            <a:custGeom>
              <a:avLst/>
              <a:gdLst/>
              <a:ahLst/>
              <a:cxnLst/>
              <a:rect l="l" t="t" r="r" b="b"/>
              <a:pathLst>
                <a:path w="46735" h="88623" extrusionOk="0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70"/>
            <p:cNvSpPr/>
            <p:nvPr/>
          </p:nvSpPr>
          <p:spPr>
            <a:xfrm>
              <a:off x="4881150" y="5905500"/>
              <a:ext cx="81750" cy="222675"/>
            </a:xfrm>
            <a:custGeom>
              <a:avLst/>
              <a:gdLst/>
              <a:ahLst/>
              <a:cxnLst/>
              <a:rect l="l" t="t" r="r" b="b"/>
              <a:pathLst>
                <a:path w="3270" h="8907" extrusionOk="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70"/>
            <p:cNvSpPr/>
            <p:nvPr/>
          </p:nvSpPr>
          <p:spPr>
            <a:xfrm>
              <a:off x="4807775" y="6153175"/>
              <a:ext cx="1222550" cy="1955600"/>
            </a:xfrm>
            <a:custGeom>
              <a:avLst/>
              <a:gdLst/>
              <a:ahLst/>
              <a:cxnLst/>
              <a:rect l="l" t="t" r="r" b="b"/>
              <a:pathLst>
                <a:path w="48902" h="78224" extrusionOk="0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70"/>
            <p:cNvSpPr/>
            <p:nvPr/>
          </p:nvSpPr>
          <p:spPr>
            <a:xfrm>
              <a:off x="5228900" y="63041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70"/>
            <p:cNvSpPr/>
            <p:nvPr/>
          </p:nvSpPr>
          <p:spPr>
            <a:xfrm>
              <a:off x="5577475" y="6153175"/>
              <a:ext cx="340275" cy="272725"/>
            </a:xfrm>
            <a:custGeom>
              <a:avLst/>
              <a:gdLst/>
              <a:ahLst/>
              <a:cxnLst/>
              <a:rect l="l" t="t" r="r" b="b"/>
              <a:pathLst>
                <a:path w="13611" h="10909" extrusionOk="0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70"/>
            <p:cNvSpPr/>
            <p:nvPr/>
          </p:nvSpPr>
          <p:spPr>
            <a:xfrm>
              <a:off x="5400700" y="6153175"/>
              <a:ext cx="335250" cy="251875"/>
            </a:xfrm>
            <a:custGeom>
              <a:avLst/>
              <a:gdLst/>
              <a:ahLst/>
              <a:cxnLst/>
              <a:rect l="l" t="t" r="r" b="b"/>
              <a:pathLst>
                <a:path w="13410" h="10075" extrusionOk="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70"/>
            <p:cNvSpPr/>
            <p:nvPr/>
          </p:nvSpPr>
          <p:spPr>
            <a:xfrm>
              <a:off x="4922850" y="6391675"/>
              <a:ext cx="994075" cy="1417725"/>
            </a:xfrm>
            <a:custGeom>
              <a:avLst/>
              <a:gdLst/>
              <a:ahLst/>
              <a:cxnLst/>
              <a:rect l="l" t="t" r="r" b="b"/>
              <a:pathLst>
                <a:path w="39763" h="56709" extrusionOk="0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70"/>
            <p:cNvSpPr/>
            <p:nvPr/>
          </p:nvSpPr>
          <p:spPr>
            <a:xfrm>
              <a:off x="5032925" y="7077175"/>
              <a:ext cx="773075" cy="494550"/>
            </a:xfrm>
            <a:custGeom>
              <a:avLst/>
              <a:gdLst/>
              <a:ahLst/>
              <a:cxnLst/>
              <a:rect l="l" t="t" r="r" b="b"/>
              <a:pathLst>
                <a:path w="30923" h="19782" extrusionOk="0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70"/>
            <p:cNvSpPr/>
            <p:nvPr/>
          </p:nvSpPr>
          <p:spPr>
            <a:xfrm>
              <a:off x="4866150" y="7713650"/>
              <a:ext cx="1105800" cy="434725"/>
            </a:xfrm>
            <a:custGeom>
              <a:avLst/>
              <a:gdLst/>
              <a:ahLst/>
              <a:cxnLst/>
              <a:rect l="l" t="t" r="r" b="b"/>
              <a:pathLst>
                <a:path w="44232" h="17389" extrusionOk="0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70"/>
            <p:cNvSpPr/>
            <p:nvPr/>
          </p:nvSpPr>
          <p:spPr>
            <a:xfrm>
              <a:off x="5228900" y="77418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70"/>
            <p:cNvSpPr/>
            <p:nvPr/>
          </p:nvSpPr>
          <p:spPr>
            <a:xfrm>
              <a:off x="4972900" y="6153175"/>
              <a:ext cx="537075" cy="243525"/>
            </a:xfrm>
            <a:custGeom>
              <a:avLst/>
              <a:gdLst/>
              <a:ahLst/>
              <a:cxnLst/>
              <a:rect l="l" t="t" r="r" b="b"/>
              <a:pathLst>
                <a:path w="21483" h="9741" extrusionOk="0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70"/>
            <p:cNvSpPr/>
            <p:nvPr/>
          </p:nvSpPr>
          <p:spPr>
            <a:xfrm>
              <a:off x="5863525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70"/>
            <p:cNvSpPr/>
            <p:nvPr/>
          </p:nvSpPr>
          <p:spPr>
            <a:xfrm>
              <a:off x="5863525" y="6131925"/>
              <a:ext cx="192650" cy="349025"/>
            </a:xfrm>
            <a:custGeom>
              <a:avLst/>
              <a:gdLst/>
              <a:ahLst/>
              <a:cxnLst/>
              <a:rect l="l" t="t" r="r" b="b"/>
              <a:pathLst>
                <a:path w="7706" h="13961" extrusionOk="0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70"/>
            <p:cNvSpPr/>
            <p:nvPr/>
          </p:nvSpPr>
          <p:spPr>
            <a:xfrm>
              <a:off x="5866850" y="7027150"/>
              <a:ext cx="231875" cy="44200"/>
            </a:xfrm>
            <a:custGeom>
              <a:avLst/>
              <a:gdLst/>
              <a:ahLst/>
              <a:cxnLst/>
              <a:rect l="l" t="t" r="r" b="b"/>
              <a:pathLst>
                <a:path w="9275" h="1768" extrusionOk="0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70"/>
            <p:cNvSpPr/>
            <p:nvPr/>
          </p:nvSpPr>
          <p:spPr>
            <a:xfrm>
              <a:off x="4785250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70"/>
            <p:cNvSpPr/>
            <p:nvPr/>
          </p:nvSpPr>
          <p:spPr>
            <a:xfrm>
              <a:off x="4784425" y="6132050"/>
              <a:ext cx="192650" cy="348900"/>
            </a:xfrm>
            <a:custGeom>
              <a:avLst/>
              <a:gdLst/>
              <a:ahLst/>
              <a:cxnLst/>
              <a:rect l="l" t="t" r="r" b="b"/>
              <a:pathLst>
                <a:path w="7706" h="13956" extrusionOk="0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70"/>
            <p:cNvSpPr/>
            <p:nvPr/>
          </p:nvSpPr>
          <p:spPr>
            <a:xfrm>
              <a:off x="4741900" y="7027150"/>
              <a:ext cx="233525" cy="44200"/>
            </a:xfrm>
            <a:custGeom>
              <a:avLst/>
              <a:gdLst/>
              <a:ahLst/>
              <a:cxnLst/>
              <a:rect l="l" t="t" r="r" b="b"/>
              <a:pathLst>
                <a:path w="9341" h="1768" extrusionOk="0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70"/>
            <p:cNvSpPr/>
            <p:nvPr/>
          </p:nvSpPr>
          <p:spPr>
            <a:xfrm>
              <a:off x="5866850" y="6426700"/>
              <a:ext cx="231875" cy="44225"/>
            </a:xfrm>
            <a:custGeom>
              <a:avLst/>
              <a:gdLst/>
              <a:ahLst/>
              <a:cxnLst/>
              <a:rect l="l" t="t" r="r" b="b"/>
              <a:pathLst>
                <a:path w="9275" h="1769" extrusionOk="0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70"/>
            <p:cNvSpPr/>
            <p:nvPr/>
          </p:nvSpPr>
          <p:spPr>
            <a:xfrm>
              <a:off x="4741900" y="6426700"/>
              <a:ext cx="233525" cy="44225"/>
            </a:xfrm>
            <a:custGeom>
              <a:avLst/>
              <a:gdLst/>
              <a:ahLst/>
              <a:cxnLst/>
              <a:rect l="l" t="t" r="r" b="b"/>
              <a:pathLst>
                <a:path w="9341" h="1769" extrusionOk="0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70"/>
            <p:cNvSpPr/>
            <p:nvPr/>
          </p:nvSpPr>
          <p:spPr>
            <a:xfrm>
              <a:off x="4917025" y="7854400"/>
              <a:ext cx="559575" cy="293925"/>
            </a:xfrm>
            <a:custGeom>
              <a:avLst/>
              <a:gdLst/>
              <a:ahLst/>
              <a:cxnLst/>
              <a:rect l="l" t="t" r="r" b="b"/>
              <a:pathLst>
                <a:path w="22383" h="11757" extrusionOk="0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70"/>
            <p:cNvSpPr/>
            <p:nvPr/>
          </p:nvSpPr>
          <p:spPr>
            <a:xfrm>
              <a:off x="5393200" y="7715125"/>
              <a:ext cx="462850" cy="412825"/>
            </a:xfrm>
            <a:custGeom>
              <a:avLst/>
              <a:gdLst/>
              <a:ahLst/>
              <a:cxnLst/>
              <a:rect l="l" t="t" r="r" b="b"/>
              <a:pathLst>
                <a:path w="18514" h="16513" extrusionOk="0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70"/>
            <p:cNvSpPr/>
            <p:nvPr/>
          </p:nvSpPr>
          <p:spPr>
            <a:xfrm>
              <a:off x="4907850" y="7712225"/>
              <a:ext cx="740550" cy="434900"/>
            </a:xfrm>
            <a:custGeom>
              <a:avLst/>
              <a:gdLst/>
              <a:ahLst/>
              <a:cxnLst/>
              <a:rect l="l" t="t" r="r" b="b"/>
              <a:pathLst>
                <a:path w="29622" h="17396" extrusionOk="0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70"/>
            <p:cNvSpPr/>
            <p:nvPr/>
          </p:nvSpPr>
          <p:spPr>
            <a:xfrm>
              <a:off x="5575825" y="7716800"/>
              <a:ext cx="396975" cy="392800"/>
            </a:xfrm>
            <a:custGeom>
              <a:avLst/>
              <a:gdLst/>
              <a:ahLst/>
              <a:cxnLst/>
              <a:rect l="l" t="t" r="r" b="b"/>
              <a:pathLst>
                <a:path w="15879" h="15712" extrusionOk="0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70"/>
            <p:cNvSpPr/>
            <p:nvPr/>
          </p:nvSpPr>
          <p:spPr>
            <a:xfrm>
              <a:off x="6056175" y="7333200"/>
              <a:ext cx="20850" cy="110925"/>
            </a:xfrm>
            <a:custGeom>
              <a:avLst/>
              <a:gdLst/>
              <a:ahLst/>
              <a:cxnLst/>
              <a:rect l="l" t="t" r="r" b="b"/>
              <a:pathLst>
                <a:path w="834" h="4437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70"/>
            <p:cNvSpPr/>
            <p:nvPr/>
          </p:nvSpPr>
          <p:spPr>
            <a:xfrm>
              <a:off x="6056175" y="6483425"/>
              <a:ext cx="20850" cy="111775"/>
            </a:xfrm>
            <a:custGeom>
              <a:avLst/>
              <a:gdLst/>
              <a:ahLst/>
              <a:cxnLst/>
              <a:rect l="l" t="t" r="r" b="b"/>
              <a:pathLst>
                <a:path w="834" h="4471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70"/>
            <p:cNvSpPr/>
            <p:nvPr/>
          </p:nvSpPr>
          <p:spPr>
            <a:xfrm>
              <a:off x="4764400" y="7333200"/>
              <a:ext cx="20875" cy="110925"/>
            </a:xfrm>
            <a:custGeom>
              <a:avLst/>
              <a:gdLst/>
              <a:ahLst/>
              <a:cxnLst/>
              <a:rect l="l" t="t" r="r" b="b"/>
              <a:pathLst>
                <a:path w="835" h="4437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70"/>
            <p:cNvSpPr/>
            <p:nvPr/>
          </p:nvSpPr>
          <p:spPr>
            <a:xfrm>
              <a:off x="4764400" y="6483425"/>
              <a:ext cx="20875" cy="111775"/>
            </a:xfrm>
            <a:custGeom>
              <a:avLst/>
              <a:gdLst/>
              <a:ahLst/>
              <a:cxnLst/>
              <a:rect l="l" t="t" r="r" b="b"/>
              <a:pathLst>
                <a:path w="835" h="4471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70"/>
            <p:cNvSpPr/>
            <p:nvPr/>
          </p:nvSpPr>
          <p:spPr>
            <a:xfrm>
              <a:off x="5006250" y="6528450"/>
              <a:ext cx="81750" cy="743050"/>
            </a:xfrm>
            <a:custGeom>
              <a:avLst/>
              <a:gdLst/>
              <a:ahLst/>
              <a:cxnLst/>
              <a:rect l="l" t="t" r="r" b="b"/>
              <a:pathLst>
                <a:path w="3270" h="29722" extrusionOk="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70"/>
            <p:cNvSpPr/>
            <p:nvPr/>
          </p:nvSpPr>
          <p:spPr>
            <a:xfrm>
              <a:off x="5006250" y="7334025"/>
              <a:ext cx="81750" cy="221025"/>
            </a:xfrm>
            <a:custGeom>
              <a:avLst/>
              <a:gdLst/>
              <a:ahLst/>
              <a:cxnLst/>
              <a:rect l="l" t="t" r="r" b="b"/>
              <a:pathLst>
                <a:path w="3270" h="8841" extrusionOk="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70"/>
            <p:cNvSpPr/>
            <p:nvPr/>
          </p:nvSpPr>
          <p:spPr>
            <a:xfrm>
              <a:off x="4919525" y="7766100"/>
              <a:ext cx="101750" cy="245000"/>
            </a:xfrm>
            <a:custGeom>
              <a:avLst/>
              <a:gdLst/>
              <a:ahLst/>
              <a:cxnLst/>
              <a:rect l="l" t="t" r="r" b="b"/>
              <a:pathLst>
                <a:path w="4070" h="9800" extrusionOk="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70"/>
            <p:cNvSpPr/>
            <p:nvPr/>
          </p:nvSpPr>
          <p:spPr>
            <a:xfrm>
              <a:off x="4897000" y="8021275"/>
              <a:ext cx="60900" cy="74050"/>
            </a:xfrm>
            <a:custGeom>
              <a:avLst/>
              <a:gdLst/>
              <a:ahLst/>
              <a:cxnLst/>
              <a:rect l="l" t="t" r="r" b="b"/>
              <a:pathLst>
                <a:path w="2436" h="2962" extrusionOk="0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70"/>
            <p:cNvSpPr/>
            <p:nvPr/>
          </p:nvSpPr>
          <p:spPr>
            <a:xfrm>
              <a:off x="4738550" y="7531675"/>
              <a:ext cx="25050" cy="527900"/>
            </a:xfrm>
            <a:custGeom>
              <a:avLst/>
              <a:gdLst/>
              <a:ahLst/>
              <a:cxnLst/>
              <a:rect l="l" t="t" r="r" b="b"/>
              <a:pathLst>
                <a:path w="1002" h="21116" extrusionOk="0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70"/>
            <p:cNvSpPr/>
            <p:nvPr/>
          </p:nvSpPr>
          <p:spPr>
            <a:xfrm>
              <a:off x="4738550" y="6664375"/>
              <a:ext cx="25050" cy="364450"/>
            </a:xfrm>
            <a:custGeom>
              <a:avLst/>
              <a:gdLst/>
              <a:ahLst/>
              <a:cxnLst/>
              <a:rect l="l" t="t" r="r" b="b"/>
              <a:pathLst>
                <a:path w="1002" h="14578" extrusionOk="0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70"/>
            <p:cNvSpPr/>
            <p:nvPr/>
          </p:nvSpPr>
          <p:spPr>
            <a:xfrm>
              <a:off x="6065325" y="7881925"/>
              <a:ext cx="269400" cy="69225"/>
            </a:xfrm>
            <a:custGeom>
              <a:avLst/>
              <a:gdLst/>
              <a:ahLst/>
              <a:cxnLst/>
              <a:rect l="l" t="t" r="r" b="b"/>
              <a:pathLst>
                <a:path w="10776" h="2769" extrusionOk="0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70"/>
            <p:cNvSpPr/>
            <p:nvPr/>
          </p:nvSpPr>
          <p:spPr>
            <a:xfrm>
              <a:off x="606700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70"/>
            <p:cNvSpPr/>
            <p:nvPr/>
          </p:nvSpPr>
          <p:spPr>
            <a:xfrm>
              <a:off x="4495050" y="7887750"/>
              <a:ext cx="268550" cy="73425"/>
            </a:xfrm>
            <a:custGeom>
              <a:avLst/>
              <a:gdLst/>
              <a:ahLst/>
              <a:cxnLst/>
              <a:rect l="l" t="t" r="r" b="b"/>
              <a:pathLst>
                <a:path w="10742" h="2937" extrusionOk="0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70"/>
            <p:cNvSpPr/>
            <p:nvPr/>
          </p:nvSpPr>
          <p:spPr>
            <a:xfrm>
              <a:off x="449505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70"/>
            <p:cNvSpPr/>
            <p:nvPr/>
          </p:nvSpPr>
          <p:spPr>
            <a:xfrm>
              <a:off x="5035425" y="5696175"/>
              <a:ext cx="783925" cy="52575"/>
            </a:xfrm>
            <a:custGeom>
              <a:avLst/>
              <a:gdLst/>
              <a:ahLst/>
              <a:cxnLst/>
              <a:rect l="l" t="t" r="r" b="b"/>
              <a:pathLst>
                <a:path w="31357" h="2103" extrusionOk="0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70"/>
            <p:cNvSpPr/>
            <p:nvPr/>
          </p:nvSpPr>
          <p:spPr>
            <a:xfrm>
              <a:off x="5032925" y="7077175"/>
              <a:ext cx="562925" cy="494550"/>
            </a:xfrm>
            <a:custGeom>
              <a:avLst/>
              <a:gdLst/>
              <a:ahLst/>
              <a:cxnLst/>
              <a:rect l="l" t="t" r="r" b="b"/>
              <a:pathLst>
                <a:path w="22517" h="19782" extrusionOk="0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70"/>
            <p:cNvSpPr/>
            <p:nvPr/>
          </p:nvSpPr>
          <p:spPr>
            <a:xfrm>
              <a:off x="5379000" y="7143900"/>
              <a:ext cx="427000" cy="427825"/>
            </a:xfrm>
            <a:custGeom>
              <a:avLst/>
              <a:gdLst/>
              <a:ahLst/>
              <a:cxnLst/>
              <a:rect l="l" t="t" r="r" b="b"/>
              <a:pathLst>
                <a:path w="17080" h="17113" extrusionOk="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70"/>
            <p:cNvSpPr/>
            <p:nvPr/>
          </p:nvSpPr>
          <p:spPr>
            <a:xfrm>
              <a:off x="5172200" y="7077175"/>
              <a:ext cx="551250" cy="494550"/>
            </a:xfrm>
            <a:custGeom>
              <a:avLst/>
              <a:gdLst/>
              <a:ahLst/>
              <a:cxnLst/>
              <a:rect l="l" t="t" r="r" b="b"/>
              <a:pathLst>
                <a:path w="22050" h="19782" extrusionOk="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70"/>
            <p:cNvSpPr/>
            <p:nvPr/>
          </p:nvSpPr>
          <p:spPr>
            <a:xfrm>
              <a:off x="4762750" y="8167125"/>
              <a:ext cx="80900" cy="221850"/>
            </a:xfrm>
            <a:custGeom>
              <a:avLst/>
              <a:gdLst/>
              <a:ahLst/>
              <a:cxnLst/>
              <a:rect l="l" t="t" r="r" b="b"/>
              <a:pathLst>
                <a:path w="3236" h="8874" extrusionOk="0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70"/>
            <p:cNvSpPr/>
            <p:nvPr/>
          </p:nvSpPr>
          <p:spPr>
            <a:xfrm>
              <a:off x="5281450" y="5707025"/>
              <a:ext cx="240200" cy="18375"/>
            </a:xfrm>
            <a:custGeom>
              <a:avLst/>
              <a:gdLst/>
              <a:ahLst/>
              <a:cxnLst/>
              <a:rect l="l" t="t" r="r" b="b"/>
              <a:pathLst>
                <a:path w="9608" h="735" extrusionOk="0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01" name="Google Shape;3001;p70"/>
          <p:cNvCxnSpPr/>
          <p:nvPr/>
        </p:nvCxnSpPr>
        <p:spPr>
          <a:xfrm>
            <a:off x="19264" y="3883023"/>
            <a:ext cx="9144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02" name="Google Shape;3002;p70"/>
          <p:cNvGrpSpPr/>
          <p:nvPr/>
        </p:nvGrpSpPr>
        <p:grpSpPr>
          <a:xfrm rot="10800000">
            <a:off x="5855362" y="3373725"/>
            <a:ext cx="2166395" cy="2195096"/>
            <a:chOff x="1410161" y="1578330"/>
            <a:chExt cx="2837081" cy="2874667"/>
          </a:xfrm>
        </p:grpSpPr>
        <p:sp>
          <p:nvSpPr>
            <p:cNvPr id="3003" name="Google Shape;3003;p70"/>
            <p:cNvSpPr/>
            <p:nvPr/>
          </p:nvSpPr>
          <p:spPr>
            <a:xfrm rot="-2652023">
              <a:off x="2208789" y="3395761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70"/>
            <p:cNvSpPr/>
            <p:nvPr/>
          </p:nvSpPr>
          <p:spPr>
            <a:xfrm rot="-2652023">
              <a:off x="2201851" y="2488662"/>
              <a:ext cx="60348" cy="60304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70"/>
            <p:cNvSpPr/>
            <p:nvPr/>
          </p:nvSpPr>
          <p:spPr>
            <a:xfrm rot="-2652023">
              <a:off x="3646193" y="2473049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33" y="1"/>
                  </a:moveTo>
                  <a:lnTo>
                    <a:pt x="0" y="370"/>
                  </a:lnTo>
                  <a:lnTo>
                    <a:pt x="1035" y="1369"/>
                  </a:lnTo>
                  <a:lnTo>
                    <a:pt x="1368" y="99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70"/>
            <p:cNvSpPr/>
            <p:nvPr/>
          </p:nvSpPr>
          <p:spPr>
            <a:xfrm rot="-2652023">
              <a:off x="1835070" y="2093932"/>
              <a:ext cx="1975305" cy="1945947"/>
            </a:xfrm>
            <a:custGeom>
              <a:avLst/>
              <a:gdLst/>
              <a:ahLst/>
              <a:cxnLst/>
              <a:rect l="l" t="t" r="r" b="b"/>
              <a:pathLst>
                <a:path w="44810" h="44144" extrusionOk="0">
                  <a:moveTo>
                    <a:pt x="13754" y="1"/>
                  </a:moveTo>
                  <a:cubicBezTo>
                    <a:pt x="12386" y="592"/>
                    <a:pt x="11055" y="1295"/>
                    <a:pt x="9835" y="2034"/>
                  </a:cubicBezTo>
                  <a:cubicBezTo>
                    <a:pt x="6471" y="4179"/>
                    <a:pt x="3846" y="6877"/>
                    <a:pt x="1849" y="10353"/>
                  </a:cubicBezTo>
                  <a:cubicBezTo>
                    <a:pt x="1147" y="11610"/>
                    <a:pt x="518" y="12941"/>
                    <a:pt x="1" y="14309"/>
                  </a:cubicBezTo>
                  <a:cubicBezTo>
                    <a:pt x="7838" y="23255"/>
                    <a:pt x="21961" y="36713"/>
                    <a:pt x="31241" y="44144"/>
                  </a:cubicBezTo>
                  <a:cubicBezTo>
                    <a:pt x="32868" y="42887"/>
                    <a:pt x="34420" y="41593"/>
                    <a:pt x="35899" y="40225"/>
                  </a:cubicBezTo>
                  <a:cubicBezTo>
                    <a:pt x="37748" y="38487"/>
                    <a:pt x="39448" y="36713"/>
                    <a:pt x="41075" y="34790"/>
                  </a:cubicBezTo>
                  <a:cubicBezTo>
                    <a:pt x="42369" y="33274"/>
                    <a:pt x="43626" y="31648"/>
                    <a:pt x="44809" y="29984"/>
                  </a:cubicBezTo>
                  <a:cubicBezTo>
                    <a:pt x="37045" y="21000"/>
                    <a:pt x="22996" y="7506"/>
                    <a:pt x="13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70"/>
            <p:cNvSpPr/>
            <p:nvPr/>
          </p:nvSpPr>
          <p:spPr>
            <a:xfrm rot="-2652023">
              <a:off x="1790220" y="2114014"/>
              <a:ext cx="1882381" cy="1854653"/>
            </a:xfrm>
            <a:custGeom>
              <a:avLst/>
              <a:gdLst/>
              <a:ahLst/>
              <a:cxnLst/>
              <a:rect l="l" t="t" r="r" b="b"/>
              <a:pathLst>
                <a:path w="42702" h="42073" extrusionOk="0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70"/>
            <p:cNvSpPr/>
            <p:nvPr/>
          </p:nvSpPr>
          <p:spPr>
            <a:xfrm rot="-2652023">
              <a:off x="2118802" y="2177300"/>
              <a:ext cx="1600434" cy="1579230"/>
            </a:xfrm>
            <a:custGeom>
              <a:avLst/>
              <a:gdLst/>
              <a:ahLst/>
              <a:cxnLst/>
              <a:rect l="l" t="t" r="r" b="b"/>
              <a:pathLst>
                <a:path w="36306" h="35825" extrusionOk="0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70"/>
            <p:cNvSpPr/>
            <p:nvPr/>
          </p:nvSpPr>
          <p:spPr>
            <a:xfrm rot="-2652023">
              <a:off x="2155986" y="2507502"/>
              <a:ext cx="917607" cy="912669"/>
            </a:xfrm>
            <a:custGeom>
              <a:avLst/>
              <a:gdLst/>
              <a:ahLst/>
              <a:cxnLst/>
              <a:rect l="l" t="t" r="r" b="b"/>
              <a:pathLst>
                <a:path w="20816" h="20704" extrusionOk="0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70"/>
            <p:cNvSpPr/>
            <p:nvPr/>
          </p:nvSpPr>
          <p:spPr>
            <a:xfrm rot="-2652023">
              <a:off x="2460086" y="2310517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70"/>
            <p:cNvSpPr/>
            <p:nvPr/>
          </p:nvSpPr>
          <p:spPr>
            <a:xfrm rot="-2652023">
              <a:off x="2726675" y="2518519"/>
              <a:ext cx="896403" cy="894728"/>
            </a:xfrm>
            <a:custGeom>
              <a:avLst/>
              <a:gdLst/>
              <a:ahLst/>
              <a:cxnLst/>
              <a:rect l="l" t="t" r="r" b="b"/>
              <a:pathLst>
                <a:path w="20335" h="20297" extrusionOk="0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70"/>
            <p:cNvSpPr/>
            <p:nvPr/>
          </p:nvSpPr>
          <p:spPr>
            <a:xfrm rot="-2652023">
              <a:off x="2578509" y="3220584"/>
              <a:ext cx="262419" cy="167908"/>
            </a:xfrm>
            <a:custGeom>
              <a:avLst/>
              <a:gdLst/>
              <a:ahLst/>
              <a:cxnLst/>
              <a:rect l="l" t="t" r="r" b="b"/>
              <a:pathLst>
                <a:path w="5953" h="3809" extrusionOk="0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70"/>
            <p:cNvSpPr/>
            <p:nvPr/>
          </p:nvSpPr>
          <p:spPr>
            <a:xfrm rot="-2652023">
              <a:off x="3148126" y="3290007"/>
              <a:ext cx="91337" cy="105973"/>
            </a:xfrm>
            <a:custGeom>
              <a:avLst/>
              <a:gdLst/>
              <a:ahLst/>
              <a:cxnLst/>
              <a:rect l="l" t="t" r="r" b="b"/>
              <a:pathLst>
                <a:path w="2072" h="2404" extrusionOk="0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70"/>
            <p:cNvSpPr/>
            <p:nvPr/>
          </p:nvSpPr>
          <p:spPr>
            <a:xfrm rot="-2652023">
              <a:off x="2617294" y="2504781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70"/>
            <p:cNvSpPr/>
            <p:nvPr/>
          </p:nvSpPr>
          <p:spPr>
            <a:xfrm rot="-2652023">
              <a:off x="3486057" y="2571567"/>
              <a:ext cx="192373" cy="130394"/>
            </a:xfrm>
            <a:custGeom>
              <a:avLst/>
              <a:gdLst/>
              <a:ahLst/>
              <a:cxnLst/>
              <a:rect l="l" t="t" r="r" b="b"/>
              <a:pathLst>
                <a:path w="4364" h="2958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70"/>
            <p:cNvSpPr/>
            <p:nvPr/>
          </p:nvSpPr>
          <p:spPr>
            <a:xfrm rot="-2652023">
              <a:off x="3518246" y="3196346"/>
              <a:ext cx="138549" cy="189067"/>
            </a:xfrm>
            <a:custGeom>
              <a:avLst/>
              <a:gdLst/>
              <a:ahLst/>
              <a:cxnLst/>
              <a:rect l="l" t="t" r="r" b="b"/>
              <a:pathLst>
                <a:path w="3143" h="4289" extrusionOk="0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70"/>
            <p:cNvSpPr/>
            <p:nvPr/>
          </p:nvSpPr>
          <p:spPr>
            <a:xfrm rot="-2652023">
              <a:off x="3136008" y="2542737"/>
              <a:ext cx="104342" cy="92924"/>
            </a:xfrm>
            <a:custGeom>
              <a:avLst/>
              <a:gdLst/>
              <a:ahLst/>
              <a:cxnLst/>
              <a:rect l="l" t="t" r="r" b="b"/>
              <a:pathLst>
                <a:path w="2367" h="2108" extrusionOk="0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70"/>
            <p:cNvSpPr/>
            <p:nvPr/>
          </p:nvSpPr>
          <p:spPr>
            <a:xfrm rot="-2652023">
              <a:off x="2583283" y="2545147"/>
              <a:ext cx="66872" cy="65241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70"/>
            <p:cNvSpPr/>
            <p:nvPr/>
          </p:nvSpPr>
          <p:spPr>
            <a:xfrm rot="-2652023">
              <a:off x="2591073" y="3325587"/>
              <a:ext cx="65197" cy="68503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70"/>
            <p:cNvSpPr/>
            <p:nvPr/>
          </p:nvSpPr>
          <p:spPr>
            <a:xfrm rot="-2652023">
              <a:off x="3708371" y="2828521"/>
              <a:ext cx="249415" cy="260788"/>
            </a:xfrm>
            <a:custGeom>
              <a:avLst/>
              <a:gdLst/>
              <a:ahLst/>
              <a:cxnLst/>
              <a:rect l="l" t="t" r="r" b="b"/>
              <a:pathLst>
                <a:path w="5658" h="5916" extrusionOk="0">
                  <a:moveTo>
                    <a:pt x="5177" y="1"/>
                  </a:moveTo>
                  <a:lnTo>
                    <a:pt x="1" y="5435"/>
                  </a:lnTo>
                  <a:lnTo>
                    <a:pt x="481" y="5916"/>
                  </a:lnTo>
                  <a:lnTo>
                    <a:pt x="5657" y="481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70"/>
            <p:cNvSpPr/>
            <p:nvPr/>
          </p:nvSpPr>
          <p:spPr>
            <a:xfrm rot="-2652023">
              <a:off x="2061143" y="3229940"/>
              <a:ext cx="100595" cy="174432"/>
            </a:xfrm>
            <a:custGeom>
              <a:avLst/>
              <a:gdLst/>
              <a:ahLst/>
              <a:cxnLst/>
              <a:rect l="l" t="t" r="r" b="b"/>
              <a:pathLst>
                <a:path w="2282" h="3957" extrusionOk="0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70"/>
            <p:cNvSpPr/>
            <p:nvPr/>
          </p:nvSpPr>
          <p:spPr>
            <a:xfrm rot="-2652023">
              <a:off x="2013353" y="2582608"/>
              <a:ext cx="187568" cy="81684"/>
            </a:xfrm>
            <a:custGeom>
              <a:avLst/>
              <a:gdLst/>
              <a:ahLst/>
              <a:cxnLst/>
              <a:rect l="l" t="t" r="r" b="b"/>
              <a:pathLst>
                <a:path w="4255" h="1853" extrusionOk="0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70"/>
            <p:cNvSpPr/>
            <p:nvPr/>
          </p:nvSpPr>
          <p:spPr>
            <a:xfrm rot="-2652023">
              <a:off x="1888915" y="2781699"/>
              <a:ext cx="378134" cy="384614"/>
            </a:xfrm>
            <a:custGeom>
              <a:avLst/>
              <a:gdLst/>
              <a:ahLst/>
              <a:cxnLst/>
              <a:rect l="l" t="t" r="r" b="b"/>
              <a:pathLst>
                <a:path w="8578" h="8725" extrusionOk="0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70"/>
            <p:cNvSpPr/>
            <p:nvPr/>
          </p:nvSpPr>
          <p:spPr>
            <a:xfrm rot="-2652023">
              <a:off x="2032003" y="2953854"/>
              <a:ext cx="45669" cy="39497"/>
            </a:xfrm>
            <a:custGeom>
              <a:avLst/>
              <a:gdLst/>
              <a:ahLst/>
              <a:cxnLst/>
              <a:rect l="l" t="t" r="r" b="b"/>
              <a:pathLst>
                <a:path w="1036" h="896" extrusionOk="0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70"/>
            <p:cNvSpPr/>
            <p:nvPr/>
          </p:nvSpPr>
          <p:spPr>
            <a:xfrm rot="-2652023">
              <a:off x="2026076" y="2975037"/>
              <a:ext cx="133700" cy="192373"/>
            </a:xfrm>
            <a:custGeom>
              <a:avLst/>
              <a:gdLst/>
              <a:ahLst/>
              <a:cxnLst/>
              <a:rect l="l" t="t" r="r" b="b"/>
              <a:pathLst>
                <a:path w="3033" h="4364" extrusionOk="0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70"/>
            <p:cNvSpPr/>
            <p:nvPr/>
          </p:nvSpPr>
          <p:spPr>
            <a:xfrm rot="-2652023">
              <a:off x="1996491" y="2805162"/>
              <a:ext cx="189111" cy="140224"/>
            </a:xfrm>
            <a:custGeom>
              <a:avLst/>
              <a:gdLst/>
              <a:ahLst/>
              <a:cxnLst/>
              <a:rect l="l" t="t" r="r" b="b"/>
              <a:pathLst>
                <a:path w="4290" h="3181" extrusionOk="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70"/>
            <p:cNvSpPr/>
            <p:nvPr/>
          </p:nvSpPr>
          <p:spPr>
            <a:xfrm rot="-2652023">
              <a:off x="2431815" y="3172671"/>
              <a:ext cx="70134" cy="133700"/>
            </a:xfrm>
            <a:custGeom>
              <a:avLst/>
              <a:gdLst/>
              <a:ahLst/>
              <a:cxnLst/>
              <a:rect l="l" t="t" r="r" b="b"/>
              <a:pathLst>
                <a:path w="1591" h="3033" extrusionOk="0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70"/>
            <p:cNvSpPr/>
            <p:nvPr/>
          </p:nvSpPr>
          <p:spPr>
            <a:xfrm rot="-2652023">
              <a:off x="2385741" y="3172050"/>
              <a:ext cx="70090" cy="133656"/>
            </a:xfrm>
            <a:custGeom>
              <a:avLst/>
              <a:gdLst/>
              <a:ahLst/>
              <a:cxnLst/>
              <a:rect l="l" t="t" r="r" b="b"/>
              <a:pathLst>
                <a:path w="1590" h="3032" extrusionOk="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70"/>
            <p:cNvSpPr/>
            <p:nvPr/>
          </p:nvSpPr>
          <p:spPr>
            <a:xfrm rot="-2652023">
              <a:off x="2338685" y="3173091"/>
              <a:ext cx="68503" cy="133700"/>
            </a:xfrm>
            <a:custGeom>
              <a:avLst/>
              <a:gdLst/>
              <a:ahLst/>
              <a:cxnLst/>
              <a:rect l="l" t="t" r="r" b="b"/>
              <a:pathLst>
                <a:path w="1554" h="3033" extrusionOk="0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70"/>
            <p:cNvSpPr/>
            <p:nvPr/>
          </p:nvSpPr>
          <p:spPr>
            <a:xfrm rot="-2652023">
              <a:off x="2398776" y="2664072"/>
              <a:ext cx="130438" cy="76658"/>
            </a:xfrm>
            <a:custGeom>
              <a:avLst/>
              <a:gdLst/>
              <a:ahLst/>
              <a:cxnLst/>
              <a:rect l="l" t="t" r="r" b="b"/>
              <a:pathLst>
                <a:path w="2959" h="1739" extrusionOk="0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70"/>
            <p:cNvSpPr/>
            <p:nvPr/>
          </p:nvSpPr>
          <p:spPr>
            <a:xfrm rot="-2652023">
              <a:off x="2352717" y="2663445"/>
              <a:ext cx="130394" cy="76658"/>
            </a:xfrm>
            <a:custGeom>
              <a:avLst/>
              <a:gdLst/>
              <a:ahLst/>
              <a:cxnLst/>
              <a:rect l="l" t="t" r="r" b="b"/>
              <a:pathLst>
                <a:path w="2958" h="1739" extrusionOk="0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70"/>
            <p:cNvSpPr/>
            <p:nvPr/>
          </p:nvSpPr>
          <p:spPr>
            <a:xfrm rot="-2652023">
              <a:off x="2305430" y="2663961"/>
              <a:ext cx="130438" cy="76614"/>
            </a:xfrm>
            <a:custGeom>
              <a:avLst/>
              <a:gdLst/>
              <a:ahLst/>
              <a:cxnLst/>
              <a:rect l="l" t="t" r="r" b="b"/>
              <a:pathLst>
                <a:path w="2959" h="1738" extrusionOk="0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70"/>
            <p:cNvSpPr/>
            <p:nvPr/>
          </p:nvSpPr>
          <p:spPr>
            <a:xfrm rot="-2652023">
              <a:off x="3709209" y="3176611"/>
              <a:ext cx="187436" cy="171170"/>
            </a:xfrm>
            <a:custGeom>
              <a:avLst/>
              <a:gdLst/>
              <a:ahLst/>
              <a:cxnLst/>
              <a:rect l="l" t="t" r="r" b="b"/>
              <a:pathLst>
                <a:path w="4252" h="3883" extrusionOk="0">
                  <a:moveTo>
                    <a:pt x="3512" y="0"/>
                  </a:moveTo>
                  <a:lnTo>
                    <a:pt x="0" y="2995"/>
                  </a:lnTo>
                  <a:lnTo>
                    <a:pt x="777" y="3882"/>
                  </a:lnTo>
                  <a:lnTo>
                    <a:pt x="4252" y="888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70"/>
            <p:cNvSpPr/>
            <p:nvPr/>
          </p:nvSpPr>
          <p:spPr>
            <a:xfrm rot="-2652023">
              <a:off x="3717329" y="2557709"/>
              <a:ext cx="166277" cy="190698"/>
            </a:xfrm>
            <a:custGeom>
              <a:avLst/>
              <a:gdLst/>
              <a:ahLst/>
              <a:cxnLst/>
              <a:rect l="l" t="t" r="r" b="b"/>
              <a:pathLst>
                <a:path w="3772" h="4326" extrusionOk="0">
                  <a:moveTo>
                    <a:pt x="2847" y="0"/>
                  </a:moveTo>
                  <a:lnTo>
                    <a:pt x="0" y="3623"/>
                  </a:lnTo>
                  <a:lnTo>
                    <a:pt x="888" y="4326"/>
                  </a:lnTo>
                  <a:lnTo>
                    <a:pt x="3771" y="703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70"/>
            <p:cNvSpPr/>
            <p:nvPr/>
          </p:nvSpPr>
          <p:spPr>
            <a:xfrm rot="-2652023">
              <a:off x="2006892" y="3393502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70"/>
            <p:cNvSpPr/>
            <p:nvPr/>
          </p:nvSpPr>
          <p:spPr>
            <a:xfrm rot="-2652023">
              <a:off x="1999408" y="24866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70"/>
            <p:cNvSpPr/>
            <p:nvPr/>
          </p:nvSpPr>
          <p:spPr>
            <a:xfrm rot="-2652023">
              <a:off x="3648794" y="33832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70"/>
            <p:cNvSpPr/>
            <p:nvPr/>
          </p:nvSpPr>
          <p:spPr>
            <a:xfrm rot="-2652023">
              <a:off x="3642434" y="2473616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70"/>
            <p:cNvSpPr/>
            <p:nvPr/>
          </p:nvSpPr>
          <p:spPr>
            <a:xfrm rot="-2652023">
              <a:off x="1872414" y="1992233"/>
              <a:ext cx="1976892" cy="1944316"/>
            </a:xfrm>
            <a:custGeom>
              <a:avLst/>
              <a:gdLst/>
              <a:ahLst/>
              <a:cxnLst/>
              <a:rect l="l" t="t" r="r" b="b"/>
              <a:pathLst>
                <a:path w="44846" h="44107" extrusionOk="0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70"/>
            <p:cNvSpPr/>
            <p:nvPr/>
          </p:nvSpPr>
          <p:spPr>
            <a:xfrm rot="-2652023">
              <a:off x="1920837" y="2035089"/>
              <a:ext cx="1882381" cy="1856328"/>
            </a:xfrm>
            <a:custGeom>
              <a:avLst/>
              <a:gdLst/>
              <a:ahLst/>
              <a:cxnLst/>
              <a:rect l="l" t="t" r="r" b="b"/>
              <a:pathLst>
                <a:path w="42702" h="42111" extrusionOk="0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70"/>
            <p:cNvSpPr/>
            <p:nvPr/>
          </p:nvSpPr>
          <p:spPr>
            <a:xfrm rot="-2652023">
              <a:off x="1917952" y="2175296"/>
              <a:ext cx="1598803" cy="1577643"/>
            </a:xfrm>
            <a:custGeom>
              <a:avLst/>
              <a:gdLst/>
              <a:ahLst/>
              <a:cxnLst/>
              <a:rect l="l" t="t" r="r" b="b"/>
              <a:pathLst>
                <a:path w="36269" h="35789" extrusionOk="0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70"/>
            <p:cNvSpPr/>
            <p:nvPr/>
          </p:nvSpPr>
          <p:spPr>
            <a:xfrm rot="-2652023">
              <a:off x="1952974" y="2504083"/>
              <a:ext cx="919194" cy="912714"/>
            </a:xfrm>
            <a:custGeom>
              <a:avLst/>
              <a:gdLst/>
              <a:ahLst/>
              <a:cxnLst/>
              <a:rect l="l" t="t" r="r" b="b"/>
              <a:pathLst>
                <a:path w="20852" h="20705" extrusionOk="0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70"/>
            <p:cNvSpPr/>
            <p:nvPr/>
          </p:nvSpPr>
          <p:spPr>
            <a:xfrm rot="-2652023">
              <a:off x="2258452" y="2306582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70"/>
            <p:cNvSpPr/>
            <p:nvPr/>
          </p:nvSpPr>
          <p:spPr>
            <a:xfrm rot="-2652023">
              <a:off x="2525632" y="2515931"/>
              <a:ext cx="896359" cy="893141"/>
            </a:xfrm>
            <a:custGeom>
              <a:avLst/>
              <a:gdLst/>
              <a:ahLst/>
              <a:cxnLst/>
              <a:rect l="l" t="t" r="r" b="b"/>
              <a:pathLst>
                <a:path w="20334" h="20261" extrusionOk="0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70"/>
            <p:cNvSpPr/>
            <p:nvPr/>
          </p:nvSpPr>
          <p:spPr>
            <a:xfrm rot="-2652023">
              <a:off x="2376043" y="3216986"/>
              <a:ext cx="264050" cy="169539"/>
            </a:xfrm>
            <a:custGeom>
              <a:avLst/>
              <a:gdLst/>
              <a:ahLst/>
              <a:cxnLst/>
              <a:rect l="l" t="t" r="r" b="b"/>
              <a:pathLst>
                <a:path w="5990" h="3846" extrusionOk="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70"/>
            <p:cNvSpPr/>
            <p:nvPr/>
          </p:nvSpPr>
          <p:spPr>
            <a:xfrm rot="-2652023">
              <a:off x="2946267" y="3287795"/>
              <a:ext cx="92924" cy="105973"/>
            </a:xfrm>
            <a:custGeom>
              <a:avLst/>
              <a:gdLst/>
              <a:ahLst/>
              <a:cxnLst/>
              <a:rect l="l" t="t" r="r" b="b"/>
              <a:pathLst>
                <a:path w="2108" h="2404" extrusionOk="0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70"/>
            <p:cNvSpPr/>
            <p:nvPr/>
          </p:nvSpPr>
          <p:spPr>
            <a:xfrm rot="-2652023">
              <a:off x="2415691" y="2500815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70"/>
            <p:cNvSpPr/>
            <p:nvPr/>
          </p:nvSpPr>
          <p:spPr>
            <a:xfrm rot="-2652023">
              <a:off x="3284677" y="2568148"/>
              <a:ext cx="190698" cy="130438"/>
            </a:xfrm>
            <a:custGeom>
              <a:avLst/>
              <a:gdLst/>
              <a:ahLst/>
              <a:cxnLst/>
              <a:rect l="l" t="t" r="r" b="b"/>
              <a:pathLst>
                <a:path w="4326" h="2959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70"/>
            <p:cNvSpPr/>
            <p:nvPr/>
          </p:nvSpPr>
          <p:spPr>
            <a:xfrm rot="-2652023">
              <a:off x="3317765" y="3193511"/>
              <a:ext cx="138549" cy="189111"/>
            </a:xfrm>
            <a:custGeom>
              <a:avLst/>
              <a:gdLst/>
              <a:ahLst/>
              <a:cxnLst/>
              <a:rect l="l" t="t" r="r" b="b"/>
              <a:pathLst>
                <a:path w="3143" h="4290" extrusionOk="0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70"/>
            <p:cNvSpPr/>
            <p:nvPr/>
          </p:nvSpPr>
          <p:spPr>
            <a:xfrm rot="-2652023">
              <a:off x="2935205" y="2540740"/>
              <a:ext cx="102711" cy="91293"/>
            </a:xfrm>
            <a:custGeom>
              <a:avLst/>
              <a:gdLst/>
              <a:ahLst/>
              <a:cxnLst/>
              <a:rect l="l" t="t" r="r" b="b"/>
              <a:pathLst>
                <a:path w="2330" h="2071" extrusionOk="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70"/>
            <p:cNvSpPr/>
            <p:nvPr/>
          </p:nvSpPr>
          <p:spPr>
            <a:xfrm rot="-2652023">
              <a:off x="2382770" y="2542387"/>
              <a:ext cx="66872" cy="65197"/>
            </a:xfrm>
            <a:custGeom>
              <a:avLst/>
              <a:gdLst/>
              <a:ahLst/>
              <a:cxnLst/>
              <a:rect l="l" t="t" r="r" b="b"/>
              <a:pathLst>
                <a:path w="1517" h="1479" extrusionOk="0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70"/>
            <p:cNvSpPr/>
            <p:nvPr/>
          </p:nvSpPr>
          <p:spPr>
            <a:xfrm rot="-2652023">
              <a:off x="2352863" y="2415454"/>
              <a:ext cx="153228" cy="114877"/>
            </a:xfrm>
            <a:custGeom>
              <a:avLst/>
              <a:gdLst/>
              <a:ahLst/>
              <a:cxnLst/>
              <a:rect l="l" t="t" r="r" b="b"/>
              <a:pathLst>
                <a:path w="3476" h="2606" extrusionOk="0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70"/>
            <p:cNvSpPr/>
            <p:nvPr/>
          </p:nvSpPr>
          <p:spPr>
            <a:xfrm rot="-2652023">
              <a:off x="2388801" y="3324142"/>
              <a:ext cx="65241" cy="66872"/>
            </a:xfrm>
            <a:custGeom>
              <a:avLst/>
              <a:gdLst/>
              <a:ahLst/>
              <a:cxnLst/>
              <a:rect l="l" t="t" r="r" b="b"/>
              <a:pathLst>
                <a:path w="1480" h="1517" extrusionOk="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70"/>
            <p:cNvSpPr/>
            <p:nvPr/>
          </p:nvSpPr>
          <p:spPr>
            <a:xfrm rot="-2652023">
              <a:off x="2377252" y="3395667"/>
              <a:ext cx="117390" cy="145338"/>
            </a:xfrm>
            <a:custGeom>
              <a:avLst/>
              <a:gdLst/>
              <a:ahLst/>
              <a:cxnLst/>
              <a:rect l="l" t="t" r="r" b="b"/>
              <a:pathLst>
                <a:path w="2663" h="3297" extrusionOk="0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70"/>
            <p:cNvSpPr/>
            <p:nvPr/>
          </p:nvSpPr>
          <p:spPr>
            <a:xfrm rot="-2652023">
              <a:off x="3704081" y="2829303"/>
              <a:ext cx="251002" cy="259157"/>
            </a:xfrm>
            <a:custGeom>
              <a:avLst/>
              <a:gdLst/>
              <a:ahLst/>
              <a:cxnLst/>
              <a:rect l="l" t="t" r="r" b="b"/>
              <a:pathLst>
                <a:path w="5694" h="5879" extrusionOk="0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70"/>
            <p:cNvSpPr/>
            <p:nvPr/>
          </p:nvSpPr>
          <p:spPr>
            <a:xfrm rot="-2652023">
              <a:off x="1860278" y="3227899"/>
              <a:ext cx="98743" cy="172977"/>
            </a:xfrm>
            <a:custGeom>
              <a:avLst/>
              <a:gdLst/>
              <a:ahLst/>
              <a:cxnLst/>
              <a:rect l="l" t="t" r="r" b="b"/>
              <a:pathLst>
                <a:path w="2240" h="3924" extrusionOk="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70"/>
            <p:cNvSpPr/>
            <p:nvPr/>
          </p:nvSpPr>
          <p:spPr>
            <a:xfrm rot="-2652023">
              <a:off x="1811759" y="2578728"/>
              <a:ext cx="187392" cy="81728"/>
            </a:xfrm>
            <a:custGeom>
              <a:avLst/>
              <a:gdLst/>
              <a:ahLst/>
              <a:cxnLst/>
              <a:rect l="l" t="t" r="r" b="b"/>
              <a:pathLst>
                <a:path w="4251" h="1854" extrusionOk="0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70"/>
            <p:cNvSpPr/>
            <p:nvPr/>
          </p:nvSpPr>
          <p:spPr>
            <a:xfrm rot="-2652023">
              <a:off x="1686342" y="2779071"/>
              <a:ext cx="379765" cy="384085"/>
            </a:xfrm>
            <a:custGeom>
              <a:avLst/>
              <a:gdLst/>
              <a:ahLst/>
              <a:cxnLst/>
              <a:rect l="l" t="t" r="r" b="b"/>
              <a:pathLst>
                <a:path w="8615" h="8713" extrusionOk="0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70"/>
            <p:cNvSpPr/>
            <p:nvPr/>
          </p:nvSpPr>
          <p:spPr>
            <a:xfrm rot="-2652023">
              <a:off x="1831131" y="2951400"/>
              <a:ext cx="44082" cy="38748"/>
            </a:xfrm>
            <a:custGeom>
              <a:avLst/>
              <a:gdLst/>
              <a:ahLst/>
              <a:cxnLst/>
              <a:rect l="l" t="t" r="r" b="b"/>
              <a:pathLst>
                <a:path w="1000" h="879" extrusionOk="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70"/>
            <p:cNvSpPr/>
            <p:nvPr/>
          </p:nvSpPr>
          <p:spPr>
            <a:xfrm rot="-2652023">
              <a:off x="1823626" y="2971415"/>
              <a:ext cx="135331" cy="193960"/>
            </a:xfrm>
            <a:custGeom>
              <a:avLst/>
              <a:gdLst/>
              <a:ahLst/>
              <a:cxnLst/>
              <a:rect l="l" t="t" r="r" b="b"/>
              <a:pathLst>
                <a:path w="3070" h="4400" extrusionOk="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70"/>
            <p:cNvSpPr/>
            <p:nvPr/>
          </p:nvSpPr>
          <p:spPr>
            <a:xfrm rot="-2652023">
              <a:off x="1793488" y="2801765"/>
              <a:ext cx="190742" cy="140224"/>
            </a:xfrm>
            <a:custGeom>
              <a:avLst/>
              <a:gdLst/>
              <a:ahLst/>
              <a:cxnLst/>
              <a:rect l="l" t="t" r="r" b="b"/>
              <a:pathLst>
                <a:path w="4327" h="3181" extrusionOk="0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70"/>
            <p:cNvSpPr/>
            <p:nvPr/>
          </p:nvSpPr>
          <p:spPr>
            <a:xfrm rot="-2652023">
              <a:off x="2231003" y="3170696"/>
              <a:ext cx="68459" cy="132025"/>
            </a:xfrm>
            <a:custGeom>
              <a:avLst/>
              <a:gdLst/>
              <a:ahLst/>
              <a:cxnLst/>
              <a:rect l="l" t="t" r="r" b="b"/>
              <a:pathLst>
                <a:path w="1553" h="2995" extrusionOk="0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70"/>
            <p:cNvSpPr/>
            <p:nvPr/>
          </p:nvSpPr>
          <p:spPr>
            <a:xfrm rot="-2652023">
              <a:off x="2184885" y="3170031"/>
              <a:ext cx="68503" cy="132069"/>
            </a:xfrm>
            <a:custGeom>
              <a:avLst/>
              <a:gdLst/>
              <a:ahLst/>
              <a:cxnLst/>
              <a:rect l="l" t="t" r="r" b="b"/>
              <a:pathLst>
                <a:path w="1554" h="2996" extrusionOk="0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70"/>
            <p:cNvSpPr/>
            <p:nvPr/>
          </p:nvSpPr>
          <p:spPr>
            <a:xfrm rot="-2652023">
              <a:off x="2136235" y="3171100"/>
              <a:ext cx="70134" cy="132025"/>
            </a:xfrm>
            <a:custGeom>
              <a:avLst/>
              <a:gdLst/>
              <a:ahLst/>
              <a:cxnLst/>
              <a:rect l="l" t="t" r="r" b="b"/>
              <a:pathLst>
                <a:path w="1591" h="2995" extrusionOk="0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70"/>
            <p:cNvSpPr/>
            <p:nvPr/>
          </p:nvSpPr>
          <p:spPr>
            <a:xfrm rot="-2652023">
              <a:off x="2197748" y="2661522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70"/>
            <p:cNvSpPr/>
            <p:nvPr/>
          </p:nvSpPr>
          <p:spPr>
            <a:xfrm rot="-2652023">
              <a:off x="2151630" y="2660901"/>
              <a:ext cx="130438" cy="74983"/>
            </a:xfrm>
            <a:custGeom>
              <a:avLst/>
              <a:gdLst/>
              <a:ahLst/>
              <a:cxnLst/>
              <a:rect l="l" t="t" r="r" b="b"/>
              <a:pathLst>
                <a:path w="2959" h="1701" extrusionOk="0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70"/>
            <p:cNvSpPr/>
            <p:nvPr/>
          </p:nvSpPr>
          <p:spPr>
            <a:xfrm rot="-2652023">
              <a:off x="2103217" y="2662510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70"/>
            <p:cNvSpPr/>
            <p:nvPr/>
          </p:nvSpPr>
          <p:spPr>
            <a:xfrm rot="-2652023">
              <a:off x="3706244" y="3175163"/>
              <a:ext cx="187480" cy="172801"/>
            </a:xfrm>
            <a:custGeom>
              <a:avLst/>
              <a:gdLst/>
              <a:ahLst/>
              <a:cxnLst/>
              <a:rect l="l" t="t" r="r" b="b"/>
              <a:pathLst>
                <a:path w="4253" h="3920" extrusionOk="0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70"/>
            <p:cNvSpPr/>
            <p:nvPr/>
          </p:nvSpPr>
          <p:spPr>
            <a:xfrm rot="-2652023">
              <a:off x="3713816" y="2558776"/>
              <a:ext cx="166277" cy="190742"/>
            </a:xfrm>
            <a:custGeom>
              <a:avLst/>
              <a:gdLst/>
              <a:ahLst/>
              <a:cxnLst/>
              <a:rect l="l" t="t" r="r" b="b"/>
              <a:pathLst>
                <a:path w="3772" h="4327" extrusionOk="0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70" name="Google Shape;3070;p70"/>
          <p:cNvCxnSpPr/>
          <p:nvPr/>
        </p:nvCxnSpPr>
        <p:spPr>
          <a:xfrm>
            <a:off x="-12836" y="1247198"/>
            <a:ext cx="9144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71" name="Google Shape;3071;p70"/>
          <p:cNvGrpSpPr/>
          <p:nvPr/>
        </p:nvGrpSpPr>
        <p:grpSpPr>
          <a:xfrm>
            <a:off x="8315593" y="259002"/>
            <a:ext cx="696579" cy="664277"/>
            <a:chOff x="1523350" y="584350"/>
            <a:chExt cx="598950" cy="571175"/>
          </a:xfrm>
        </p:grpSpPr>
        <p:sp>
          <p:nvSpPr>
            <p:cNvPr id="3072" name="Google Shape;3072;p70"/>
            <p:cNvSpPr/>
            <p:nvPr/>
          </p:nvSpPr>
          <p:spPr>
            <a:xfrm>
              <a:off x="1523350" y="584350"/>
              <a:ext cx="598950" cy="571175"/>
            </a:xfrm>
            <a:custGeom>
              <a:avLst/>
              <a:gdLst/>
              <a:ahLst/>
              <a:cxnLst/>
              <a:rect l="l" t="t" r="r" b="b"/>
              <a:pathLst>
                <a:path w="23958" h="22847" extrusionOk="0">
                  <a:moveTo>
                    <a:pt x="11924" y="1"/>
                  </a:moveTo>
                  <a:cubicBezTo>
                    <a:pt x="11563" y="1"/>
                    <a:pt x="11199" y="18"/>
                    <a:pt x="10833" y="52"/>
                  </a:cubicBezTo>
                  <a:cubicBezTo>
                    <a:pt x="4585" y="680"/>
                    <a:pt x="0" y="6263"/>
                    <a:pt x="629" y="12548"/>
                  </a:cubicBezTo>
                  <a:cubicBezTo>
                    <a:pt x="1184" y="18446"/>
                    <a:pt x="6135" y="22847"/>
                    <a:pt x="11936" y="22847"/>
                  </a:cubicBezTo>
                  <a:cubicBezTo>
                    <a:pt x="12317" y="22847"/>
                    <a:pt x="12701" y="22828"/>
                    <a:pt x="13088" y="22789"/>
                  </a:cubicBezTo>
                  <a:cubicBezTo>
                    <a:pt x="19373" y="22160"/>
                    <a:pt x="23957" y="16578"/>
                    <a:pt x="23329" y="10293"/>
                  </a:cubicBezTo>
                  <a:cubicBezTo>
                    <a:pt x="22737" y="4409"/>
                    <a:pt x="17752" y="1"/>
                    <a:pt x="11924" y="1"/>
                  </a:cubicBez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73" name="Google Shape;3073;p70"/>
            <p:cNvGrpSpPr/>
            <p:nvPr/>
          </p:nvGrpSpPr>
          <p:grpSpPr>
            <a:xfrm>
              <a:off x="1555700" y="627250"/>
              <a:ext cx="534250" cy="485225"/>
              <a:chOff x="1555700" y="627250"/>
              <a:chExt cx="534250" cy="485225"/>
            </a:xfrm>
          </p:grpSpPr>
          <p:sp>
            <p:nvSpPr>
              <p:cNvPr id="3074" name="Google Shape;3074;p70"/>
              <p:cNvSpPr/>
              <p:nvPr/>
            </p:nvSpPr>
            <p:spPr>
              <a:xfrm>
                <a:off x="1555700" y="627250"/>
                <a:ext cx="534250" cy="485225"/>
              </a:xfrm>
              <a:custGeom>
                <a:avLst/>
                <a:gdLst/>
                <a:ahLst/>
                <a:cxnLst/>
                <a:rect l="l" t="t" r="r" b="b"/>
                <a:pathLst>
                  <a:path w="21370" h="19409" extrusionOk="0">
                    <a:moveTo>
                      <a:pt x="10670" y="0"/>
                    </a:moveTo>
                    <a:cubicBezTo>
                      <a:pt x="9932" y="0"/>
                      <a:pt x="9181" y="84"/>
                      <a:pt x="8430" y="258"/>
                    </a:cubicBezTo>
                    <a:cubicBezTo>
                      <a:pt x="3217" y="1478"/>
                      <a:pt x="0" y="6728"/>
                      <a:pt x="1220" y="11941"/>
                    </a:cubicBezTo>
                    <a:cubicBezTo>
                      <a:pt x="2298" y="16408"/>
                      <a:pt x="6279" y="19409"/>
                      <a:pt x="10676" y="19409"/>
                    </a:cubicBezTo>
                    <a:cubicBezTo>
                      <a:pt x="11411" y="19409"/>
                      <a:pt x="12157" y="19325"/>
                      <a:pt x="12903" y="19151"/>
                    </a:cubicBezTo>
                    <a:cubicBezTo>
                      <a:pt x="18116" y="17930"/>
                      <a:pt x="21370" y="12681"/>
                      <a:pt x="20113" y="7468"/>
                    </a:cubicBezTo>
                    <a:cubicBezTo>
                      <a:pt x="19067" y="3001"/>
                      <a:pt x="15090" y="0"/>
                      <a:pt x="106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70"/>
              <p:cNvSpPr/>
              <p:nvPr/>
            </p:nvSpPr>
            <p:spPr>
              <a:xfrm>
                <a:off x="1722075" y="696550"/>
                <a:ext cx="247725" cy="345700"/>
              </a:xfrm>
              <a:custGeom>
                <a:avLst/>
                <a:gdLst/>
                <a:ahLst/>
                <a:cxnLst/>
                <a:rect l="l" t="t" r="r" b="b"/>
                <a:pathLst>
                  <a:path w="9909" h="13828" extrusionOk="0">
                    <a:moveTo>
                      <a:pt x="4437" y="2330"/>
                    </a:moveTo>
                    <a:cubicBezTo>
                      <a:pt x="5989" y="2330"/>
                      <a:pt x="6840" y="3069"/>
                      <a:pt x="6840" y="4363"/>
                    </a:cubicBezTo>
                    <a:cubicBezTo>
                      <a:pt x="6803" y="5805"/>
                      <a:pt x="5768" y="6618"/>
                      <a:pt x="4178" y="6618"/>
                    </a:cubicBezTo>
                    <a:cubicBezTo>
                      <a:pt x="3697" y="6618"/>
                      <a:pt x="3364" y="6618"/>
                      <a:pt x="3143" y="6544"/>
                    </a:cubicBezTo>
                    <a:lnTo>
                      <a:pt x="3143" y="2478"/>
                    </a:lnTo>
                    <a:cubicBezTo>
                      <a:pt x="3364" y="2404"/>
                      <a:pt x="3808" y="2330"/>
                      <a:pt x="4437" y="2330"/>
                    </a:cubicBezTo>
                    <a:close/>
                    <a:moveTo>
                      <a:pt x="4215" y="0"/>
                    </a:moveTo>
                    <a:cubicBezTo>
                      <a:pt x="2329" y="0"/>
                      <a:pt x="961" y="148"/>
                      <a:pt x="0" y="296"/>
                    </a:cubicBezTo>
                    <a:lnTo>
                      <a:pt x="0" y="13828"/>
                    </a:lnTo>
                    <a:lnTo>
                      <a:pt x="3106" y="13828"/>
                    </a:lnTo>
                    <a:lnTo>
                      <a:pt x="3106" y="8947"/>
                    </a:lnTo>
                    <a:cubicBezTo>
                      <a:pt x="3364" y="8984"/>
                      <a:pt x="3734" y="8984"/>
                      <a:pt x="4178" y="8984"/>
                    </a:cubicBezTo>
                    <a:cubicBezTo>
                      <a:pt x="6026" y="8984"/>
                      <a:pt x="7579" y="8504"/>
                      <a:pt x="8651" y="7543"/>
                    </a:cubicBezTo>
                    <a:cubicBezTo>
                      <a:pt x="9465" y="6766"/>
                      <a:pt x="9908" y="5657"/>
                      <a:pt x="9908" y="4252"/>
                    </a:cubicBezTo>
                    <a:cubicBezTo>
                      <a:pt x="9908" y="2958"/>
                      <a:pt x="9280" y="1812"/>
                      <a:pt x="8429" y="1110"/>
                    </a:cubicBezTo>
                    <a:cubicBezTo>
                      <a:pt x="7505" y="370"/>
                      <a:pt x="6137" y="0"/>
                      <a:pt x="4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1725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53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 linh kiện sử dụng</a:t>
            </a:r>
            <a:endParaRPr dirty="0">
              <a:solidFill>
                <a:schemeClr val="dk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7" name="Google Shape;1177;p53"/>
          <p:cNvSpPr txBox="1">
            <a:spLocks noGrp="1"/>
          </p:cNvSpPr>
          <p:nvPr>
            <p:ph type="subTitle" idx="6"/>
          </p:nvPr>
        </p:nvSpPr>
        <p:spPr>
          <a:xfrm>
            <a:off x="720000" y="2675067"/>
            <a:ext cx="20529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Cảm biến siêu âm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9" name="Google Shape;1179;p53"/>
          <p:cNvSpPr txBox="1">
            <a:spLocks noGrp="1"/>
          </p:cNvSpPr>
          <p:nvPr>
            <p:ph type="subTitle" idx="1"/>
          </p:nvPr>
        </p:nvSpPr>
        <p:spPr>
          <a:xfrm>
            <a:off x="725050" y="1439526"/>
            <a:ext cx="20529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Adruino</a:t>
            </a:r>
            <a:br>
              <a:rPr lang="e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Board, dây nguồn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1" name="Google Shape;1181;p53"/>
          <p:cNvSpPr txBox="1">
            <a:spLocks noGrp="1"/>
          </p:cNvSpPr>
          <p:nvPr>
            <p:ph type="subTitle" idx="4"/>
          </p:nvPr>
        </p:nvSpPr>
        <p:spPr>
          <a:xfrm>
            <a:off x="4812224" y="1580441"/>
            <a:ext cx="20529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Màn hình LCD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4" name="Google Shape;1184;p53"/>
          <p:cNvSpPr txBox="1">
            <a:spLocks noGrp="1"/>
          </p:cNvSpPr>
          <p:nvPr>
            <p:ph type="subTitle" idx="8"/>
          </p:nvPr>
        </p:nvSpPr>
        <p:spPr>
          <a:xfrm>
            <a:off x="4812224" y="2714004"/>
            <a:ext cx="20529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Servo motor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85" name="Google Shape;1185;p53"/>
          <p:cNvGrpSpPr/>
          <p:nvPr/>
        </p:nvGrpSpPr>
        <p:grpSpPr>
          <a:xfrm>
            <a:off x="761289" y="2242589"/>
            <a:ext cx="7623000" cy="1424775"/>
            <a:chOff x="780649" y="2107064"/>
            <a:chExt cx="7623000" cy="1424775"/>
          </a:xfrm>
        </p:grpSpPr>
        <p:cxnSp>
          <p:nvCxnSpPr>
            <p:cNvPr id="1186" name="Google Shape;1186;p53"/>
            <p:cNvCxnSpPr/>
            <p:nvPr/>
          </p:nvCxnSpPr>
          <p:spPr>
            <a:xfrm>
              <a:off x="780649" y="3531839"/>
              <a:ext cx="76230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7" name="Google Shape;1187;p53"/>
            <p:cNvCxnSpPr/>
            <p:nvPr/>
          </p:nvCxnSpPr>
          <p:spPr>
            <a:xfrm>
              <a:off x="780649" y="2107064"/>
              <a:ext cx="76230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188" name="Google Shape;1188;p53"/>
          <p:cNvCxnSpPr/>
          <p:nvPr/>
        </p:nvCxnSpPr>
        <p:spPr>
          <a:xfrm>
            <a:off x="4571832" y="1410125"/>
            <a:ext cx="11081" cy="291609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" name="Google Shape;3071;p70"/>
          <p:cNvGrpSpPr/>
          <p:nvPr/>
        </p:nvGrpSpPr>
        <p:grpSpPr>
          <a:xfrm>
            <a:off x="8315593" y="259002"/>
            <a:ext cx="696579" cy="664277"/>
            <a:chOff x="1523350" y="584350"/>
            <a:chExt cx="598950" cy="571175"/>
          </a:xfrm>
        </p:grpSpPr>
        <p:sp>
          <p:nvSpPr>
            <p:cNvPr id="89" name="Google Shape;3072;p70"/>
            <p:cNvSpPr/>
            <p:nvPr/>
          </p:nvSpPr>
          <p:spPr>
            <a:xfrm>
              <a:off x="1523350" y="584350"/>
              <a:ext cx="598950" cy="571175"/>
            </a:xfrm>
            <a:custGeom>
              <a:avLst/>
              <a:gdLst/>
              <a:ahLst/>
              <a:cxnLst/>
              <a:rect l="l" t="t" r="r" b="b"/>
              <a:pathLst>
                <a:path w="23958" h="22847" extrusionOk="0">
                  <a:moveTo>
                    <a:pt x="11924" y="1"/>
                  </a:moveTo>
                  <a:cubicBezTo>
                    <a:pt x="11563" y="1"/>
                    <a:pt x="11199" y="18"/>
                    <a:pt x="10833" y="52"/>
                  </a:cubicBezTo>
                  <a:cubicBezTo>
                    <a:pt x="4585" y="680"/>
                    <a:pt x="0" y="6263"/>
                    <a:pt x="629" y="12548"/>
                  </a:cubicBezTo>
                  <a:cubicBezTo>
                    <a:pt x="1184" y="18446"/>
                    <a:pt x="6135" y="22847"/>
                    <a:pt x="11936" y="22847"/>
                  </a:cubicBezTo>
                  <a:cubicBezTo>
                    <a:pt x="12317" y="22847"/>
                    <a:pt x="12701" y="22828"/>
                    <a:pt x="13088" y="22789"/>
                  </a:cubicBezTo>
                  <a:cubicBezTo>
                    <a:pt x="19373" y="22160"/>
                    <a:pt x="23957" y="16578"/>
                    <a:pt x="23329" y="10293"/>
                  </a:cubicBezTo>
                  <a:cubicBezTo>
                    <a:pt x="22737" y="4409"/>
                    <a:pt x="17752" y="1"/>
                    <a:pt x="11924" y="1"/>
                  </a:cubicBez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" name="Google Shape;3073;p70"/>
            <p:cNvGrpSpPr/>
            <p:nvPr/>
          </p:nvGrpSpPr>
          <p:grpSpPr>
            <a:xfrm>
              <a:off x="1555700" y="627250"/>
              <a:ext cx="534250" cy="485225"/>
              <a:chOff x="1555700" y="627250"/>
              <a:chExt cx="534250" cy="485225"/>
            </a:xfrm>
          </p:grpSpPr>
          <p:sp>
            <p:nvSpPr>
              <p:cNvPr id="91" name="Google Shape;3074;p70"/>
              <p:cNvSpPr/>
              <p:nvPr/>
            </p:nvSpPr>
            <p:spPr>
              <a:xfrm>
                <a:off x="1555700" y="627250"/>
                <a:ext cx="534250" cy="485225"/>
              </a:xfrm>
              <a:custGeom>
                <a:avLst/>
                <a:gdLst/>
                <a:ahLst/>
                <a:cxnLst/>
                <a:rect l="l" t="t" r="r" b="b"/>
                <a:pathLst>
                  <a:path w="21370" h="19409" extrusionOk="0">
                    <a:moveTo>
                      <a:pt x="10670" y="0"/>
                    </a:moveTo>
                    <a:cubicBezTo>
                      <a:pt x="9932" y="0"/>
                      <a:pt x="9181" y="84"/>
                      <a:pt x="8430" y="258"/>
                    </a:cubicBezTo>
                    <a:cubicBezTo>
                      <a:pt x="3217" y="1478"/>
                      <a:pt x="0" y="6728"/>
                      <a:pt x="1220" y="11941"/>
                    </a:cubicBezTo>
                    <a:cubicBezTo>
                      <a:pt x="2298" y="16408"/>
                      <a:pt x="6279" y="19409"/>
                      <a:pt x="10676" y="19409"/>
                    </a:cubicBezTo>
                    <a:cubicBezTo>
                      <a:pt x="11411" y="19409"/>
                      <a:pt x="12157" y="19325"/>
                      <a:pt x="12903" y="19151"/>
                    </a:cubicBezTo>
                    <a:cubicBezTo>
                      <a:pt x="18116" y="17930"/>
                      <a:pt x="21370" y="12681"/>
                      <a:pt x="20113" y="7468"/>
                    </a:cubicBezTo>
                    <a:cubicBezTo>
                      <a:pt x="19067" y="3001"/>
                      <a:pt x="15090" y="0"/>
                      <a:pt x="106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3075;p70"/>
              <p:cNvSpPr/>
              <p:nvPr/>
            </p:nvSpPr>
            <p:spPr>
              <a:xfrm>
                <a:off x="1722075" y="696550"/>
                <a:ext cx="247725" cy="345700"/>
              </a:xfrm>
              <a:custGeom>
                <a:avLst/>
                <a:gdLst/>
                <a:ahLst/>
                <a:cxnLst/>
                <a:rect l="l" t="t" r="r" b="b"/>
                <a:pathLst>
                  <a:path w="9909" h="13828" extrusionOk="0">
                    <a:moveTo>
                      <a:pt x="4437" y="2330"/>
                    </a:moveTo>
                    <a:cubicBezTo>
                      <a:pt x="5989" y="2330"/>
                      <a:pt x="6840" y="3069"/>
                      <a:pt x="6840" y="4363"/>
                    </a:cubicBezTo>
                    <a:cubicBezTo>
                      <a:pt x="6803" y="5805"/>
                      <a:pt x="5768" y="6618"/>
                      <a:pt x="4178" y="6618"/>
                    </a:cubicBezTo>
                    <a:cubicBezTo>
                      <a:pt x="3697" y="6618"/>
                      <a:pt x="3364" y="6618"/>
                      <a:pt x="3143" y="6544"/>
                    </a:cubicBezTo>
                    <a:lnTo>
                      <a:pt x="3143" y="2478"/>
                    </a:lnTo>
                    <a:cubicBezTo>
                      <a:pt x="3364" y="2404"/>
                      <a:pt x="3808" y="2330"/>
                      <a:pt x="4437" y="2330"/>
                    </a:cubicBezTo>
                    <a:close/>
                    <a:moveTo>
                      <a:pt x="4215" y="0"/>
                    </a:moveTo>
                    <a:cubicBezTo>
                      <a:pt x="2329" y="0"/>
                      <a:pt x="961" y="148"/>
                      <a:pt x="0" y="296"/>
                    </a:cubicBezTo>
                    <a:lnTo>
                      <a:pt x="0" y="13828"/>
                    </a:lnTo>
                    <a:lnTo>
                      <a:pt x="3106" y="13828"/>
                    </a:lnTo>
                    <a:lnTo>
                      <a:pt x="3106" y="8947"/>
                    </a:lnTo>
                    <a:cubicBezTo>
                      <a:pt x="3364" y="8984"/>
                      <a:pt x="3734" y="8984"/>
                      <a:pt x="4178" y="8984"/>
                    </a:cubicBezTo>
                    <a:cubicBezTo>
                      <a:pt x="6026" y="8984"/>
                      <a:pt x="7579" y="8504"/>
                      <a:pt x="8651" y="7543"/>
                    </a:cubicBezTo>
                    <a:cubicBezTo>
                      <a:pt x="9465" y="6766"/>
                      <a:pt x="9908" y="5657"/>
                      <a:pt x="9908" y="4252"/>
                    </a:cubicBezTo>
                    <a:cubicBezTo>
                      <a:pt x="9908" y="2958"/>
                      <a:pt x="9280" y="1812"/>
                      <a:pt x="8429" y="1110"/>
                    </a:cubicBezTo>
                    <a:cubicBezTo>
                      <a:pt x="7505" y="370"/>
                      <a:pt x="6137" y="0"/>
                      <a:pt x="4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" name="Google Shape;3002;p70"/>
          <p:cNvGrpSpPr/>
          <p:nvPr/>
        </p:nvGrpSpPr>
        <p:grpSpPr>
          <a:xfrm rot="10800000">
            <a:off x="1746450" y="3645944"/>
            <a:ext cx="1631592" cy="1979583"/>
            <a:chOff x="1410161" y="1578330"/>
            <a:chExt cx="2837081" cy="2874667"/>
          </a:xfrm>
        </p:grpSpPr>
        <p:sp>
          <p:nvSpPr>
            <p:cNvPr id="94" name="Google Shape;3003;p70"/>
            <p:cNvSpPr/>
            <p:nvPr/>
          </p:nvSpPr>
          <p:spPr>
            <a:xfrm rot="-2652023">
              <a:off x="2208789" y="3395761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004;p70"/>
            <p:cNvSpPr/>
            <p:nvPr/>
          </p:nvSpPr>
          <p:spPr>
            <a:xfrm rot="-2652023">
              <a:off x="2201851" y="2488662"/>
              <a:ext cx="60348" cy="60304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005;p70"/>
            <p:cNvSpPr/>
            <p:nvPr/>
          </p:nvSpPr>
          <p:spPr>
            <a:xfrm rot="-2652023">
              <a:off x="3646193" y="2473049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33" y="1"/>
                  </a:moveTo>
                  <a:lnTo>
                    <a:pt x="0" y="370"/>
                  </a:lnTo>
                  <a:lnTo>
                    <a:pt x="1035" y="1369"/>
                  </a:lnTo>
                  <a:lnTo>
                    <a:pt x="1368" y="99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006;p70"/>
            <p:cNvSpPr/>
            <p:nvPr/>
          </p:nvSpPr>
          <p:spPr>
            <a:xfrm rot="-2652023">
              <a:off x="1835070" y="2093932"/>
              <a:ext cx="1975305" cy="1945947"/>
            </a:xfrm>
            <a:custGeom>
              <a:avLst/>
              <a:gdLst/>
              <a:ahLst/>
              <a:cxnLst/>
              <a:rect l="l" t="t" r="r" b="b"/>
              <a:pathLst>
                <a:path w="44810" h="44144" extrusionOk="0">
                  <a:moveTo>
                    <a:pt x="13754" y="1"/>
                  </a:moveTo>
                  <a:cubicBezTo>
                    <a:pt x="12386" y="592"/>
                    <a:pt x="11055" y="1295"/>
                    <a:pt x="9835" y="2034"/>
                  </a:cubicBezTo>
                  <a:cubicBezTo>
                    <a:pt x="6471" y="4179"/>
                    <a:pt x="3846" y="6877"/>
                    <a:pt x="1849" y="10353"/>
                  </a:cubicBezTo>
                  <a:cubicBezTo>
                    <a:pt x="1147" y="11610"/>
                    <a:pt x="518" y="12941"/>
                    <a:pt x="1" y="14309"/>
                  </a:cubicBezTo>
                  <a:cubicBezTo>
                    <a:pt x="7838" y="23255"/>
                    <a:pt x="21961" y="36713"/>
                    <a:pt x="31241" y="44144"/>
                  </a:cubicBezTo>
                  <a:cubicBezTo>
                    <a:pt x="32868" y="42887"/>
                    <a:pt x="34420" y="41593"/>
                    <a:pt x="35899" y="40225"/>
                  </a:cubicBezTo>
                  <a:cubicBezTo>
                    <a:pt x="37748" y="38487"/>
                    <a:pt x="39448" y="36713"/>
                    <a:pt x="41075" y="34790"/>
                  </a:cubicBezTo>
                  <a:cubicBezTo>
                    <a:pt x="42369" y="33274"/>
                    <a:pt x="43626" y="31648"/>
                    <a:pt x="44809" y="29984"/>
                  </a:cubicBezTo>
                  <a:cubicBezTo>
                    <a:pt x="37045" y="21000"/>
                    <a:pt x="22996" y="7506"/>
                    <a:pt x="13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007;p70"/>
            <p:cNvSpPr/>
            <p:nvPr/>
          </p:nvSpPr>
          <p:spPr>
            <a:xfrm rot="-2652023">
              <a:off x="1790220" y="2114014"/>
              <a:ext cx="1882381" cy="1854653"/>
            </a:xfrm>
            <a:custGeom>
              <a:avLst/>
              <a:gdLst/>
              <a:ahLst/>
              <a:cxnLst/>
              <a:rect l="l" t="t" r="r" b="b"/>
              <a:pathLst>
                <a:path w="42702" h="42073" extrusionOk="0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008;p70"/>
            <p:cNvSpPr/>
            <p:nvPr/>
          </p:nvSpPr>
          <p:spPr>
            <a:xfrm rot="-2652023">
              <a:off x="2118802" y="2177300"/>
              <a:ext cx="1600434" cy="1579230"/>
            </a:xfrm>
            <a:custGeom>
              <a:avLst/>
              <a:gdLst/>
              <a:ahLst/>
              <a:cxnLst/>
              <a:rect l="l" t="t" r="r" b="b"/>
              <a:pathLst>
                <a:path w="36306" h="35825" extrusionOk="0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009;p70"/>
            <p:cNvSpPr/>
            <p:nvPr/>
          </p:nvSpPr>
          <p:spPr>
            <a:xfrm rot="-2652023">
              <a:off x="2155986" y="2507502"/>
              <a:ext cx="917607" cy="912669"/>
            </a:xfrm>
            <a:custGeom>
              <a:avLst/>
              <a:gdLst/>
              <a:ahLst/>
              <a:cxnLst/>
              <a:rect l="l" t="t" r="r" b="b"/>
              <a:pathLst>
                <a:path w="20816" h="20704" extrusionOk="0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010;p70"/>
            <p:cNvSpPr/>
            <p:nvPr/>
          </p:nvSpPr>
          <p:spPr>
            <a:xfrm rot="-2652023">
              <a:off x="2460086" y="2310517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011;p70"/>
            <p:cNvSpPr/>
            <p:nvPr/>
          </p:nvSpPr>
          <p:spPr>
            <a:xfrm rot="-2652023">
              <a:off x="2726675" y="2518519"/>
              <a:ext cx="896403" cy="894728"/>
            </a:xfrm>
            <a:custGeom>
              <a:avLst/>
              <a:gdLst/>
              <a:ahLst/>
              <a:cxnLst/>
              <a:rect l="l" t="t" r="r" b="b"/>
              <a:pathLst>
                <a:path w="20335" h="20297" extrusionOk="0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012;p70"/>
            <p:cNvSpPr/>
            <p:nvPr/>
          </p:nvSpPr>
          <p:spPr>
            <a:xfrm rot="-2652023">
              <a:off x="2578509" y="3220584"/>
              <a:ext cx="262419" cy="167908"/>
            </a:xfrm>
            <a:custGeom>
              <a:avLst/>
              <a:gdLst/>
              <a:ahLst/>
              <a:cxnLst/>
              <a:rect l="l" t="t" r="r" b="b"/>
              <a:pathLst>
                <a:path w="5953" h="3809" extrusionOk="0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013;p70"/>
            <p:cNvSpPr/>
            <p:nvPr/>
          </p:nvSpPr>
          <p:spPr>
            <a:xfrm rot="-2652023">
              <a:off x="3148126" y="3290007"/>
              <a:ext cx="91337" cy="105973"/>
            </a:xfrm>
            <a:custGeom>
              <a:avLst/>
              <a:gdLst/>
              <a:ahLst/>
              <a:cxnLst/>
              <a:rect l="l" t="t" r="r" b="b"/>
              <a:pathLst>
                <a:path w="2072" h="2404" extrusionOk="0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014;p70"/>
            <p:cNvSpPr/>
            <p:nvPr/>
          </p:nvSpPr>
          <p:spPr>
            <a:xfrm rot="-2652023">
              <a:off x="2617294" y="2504781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015;p70"/>
            <p:cNvSpPr/>
            <p:nvPr/>
          </p:nvSpPr>
          <p:spPr>
            <a:xfrm rot="-2652023">
              <a:off x="3486057" y="2571567"/>
              <a:ext cx="192373" cy="130394"/>
            </a:xfrm>
            <a:custGeom>
              <a:avLst/>
              <a:gdLst/>
              <a:ahLst/>
              <a:cxnLst/>
              <a:rect l="l" t="t" r="r" b="b"/>
              <a:pathLst>
                <a:path w="4364" h="2958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016;p70"/>
            <p:cNvSpPr/>
            <p:nvPr/>
          </p:nvSpPr>
          <p:spPr>
            <a:xfrm rot="-2652023">
              <a:off x="3518246" y="3196346"/>
              <a:ext cx="138549" cy="189067"/>
            </a:xfrm>
            <a:custGeom>
              <a:avLst/>
              <a:gdLst/>
              <a:ahLst/>
              <a:cxnLst/>
              <a:rect l="l" t="t" r="r" b="b"/>
              <a:pathLst>
                <a:path w="3143" h="4289" extrusionOk="0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017;p70"/>
            <p:cNvSpPr/>
            <p:nvPr/>
          </p:nvSpPr>
          <p:spPr>
            <a:xfrm rot="-2652023">
              <a:off x="3136008" y="2542737"/>
              <a:ext cx="104342" cy="92924"/>
            </a:xfrm>
            <a:custGeom>
              <a:avLst/>
              <a:gdLst/>
              <a:ahLst/>
              <a:cxnLst/>
              <a:rect l="l" t="t" r="r" b="b"/>
              <a:pathLst>
                <a:path w="2367" h="2108" extrusionOk="0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018;p70"/>
            <p:cNvSpPr/>
            <p:nvPr/>
          </p:nvSpPr>
          <p:spPr>
            <a:xfrm rot="-2652023">
              <a:off x="2583283" y="2545147"/>
              <a:ext cx="66872" cy="65241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019;p70"/>
            <p:cNvSpPr/>
            <p:nvPr/>
          </p:nvSpPr>
          <p:spPr>
            <a:xfrm rot="-2652023">
              <a:off x="2591073" y="3325587"/>
              <a:ext cx="65197" cy="68503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020;p70"/>
            <p:cNvSpPr/>
            <p:nvPr/>
          </p:nvSpPr>
          <p:spPr>
            <a:xfrm rot="-2652023">
              <a:off x="3708371" y="2828521"/>
              <a:ext cx="249415" cy="260788"/>
            </a:xfrm>
            <a:custGeom>
              <a:avLst/>
              <a:gdLst/>
              <a:ahLst/>
              <a:cxnLst/>
              <a:rect l="l" t="t" r="r" b="b"/>
              <a:pathLst>
                <a:path w="5658" h="5916" extrusionOk="0">
                  <a:moveTo>
                    <a:pt x="5177" y="1"/>
                  </a:moveTo>
                  <a:lnTo>
                    <a:pt x="1" y="5435"/>
                  </a:lnTo>
                  <a:lnTo>
                    <a:pt x="481" y="5916"/>
                  </a:lnTo>
                  <a:lnTo>
                    <a:pt x="5657" y="481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021;p70"/>
            <p:cNvSpPr/>
            <p:nvPr/>
          </p:nvSpPr>
          <p:spPr>
            <a:xfrm rot="-2652023">
              <a:off x="2061143" y="3229940"/>
              <a:ext cx="100595" cy="174432"/>
            </a:xfrm>
            <a:custGeom>
              <a:avLst/>
              <a:gdLst/>
              <a:ahLst/>
              <a:cxnLst/>
              <a:rect l="l" t="t" r="r" b="b"/>
              <a:pathLst>
                <a:path w="2282" h="3957" extrusionOk="0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022;p70"/>
            <p:cNvSpPr/>
            <p:nvPr/>
          </p:nvSpPr>
          <p:spPr>
            <a:xfrm rot="-2652023">
              <a:off x="2013353" y="2582608"/>
              <a:ext cx="187568" cy="81684"/>
            </a:xfrm>
            <a:custGeom>
              <a:avLst/>
              <a:gdLst/>
              <a:ahLst/>
              <a:cxnLst/>
              <a:rect l="l" t="t" r="r" b="b"/>
              <a:pathLst>
                <a:path w="4255" h="1853" extrusionOk="0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023;p70"/>
            <p:cNvSpPr/>
            <p:nvPr/>
          </p:nvSpPr>
          <p:spPr>
            <a:xfrm rot="-2652023">
              <a:off x="1888915" y="2781699"/>
              <a:ext cx="378134" cy="384614"/>
            </a:xfrm>
            <a:custGeom>
              <a:avLst/>
              <a:gdLst/>
              <a:ahLst/>
              <a:cxnLst/>
              <a:rect l="l" t="t" r="r" b="b"/>
              <a:pathLst>
                <a:path w="8578" h="8725" extrusionOk="0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024;p70"/>
            <p:cNvSpPr/>
            <p:nvPr/>
          </p:nvSpPr>
          <p:spPr>
            <a:xfrm rot="-2652023">
              <a:off x="2032003" y="2953854"/>
              <a:ext cx="45669" cy="39497"/>
            </a:xfrm>
            <a:custGeom>
              <a:avLst/>
              <a:gdLst/>
              <a:ahLst/>
              <a:cxnLst/>
              <a:rect l="l" t="t" r="r" b="b"/>
              <a:pathLst>
                <a:path w="1036" h="896" extrusionOk="0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025;p70"/>
            <p:cNvSpPr/>
            <p:nvPr/>
          </p:nvSpPr>
          <p:spPr>
            <a:xfrm rot="-2652023">
              <a:off x="2026076" y="2975037"/>
              <a:ext cx="133700" cy="192373"/>
            </a:xfrm>
            <a:custGeom>
              <a:avLst/>
              <a:gdLst/>
              <a:ahLst/>
              <a:cxnLst/>
              <a:rect l="l" t="t" r="r" b="b"/>
              <a:pathLst>
                <a:path w="3033" h="4364" extrusionOk="0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026;p70"/>
            <p:cNvSpPr/>
            <p:nvPr/>
          </p:nvSpPr>
          <p:spPr>
            <a:xfrm rot="-2652023">
              <a:off x="1996491" y="2805162"/>
              <a:ext cx="189111" cy="140224"/>
            </a:xfrm>
            <a:custGeom>
              <a:avLst/>
              <a:gdLst/>
              <a:ahLst/>
              <a:cxnLst/>
              <a:rect l="l" t="t" r="r" b="b"/>
              <a:pathLst>
                <a:path w="4290" h="3181" extrusionOk="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027;p70"/>
            <p:cNvSpPr/>
            <p:nvPr/>
          </p:nvSpPr>
          <p:spPr>
            <a:xfrm rot="-2652023">
              <a:off x="2431815" y="3172671"/>
              <a:ext cx="70134" cy="133700"/>
            </a:xfrm>
            <a:custGeom>
              <a:avLst/>
              <a:gdLst/>
              <a:ahLst/>
              <a:cxnLst/>
              <a:rect l="l" t="t" r="r" b="b"/>
              <a:pathLst>
                <a:path w="1591" h="3033" extrusionOk="0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028;p70"/>
            <p:cNvSpPr/>
            <p:nvPr/>
          </p:nvSpPr>
          <p:spPr>
            <a:xfrm rot="-2652023">
              <a:off x="2385741" y="3172050"/>
              <a:ext cx="70090" cy="133656"/>
            </a:xfrm>
            <a:custGeom>
              <a:avLst/>
              <a:gdLst/>
              <a:ahLst/>
              <a:cxnLst/>
              <a:rect l="l" t="t" r="r" b="b"/>
              <a:pathLst>
                <a:path w="1590" h="3032" extrusionOk="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029;p70"/>
            <p:cNvSpPr/>
            <p:nvPr/>
          </p:nvSpPr>
          <p:spPr>
            <a:xfrm rot="-2652023">
              <a:off x="2338685" y="3173091"/>
              <a:ext cx="68503" cy="133700"/>
            </a:xfrm>
            <a:custGeom>
              <a:avLst/>
              <a:gdLst/>
              <a:ahLst/>
              <a:cxnLst/>
              <a:rect l="l" t="t" r="r" b="b"/>
              <a:pathLst>
                <a:path w="1554" h="3033" extrusionOk="0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030;p70"/>
            <p:cNvSpPr/>
            <p:nvPr/>
          </p:nvSpPr>
          <p:spPr>
            <a:xfrm rot="-2652023">
              <a:off x="2398776" y="2664072"/>
              <a:ext cx="130438" cy="76658"/>
            </a:xfrm>
            <a:custGeom>
              <a:avLst/>
              <a:gdLst/>
              <a:ahLst/>
              <a:cxnLst/>
              <a:rect l="l" t="t" r="r" b="b"/>
              <a:pathLst>
                <a:path w="2959" h="1739" extrusionOk="0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031;p70"/>
            <p:cNvSpPr/>
            <p:nvPr/>
          </p:nvSpPr>
          <p:spPr>
            <a:xfrm rot="-2652023">
              <a:off x="2352717" y="2663445"/>
              <a:ext cx="130394" cy="76658"/>
            </a:xfrm>
            <a:custGeom>
              <a:avLst/>
              <a:gdLst/>
              <a:ahLst/>
              <a:cxnLst/>
              <a:rect l="l" t="t" r="r" b="b"/>
              <a:pathLst>
                <a:path w="2958" h="1739" extrusionOk="0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032;p70"/>
            <p:cNvSpPr/>
            <p:nvPr/>
          </p:nvSpPr>
          <p:spPr>
            <a:xfrm rot="-2652023">
              <a:off x="2305430" y="2663961"/>
              <a:ext cx="130438" cy="76614"/>
            </a:xfrm>
            <a:custGeom>
              <a:avLst/>
              <a:gdLst/>
              <a:ahLst/>
              <a:cxnLst/>
              <a:rect l="l" t="t" r="r" b="b"/>
              <a:pathLst>
                <a:path w="2959" h="1738" extrusionOk="0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033;p70"/>
            <p:cNvSpPr/>
            <p:nvPr/>
          </p:nvSpPr>
          <p:spPr>
            <a:xfrm rot="-2652023">
              <a:off x="3709209" y="3176611"/>
              <a:ext cx="187436" cy="171170"/>
            </a:xfrm>
            <a:custGeom>
              <a:avLst/>
              <a:gdLst/>
              <a:ahLst/>
              <a:cxnLst/>
              <a:rect l="l" t="t" r="r" b="b"/>
              <a:pathLst>
                <a:path w="4252" h="3883" extrusionOk="0">
                  <a:moveTo>
                    <a:pt x="3512" y="0"/>
                  </a:moveTo>
                  <a:lnTo>
                    <a:pt x="0" y="2995"/>
                  </a:lnTo>
                  <a:lnTo>
                    <a:pt x="777" y="3882"/>
                  </a:lnTo>
                  <a:lnTo>
                    <a:pt x="4252" y="888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034;p70"/>
            <p:cNvSpPr/>
            <p:nvPr/>
          </p:nvSpPr>
          <p:spPr>
            <a:xfrm rot="-2652023">
              <a:off x="3717329" y="2557709"/>
              <a:ext cx="166277" cy="190698"/>
            </a:xfrm>
            <a:custGeom>
              <a:avLst/>
              <a:gdLst/>
              <a:ahLst/>
              <a:cxnLst/>
              <a:rect l="l" t="t" r="r" b="b"/>
              <a:pathLst>
                <a:path w="3772" h="4326" extrusionOk="0">
                  <a:moveTo>
                    <a:pt x="2847" y="0"/>
                  </a:moveTo>
                  <a:lnTo>
                    <a:pt x="0" y="3623"/>
                  </a:lnTo>
                  <a:lnTo>
                    <a:pt x="888" y="4326"/>
                  </a:lnTo>
                  <a:lnTo>
                    <a:pt x="3771" y="703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035;p70"/>
            <p:cNvSpPr/>
            <p:nvPr/>
          </p:nvSpPr>
          <p:spPr>
            <a:xfrm rot="-2652023">
              <a:off x="2006892" y="3393502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036;p70"/>
            <p:cNvSpPr/>
            <p:nvPr/>
          </p:nvSpPr>
          <p:spPr>
            <a:xfrm rot="-2652023">
              <a:off x="1999408" y="24866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037;p70"/>
            <p:cNvSpPr/>
            <p:nvPr/>
          </p:nvSpPr>
          <p:spPr>
            <a:xfrm rot="-2652023">
              <a:off x="3648794" y="33832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038;p70"/>
            <p:cNvSpPr/>
            <p:nvPr/>
          </p:nvSpPr>
          <p:spPr>
            <a:xfrm rot="-2652023">
              <a:off x="3642434" y="2473616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039;p70"/>
            <p:cNvSpPr/>
            <p:nvPr/>
          </p:nvSpPr>
          <p:spPr>
            <a:xfrm rot="-2652023">
              <a:off x="1872414" y="1992233"/>
              <a:ext cx="1976892" cy="1944316"/>
            </a:xfrm>
            <a:custGeom>
              <a:avLst/>
              <a:gdLst/>
              <a:ahLst/>
              <a:cxnLst/>
              <a:rect l="l" t="t" r="r" b="b"/>
              <a:pathLst>
                <a:path w="44846" h="44107" extrusionOk="0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040;p70"/>
            <p:cNvSpPr/>
            <p:nvPr/>
          </p:nvSpPr>
          <p:spPr>
            <a:xfrm rot="-2652023">
              <a:off x="1920837" y="2035089"/>
              <a:ext cx="1882381" cy="1856328"/>
            </a:xfrm>
            <a:custGeom>
              <a:avLst/>
              <a:gdLst/>
              <a:ahLst/>
              <a:cxnLst/>
              <a:rect l="l" t="t" r="r" b="b"/>
              <a:pathLst>
                <a:path w="42702" h="42111" extrusionOk="0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041;p70"/>
            <p:cNvSpPr/>
            <p:nvPr/>
          </p:nvSpPr>
          <p:spPr>
            <a:xfrm rot="-2652023">
              <a:off x="1917952" y="2175296"/>
              <a:ext cx="1598803" cy="1577643"/>
            </a:xfrm>
            <a:custGeom>
              <a:avLst/>
              <a:gdLst/>
              <a:ahLst/>
              <a:cxnLst/>
              <a:rect l="l" t="t" r="r" b="b"/>
              <a:pathLst>
                <a:path w="36269" h="35789" extrusionOk="0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042;p70"/>
            <p:cNvSpPr/>
            <p:nvPr/>
          </p:nvSpPr>
          <p:spPr>
            <a:xfrm rot="-2652023">
              <a:off x="1952974" y="2504083"/>
              <a:ext cx="919194" cy="912714"/>
            </a:xfrm>
            <a:custGeom>
              <a:avLst/>
              <a:gdLst/>
              <a:ahLst/>
              <a:cxnLst/>
              <a:rect l="l" t="t" r="r" b="b"/>
              <a:pathLst>
                <a:path w="20852" h="20705" extrusionOk="0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043;p70"/>
            <p:cNvSpPr/>
            <p:nvPr/>
          </p:nvSpPr>
          <p:spPr>
            <a:xfrm rot="-2652023">
              <a:off x="2258452" y="2306582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044;p70"/>
            <p:cNvSpPr/>
            <p:nvPr/>
          </p:nvSpPr>
          <p:spPr>
            <a:xfrm rot="-2652023">
              <a:off x="2525632" y="2515931"/>
              <a:ext cx="896359" cy="893141"/>
            </a:xfrm>
            <a:custGeom>
              <a:avLst/>
              <a:gdLst/>
              <a:ahLst/>
              <a:cxnLst/>
              <a:rect l="l" t="t" r="r" b="b"/>
              <a:pathLst>
                <a:path w="20334" h="20261" extrusionOk="0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045;p70"/>
            <p:cNvSpPr/>
            <p:nvPr/>
          </p:nvSpPr>
          <p:spPr>
            <a:xfrm rot="-2652023">
              <a:off x="2376043" y="3216986"/>
              <a:ext cx="264050" cy="169539"/>
            </a:xfrm>
            <a:custGeom>
              <a:avLst/>
              <a:gdLst/>
              <a:ahLst/>
              <a:cxnLst/>
              <a:rect l="l" t="t" r="r" b="b"/>
              <a:pathLst>
                <a:path w="5990" h="3846" extrusionOk="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046;p70"/>
            <p:cNvSpPr/>
            <p:nvPr/>
          </p:nvSpPr>
          <p:spPr>
            <a:xfrm rot="-2652023">
              <a:off x="2946267" y="3287795"/>
              <a:ext cx="92924" cy="105973"/>
            </a:xfrm>
            <a:custGeom>
              <a:avLst/>
              <a:gdLst/>
              <a:ahLst/>
              <a:cxnLst/>
              <a:rect l="l" t="t" r="r" b="b"/>
              <a:pathLst>
                <a:path w="2108" h="2404" extrusionOk="0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047;p70"/>
            <p:cNvSpPr/>
            <p:nvPr/>
          </p:nvSpPr>
          <p:spPr>
            <a:xfrm rot="-2652023">
              <a:off x="2415691" y="2500815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048;p70"/>
            <p:cNvSpPr/>
            <p:nvPr/>
          </p:nvSpPr>
          <p:spPr>
            <a:xfrm rot="-2652023">
              <a:off x="3284677" y="2568148"/>
              <a:ext cx="190698" cy="130438"/>
            </a:xfrm>
            <a:custGeom>
              <a:avLst/>
              <a:gdLst/>
              <a:ahLst/>
              <a:cxnLst/>
              <a:rect l="l" t="t" r="r" b="b"/>
              <a:pathLst>
                <a:path w="4326" h="2959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049;p70"/>
            <p:cNvSpPr/>
            <p:nvPr/>
          </p:nvSpPr>
          <p:spPr>
            <a:xfrm rot="-2652023">
              <a:off x="3317765" y="3193511"/>
              <a:ext cx="138549" cy="189111"/>
            </a:xfrm>
            <a:custGeom>
              <a:avLst/>
              <a:gdLst/>
              <a:ahLst/>
              <a:cxnLst/>
              <a:rect l="l" t="t" r="r" b="b"/>
              <a:pathLst>
                <a:path w="3143" h="4290" extrusionOk="0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050;p70"/>
            <p:cNvSpPr/>
            <p:nvPr/>
          </p:nvSpPr>
          <p:spPr>
            <a:xfrm rot="-2652023">
              <a:off x="2935205" y="2540740"/>
              <a:ext cx="102711" cy="91293"/>
            </a:xfrm>
            <a:custGeom>
              <a:avLst/>
              <a:gdLst/>
              <a:ahLst/>
              <a:cxnLst/>
              <a:rect l="l" t="t" r="r" b="b"/>
              <a:pathLst>
                <a:path w="2330" h="2071" extrusionOk="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051;p70"/>
            <p:cNvSpPr/>
            <p:nvPr/>
          </p:nvSpPr>
          <p:spPr>
            <a:xfrm rot="-2652023">
              <a:off x="2382770" y="2542387"/>
              <a:ext cx="66872" cy="65197"/>
            </a:xfrm>
            <a:custGeom>
              <a:avLst/>
              <a:gdLst/>
              <a:ahLst/>
              <a:cxnLst/>
              <a:rect l="l" t="t" r="r" b="b"/>
              <a:pathLst>
                <a:path w="1517" h="1479" extrusionOk="0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052;p70"/>
            <p:cNvSpPr/>
            <p:nvPr/>
          </p:nvSpPr>
          <p:spPr>
            <a:xfrm rot="-2652023">
              <a:off x="2352863" y="2415454"/>
              <a:ext cx="153228" cy="114877"/>
            </a:xfrm>
            <a:custGeom>
              <a:avLst/>
              <a:gdLst/>
              <a:ahLst/>
              <a:cxnLst/>
              <a:rect l="l" t="t" r="r" b="b"/>
              <a:pathLst>
                <a:path w="3476" h="2606" extrusionOk="0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053;p70"/>
            <p:cNvSpPr/>
            <p:nvPr/>
          </p:nvSpPr>
          <p:spPr>
            <a:xfrm rot="-2652023">
              <a:off x="2388801" y="3324142"/>
              <a:ext cx="65241" cy="66872"/>
            </a:xfrm>
            <a:custGeom>
              <a:avLst/>
              <a:gdLst/>
              <a:ahLst/>
              <a:cxnLst/>
              <a:rect l="l" t="t" r="r" b="b"/>
              <a:pathLst>
                <a:path w="1480" h="1517" extrusionOk="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054;p70"/>
            <p:cNvSpPr/>
            <p:nvPr/>
          </p:nvSpPr>
          <p:spPr>
            <a:xfrm rot="-2652023">
              <a:off x="2377252" y="3395667"/>
              <a:ext cx="117390" cy="145338"/>
            </a:xfrm>
            <a:custGeom>
              <a:avLst/>
              <a:gdLst/>
              <a:ahLst/>
              <a:cxnLst/>
              <a:rect l="l" t="t" r="r" b="b"/>
              <a:pathLst>
                <a:path w="2663" h="3297" extrusionOk="0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055;p70"/>
            <p:cNvSpPr/>
            <p:nvPr/>
          </p:nvSpPr>
          <p:spPr>
            <a:xfrm rot="-2652023">
              <a:off x="3704081" y="2829303"/>
              <a:ext cx="251002" cy="259157"/>
            </a:xfrm>
            <a:custGeom>
              <a:avLst/>
              <a:gdLst/>
              <a:ahLst/>
              <a:cxnLst/>
              <a:rect l="l" t="t" r="r" b="b"/>
              <a:pathLst>
                <a:path w="5694" h="5879" extrusionOk="0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056;p70"/>
            <p:cNvSpPr/>
            <p:nvPr/>
          </p:nvSpPr>
          <p:spPr>
            <a:xfrm rot="-2652023">
              <a:off x="1860278" y="3227899"/>
              <a:ext cx="98743" cy="172977"/>
            </a:xfrm>
            <a:custGeom>
              <a:avLst/>
              <a:gdLst/>
              <a:ahLst/>
              <a:cxnLst/>
              <a:rect l="l" t="t" r="r" b="b"/>
              <a:pathLst>
                <a:path w="2240" h="3924" extrusionOk="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057;p70"/>
            <p:cNvSpPr/>
            <p:nvPr/>
          </p:nvSpPr>
          <p:spPr>
            <a:xfrm rot="-2652023">
              <a:off x="1811759" y="2578728"/>
              <a:ext cx="187392" cy="81728"/>
            </a:xfrm>
            <a:custGeom>
              <a:avLst/>
              <a:gdLst/>
              <a:ahLst/>
              <a:cxnLst/>
              <a:rect l="l" t="t" r="r" b="b"/>
              <a:pathLst>
                <a:path w="4251" h="1854" extrusionOk="0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058;p70"/>
            <p:cNvSpPr/>
            <p:nvPr/>
          </p:nvSpPr>
          <p:spPr>
            <a:xfrm rot="-2652023">
              <a:off x="1686342" y="2779071"/>
              <a:ext cx="379765" cy="384085"/>
            </a:xfrm>
            <a:custGeom>
              <a:avLst/>
              <a:gdLst/>
              <a:ahLst/>
              <a:cxnLst/>
              <a:rect l="l" t="t" r="r" b="b"/>
              <a:pathLst>
                <a:path w="8615" h="8713" extrusionOk="0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059;p70"/>
            <p:cNvSpPr/>
            <p:nvPr/>
          </p:nvSpPr>
          <p:spPr>
            <a:xfrm rot="-2652023">
              <a:off x="1831131" y="2951400"/>
              <a:ext cx="44082" cy="38748"/>
            </a:xfrm>
            <a:custGeom>
              <a:avLst/>
              <a:gdLst/>
              <a:ahLst/>
              <a:cxnLst/>
              <a:rect l="l" t="t" r="r" b="b"/>
              <a:pathLst>
                <a:path w="1000" h="879" extrusionOk="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060;p70"/>
            <p:cNvSpPr/>
            <p:nvPr/>
          </p:nvSpPr>
          <p:spPr>
            <a:xfrm rot="-2652023">
              <a:off x="1823626" y="2971415"/>
              <a:ext cx="135331" cy="193960"/>
            </a:xfrm>
            <a:custGeom>
              <a:avLst/>
              <a:gdLst/>
              <a:ahLst/>
              <a:cxnLst/>
              <a:rect l="l" t="t" r="r" b="b"/>
              <a:pathLst>
                <a:path w="3070" h="4400" extrusionOk="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061;p70"/>
            <p:cNvSpPr/>
            <p:nvPr/>
          </p:nvSpPr>
          <p:spPr>
            <a:xfrm rot="-2652023">
              <a:off x="1793488" y="2801765"/>
              <a:ext cx="190742" cy="140224"/>
            </a:xfrm>
            <a:custGeom>
              <a:avLst/>
              <a:gdLst/>
              <a:ahLst/>
              <a:cxnLst/>
              <a:rect l="l" t="t" r="r" b="b"/>
              <a:pathLst>
                <a:path w="4327" h="3181" extrusionOk="0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062;p70"/>
            <p:cNvSpPr/>
            <p:nvPr/>
          </p:nvSpPr>
          <p:spPr>
            <a:xfrm rot="-2652023">
              <a:off x="2231003" y="3170696"/>
              <a:ext cx="68459" cy="132025"/>
            </a:xfrm>
            <a:custGeom>
              <a:avLst/>
              <a:gdLst/>
              <a:ahLst/>
              <a:cxnLst/>
              <a:rect l="l" t="t" r="r" b="b"/>
              <a:pathLst>
                <a:path w="1553" h="2995" extrusionOk="0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063;p70"/>
            <p:cNvSpPr/>
            <p:nvPr/>
          </p:nvSpPr>
          <p:spPr>
            <a:xfrm rot="-2652023">
              <a:off x="2184885" y="3170031"/>
              <a:ext cx="68503" cy="132069"/>
            </a:xfrm>
            <a:custGeom>
              <a:avLst/>
              <a:gdLst/>
              <a:ahLst/>
              <a:cxnLst/>
              <a:rect l="l" t="t" r="r" b="b"/>
              <a:pathLst>
                <a:path w="1554" h="2996" extrusionOk="0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064;p70"/>
            <p:cNvSpPr/>
            <p:nvPr/>
          </p:nvSpPr>
          <p:spPr>
            <a:xfrm rot="-2652023">
              <a:off x="2136235" y="3171100"/>
              <a:ext cx="70134" cy="132025"/>
            </a:xfrm>
            <a:custGeom>
              <a:avLst/>
              <a:gdLst/>
              <a:ahLst/>
              <a:cxnLst/>
              <a:rect l="l" t="t" r="r" b="b"/>
              <a:pathLst>
                <a:path w="1591" h="2995" extrusionOk="0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065;p70"/>
            <p:cNvSpPr/>
            <p:nvPr/>
          </p:nvSpPr>
          <p:spPr>
            <a:xfrm rot="-2652023">
              <a:off x="2197748" y="2661522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066;p70"/>
            <p:cNvSpPr/>
            <p:nvPr/>
          </p:nvSpPr>
          <p:spPr>
            <a:xfrm rot="-2652023">
              <a:off x="2151630" y="2660901"/>
              <a:ext cx="130438" cy="74983"/>
            </a:xfrm>
            <a:custGeom>
              <a:avLst/>
              <a:gdLst/>
              <a:ahLst/>
              <a:cxnLst/>
              <a:rect l="l" t="t" r="r" b="b"/>
              <a:pathLst>
                <a:path w="2959" h="1701" extrusionOk="0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067;p70"/>
            <p:cNvSpPr/>
            <p:nvPr/>
          </p:nvSpPr>
          <p:spPr>
            <a:xfrm rot="-2652023">
              <a:off x="2103217" y="2662510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068;p70"/>
            <p:cNvSpPr/>
            <p:nvPr/>
          </p:nvSpPr>
          <p:spPr>
            <a:xfrm rot="-2652023">
              <a:off x="3706244" y="3175163"/>
              <a:ext cx="187480" cy="172801"/>
            </a:xfrm>
            <a:custGeom>
              <a:avLst/>
              <a:gdLst/>
              <a:ahLst/>
              <a:cxnLst/>
              <a:rect l="l" t="t" r="r" b="b"/>
              <a:pathLst>
                <a:path w="4253" h="3920" extrusionOk="0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069;p70"/>
            <p:cNvSpPr/>
            <p:nvPr/>
          </p:nvSpPr>
          <p:spPr>
            <a:xfrm rot="-2652023">
              <a:off x="3713816" y="2558776"/>
              <a:ext cx="166277" cy="190742"/>
            </a:xfrm>
            <a:custGeom>
              <a:avLst/>
              <a:gdLst/>
              <a:ahLst/>
              <a:cxnLst/>
              <a:rect l="l" t="t" r="r" b="b"/>
              <a:pathLst>
                <a:path w="3772" h="4327" extrusionOk="0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3002;p70"/>
          <p:cNvGrpSpPr/>
          <p:nvPr/>
        </p:nvGrpSpPr>
        <p:grpSpPr>
          <a:xfrm rot="10800000">
            <a:off x="3059127" y="3905217"/>
            <a:ext cx="1678250" cy="1892452"/>
            <a:chOff x="1410161" y="1578330"/>
            <a:chExt cx="2837081" cy="2874667"/>
          </a:xfrm>
        </p:grpSpPr>
        <p:sp>
          <p:nvSpPr>
            <p:cNvPr id="162" name="Google Shape;3003;p70"/>
            <p:cNvSpPr/>
            <p:nvPr/>
          </p:nvSpPr>
          <p:spPr>
            <a:xfrm rot="-2652023">
              <a:off x="2208789" y="3395761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004;p70"/>
            <p:cNvSpPr/>
            <p:nvPr/>
          </p:nvSpPr>
          <p:spPr>
            <a:xfrm rot="-2652023">
              <a:off x="2201851" y="2488662"/>
              <a:ext cx="60348" cy="60304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005;p70"/>
            <p:cNvSpPr/>
            <p:nvPr/>
          </p:nvSpPr>
          <p:spPr>
            <a:xfrm rot="-2652023">
              <a:off x="3646193" y="2473049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33" y="1"/>
                  </a:moveTo>
                  <a:lnTo>
                    <a:pt x="0" y="370"/>
                  </a:lnTo>
                  <a:lnTo>
                    <a:pt x="1035" y="1369"/>
                  </a:lnTo>
                  <a:lnTo>
                    <a:pt x="1368" y="99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006;p70"/>
            <p:cNvSpPr/>
            <p:nvPr/>
          </p:nvSpPr>
          <p:spPr>
            <a:xfrm rot="-2652023">
              <a:off x="1835070" y="2093932"/>
              <a:ext cx="1975305" cy="1945947"/>
            </a:xfrm>
            <a:custGeom>
              <a:avLst/>
              <a:gdLst/>
              <a:ahLst/>
              <a:cxnLst/>
              <a:rect l="l" t="t" r="r" b="b"/>
              <a:pathLst>
                <a:path w="44810" h="44144" extrusionOk="0">
                  <a:moveTo>
                    <a:pt x="13754" y="1"/>
                  </a:moveTo>
                  <a:cubicBezTo>
                    <a:pt x="12386" y="592"/>
                    <a:pt x="11055" y="1295"/>
                    <a:pt x="9835" y="2034"/>
                  </a:cubicBezTo>
                  <a:cubicBezTo>
                    <a:pt x="6471" y="4179"/>
                    <a:pt x="3846" y="6877"/>
                    <a:pt x="1849" y="10353"/>
                  </a:cubicBezTo>
                  <a:cubicBezTo>
                    <a:pt x="1147" y="11610"/>
                    <a:pt x="518" y="12941"/>
                    <a:pt x="1" y="14309"/>
                  </a:cubicBezTo>
                  <a:cubicBezTo>
                    <a:pt x="7838" y="23255"/>
                    <a:pt x="21961" y="36713"/>
                    <a:pt x="31241" y="44144"/>
                  </a:cubicBezTo>
                  <a:cubicBezTo>
                    <a:pt x="32868" y="42887"/>
                    <a:pt x="34420" y="41593"/>
                    <a:pt x="35899" y="40225"/>
                  </a:cubicBezTo>
                  <a:cubicBezTo>
                    <a:pt x="37748" y="38487"/>
                    <a:pt x="39448" y="36713"/>
                    <a:pt x="41075" y="34790"/>
                  </a:cubicBezTo>
                  <a:cubicBezTo>
                    <a:pt x="42369" y="33274"/>
                    <a:pt x="43626" y="31648"/>
                    <a:pt x="44809" y="29984"/>
                  </a:cubicBezTo>
                  <a:cubicBezTo>
                    <a:pt x="37045" y="21000"/>
                    <a:pt x="22996" y="7506"/>
                    <a:pt x="13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007;p70"/>
            <p:cNvSpPr/>
            <p:nvPr/>
          </p:nvSpPr>
          <p:spPr>
            <a:xfrm rot="-2652023">
              <a:off x="1790220" y="2114014"/>
              <a:ext cx="1882381" cy="1854653"/>
            </a:xfrm>
            <a:custGeom>
              <a:avLst/>
              <a:gdLst/>
              <a:ahLst/>
              <a:cxnLst/>
              <a:rect l="l" t="t" r="r" b="b"/>
              <a:pathLst>
                <a:path w="42702" h="42073" extrusionOk="0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008;p70"/>
            <p:cNvSpPr/>
            <p:nvPr/>
          </p:nvSpPr>
          <p:spPr>
            <a:xfrm rot="-2652023">
              <a:off x="2118802" y="2177300"/>
              <a:ext cx="1600434" cy="1579230"/>
            </a:xfrm>
            <a:custGeom>
              <a:avLst/>
              <a:gdLst/>
              <a:ahLst/>
              <a:cxnLst/>
              <a:rect l="l" t="t" r="r" b="b"/>
              <a:pathLst>
                <a:path w="36306" h="35825" extrusionOk="0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009;p70"/>
            <p:cNvSpPr/>
            <p:nvPr/>
          </p:nvSpPr>
          <p:spPr>
            <a:xfrm rot="-2652023">
              <a:off x="2155986" y="2507502"/>
              <a:ext cx="917607" cy="912669"/>
            </a:xfrm>
            <a:custGeom>
              <a:avLst/>
              <a:gdLst/>
              <a:ahLst/>
              <a:cxnLst/>
              <a:rect l="l" t="t" r="r" b="b"/>
              <a:pathLst>
                <a:path w="20816" h="20704" extrusionOk="0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010;p70"/>
            <p:cNvSpPr/>
            <p:nvPr/>
          </p:nvSpPr>
          <p:spPr>
            <a:xfrm rot="-2652023">
              <a:off x="2460086" y="2310517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011;p70"/>
            <p:cNvSpPr/>
            <p:nvPr/>
          </p:nvSpPr>
          <p:spPr>
            <a:xfrm rot="-2652023">
              <a:off x="2726675" y="2518519"/>
              <a:ext cx="896403" cy="894728"/>
            </a:xfrm>
            <a:custGeom>
              <a:avLst/>
              <a:gdLst/>
              <a:ahLst/>
              <a:cxnLst/>
              <a:rect l="l" t="t" r="r" b="b"/>
              <a:pathLst>
                <a:path w="20335" h="20297" extrusionOk="0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012;p70"/>
            <p:cNvSpPr/>
            <p:nvPr/>
          </p:nvSpPr>
          <p:spPr>
            <a:xfrm rot="-2652023">
              <a:off x="2578509" y="3220584"/>
              <a:ext cx="262419" cy="167908"/>
            </a:xfrm>
            <a:custGeom>
              <a:avLst/>
              <a:gdLst/>
              <a:ahLst/>
              <a:cxnLst/>
              <a:rect l="l" t="t" r="r" b="b"/>
              <a:pathLst>
                <a:path w="5953" h="3809" extrusionOk="0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013;p70"/>
            <p:cNvSpPr/>
            <p:nvPr/>
          </p:nvSpPr>
          <p:spPr>
            <a:xfrm rot="-2652023">
              <a:off x="3148126" y="3290007"/>
              <a:ext cx="91337" cy="105973"/>
            </a:xfrm>
            <a:custGeom>
              <a:avLst/>
              <a:gdLst/>
              <a:ahLst/>
              <a:cxnLst/>
              <a:rect l="l" t="t" r="r" b="b"/>
              <a:pathLst>
                <a:path w="2072" h="2404" extrusionOk="0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014;p70"/>
            <p:cNvSpPr/>
            <p:nvPr/>
          </p:nvSpPr>
          <p:spPr>
            <a:xfrm rot="-2652023">
              <a:off x="2617294" y="2504781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015;p70"/>
            <p:cNvSpPr/>
            <p:nvPr/>
          </p:nvSpPr>
          <p:spPr>
            <a:xfrm rot="-2652023">
              <a:off x="3486057" y="2571567"/>
              <a:ext cx="192373" cy="130394"/>
            </a:xfrm>
            <a:custGeom>
              <a:avLst/>
              <a:gdLst/>
              <a:ahLst/>
              <a:cxnLst/>
              <a:rect l="l" t="t" r="r" b="b"/>
              <a:pathLst>
                <a:path w="4364" h="2958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016;p70"/>
            <p:cNvSpPr/>
            <p:nvPr/>
          </p:nvSpPr>
          <p:spPr>
            <a:xfrm rot="-2652023">
              <a:off x="3518246" y="3196346"/>
              <a:ext cx="138549" cy="189067"/>
            </a:xfrm>
            <a:custGeom>
              <a:avLst/>
              <a:gdLst/>
              <a:ahLst/>
              <a:cxnLst/>
              <a:rect l="l" t="t" r="r" b="b"/>
              <a:pathLst>
                <a:path w="3143" h="4289" extrusionOk="0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017;p70"/>
            <p:cNvSpPr/>
            <p:nvPr/>
          </p:nvSpPr>
          <p:spPr>
            <a:xfrm rot="-2652023">
              <a:off x="3136008" y="2542737"/>
              <a:ext cx="104342" cy="92924"/>
            </a:xfrm>
            <a:custGeom>
              <a:avLst/>
              <a:gdLst/>
              <a:ahLst/>
              <a:cxnLst/>
              <a:rect l="l" t="t" r="r" b="b"/>
              <a:pathLst>
                <a:path w="2367" h="2108" extrusionOk="0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018;p70"/>
            <p:cNvSpPr/>
            <p:nvPr/>
          </p:nvSpPr>
          <p:spPr>
            <a:xfrm rot="-2652023">
              <a:off x="2583283" y="2545147"/>
              <a:ext cx="66872" cy="65241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019;p70"/>
            <p:cNvSpPr/>
            <p:nvPr/>
          </p:nvSpPr>
          <p:spPr>
            <a:xfrm rot="-2652023">
              <a:off x="2591073" y="3325587"/>
              <a:ext cx="65197" cy="68503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020;p70"/>
            <p:cNvSpPr/>
            <p:nvPr/>
          </p:nvSpPr>
          <p:spPr>
            <a:xfrm rot="-2652023">
              <a:off x="3708371" y="2828521"/>
              <a:ext cx="249415" cy="260788"/>
            </a:xfrm>
            <a:custGeom>
              <a:avLst/>
              <a:gdLst/>
              <a:ahLst/>
              <a:cxnLst/>
              <a:rect l="l" t="t" r="r" b="b"/>
              <a:pathLst>
                <a:path w="5658" h="5916" extrusionOk="0">
                  <a:moveTo>
                    <a:pt x="5177" y="1"/>
                  </a:moveTo>
                  <a:lnTo>
                    <a:pt x="1" y="5435"/>
                  </a:lnTo>
                  <a:lnTo>
                    <a:pt x="481" y="5916"/>
                  </a:lnTo>
                  <a:lnTo>
                    <a:pt x="5657" y="481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021;p70"/>
            <p:cNvSpPr/>
            <p:nvPr/>
          </p:nvSpPr>
          <p:spPr>
            <a:xfrm rot="-2652023">
              <a:off x="2061143" y="3229940"/>
              <a:ext cx="100595" cy="174432"/>
            </a:xfrm>
            <a:custGeom>
              <a:avLst/>
              <a:gdLst/>
              <a:ahLst/>
              <a:cxnLst/>
              <a:rect l="l" t="t" r="r" b="b"/>
              <a:pathLst>
                <a:path w="2282" h="3957" extrusionOk="0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022;p70"/>
            <p:cNvSpPr/>
            <p:nvPr/>
          </p:nvSpPr>
          <p:spPr>
            <a:xfrm rot="-2652023">
              <a:off x="2013353" y="2582608"/>
              <a:ext cx="187568" cy="81684"/>
            </a:xfrm>
            <a:custGeom>
              <a:avLst/>
              <a:gdLst/>
              <a:ahLst/>
              <a:cxnLst/>
              <a:rect l="l" t="t" r="r" b="b"/>
              <a:pathLst>
                <a:path w="4255" h="1853" extrusionOk="0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023;p70"/>
            <p:cNvSpPr/>
            <p:nvPr/>
          </p:nvSpPr>
          <p:spPr>
            <a:xfrm rot="-2652023">
              <a:off x="1888915" y="2781699"/>
              <a:ext cx="378134" cy="384614"/>
            </a:xfrm>
            <a:custGeom>
              <a:avLst/>
              <a:gdLst/>
              <a:ahLst/>
              <a:cxnLst/>
              <a:rect l="l" t="t" r="r" b="b"/>
              <a:pathLst>
                <a:path w="8578" h="8725" extrusionOk="0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024;p70"/>
            <p:cNvSpPr/>
            <p:nvPr/>
          </p:nvSpPr>
          <p:spPr>
            <a:xfrm rot="-2652023">
              <a:off x="2032003" y="2953854"/>
              <a:ext cx="45669" cy="39497"/>
            </a:xfrm>
            <a:custGeom>
              <a:avLst/>
              <a:gdLst/>
              <a:ahLst/>
              <a:cxnLst/>
              <a:rect l="l" t="t" r="r" b="b"/>
              <a:pathLst>
                <a:path w="1036" h="896" extrusionOk="0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025;p70"/>
            <p:cNvSpPr/>
            <p:nvPr/>
          </p:nvSpPr>
          <p:spPr>
            <a:xfrm rot="-2652023">
              <a:off x="2026076" y="2975037"/>
              <a:ext cx="133700" cy="192373"/>
            </a:xfrm>
            <a:custGeom>
              <a:avLst/>
              <a:gdLst/>
              <a:ahLst/>
              <a:cxnLst/>
              <a:rect l="l" t="t" r="r" b="b"/>
              <a:pathLst>
                <a:path w="3033" h="4364" extrusionOk="0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026;p70"/>
            <p:cNvSpPr/>
            <p:nvPr/>
          </p:nvSpPr>
          <p:spPr>
            <a:xfrm rot="-2652023">
              <a:off x="1996491" y="2805162"/>
              <a:ext cx="189111" cy="140224"/>
            </a:xfrm>
            <a:custGeom>
              <a:avLst/>
              <a:gdLst/>
              <a:ahLst/>
              <a:cxnLst/>
              <a:rect l="l" t="t" r="r" b="b"/>
              <a:pathLst>
                <a:path w="4290" h="3181" extrusionOk="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027;p70"/>
            <p:cNvSpPr/>
            <p:nvPr/>
          </p:nvSpPr>
          <p:spPr>
            <a:xfrm rot="-2652023">
              <a:off x="2431815" y="3172671"/>
              <a:ext cx="70134" cy="133700"/>
            </a:xfrm>
            <a:custGeom>
              <a:avLst/>
              <a:gdLst/>
              <a:ahLst/>
              <a:cxnLst/>
              <a:rect l="l" t="t" r="r" b="b"/>
              <a:pathLst>
                <a:path w="1591" h="3033" extrusionOk="0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028;p70"/>
            <p:cNvSpPr/>
            <p:nvPr/>
          </p:nvSpPr>
          <p:spPr>
            <a:xfrm rot="-2652023">
              <a:off x="2385741" y="3172050"/>
              <a:ext cx="70090" cy="133656"/>
            </a:xfrm>
            <a:custGeom>
              <a:avLst/>
              <a:gdLst/>
              <a:ahLst/>
              <a:cxnLst/>
              <a:rect l="l" t="t" r="r" b="b"/>
              <a:pathLst>
                <a:path w="1590" h="3032" extrusionOk="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029;p70"/>
            <p:cNvSpPr/>
            <p:nvPr/>
          </p:nvSpPr>
          <p:spPr>
            <a:xfrm rot="-2652023">
              <a:off x="2338685" y="3173091"/>
              <a:ext cx="68503" cy="133700"/>
            </a:xfrm>
            <a:custGeom>
              <a:avLst/>
              <a:gdLst/>
              <a:ahLst/>
              <a:cxnLst/>
              <a:rect l="l" t="t" r="r" b="b"/>
              <a:pathLst>
                <a:path w="1554" h="3033" extrusionOk="0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030;p70"/>
            <p:cNvSpPr/>
            <p:nvPr/>
          </p:nvSpPr>
          <p:spPr>
            <a:xfrm rot="-2652023">
              <a:off x="2398776" y="2664072"/>
              <a:ext cx="130438" cy="76658"/>
            </a:xfrm>
            <a:custGeom>
              <a:avLst/>
              <a:gdLst/>
              <a:ahLst/>
              <a:cxnLst/>
              <a:rect l="l" t="t" r="r" b="b"/>
              <a:pathLst>
                <a:path w="2959" h="1739" extrusionOk="0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031;p70"/>
            <p:cNvSpPr/>
            <p:nvPr/>
          </p:nvSpPr>
          <p:spPr>
            <a:xfrm rot="-2652023">
              <a:off x="2352717" y="2663445"/>
              <a:ext cx="130394" cy="76658"/>
            </a:xfrm>
            <a:custGeom>
              <a:avLst/>
              <a:gdLst/>
              <a:ahLst/>
              <a:cxnLst/>
              <a:rect l="l" t="t" r="r" b="b"/>
              <a:pathLst>
                <a:path w="2958" h="1739" extrusionOk="0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032;p70"/>
            <p:cNvSpPr/>
            <p:nvPr/>
          </p:nvSpPr>
          <p:spPr>
            <a:xfrm rot="-2652023">
              <a:off x="2305430" y="2663961"/>
              <a:ext cx="130438" cy="76614"/>
            </a:xfrm>
            <a:custGeom>
              <a:avLst/>
              <a:gdLst/>
              <a:ahLst/>
              <a:cxnLst/>
              <a:rect l="l" t="t" r="r" b="b"/>
              <a:pathLst>
                <a:path w="2959" h="1738" extrusionOk="0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033;p70"/>
            <p:cNvSpPr/>
            <p:nvPr/>
          </p:nvSpPr>
          <p:spPr>
            <a:xfrm rot="-2652023">
              <a:off x="3709209" y="3176611"/>
              <a:ext cx="187436" cy="171170"/>
            </a:xfrm>
            <a:custGeom>
              <a:avLst/>
              <a:gdLst/>
              <a:ahLst/>
              <a:cxnLst/>
              <a:rect l="l" t="t" r="r" b="b"/>
              <a:pathLst>
                <a:path w="4252" h="3883" extrusionOk="0">
                  <a:moveTo>
                    <a:pt x="3512" y="0"/>
                  </a:moveTo>
                  <a:lnTo>
                    <a:pt x="0" y="2995"/>
                  </a:lnTo>
                  <a:lnTo>
                    <a:pt x="777" y="3882"/>
                  </a:lnTo>
                  <a:lnTo>
                    <a:pt x="4252" y="888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034;p70"/>
            <p:cNvSpPr/>
            <p:nvPr/>
          </p:nvSpPr>
          <p:spPr>
            <a:xfrm rot="-2652023">
              <a:off x="3717329" y="2557709"/>
              <a:ext cx="166277" cy="190698"/>
            </a:xfrm>
            <a:custGeom>
              <a:avLst/>
              <a:gdLst/>
              <a:ahLst/>
              <a:cxnLst/>
              <a:rect l="l" t="t" r="r" b="b"/>
              <a:pathLst>
                <a:path w="3772" h="4326" extrusionOk="0">
                  <a:moveTo>
                    <a:pt x="2847" y="0"/>
                  </a:moveTo>
                  <a:lnTo>
                    <a:pt x="0" y="3623"/>
                  </a:lnTo>
                  <a:lnTo>
                    <a:pt x="888" y="4326"/>
                  </a:lnTo>
                  <a:lnTo>
                    <a:pt x="3771" y="703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035;p70"/>
            <p:cNvSpPr/>
            <p:nvPr/>
          </p:nvSpPr>
          <p:spPr>
            <a:xfrm rot="-2652023">
              <a:off x="2006892" y="3393502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036;p70"/>
            <p:cNvSpPr/>
            <p:nvPr/>
          </p:nvSpPr>
          <p:spPr>
            <a:xfrm rot="-2652023">
              <a:off x="1999408" y="24866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037;p70"/>
            <p:cNvSpPr/>
            <p:nvPr/>
          </p:nvSpPr>
          <p:spPr>
            <a:xfrm rot="-2652023">
              <a:off x="3648794" y="33832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038;p70"/>
            <p:cNvSpPr/>
            <p:nvPr/>
          </p:nvSpPr>
          <p:spPr>
            <a:xfrm rot="-2652023">
              <a:off x="3642434" y="2473616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039;p70"/>
            <p:cNvSpPr/>
            <p:nvPr/>
          </p:nvSpPr>
          <p:spPr>
            <a:xfrm rot="-2652023">
              <a:off x="1872414" y="1992233"/>
              <a:ext cx="1976892" cy="1944316"/>
            </a:xfrm>
            <a:custGeom>
              <a:avLst/>
              <a:gdLst/>
              <a:ahLst/>
              <a:cxnLst/>
              <a:rect l="l" t="t" r="r" b="b"/>
              <a:pathLst>
                <a:path w="44846" h="44107" extrusionOk="0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040;p70"/>
            <p:cNvSpPr/>
            <p:nvPr/>
          </p:nvSpPr>
          <p:spPr>
            <a:xfrm rot="-2652023">
              <a:off x="1920837" y="2035089"/>
              <a:ext cx="1882381" cy="1856328"/>
            </a:xfrm>
            <a:custGeom>
              <a:avLst/>
              <a:gdLst/>
              <a:ahLst/>
              <a:cxnLst/>
              <a:rect l="l" t="t" r="r" b="b"/>
              <a:pathLst>
                <a:path w="42702" h="42111" extrusionOk="0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041;p70"/>
            <p:cNvSpPr/>
            <p:nvPr/>
          </p:nvSpPr>
          <p:spPr>
            <a:xfrm rot="-2652023">
              <a:off x="1917952" y="2175296"/>
              <a:ext cx="1598803" cy="1577643"/>
            </a:xfrm>
            <a:custGeom>
              <a:avLst/>
              <a:gdLst/>
              <a:ahLst/>
              <a:cxnLst/>
              <a:rect l="l" t="t" r="r" b="b"/>
              <a:pathLst>
                <a:path w="36269" h="35789" extrusionOk="0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042;p70"/>
            <p:cNvSpPr/>
            <p:nvPr/>
          </p:nvSpPr>
          <p:spPr>
            <a:xfrm rot="-2652023">
              <a:off x="1952974" y="2504083"/>
              <a:ext cx="919194" cy="912714"/>
            </a:xfrm>
            <a:custGeom>
              <a:avLst/>
              <a:gdLst/>
              <a:ahLst/>
              <a:cxnLst/>
              <a:rect l="l" t="t" r="r" b="b"/>
              <a:pathLst>
                <a:path w="20852" h="20705" extrusionOk="0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043;p70"/>
            <p:cNvSpPr/>
            <p:nvPr/>
          </p:nvSpPr>
          <p:spPr>
            <a:xfrm rot="-2652023">
              <a:off x="2258452" y="2306582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044;p70"/>
            <p:cNvSpPr/>
            <p:nvPr/>
          </p:nvSpPr>
          <p:spPr>
            <a:xfrm rot="-2652023">
              <a:off x="2525632" y="2515931"/>
              <a:ext cx="896359" cy="893141"/>
            </a:xfrm>
            <a:custGeom>
              <a:avLst/>
              <a:gdLst/>
              <a:ahLst/>
              <a:cxnLst/>
              <a:rect l="l" t="t" r="r" b="b"/>
              <a:pathLst>
                <a:path w="20334" h="20261" extrusionOk="0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045;p70"/>
            <p:cNvSpPr/>
            <p:nvPr/>
          </p:nvSpPr>
          <p:spPr>
            <a:xfrm rot="-2652023">
              <a:off x="2376043" y="3216986"/>
              <a:ext cx="264050" cy="169539"/>
            </a:xfrm>
            <a:custGeom>
              <a:avLst/>
              <a:gdLst/>
              <a:ahLst/>
              <a:cxnLst/>
              <a:rect l="l" t="t" r="r" b="b"/>
              <a:pathLst>
                <a:path w="5990" h="3846" extrusionOk="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046;p70"/>
            <p:cNvSpPr/>
            <p:nvPr/>
          </p:nvSpPr>
          <p:spPr>
            <a:xfrm rot="-2652023">
              <a:off x="2946267" y="3287795"/>
              <a:ext cx="92924" cy="105973"/>
            </a:xfrm>
            <a:custGeom>
              <a:avLst/>
              <a:gdLst/>
              <a:ahLst/>
              <a:cxnLst/>
              <a:rect l="l" t="t" r="r" b="b"/>
              <a:pathLst>
                <a:path w="2108" h="2404" extrusionOk="0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047;p70"/>
            <p:cNvSpPr/>
            <p:nvPr/>
          </p:nvSpPr>
          <p:spPr>
            <a:xfrm rot="-2652023">
              <a:off x="2415691" y="2500815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048;p70"/>
            <p:cNvSpPr/>
            <p:nvPr/>
          </p:nvSpPr>
          <p:spPr>
            <a:xfrm rot="-2652023">
              <a:off x="3284677" y="2568148"/>
              <a:ext cx="190698" cy="130438"/>
            </a:xfrm>
            <a:custGeom>
              <a:avLst/>
              <a:gdLst/>
              <a:ahLst/>
              <a:cxnLst/>
              <a:rect l="l" t="t" r="r" b="b"/>
              <a:pathLst>
                <a:path w="4326" h="2959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049;p70"/>
            <p:cNvSpPr/>
            <p:nvPr/>
          </p:nvSpPr>
          <p:spPr>
            <a:xfrm rot="-2652023">
              <a:off x="3317765" y="3193511"/>
              <a:ext cx="138549" cy="189111"/>
            </a:xfrm>
            <a:custGeom>
              <a:avLst/>
              <a:gdLst/>
              <a:ahLst/>
              <a:cxnLst/>
              <a:rect l="l" t="t" r="r" b="b"/>
              <a:pathLst>
                <a:path w="3143" h="4290" extrusionOk="0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050;p70"/>
            <p:cNvSpPr/>
            <p:nvPr/>
          </p:nvSpPr>
          <p:spPr>
            <a:xfrm rot="-2652023">
              <a:off x="2935205" y="2540740"/>
              <a:ext cx="102711" cy="91293"/>
            </a:xfrm>
            <a:custGeom>
              <a:avLst/>
              <a:gdLst/>
              <a:ahLst/>
              <a:cxnLst/>
              <a:rect l="l" t="t" r="r" b="b"/>
              <a:pathLst>
                <a:path w="2330" h="2071" extrusionOk="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051;p70"/>
            <p:cNvSpPr/>
            <p:nvPr/>
          </p:nvSpPr>
          <p:spPr>
            <a:xfrm rot="-2652023">
              <a:off x="2382770" y="2542387"/>
              <a:ext cx="66872" cy="65197"/>
            </a:xfrm>
            <a:custGeom>
              <a:avLst/>
              <a:gdLst/>
              <a:ahLst/>
              <a:cxnLst/>
              <a:rect l="l" t="t" r="r" b="b"/>
              <a:pathLst>
                <a:path w="1517" h="1479" extrusionOk="0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052;p70"/>
            <p:cNvSpPr/>
            <p:nvPr/>
          </p:nvSpPr>
          <p:spPr>
            <a:xfrm rot="-2652023">
              <a:off x="2352863" y="2415454"/>
              <a:ext cx="153228" cy="114877"/>
            </a:xfrm>
            <a:custGeom>
              <a:avLst/>
              <a:gdLst/>
              <a:ahLst/>
              <a:cxnLst/>
              <a:rect l="l" t="t" r="r" b="b"/>
              <a:pathLst>
                <a:path w="3476" h="2606" extrusionOk="0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053;p70"/>
            <p:cNvSpPr/>
            <p:nvPr/>
          </p:nvSpPr>
          <p:spPr>
            <a:xfrm rot="-2652023">
              <a:off x="2388801" y="3324142"/>
              <a:ext cx="65241" cy="66872"/>
            </a:xfrm>
            <a:custGeom>
              <a:avLst/>
              <a:gdLst/>
              <a:ahLst/>
              <a:cxnLst/>
              <a:rect l="l" t="t" r="r" b="b"/>
              <a:pathLst>
                <a:path w="1480" h="1517" extrusionOk="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054;p70"/>
            <p:cNvSpPr/>
            <p:nvPr/>
          </p:nvSpPr>
          <p:spPr>
            <a:xfrm rot="-2652023">
              <a:off x="2377252" y="3395667"/>
              <a:ext cx="117390" cy="145338"/>
            </a:xfrm>
            <a:custGeom>
              <a:avLst/>
              <a:gdLst/>
              <a:ahLst/>
              <a:cxnLst/>
              <a:rect l="l" t="t" r="r" b="b"/>
              <a:pathLst>
                <a:path w="2663" h="3297" extrusionOk="0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055;p70"/>
            <p:cNvSpPr/>
            <p:nvPr/>
          </p:nvSpPr>
          <p:spPr>
            <a:xfrm rot="-2652023">
              <a:off x="3704081" y="2829303"/>
              <a:ext cx="251002" cy="259157"/>
            </a:xfrm>
            <a:custGeom>
              <a:avLst/>
              <a:gdLst/>
              <a:ahLst/>
              <a:cxnLst/>
              <a:rect l="l" t="t" r="r" b="b"/>
              <a:pathLst>
                <a:path w="5694" h="5879" extrusionOk="0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056;p70"/>
            <p:cNvSpPr/>
            <p:nvPr/>
          </p:nvSpPr>
          <p:spPr>
            <a:xfrm rot="-2652023">
              <a:off x="1860278" y="3227899"/>
              <a:ext cx="98743" cy="172977"/>
            </a:xfrm>
            <a:custGeom>
              <a:avLst/>
              <a:gdLst/>
              <a:ahLst/>
              <a:cxnLst/>
              <a:rect l="l" t="t" r="r" b="b"/>
              <a:pathLst>
                <a:path w="2240" h="3924" extrusionOk="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057;p70"/>
            <p:cNvSpPr/>
            <p:nvPr/>
          </p:nvSpPr>
          <p:spPr>
            <a:xfrm rot="-2652023">
              <a:off x="1811759" y="2578728"/>
              <a:ext cx="187392" cy="81728"/>
            </a:xfrm>
            <a:custGeom>
              <a:avLst/>
              <a:gdLst/>
              <a:ahLst/>
              <a:cxnLst/>
              <a:rect l="l" t="t" r="r" b="b"/>
              <a:pathLst>
                <a:path w="4251" h="1854" extrusionOk="0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058;p70"/>
            <p:cNvSpPr/>
            <p:nvPr/>
          </p:nvSpPr>
          <p:spPr>
            <a:xfrm rot="-2652023">
              <a:off x="1686342" y="2779071"/>
              <a:ext cx="379765" cy="384085"/>
            </a:xfrm>
            <a:custGeom>
              <a:avLst/>
              <a:gdLst/>
              <a:ahLst/>
              <a:cxnLst/>
              <a:rect l="l" t="t" r="r" b="b"/>
              <a:pathLst>
                <a:path w="8615" h="8713" extrusionOk="0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059;p70"/>
            <p:cNvSpPr/>
            <p:nvPr/>
          </p:nvSpPr>
          <p:spPr>
            <a:xfrm rot="-2652023">
              <a:off x="1831131" y="2951400"/>
              <a:ext cx="44082" cy="38748"/>
            </a:xfrm>
            <a:custGeom>
              <a:avLst/>
              <a:gdLst/>
              <a:ahLst/>
              <a:cxnLst/>
              <a:rect l="l" t="t" r="r" b="b"/>
              <a:pathLst>
                <a:path w="1000" h="879" extrusionOk="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060;p70"/>
            <p:cNvSpPr/>
            <p:nvPr/>
          </p:nvSpPr>
          <p:spPr>
            <a:xfrm rot="-2652023">
              <a:off x="1823626" y="2971415"/>
              <a:ext cx="135331" cy="193960"/>
            </a:xfrm>
            <a:custGeom>
              <a:avLst/>
              <a:gdLst/>
              <a:ahLst/>
              <a:cxnLst/>
              <a:rect l="l" t="t" r="r" b="b"/>
              <a:pathLst>
                <a:path w="3070" h="4400" extrusionOk="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061;p70"/>
            <p:cNvSpPr/>
            <p:nvPr/>
          </p:nvSpPr>
          <p:spPr>
            <a:xfrm rot="-2652023">
              <a:off x="1793488" y="2801765"/>
              <a:ext cx="190742" cy="140224"/>
            </a:xfrm>
            <a:custGeom>
              <a:avLst/>
              <a:gdLst/>
              <a:ahLst/>
              <a:cxnLst/>
              <a:rect l="l" t="t" r="r" b="b"/>
              <a:pathLst>
                <a:path w="4327" h="3181" extrusionOk="0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062;p70"/>
            <p:cNvSpPr/>
            <p:nvPr/>
          </p:nvSpPr>
          <p:spPr>
            <a:xfrm rot="-2652023">
              <a:off x="2231003" y="3170696"/>
              <a:ext cx="68459" cy="132025"/>
            </a:xfrm>
            <a:custGeom>
              <a:avLst/>
              <a:gdLst/>
              <a:ahLst/>
              <a:cxnLst/>
              <a:rect l="l" t="t" r="r" b="b"/>
              <a:pathLst>
                <a:path w="1553" h="2995" extrusionOk="0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063;p70"/>
            <p:cNvSpPr/>
            <p:nvPr/>
          </p:nvSpPr>
          <p:spPr>
            <a:xfrm rot="-2652023">
              <a:off x="2184885" y="3170031"/>
              <a:ext cx="68503" cy="132069"/>
            </a:xfrm>
            <a:custGeom>
              <a:avLst/>
              <a:gdLst/>
              <a:ahLst/>
              <a:cxnLst/>
              <a:rect l="l" t="t" r="r" b="b"/>
              <a:pathLst>
                <a:path w="1554" h="2996" extrusionOk="0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064;p70"/>
            <p:cNvSpPr/>
            <p:nvPr/>
          </p:nvSpPr>
          <p:spPr>
            <a:xfrm rot="-2652023">
              <a:off x="2136235" y="3171100"/>
              <a:ext cx="70134" cy="132025"/>
            </a:xfrm>
            <a:custGeom>
              <a:avLst/>
              <a:gdLst/>
              <a:ahLst/>
              <a:cxnLst/>
              <a:rect l="l" t="t" r="r" b="b"/>
              <a:pathLst>
                <a:path w="1591" h="2995" extrusionOk="0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065;p70"/>
            <p:cNvSpPr/>
            <p:nvPr/>
          </p:nvSpPr>
          <p:spPr>
            <a:xfrm rot="-2652023">
              <a:off x="2197748" y="2661522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066;p70"/>
            <p:cNvSpPr/>
            <p:nvPr/>
          </p:nvSpPr>
          <p:spPr>
            <a:xfrm rot="-2652023">
              <a:off x="2151630" y="2660901"/>
              <a:ext cx="130438" cy="74983"/>
            </a:xfrm>
            <a:custGeom>
              <a:avLst/>
              <a:gdLst/>
              <a:ahLst/>
              <a:cxnLst/>
              <a:rect l="l" t="t" r="r" b="b"/>
              <a:pathLst>
                <a:path w="2959" h="1701" extrusionOk="0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067;p70"/>
            <p:cNvSpPr/>
            <p:nvPr/>
          </p:nvSpPr>
          <p:spPr>
            <a:xfrm rot="-2652023">
              <a:off x="2103217" y="2662510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068;p70"/>
            <p:cNvSpPr/>
            <p:nvPr/>
          </p:nvSpPr>
          <p:spPr>
            <a:xfrm rot="-2652023">
              <a:off x="3706244" y="3175163"/>
              <a:ext cx="187480" cy="172801"/>
            </a:xfrm>
            <a:custGeom>
              <a:avLst/>
              <a:gdLst/>
              <a:ahLst/>
              <a:cxnLst/>
              <a:rect l="l" t="t" r="r" b="b"/>
              <a:pathLst>
                <a:path w="4253" h="3920" extrusionOk="0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069;p70"/>
            <p:cNvSpPr/>
            <p:nvPr/>
          </p:nvSpPr>
          <p:spPr>
            <a:xfrm rot="-2652023">
              <a:off x="3713816" y="2558776"/>
              <a:ext cx="166277" cy="190742"/>
            </a:xfrm>
            <a:custGeom>
              <a:avLst/>
              <a:gdLst/>
              <a:ahLst/>
              <a:cxnLst/>
              <a:rect l="l" t="t" r="r" b="b"/>
              <a:pathLst>
                <a:path w="3772" h="4327" extrusionOk="0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399" y="2389223"/>
            <a:ext cx="1179934" cy="11799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59" y="1283407"/>
            <a:ext cx="875566" cy="8755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701" y="1283407"/>
            <a:ext cx="1384283" cy="9228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701" y="2362827"/>
            <a:ext cx="1189015" cy="1189015"/>
          </a:xfrm>
          <a:prstGeom prst="rect">
            <a:avLst/>
          </a:prstGeom>
        </p:spPr>
      </p:pic>
      <p:sp>
        <p:nvSpPr>
          <p:cNvPr id="234" name="Google Shape;821;p47"/>
          <p:cNvSpPr txBox="1">
            <a:spLocks noGrp="1"/>
          </p:cNvSpPr>
          <p:nvPr>
            <p:ph type="title"/>
          </p:nvPr>
        </p:nvSpPr>
        <p:spPr>
          <a:xfrm>
            <a:off x="4728506" y="3936507"/>
            <a:ext cx="3374251" cy="186631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Dự trù kinh phí: </a:t>
            </a:r>
            <a:r>
              <a:rPr lang="en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150k</a:t>
            </a:r>
            <a:endParaRPr sz="1800" dirty="0">
              <a:solidFill>
                <a:schemeClr val="dk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460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55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Sơ đồ mạch</a:t>
            </a:r>
            <a:endParaRPr dirty="0">
              <a:solidFill>
                <a:schemeClr val="dk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8" name="Google Shape;1408;p55"/>
          <p:cNvSpPr/>
          <p:nvPr/>
        </p:nvSpPr>
        <p:spPr>
          <a:xfrm>
            <a:off x="2582804" y="1771286"/>
            <a:ext cx="443292" cy="445313"/>
          </a:xfrm>
          <a:custGeom>
            <a:avLst/>
            <a:gdLst/>
            <a:ahLst/>
            <a:cxnLst/>
            <a:rect l="l" t="t" r="r" b="b"/>
            <a:pathLst>
              <a:path w="10527" h="10575" extrusionOk="0">
                <a:moveTo>
                  <a:pt x="5264" y="977"/>
                </a:moveTo>
                <a:lnTo>
                  <a:pt x="5859" y="1715"/>
                </a:lnTo>
                <a:lnTo>
                  <a:pt x="5573" y="1715"/>
                </a:lnTo>
                <a:lnTo>
                  <a:pt x="5573" y="6312"/>
                </a:lnTo>
                <a:lnTo>
                  <a:pt x="6073" y="5859"/>
                </a:lnTo>
                <a:cubicBezTo>
                  <a:pt x="6716" y="5288"/>
                  <a:pt x="7502" y="4978"/>
                  <a:pt x="8336" y="4978"/>
                </a:cubicBezTo>
                <a:lnTo>
                  <a:pt x="8645" y="4978"/>
                </a:lnTo>
                <a:lnTo>
                  <a:pt x="8645" y="4668"/>
                </a:lnTo>
                <a:lnTo>
                  <a:pt x="9479" y="5288"/>
                </a:lnTo>
                <a:lnTo>
                  <a:pt x="8645" y="5907"/>
                </a:lnTo>
                <a:lnTo>
                  <a:pt x="8645" y="5621"/>
                </a:lnTo>
                <a:lnTo>
                  <a:pt x="8359" y="5621"/>
                </a:lnTo>
                <a:cubicBezTo>
                  <a:pt x="6812" y="5621"/>
                  <a:pt x="5573" y="6859"/>
                  <a:pt x="5573" y="8407"/>
                </a:cubicBezTo>
                <a:lnTo>
                  <a:pt x="5573" y="9931"/>
                </a:lnTo>
                <a:lnTo>
                  <a:pt x="4954" y="9931"/>
                </a:lnTo>
                <a:lnTo>
                  <a:pt x="4954" y="8407"/>
                </a:lnTo>
                <a:cubicBezTo>
                  <a:pt x="4954" y="6859"/>
                  <a:pt x="3716" y="5621"/>
                  <a:pt x="2168" y="5621"/>
                </a:cubicBezTo>
                <a:lnTo>
                  <a:pt x="1882" y="5621"/>
                </a:lnTo>
                <a:lnTo>
                  <a:pt x="1882" y="5931"/>
                </a:lnTo>
                <a:lnTo>
                  <a:pt x="1025" y="5311"/>
                </a:lnTo>
                <a:lnTo>
                  <a:pt x="1882" y="4668"/>
                </a:lnTo>
                <a:lnTo>
                  <a:pt x="1882" y="4978"/>
                </a:lnTo>
                <a:lnTo>
                  <a:pt x="2168" y="4978"/>
                </a:lnTo>
                <a:cubicBezTo>
                  <a:pt x="3001" y="4978"/>
                  <a:pt x="3811" y="5288"/>
                  <a:pt x="4454" y="5859"/>
                </a:cubicBezTo>
                <a:lnTo>
                  <a:pt x="4954" y="6312"/>
                </a:lnTo>
                <a:lnTo>
                  <a:pt x="4954" y="1715"/>
                </a:lnTo>
                <a:lnTo>
                  <a:pt x="4668" y="1715"/>
                </a:lnTo>
                <a:lnTo>
                  <a:pt x="5264" y="977"/>
                </a:lnTo>
                <a:close/>
                <a:moveTo>
                  <a:pt x="5264" y="1"/>
                </a:moveTo>
                <a:lnTo>
                  <a:pt x="3406" y="2358"/>
                </a:lnTo>
                <a:lnTo>
                  <a:pt x="4335" y="2358"/>
                </a:lnTo>
                <a:lnTo>
                  <a:pt x="4335" y="5026"/>
                </a:lnTo>
                <a:cubicBezTo>
                  <a:pt x="3763" y="4668"/>
                  <a:pt x="3144" y="4454"/>
                  <a:pt x="2477" y="4383"/>
                </a:cubicBezTo>
                <a:lnTo>
                  <a:pt x="2477" y="3454"/>
                </a:lnTo>
                <a:lnTo>
                  <a:pt x="1" y="5311"/>
                </a:lnTo>
                <a:lnTo>
                  <a:pt x="2477" y="7169"/>
                </a:lnTo>
                <a:lnTo>
                  <a:pt x="2477" y="6264"/>
                </a:lnTo>
                <a:cubicBezTo>
                  <a:pt x="3525" y="6407"/>
                  <a:pt x="4335" y="7312"/>
                  <a:pt x="4335" y="8407"/>
                </a:cubicBezTo>
                <a:lnTo>
                  <a:pt x="4335" y="10574"/>
                </a:lnTo>
                <a:lnTo>
                  <a:pt x="6192" y="10574"/>
                </a:lnTo>
                <a:lnTo>
                  <a:pt x="6192" y="8407"/>
                </a:lnTo>
                <a:cubicBezTo>
                  <a:pt x="6192" y="7312"/>
                  <a:pt x="7002" y="6407"/>
                  <a:pt x="8050" y="6264"/>
                </a:cubicBezTo>
                <a:lnTo>
                  <a:pt x="8050" y="7169"/>
                </a:lnTo>
                <a:lnTo>
                  <a:pt x="10527" y="5311"/>
                </a:lnTo>
                <a:lnTo>
                  <a:pt x="8050" y="3454"/>
                </a:lnTo>
                <a:lnTo>
                  <a:pt x="8050" y="4383"/>
                </a:lnTo>
                <a:cubicBezTo>
                  <a:pt x="7383" y="4454"/>
                  <a:pt x="6740" y="4668"/>
                  <a:pt x="6192" y="5026"/>
                </a:cubicBezTo>
                <a:lnTo>
                  <a:pt x="6192" y="2358"/>
                </a:lnTo>
                <a:lnTo>
                  <a:pt x="7145" y="2358"/>
                </a:lnTo>
                <a:lnTo>
                  <a:pt x="526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9" name="Google Shape;1409;p55"/>
          <p:cNvGrpSpPr/>
          <p:nvPr/>
        </p:nvGrpSpPr>
        <p:grpSpPr>
          <a:xfrm>
            <a:off x="6135101" y="1789084"/>
            <a:ext cx="408826" cy="409715"/>
            <a:chOff x="2363920" y="3191964"/>
            <a:chExt cx="371896" cy="372705"/>
          </a:xfrm>
        </p:grpSpPr>
        <p:sp>
          <p:nvSpPr>
            <p:cNvPr id="1410" name="Google Shape;1410;p55"/>
            <p:cNvSpPr/>
            <p:nvPr/>
          </p:nvSpPr>
          <p:spPr>
            <a:xfrm>
              <a:off x="2407492" y="3344380"/>
              <a:ext cx="174220" cy="22648"/>
            </a:xfrm>
            <a:custGeom>
              <a:avLst/>
              <a:gdLst/>
              <a:ahLst/>
              <a:cxnLst/>
              <a:rect l="l" t="t" r="r" b="b"/>
              <a:pathLst>
                <a:path w="4954" h="644" extrusionOk="0">
                  <a:moveTo>
                    <a:pt x="0" y="1"/>
                  </a:moveTo>
                  <a:lnTo>
                    <a:pt x="0" y="644"/>
                  </a:lnTo>
                  <a:lnTo>
                    <a:pt x="4954" y="644"/>
                  </a:lnTo>
                  <a:lnTo>
                    <a:pt x="49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5"/>
            <p:cNvSpPr/>
            <p:nvPr/>
          </p:nvSpPr>
          <p:spPr>
            <a:xfrm>
              <a:off x="2407492" y="3387917"/>
              <a:ext cx="174220" cy="22648"/>
            </a:xfrm>
            <a:custGeom>
              <a:avLst/>
              <a:gdLst/>
              <a:ahLst/>
              <a:cxnLst/>
              <a:rect l="l" t="t" r="r" b="b"/>
              <a:pathLst>
                <a:path w="4954" h="644" extrusionOk="0">
                  <a:moveTo>
                    <a:pt x="0" y="1"/>
                  </a:moveTo>
                  <a:lnTo>
                    <a:pt x="0" y="644"/>
                  </a:lnTo>
                  <a:lnTo>
                    <a:pt x="4954" y="644"/>
                  </a:lnTo>
                  <a:lnTo>
                    <a:pt x="49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5"/>
            <p:cNvSpPr/>
            <p:nvPr/>
          </p:nvSpPr>
          <p:spPr>
            <a:xfrm>
              <a:off x="2407492" y="3431490"/>
              <a:ext cx="174220" cy="22648"/>
            </a:xfrm>
            <a:custGeom>
              <a:avLst/>
              <a:gdLst/>
              <a:ahLst/>
              <a:cxnLst/>
              <a:rect l="l" t="t" r="r" b="b"/>
              <a:pathLst>
                <a:path w="495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4954" y="643"/>
                  </a:lnTo>
                  <a:lnTo>
                    <a:pt x="49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5"/>
            <p:cNvSpPr/>
            <p:nvPr/>
          </p:nvSpPr>
          <p:spPr>
            <a:xfrm>
              <a:off x="2515527" y="3497640"/>
              <a:ext cx="66185" cy="22648"/>
            </a:xfrm>
            <a:custGeom>
              <a:avLst/>
              <a:gdLst/>
              <a:ahLst/>
              <a:cxnLst/>
              <a:rect l="l" t="t" r="r" b="b"/>
              <a:pathLst>
                <a:path w="1882" h="644" extrusionOk="0">
                  <a:moveTo>
                    <a:pt x="0" y="1"/>
                  </a:moveTo>
                  <a:lnTo>
                    <a:pt x="0" y="644"/>
                  </a:lnTo>
                  <a:lnTo>
                    <a:pt x="1882" y="644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5"/>
            <p:cNvSpPr/>
            <p:nvPr/>
          </p:nvSpPr>
          <p:spPr>
            <a:xfrm>
              <a:off x="2429261" y="3300843"/>
              <a:ext cx="131526" cy="22648"/>
            </a:xfrm>
            <a:custGeom>
              <a:avLst/>
              <a:gdLst/>
              <a:ahLst/>
              <a:cxnLst/>
              <a:rect l="l" t="t" r="r" b="b"/>
              <a:pathLst>
                <a:path w="3740" h="644" extrusionOk="0">
                  <a:moveTo>
                    <a:pt x="0" y="0"/>
                  </a:moveTo>
                  <a:lnTo>
                    <a:pt x="0" y="643"/>
                  </a:lnTo>
                  <a:lnTo>
                    <a:pt x="3739" y="643"/>
                  </a:lnTo>
                  <a:lnTo>
                    <a:pt x="3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5"/>
            <p:cNvSpPr/>
            <p:nvPr/>
          </p:nvSpPr>
          <p:spPr>
            <a:xfrm>
              <a:off x="2363920" y="3191964"/>
              <a:ext cx="261330" cy="372705"/>
            </a:xfrm>
            <a:custGeom>
              <a:avLst/>
              <a:gdLst/>
              <a:ahLst/>
              <a:cxnLst/>
              <a:rect l="l" t="t" r="r" b="b"/>
              <a:pathLst>
                <a:path w="7431" h="10598" extrusionOk="0">
                  <a:moveTo>
                    <a:pt x="4597" y="643"/>
                  </a:moveTo>
                  <a:lnTo>
                    <a:pt x="2478" y="1167"/>
                  </a:lnTo>
                  <a:cubicBezTo>
                    <a:pt x="2454" y="977"/>
                    <a:pt x="2406" y="810"/>
                    <a:pt x="2311" y="643"/>
                  </a:cubicBezTo>
                  <a:close/>
                  <a:moveTo>
                    <a:pt x="1233" y="642"/>
                  </a:moveTo>
                  <a:cubicBezTo>
                    <a:pt x="1572" y="642"/>
                    <a:pt x="1858" y="919"/>
                    <a:pt x="1858" y="1263"/>
                  </a:cubicBezTo>
                  <a:lnTo>
                    <a:pt x="1858" y="1977"/>
                  </a:lnTo>
                  <a:lnTo>
                    <a:pt x="6836" y="739"/>
                  </a:lnTo>
                  <a:lnTo>
                    <a:pt x="6836" y="9979"/>
                  </a:lnTo>
                  <a:lnTo>
                    <a:pt x="620" y="9979"/>
                  </a:lnTo>
                  <a:lnTo>
                    <a:pt x="620" y="1286"/>
                  </a:lnTo>
                  <a:cubicBezTo>
                    <a:pt x="620" y="953"/>
                    <a:pt x="858" y="667"/>
                    <a:pt x="1192" y="643"/>
                  </a:cubicBezTo>
                  <a:cubicBezTo>
                    <a:pt x="1205" y="642"/>
                    <a:pt x="1219" y="642"/>
                    <a:pt x="1233" y="642"/>
                  </a:cubicBezTo>
                  <a:close/>
                  <a:moveTo>
                    <a:pt x="1239" y="0"/>
                  </a:moveTo>
                  <a:cubicBezTo>
                    <a:pt x="549" y="0"/>
                    <a:pt x="1" y="572"/>
                    <a:pt x="1" y="1263"/>
                  </a:cubicBezTo>
                  <a:lnTo>
                    <a:pt x="1" y="10598"/>
                  </a:lnTo>
                  <a:lnTo>
                    <a:pt x="7431" y="10598"/>
                  </a:lnTo>
                  <a:lnTo>
                    <a:pt x="7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5"/>
            <p:cNvSpPr/>
            <p:nvPr/>
          </p:nvSpPr>
          <p:spPr>
            <a:xfrm>
              <a:off x="2648671" y="3214577"/>
              <a:ext cx="87145" cy="327480"/>
            </a:xfrm>
            <a:custGeom>
              <a:avLst/>
              <a:gdLst/>
              <a:ahLst/>
              <a:cxnLst/>
              <a:rect l="l" t="t" r="r" b="b"/>
              <a:pathLst>
                <a:path w="2478" h="9312" extrusionOk="0">
                  <a:moveTo>
                    <a:pt x="1263" y="1239"/>
                  </a:moveTo>
                  <a:lnTo>
                    <a:pt x="1263" y="1882"/>
                  </a:lnTo>
                  <a:lnTo>
                    <a:pt x="644" y="1882"/>
                  </a:lnTo>
                  <a:lnTo>
                    <a:pt x="644" y="1239"/>
                  </a:lnTo>
                  <a:close/>
                  <a:moveTo>
                    <a:pt x="1263" y="2477"/>
                  </a:moveTo>
                  <a:lnTo>
                    <a:pt x="1263" y="5597"/>
                  </a:lnTo>
                  <a:lnTo>
                    <a:pt x="644" y="5597"/>
                  </a:lnTo>
                  <a:lnTo>
                    <a:pt x="644" y="2477"/>
                  </a:lnTo>
                  <a:close/>
                  <a:moveTo>
                    <a:pt x="1263" y="6192"/>
                  </a:moveTo>
                  <a:lnTo>
                    <a:pt x="1263" y="7621"/>
                  </a:lnTo>
                  <a:lnTo>
                    <a:pt x="953" y="7931"/>
                  </a:lnTo>
                  <a:lnTo>
                    <a:pt x="644" y="7621"/>
                  </a:lnTo>
                  <a:lnTo>
                    <a:pt x="644" y="6192"/>
                  </a:lnTo>
                  <a:close/>
                  <a:moveTo>
                    <a:pt x="644" y="0"/>
                  </a:moveTo>
                  <a:lnTo>
                    <a:pt x="644" y="643"/>
                  </a:lnTo>
                  <a:lnTo>
                    <a:pt x="1" y="643"/>
                  </a:lnTo>
                  <a:lnTo>
                    <a:pt x="1" y="7883"/>
                  </a:lnTo>
                  <a:lnTo>
                    <a:pt x="644" y="8526"/>
                  </a:lnTo>
                  <a:lnTo>
                    <a:pt x="644" y="9312"/>
                  </a:lnTo>
                  <a:lnTo>
                    <a:pt x="1263" y="9312"/>
                  </a:lnTo>
                  <a:lnTo>
                    <a:pt x="1263" y="8526"/>
                  </a:lnTo>
                  <a:lnTo>
                    <a:pt x="1906" y="7883"/>
                  </a:lnTo>
                  <a:lnTo>
                    <a:pt x="1906" y="2477"/>
                  </a:lnTo>
                  <a:lnTo>
                    <a:pt x="2477" y="2477"/>
                  </a:lnTo>
                  <a:lnTo>
                    <a:pt x="2477" y="1858"/>
                  </a:lnTo>
                  <a:lnTo>
                    <a:pt x="1882" y="1858"/>
                  </a:lnTo>
                  <a:lnTo>
                    <a:pt x="1882" y="643"/>
                  </a:lnTo>
                  <a:lnTo>
                    <a:pt x="1263" y="643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7" name="Google Shape;1417;p55"/>
          <p:cNvGrpSpPr/>
          <p:nvPr/>
        </p:nvGrpSpPr>
        <p:grpSpPr>
          <a:xfrm rot="5399306">
            <a:off x="-191753" y="1190335"/>
            <a:ext cx="1305274" cy="680782"/>
            <a:chOff x="7361475" y="5882971"/>
            <a:chExt cx="2633725" cy="1373929"/>
          </a:xfrm>
        </p:grpSpPr>
        <p:sp>
          <p:nvSpPr>
            <p:cNvPr id="1418" name="Google Shape;1418;p55"/>
            <p:cNvSpPr/>
            <p:nvPr/>
          </p:nvSpPr>
          <p:spPr>
            <a:xfrm>
              <a:off x="7442525" y="5882971"/>
              <a:ext cx="2552675" cy="1291900"/>
            </a:xfrm>
            <a:custGeom>
              <a:avLst/>
              <a:gdLst/>
              <a:ahLst/>
              <a:cxnLst/>
              <a:rect l="l" t="t" r="r" b="b"/>
              <a:pathLst>
                <a:path w="102107" h="51676" extrusionOk="0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5"/>
            <p:cNvSpPr/>
            <p:nvPr/>
          </p:nvSpPr>
          <p:spPr>
            <a:xfrm>
              <a:off x="7574125" y="602140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5"/>
            <p:cNvSpPr/>
            <p:nvPr/>
          </p:nvSpPr>
          <p:spPr>
            <a:xfrm>
              <a:off x="7361475" y="602475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5"/>
            <p:cNvSpPr/>
            <p:nvPr/>
          </p:nvSpPr>
          <p:spPr>
            <a:xfrm>
              <a:off x="7407125" y="5988825"/>
              <a:ext cx="2463450" cy="1218525"/>
            </a:xfrm>
            <a:custGeom>
              <a:avLst/>
              <a:gdLst/>
              <a:ahLst/>
              <a:cxnLst/>
              <a:rect l="l" t="t" r="r" b="b"/>
              <a:pathLst>
                <a:path w="98538" h="48741" extrusionOk="0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5"/>
            <p:cNvSpPr/>
            <p:nvPr/>
          </p:nvSpPr>
          <p:spPr>
            <a:xfrm>
              <a:off x="7464675" y="6968075"/>
              <a:ext cx="139275" cy="135800"/>
            </a:xfrm>
            <a:custGeom>
              <a:avLst/>
              <a:gdLst/>
              <a:ahLst/>
              <a:cxnLst/>
              <a:rect l="l" t="t" r="r" b="b"/>
              <a:pathLst>
                <a:path w="5571" h="5432" extrusionOk="0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5"/>
            <p:cNvSpPr/>
            <p:nvPr/>
          </p:nvSpPr>
          <p:spPr>
            <a:xfrm>
              <a:off x="7462175" y="6095650"/>
              <a:ext cx="141775" cy="137800"/>
            </a:xfrm>
            <a:custGeom>
              <a:avLst/>
              <a:gdLst/>
              <a:ahLst/>
              <a:cxnLst/>
              <a:rect l="l" t="t" r="r" b="b"/>
              <a:pathLst>
                <a:path w="5671" h="5512" extrusionOk="0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5"/>
            <p:cNvSpPr/>
            <p:nvPr/>
          </p:nvSpPr>
          <p:spPr>
            <a:xfrm>
              <a:off x="7543050" y="6871200"/>
              <a:ext cx="663850" cy="275075"/>
            </a:xfrm>
            <a:custGeom>
              <a:avLst/>
              <a:gdLst/>
              <a:ahLst/>
              <a:cxnLst/>
              <a:rect l="l" t="t" r="r" b="b"/>
              <a:pathLst>
                <a:path w="26554" h="11003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5"/>
            <p:cNvSpPr/>
            <p:nvPr/>
          </p:nvSpPr>
          <p:spPr>
            <a:xfrm>
              <a:off x="7543050" y="6063525"/>
              <a:ext cx="663850" cy="274825"/>
            </a:xfrm>
            <a:custGeom>
              <a:avLst/>
              <a:gdLst/>
              <a:ahLst/>
              <a:cxnLst/>
              <a:rect l="l" t="t" r="r" b="b"/>
              <a:pathLst>
                <a:path w="26554" h="10993" extrusionOk="0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5"/>
            <p:cNvSpPr/>
            <p:nvPr/>
          </p:nvSpPr>
          <p:spPr>
            <a:xfrm>
              <a:off x="7407950" y="6455075"/>
              <a:ext cx="2463450" cy="287725"/>
            </a:xfrm>
            <a:custGeom>
              <a:avLst/>
              <a:gdLst/>
              <a:ahLst/>
              <a:cxnLst/>
              <a:rect l="l" t="t" r="r" b="b"/>
              <a:pathLst>
                <a:path w="98538" h="11509" extrusionOk="0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5"/>
            <p:cNvSpPr/>
            <p:nvPr/>
          </p:nvSpPr>
          <p:spPr>
            <a:xfrm>
              <a:off x="8594650" y="6559300"/>
              <a:ext cx="45050" cy="76750"/>
            </a:xfrm>
            <a:custGeom>
              <a:avLst/>
              <a:gdLst/>
              <a:ahLst/>
              <a:cxnLst/>
              <a:rect l="l" t="t" r="r" b="b"/>
              <a:pathLst>
                <a:path w="1802" h="3070" extrusionOk="0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5"/>
            <p:cNvSpPr/>
            <p:nvPr/>
          </p:nvSpPr>
          <p:spPr>
            <a:xfrm>
              <a:off x="9371875" y="6847850"/>
              <a:ext cx="237675" cy="162625"/>
            </a:xfrm>
            <a:custGeom>
              <a:avLst/>
              <a:gdLst/>
              <a:ahLst/>
              <a:cxnLst/>
              <a:rect l="l" t="t" r="r" b="b"/>
              <a:pathLst>
                <a:path w="9507" h="6505" extrusionOk="0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5"/>
            <p:cNvSpPr/>
            <p:nvPr/>
          </p:nvSpPr>
          <p:spPr>
            <a:xfrm>
              <a:off x="9371875" y="6174025"/>
              <a:ext cx="237675" cy="163475"/>
            </a:xfrm>
            <a:custGeom>
              <a:avLst/>
              <a:gdLst/>
              <a:ahLst/>
              <a:cxnLst/>
              <a:rect l="l" t="t" r="r" b="b"/>
              <a:pathLst>
                <a:path w="9507" h="6539" extrusionOk="0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5"/>
            <p:cNvSpPr/>
            <p:nvPr/>
          </p:nvSpPr>
          <p:spPr>
            <a:xfrm>
              <a:off x="8903875" y="5962675"/>
              <a:ext cx="145275" cy="144675"/>
            </a:xfrm>
            <a:custGeom>
              <a:avLst/>
              <a:gdLst/>
              <a:ahLst/>
              <a:cxnLst/>
              <a:rect l="l" t="t" r="r" b="b"/>
              <a:pathLst>
                <a:path w="5811" h="5787" extrusionOk="0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5"/>
            <p:cNvSpPr/>
            <p:nvPr/>
          </p:nvSpPr>
          <p:spPr>
            <a:xfrm>
              <a:off x="8903900" y="7113025"/>
              <a:ext cx="145250" cy="143875"/>
            </a:xfrm>
            <a:custGeom>
              <a:avLst/>
              <a:gdLst/>
              <a:ahLst/>
              <a:cxnLst/>
              <a:rect l="l" t="t" r="r" b="b"/>
              <a:pathLst>
                <a:path w="5810" h="5755" extrusionOk="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5"/>
            <p:cNvSpPr/>
            <p:nvPr/>
          </p:nvSpPr>
          <p:spPr>
            <a:xfrm>
              <a:off x="9573675" y="7002125"/>
              <a:ext cx="201825" cy="162625"/>
            </a:xfrm>
            <a:custGeom>
              <a:avLst/>
              <a:gdLst/>
              <a:ahLst/>
              <a:cxnLst/>
              <a:rect l="l" t="t" r="r" b="b"/>
              <a:pathLst>
                <a:path w="8073" h="6505" extrusionOk="0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5"/>
            <p:cNvSpPr/>
            <p:nvPr/>
          </p:nvSpPr>
          <p:spPr>
            <a:xfrm>
              <a:off x="9574500" y="6032250"/>
              <a:ext cx="201000" cy="160975"/>
            </a:xfrm>
            <a:custGeom>
              <a:avLst/>
              <a:gdLst/>
              <a:ahLst/>
              <a:cxnLst/>
              <a:rect l="l" t="t" r="r" b="b"/>
              <a:pathLst>
                <a:path w="8040" h="6439" extrusionOk="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5"/>
            <p:cNvSpPr/>
            <p:nvPr/>
          </p:nvSpPr>
          <p:spPr>
            <a:xfrm>
              <a:off x="8694725" y="6146500"/>
              <a:ext cx="522050" cy="924025"/>
            </a:xfrm>
            <a:custGeom>
              <a:avLst/>
              <a:gdLst/>
              <a:ahLst/>
              <a:cxnLst/>
              <a:rect l="l" t="t" r="r" b="b"/>
              <a:pathLst>
                <a:path w="20882" h="36961" extrusionOk="0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5"/>
            <p:cNvSpPr/>
            <p:nvPr/>
          </p:nvSpPr>
          <p:spPr>
            <a:xfrm>
              <a:off x="8694725" y="6265750"/>
              <a:ext cx="490375" cy="804775"/>
            </a:xfrm>
            <a:custGeom>
              <a:avLst/>
              <a:gdLst/>
              <a:ahLst/>
              <a:cxnLst/>
              <a:rect l="l" t="t" r="r" b="b"/>
              <a:pathLst>
                <a:path w="19615" h="32191" extrusionOk="0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5"/>
            <p:cNvSpPr/>
            <p:nvPr/>
          </p:nvSpPr>
          <p:spPr>
            <a:xfrm>
              <a:off x="7869950" y="6989600"/>
              <a:ext cx="1234250" cy="105950"/>
            </a:xfrm>
            <a:custGeom>
              <a:avLst/>
              <a:gdLst/>
              <a:ahLst/>
              <a:cxnLst/>
              <a:rect l="l" t="t" r="r" b="b"/>
              <a:pathLst>
                <a:path w="49370" h="4238" extrusionOk="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5"/>
            <p:cNvSpPr/>
            <p:nvPr/>
          </p:nvSpPr>
          <p:spPr>
            <a:xfrm>
              <a:off x="7869950" y="6989600"/>
              <a:ext cx="527900" cy="105950"/>
            </a:xfrm>
            <a:custGeom>
              <a:avLst/>
              <a:gdLst/>
              <a:ahLst/>
              <a:cxnLst/>
              <a:rect l="l" t="t" r="r" b="b"/>
              <a:pathLst>
                <a:path w="21116" h="4238" extrusionOk="0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5"/>
            <p:cNvSpPr/>
            <p:nvPr/>
          </p:nvSpPr>
          <p:spPr>
            <a:xfrm>
              <a:off x="7543900" y="6253250"/>
              <a:ext cx="538725" cy="708875"/>
            </a:xfrm>
            <a:custGeom>
              <a:avLst/>
              <a:gdLst/>
              <a:ahLst/>
              <a:cxnLst/>
              <a:rect l="l" t="t" r="r" b="b"/>
              <a:pathLst>
                <a:path w="21549" h="28355" extrusionOk="0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5"/>
            <p:cNvSpPr/>
            <p:nvPr/>
          </p:nvSpPr>
          <p:spPr>
            <a:xfrm>
              <a:off x="7543900" y="6295775"/>
              <a:ext cx="538725" cy="666350"/>
            </a:xfrm>
            <a:custGeom>
              <a:avLst/>
              <a:gdLst/>
              <a:ahLst/>
              <a:cxnLst/>
              <a:rect l="l" t="t" r="r" b="b"/>
              <a:pathLst>
                <a:path w="21549" h="26654" extrusionOk="0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5"/>
            <p:cNvSpPr/>
            <p:nvPr/>
          </p:nvSpPr>
          <p:spPr>
            <a:xfrm>
              <a:off x="7869950" y="6120650"/>
              <a:ext cx="1234250" cy="105100"/>
            </a:xfrm>
            <a:custGeom>
              <a:avLst/>
              <a:gdLst/>
              <a:ahLst/>
              <a:cxnLst/>
              <a:rect l="l" t="t" r="r" b="b"/>
              <a:pathLst>
                <a:path w="49370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5"/>
            <p:cNvSpPr/>
            <p:nvPr/>
          </p:nvSpPr>
          <p:spPr>
            <a:xfrm>
              <a:off x="7869950" y="6120650"/>
              <a:ext cx="632150" cy="105100"/>
            </a:xfrm>
            <a:custGeom>
              <a:avLst/>
              <a:gdLst/>
              <a:ahLst/>
              <a:cxnLst/>
              <a:rect l="l" t="t" r="r" b="b"/>
              <a:pathLst>
                <a:path w="25286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55"/>
          <p:cNvGrpSpPr/>
          <p:nvPr/>
        </p:nvGrpSpPr>
        <p:grpSpPr>
          <a:xfrm>
            <a:off x="38941" y="2907165"/>
            <a:ext cx="843875" cy="1365276"/>
            <a:chOff x="4495050" y="5696175"/>
            <a:chExt cx="1966617" cy="3181720"/>
          </a:xfrm>
        </p:grpSpPr>
        <p:sp>
          <p:nvSpPr>
            <p:cNvPr id="1443" name="Google Shape;1443;p55"/>
            <p:cNvSpPr/>
            <p:nvPr/>
          </p:nvSpPr>
          <p:spPr>
            <a:xfrm>
              <a:off x="4575292" y="5724770"/>
              <a:ext cx="1886375" cy="3153125"/>
            </a:xfrm>
            <a:custGeom>
              <a:avLst/>
              <a:gdLst/>
              <a:ahLst/>
              <a:cxnLst/>
              <a:rect l="l" t="t" r="r" b="b"/>
              <a:pathLst>
                <a:path w="75455" h="126125" extrusionOk="0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5"/>
            <p:cNvSpPr/>
            <p:nvPr/>
          </p:nvSpPr>
          <p:spPr>
            <a:xfrm>
              <a:off x="6097850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5"/>
            <p:cNvSpPr/>
            <p:nvPr/>
          </p:nvSpPr>
          <p:spPr>
            <a:xfrm>
              <a:off x="5827675" y="8477350"/>
              <a:ext cx="289400" cy="276150"/>
            </a:xfrm>
            <a:custGeom>
              <a:avLst/>
              <a:gdLst/>
              <a:ahLst/>
              <a:cxnLst/>
              <a:rect l="l" t="t" r="r" b="b"/>
              <a:pathLst>
                <a:path w="11576" h="11046" extrusionOk="0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5"/>
            <p:cNvSpPr/>
            <p:nvPr/>
          </p:nvSpPr>
          <p:spPr>
            <a:xfrm>
              <a:off x="5777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5"/>
            <p:cNvSpPr/>
            <p:nvPr/>
          </p:nvSpPr>
          <p:spPr>
            <a:xfrm>
              <a:off x="5864350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5"/>
            <p:cNvSpPr/>
            <p:nvPr/>
          </p:nvSpPr>
          <p:spPr>
            <a:xfrm>
              <a:off x="4720200" y="8477350"/>
              <a:ext cx="288575" cy="276150"/>
            </a:xfrm>
            <a:custGeom>
              <a:avLst/>
              <a:gdLst/>
              <a:ahLst/>
              <a:cxnLst/>
              <a:rect l="l" t="t" r="r" b="b"/>
              <a:pathLst>
                <a:path w="11543" h="11046" extrusionOk="0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5"/>
            <p:cNvSpPr/>
            <p:nvPr/>
          </p:nvSpPr>
          <p:spPr>
            <a:xfrm>
              <a:off x="4843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5"/>
            <p:cNvSpPr/>
            <p:nvPr/>
          </p:nvSpPr>
          <p:spPr>
            <a:xfrm>
              <a:off x="4756075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5"/>
            <p:cNvSpPr/>
            <p:nvPr/>
          </p:nvSpPr>
          <p:spPr>
            <a:xfrm>
              <a:off x="4685175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5"/>
            <p:cNvSpPr/>
            <p:nvPr/>
          </p:nvSpPr>
          <p:spPr>
            <a:xfrm>
              <a:off x="4713525" y="6849500"/>
              <a:ext cx="1416050" cy="1918075"/>
            </a:xfrm>
            <a:custGeom>
              <a:avLst/>
              <a:gdLst/>
              <a:ahLst/>
              <a:cxnLst/>
              <a:rect l="l" t="t" r="r" b="b"/>
              <a:pathLst>
                <a:path w="56642" h="76723" extrusionOk="0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5"/>
            <p:cNvSpPr/>
            <p:nvPr/>
          </p:nvSpPr>
          <p:spPr>
            <a:xfrm>
              <a:off x="4711875" y="5732875"/>
              <a:ext cx="1416025" cy="1798825"/>
            </a:xfrm>
            <a:custGeom>
              <a:avLst/>
              <a:gdLst/>
              <a:ahLst/>
              <a:cxnLst/>
              <a:rect l="l" t="t" r="r" b="b"/>
              <a:pathLst>
                <a:path w="56641" h="71953" extrusionOk="0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5"/>
            <p:cNvSpPr/>
            <p:nvPr/>
          </p:nvSpPr>
          <p:spPr>
            <a:xfrm>
              <a:off x="4738550" y="5834625"/>
              <a:ext cx="73425" cy="148450"/>
            </a:xfrm>
            <a:custGeom>
              <a:avLst/>
              <a:gdLst/>
              <a:ahLst/>
              <a:cxnLst/>
              <a:rect l="l" t="t" r="r" b="b"/>
              <a:pathLst>
                <a:path w="2937" h="5938" extrusionOk="0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5"/>
            <p:cNvSpPr/>
            <p:nvPr/>
          </p:nvSpPr>
          <p:spPr>
            <a:xfrm>
              <a:off x="4809450" y="5733725"/>
              <a:ext cx="196825" cy="112600"/>
            </a:xfrm>
            <a:custGeom>
              <a:avLst/>
              <a:gdLst/>
              <a:ahLst/>
              <a:cxnLst/>
              <a:rect l="l" t="t" r="r" b="b"/>
              <a:pathLst>
                <a:path w="7873" h="4504" extrusionOk="0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5"/>
            <p:cNvSpPr/>
            <p:nvPr/>
          </p:nvSpPr>
          <p:spPr>
            <a:xfrm>
              <a:off x="6026975" y="5834625"/>
              <a:ext cx="73400" cy="148450"/>
            </a:xfrm>
            <a:custGeom>
              <a:avLst/>
              <a:gdLst/>
              <a:ahLst/>
              <a:cxnLst/>
              <a:rect l="l" t="t" r="r" b="b"/>
              <a:pathLst>
                <a:path w="2936" h="5938" extrusionOk="0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5"/>
            <p:cNvSpPr/>
            <p:nvPr/>
          </p:nvSpPr>
          <p:spPr>
            <a:xfrm>
              <a:off x="5831825" y="5733725"/>
              <a:ext cx="197675" cy="112600"/>
            </a:xfrm>
            <a:custGeom>
              <a:avLst/>
              <a:gdLst/>
              <a:ahLst/>
              <a:cxnLst/>
              <a:rect l="l" t="t" r="r" b="b"/>
              <a:pathLst>
                <a:path w="7907" h="4504" extrusionOk="0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5"/>
            <p:cNvSpPr/>
            <p:nvPr/>
          </p:nvSpPr>
          <p:spPr>
            <a:xfrm>
              <a:off x="4856150" y="8025350"/>
              <a:ext cx="1129975" cy="743050"/>
            </a:xfrm>
            <a:custGeom>
              <a:avLst/>
              <a:gdLst/>
              <a:ahLst/>
              <a:cxnLst/>
              <a:rect l="l" t="t" r="r" b="b"/>
              <a:pathLst>
                <a:path w="45199" h="29722" extrusionOk="0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5"/>
            <p:cNvSpPr/>
            <p:nvPr/>
          </p:nvSpPr>
          <p:spPr>
            <a:xfrm>
              <a:off x="5020425" y="8025350"/>
              <a:ext cx="802250" cy="743050"/>
            </a:xfrm>
            <a:custGeom>
              <a:avLst/>
              <a:gdLst/>
              <a:ahLst/>
              <a:cxnLst/>
              <a:rect l="l" t="t" r="r" b="b"/>
              <a:pathLst>
                <a:path w="32090" h="29722" extrusionOk="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5"/>
            <p:cNvSpPr/>
            <p:nvPr/>
          </p:nvSpPr>
          <p:spPr>
            <a:xfrm>
              <a:off x="4834450" y="5869650"/>
              <a:ext cx="1168375" cy="2215575"/>
            </a:xfrm>
            <a:custGeom>
              <a:avLst/>
              <a:gdLst/>
              <a:ahLst/>
              <a:cxnLst/>
              <a:rect l="l" t="t" r="r" b="b"/>
              <a:pathLst>
                <a:path w="46735" h="88623" extrusionOk="0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5"/>
            <p:cNvSpPr/>
            <p:nvPr/>
          </p:nvSpPr>
          <p:spPr>
            <a:xfrm>
              <a:off x="4881150" y="5905500"/>
              <a:ext cx="81750" cy="222675"/>
            </a:xfrm>
            <a:custGeom>
              <a:avLst/>
              <a:gdLst/>
              <a:ahLst/>
              <a:cxnLst/>
              <a:rect l="l" t="t" r="r" b="b"/>
              <a:pathLst>
                <a:path w="3270" h="8907" extrusionOk="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5"/>
            <p:cNvSpPr/>
            <p:nvPr/>
          </p:nvSpPr>
          <p:spPr>
            <a:xfrm>
              <a:off x="4807775" y="6153175"/>
              <a:ext cx="1222550" cy="1955600"/>
            </a:xfrm>
            <a:custGeom>
              <a:avLst/>
              <a:gdLst/>
              <a:ahLst/>
              <a:cxnLst/>
              <a:rect l="l" t="t" r="r" b="b"/>
              <a:pathLst>
                <a:path w="48902" h="78224" extrusionOk="0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5"/>
            <p:cNvSpPr/>
            <p:nvPr/>
          </p:nvSpPr>
          <p:spPr>
            <a:xfrm>
              <a:off x="5228900" y="63041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5"/>
            <p:cNvSpPr/>
            <p:nvPr/>
          </p:nvSpPr>
          <p:spPr>
            <a:xfrm>
              <a:off x="5577475" y="6153175"/>
              <a:ext cx="340275" cy="272725"/>
            </a:xfrm>
            <a:custGeom>
              <a:avLst/>
              <a:gdLst/>
              <a:ahLst/>
              <a:cxnLst/>
              <a:rect l="l" t="t" r="r" b="b"/>
              <a:pathLst>
                <a:path w="13611" h="10909" extrusionOk="0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5"/>
            <p:cNvSpPr/>
            <p:nvPr/>
          </p:nvSpPr>
          <p:spPr>
            <a:xfrm>
              <a:off x="5400700" y="6153175"/>
              <a:ext cx="335250" cy="251875"/>
            </a:xfrm>
            <a:custGeom>
              <a:avLst/>
              <a:gdLst/>
              <a:ahLst/>
              <a:cxnLst/>
              <a:rect l="l" t="t" r="r" b="b"/>
              <a:pathLst>
                <a:path w="13410" h="10075" extrusionOk="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5"/>
            <p:cNvSpPr/>
            <p:nvPr/>
          </p:nvSpPr>
          <p:spPr>
            <a:xfrm>
              <a:off x="4922850" y="6391675"/>
              <a:ext cx="994075" cy="1417725"/>
            </a:xfrm>
            <a:custGeom>
              <a:avLst/>
              <a:gdLst/>
              <a:ahLst/>
              <a:cxnLst/>
              <a:rect l="l" t="t" r="r" b="b"/>
              <a:pathLst>
                <a:path w="39763" h="56709" extrusionOk="0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5"/>
            <p:cNvSpPr/>
            <p:nvPr/>
          </p:nvSpPr>
          <p:spPr>
            <a:xfrm>
              <a:off x="5032925" y="7077175"/>
              <a:ext cx="773075" cy="494550"/>
            </a:xfrm>
            <a:custGeom>
              <a:avLst/>
              <a:gdLst/>
              <a:ahLst/>
              <a:cxnLst/>
              <a:rect l="l" t="t" r="r" b="b"/>
              <a:pathLst>
                <a:path w="30923" h="19782" extrusionOk="0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5"/>
            <p:cNvSpPr/>
            <p:nvPr/>
          </p:nvSpPr>
          <p:spPr>
            <a:xfrm>
              <a:off x="4866150" y="7713650"/>
              <a:ext cx="1105800" cy="434725"/>
            </a:xfrm>
            <a:custGeom>
              <a:avLst/>
              <a:gdLst/>
              <a:ahLst/>
              <a:cxnLst/>
              <a:rect l="l" t="t" r="r" b="b"/>
              <a:pathLst>
                <a:path w="44232" h="17389" extrusionOk="0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5"/>
            <p:cNvSpPr/>
            <p:nvPr/>
          </p:nvSpPr>
          <p:spPr>
            <a:xfrm>
              <a:off x="5228900" y="77418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5"/>
            <p:cNvSpPr/>
            <p:nvPr/>
          </p:nvSpPr>
          <p:spPr>
            <a:xfrm>
              <a:off x="4972900" y="6153175"/>
              <a:ext cx="537075" cy="243525"/>
            </a:xfrm>
            <a:custGeom>
              <a:avLst/>
              <a:gdLst/>
              <a:ahLst/>
              <a:cxnLst/>
              <a:rect l="l" t="t" r="r" b="b"/>
              <a:pathLst>
                <a:path w="21483" h="9741" extrusionOk="0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5"/>
            <p:cNvSpPr/>
            <p:nvPr/>
          </p:nvSpPr>
          <p:spPr>
            <a:xfrm>
              <a:off x="5863525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5"/>
            <p:cNvSpPr/>
            <p:nvPr/>
          </p:nvSpPr>
          <p:spPr>
            <a:xfrm>
              <a:off x="5863525" y="6131925"/>
              <a:ext cx="192650" cy="349025"/>
            </a:xfrm>
            <a:custGeom>
              <a:avLst/>
              <a:gdLst/>
              <a:ahLst/>
              <a:cxnLst/>
              <a:rect l="l" t="t" r="r" b="b"/>
              <a:pathLst>
                <a:path w="7706" h="13961" extrusionOk="0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5"/>
            <p:cNvSpPr/>
            <p:nvPr/>
          </p:nvSpPr>
          <p:spPr>
            <a:xfrm>
              <a:off x="5866850" y="7027150"/>
              <a:ext cx="231875" cy="44200"/>
            </a:xfrm>
            <a:custGeom>
              <a:avLst/>
              <a:gdLst/>
              <a:ahLst/>
              <a:cxnLst/>
              <a:rect l="l" t="t" r="r" b="b"/>
              <a:pathLst>
                <a:path w="9275" h="1768" extrusionOk="0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5"/>
            <p:cNvSpPr/>
            <p:nvPr/>
          </p:nvSpPr>
          <p:spPr>
            <a:xfrm>
              <a:off x="4785250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5"/>
            <p:cNvSpPr/>
            <p:nvPr/>
          </p:nvSpPr>
          <p:spPr>
            <a:xfrm>
              <a:off x="4784425" y="6132050"/>
              <a:ext cx="192650" cy="348900"/>
            </a:xfrm>
            <a:custGeom>
              <a:avLst/>
              <a:gdLst/>
              <a:ahLst/>
              <a:cxnLst/>
              <a:rect l="l" t="t" r="r" b="b"/>
              <a:pathLst>
                <a:path w="7706" h="13956" extrusionOk="0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5"/>
            <p:cNvSpPr/>
            <p:nvPr/>
          </p:nvSpPr>
          <p:spPr>
            <a:xfrm>
              <a:off x="4741900" y="7027150"/>
              <a:ext cx="233525" cy="44200"/>
            </a:xfrm>
            <a:custGeom>
              <a:avLst/>
              <a:gdLst/>
              <a:ahLst/>
              <a:cxnLst/>
              <a:rect l="l" t="t" r="r" b="b"/>
              <a:pathLst>
                <a:path w="9341" h="1768" extrusionOk="0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5"/>
            <p:cNvSpPr/>
            <p:nvPr/>
          </p:nvSpPr>
          <p:spPr>
            <a:xfrm>
              <a:off x="5866850" y="6426700"/>
              <a:ext cx="231875" cy="44225"/>
            </a:xfrm>
            <a:custGeom>
              <a:avLst/>
              <a:gdLst/>
              <a:ahLst/>
              <a:cxnLst/>
              <a:rect l="l" t="t" r="r" b="b"/>
              <a:pathLst>
                <a:path w="9275" h="1769" extrusionOk="0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5"/>
            <p:cNvSpPr/>
            <p:nvPr/>
          </p:nvSpPr>
          <p:spPr>
            <a:xfrm>
              <a:off x="4741900" y="6426700"/>
              <a:ext cx="233525" cy="44225"/>
            </a:xfrm>
            <a:custGeom>
              <a:avLst/>
              <a:gdLst/>
              <a:ahLst/>
              <a:cxnLst/>
              <a:rect l="l" t="t" r="r" b="b"/>
              <a:pathLst>
                <a:path w="9341" h="1769" extrusionOk="0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5"/>
            <p:cNvSpPr/>
            <p:nvPr/>
          </p:nvSpPr>
          <p:spPr>
            <a:xfrm>
              <a:off x="4917025" y="7854400"/>
              <a:ext cx="559575" cy="293925"/>
            </a:xfrm>
            <a:custGeom>
              <a:avLst/>
              <a:gdLst/>
              <a:ahLst/>
              <a:cxnLst/>
              <a:rect l="l" t="t" r="r" b="b"/>
              <a:pathLst>
                <a:path w="22383" h="11757" extrusionOk="0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5"/>
            <p:cNvSpPr/>
            <p:nvPr/>
          </p:nvSpPr>
          <p:spPr>
            <a:xfrm>
              <a:off x="5393200" y="7715125"/>
              <a:ext cx="462850" cy="412825"/>
            </a:xfrm>
            <a:custGeom>
              <a:avLst/>
              <a:gdLst/>
              <a:ahLst/>
              <a:cxnLst/>
              <a:rect l="l" t="t" r="r" b="b"/>
              <a:pathLst>
                <a:path w="18514" h="16513" extrusionOk="0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5"/>
            <p:cNvSpPr/>
            <p:nvPr/>
          </p:nvSpPr>
          <p:spPr>
            <a:xfrm>
              <a:off x="4907850" y="7712225"/>
              <a:ext cx="740550" cy="434900"/>
            </a:xfrm>
            <a:custGeom>
              <a:avLst/>
              <a:gdLst/>
              <a:ahLst/>
              <a:cxnLst/>
              <a:rect l="l" t="t" r="r" b="b"/>
              <a:pathLst>
                <a:path w="29622" h="17396" extrusionOk="0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5"/>
            <p:cNvSpPr/>
            <p:nvPr/>
          </p:nvSpPr>
          <p:spPr>
            <a:xfrm>
              <a:off x="5575825" y="7716800"/>
              <a:ext cx="396975" cy="392800"/>
            </a:xfrm>
            <a:custGeom>
              <a:avLst/>
              <a:gdLst/>
              <a:ahLst/>
              <a:cxnLst/>
              <a:rect l="l" t="t" r="r" b="b"/>
              <a:pathLst>
                <a:path w="15879" h="15712" extrusionOk="0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5"/>
            <p:cNvSpPr/>
            <p:nvPr/>
          </p:nvSpPr>
          <p:spPr>
            <a:xfrm>
              <a:off x="6056175" y="7333200"/>
              <a:ext cx="20850" cy="110925"/>
            </a:xfrm>
            <a:custGeom>
              <a:avLst/>
              <a:gdLst/>
              <a:ahLst/>
              <a:cxnLst/>
              <a:rect l="l" t="t" r="r" b="b"/>
              <a:pathLst>
                <a:path w="834" h="4437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5"/>
            <p:cNvSpPr/>
            <p:nvPr/>
          </p:nvSpPr>
          <p:spPr>
            <a:xfrm>
              <a:off x="6056175" y="6483425"/>
              <a:ext cx="20850" cy="111775"/>
            </a:xfrm>
            <a:custGeom>
              <a:avLst/>
              <a:gdLst/>
              <a:ahLst/>
              <a:cxnLst/>
              <a:rect l="l" t="t" r="r" b="b"/>
              <a:pathLst>
                <a:path w="834" h="4471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5"/>
            <p:cNvSpPr/>
            <p:nvPr/>
          </p:nvSpPr>
          <p:spPr>
            <a:xfrm>
              <a:off x="4764400" y="7333200"/>
              <a:ext cx="20875" cy="110925"/>
            </a:xfrm>
            <a:custGeom>
              <a:avLst/>
              <a:gdLst/>
              <a:ahLst/>
              <a:cxnLst/>
              <a:rect l="l" t="t" r="r" b="b"/>
              <a:pathLst>
                <a:path w="835" h="4437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5"/>
            <p:cNvSpPr/>
            <p:nvPr/>
          </p:nvSpPr>
          <p:spPr>
            <a:xfrm>
              <a:off x="4764400" y="6483425"/>
              <a:ext cx="20875" cy="111775"/>
            </a:xfrm>
            <a:custGeom>
              <a:avLst/>
              <a:gdLst/>
              <a:ahLst/>
              <a:cxnLst/>
              <a:rect l="l" t="t" r="r" b="b"/>
              <a:pathLst>
                <a:path w="835" h="4471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5"/>
            <p:cNvSpPr/>
            <p:nvPr/>
          </p:nvSpPr>
          <p:spPr>
            <a:xfrm>
              <a:off x="5006250" y="6528450"/>
              <a:ext cx="81750" cy="743050"/>
            </a:xfrm>
            <a:custGeom>
              <a:avLst/>
              <a:gdLst/>
              <a:ahLst/>
              <a:cxnLst/>
              <a:rect l="l" t="t" r="r" b="b"/>
              <a:pathLst>
                <a:path w="3270" h="29722" extrusionOk="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5"/>
            <p:cNvSpPr/>
            <p:nvPr/>
          </p:nvSpPr>
          <p:spPr>
            <a:xfrm>
              <a:off x="5006250" y="7334025"/>
              <a:ext cx="81750" cy="221025"/>
            </a:xfrm>
            <a:custGeom>
              <a:avLst/>
              <a:gdLst/>
              <a:ahLst/>
              <a:cxnLst/>
              <a:rect l="l" t="t" r="r" b="b"/>
              <a:pathLst>
                <a:path w="3270" h="8841" extrusionOk="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5"/>
            <p:cNvSpPr/>
            <p:nvPr/>
          </p:nvSpPr>
          <p:spPr>
            <a:xfrm>
              <a:off x="4919525" y="7766100"/>
              <a:ext cx="101750" cy="245000"/>
            </a:xfrm>
            <a:custGeom>
              <a:avLst/>
              <a:gdLst/>
              <a:ahLst/>
              <a:cxnLst/>
              <a:rect l="l" t="t" r="r" b="b"/>
              <a:pathLst>
                <a:path w="4070" h="9800" extrusionOk="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5"/>
            <p:cNvSpPr/>
            <p:nvPr/>
          </p:nvSpPr>
          <p:spPr>
            <a:xfrm>
              <a:off x="4897000" y="8021275"/>
              <a:ext cx="60900" cy="74050"/>
            </a:xfrm>
            <a:custGeom>
              <a:avLst/>
              <a:gdLst/>
              <a:ahLst/>
              <a:cxnLst/>
              <a:rect l="l" t="t" r="r" b="b"/>
              <a:pathLst>
                <a:path w="2436" h="2962" extrusionOk="0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5"/>
            <p:cNvSpPr/>
            <p:nvPr/>
          </p:nvSpPr>
          <p:spPr>
            <a:xfrm>
              <a:off x="4738550" y="7531675"/>
              <a:ext cx="25050" cy="527900"/>
            </a:xfrm>
            <a:custGeom>
              <a:avLst/>
              <a:gdLst/>
              <a:ahLst/>
              <a:cxnLst/>
              <a:rect l="l" t="t" r="r" b="b"/>
              <a:pathLst>
                <a:path w="1002" h="21116" extrusionOk="0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5"/>
            <p:cNvSpPr/>
            <p:nvPr/>
          </p:nvSpPr>
          <p:spPr>
            <a:xfrm>
              <a:off x="4738550" y="6664375"/>
              <a:ext cx="25050" cy="364450"/>
            </a:xfrm>
            <a:custGeom>
              <a:avLst/>
              <a:gdLst/>
              <a:ahLst/>
              <a:cxnLst/>
              <a:rect l="l" t="t" r="r" b="b"/>
              <a:pathLst>
                <a:path w="1002" h="14578" extrusionOk="0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5"/>
            <p:cNvSpPr/>
            <p:nvPr/>
          </p:nvSpPr>
          <p:spPr>
            <a:xfrm>
              <a:off x="6065325" y="7881925"/>
              <a:ext cx="269400" cy="69225"/>
            </a:xfrm>
            <a:custGeom>
              <a:avLst/>
              <a:gdLst/>
              <a:ahLst/>
              <a:cxnLst/>
              <a:rect l="l" t="t" r="r" b="b"/>
              <a:pathLst>
                <a:path w="10776" h="2769" extrusionOk="0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5"/>
            <p:cNvSpPr/>
            <p:nvPr/>
          </p:nvSpPr>
          <p:spPr>
            <a:xfrm>
              <a:off x="606700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5"/>
            <p:cNvSpPr/>
            <p:nvPr/>
          </p:nvSpPr>
          <p:spPr>
            <a:xfrm>
              <a:off x="4495050" y="7887750"/>
              <a:ext cx="268550" cy="73425"/>
            </a:xfrm>
            <a:custGeom>
              <a:avLst/>
              <a:gdLst/>
              <a:ahLst/>
              <a:cxnLst/>
              <a:rect l="l" t="t" r="r" b="b"/>
              <a:pathLst>
                <a:path w="10742" h="2937" extrusionOk="0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5"/>
            <p:cNvSpPr/>
            <p:nvPr/>
          </p:nvSpPr>
          <p:spPr>
            <a:xfrm>
              <a:off x="449505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5"/>
            <p:cNvSpPr/>
            <p:nvPr/>
          </p:nvSpPr>
          <p:spPr>
            <a:xfrm>
              <a:off x="5035425" y="5696175"/>
              <a:ext cx="783925" cy="52575"/>
            </a:xfrm>
            <a:custGeom>
              <a:avLst/>
              <a:gdLst/>
              <a:ahLst/>
              <a:cxnLst/>
              <a:rect l="l" t="t" r="r" b="b"/>
              <a:pathLst>
                <a:path w="31357" h="2103" extrusionOk="0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5"/>
            <p:cNvSpPr/>
            <p:nvPr/>
          </p:nvSpPr>
          <p:spPr>
            <a:xfrm>
              <a:off x="5032925" y="7077175"/>
              <a:ext cx="562925" cy="494550"/>
            </a:xfrm>
            <a:custGeom>
              <a:avLst/>
              <a:gdLst/>
              <a:ahLst/>
              <a:cxnLst/>
              <a:rect l="l" t="t" r="r" b="b"/>
              <a:pathLst>
                <a:path w="22517" h="19782" extrusionOk="0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5"/>
            <p:cNvSpPr/>
            <p:nvPr/>
          </p:nvSpPr>
          <p:spPr>
            <a:xfrm>
              <a:off x="5379000" y="7143900"/>
              <a:ext cx="427000" cy="427825"/>
            </a:xfrm>
            <a:custGeom>
              <a:avLst/>
              <a:gdLst/>
              <a:ahLst/>
              <a:cxnLst/>
              <a:rect l="l" t="t" r="r" b="b"/>
              <a:pathLst>
                <a:path w="17080" h="17113" extrusionOk="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5"/>
            <p:cNvSpPr/>
            <p:nvPr/>
          </p:nvSpPr>
          <p:spPr>
            <a:xfrm>
              <a:off x="5172200" y="7077175"/>
              <a:ext cx="551250" cy="494550"/>
            </a:xfrm>
            <a:custGeom>
              <a:avLst/>
              <a:gdLst/>
              <a:ahLst/>
              <a:cxnLst/>
              <a:rect l="l" t="t" r="r" b="b"/>
              <a:pathLst>
                <a:path w="22050" h="19782" extrusionOk="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5"/>
            <p:cNvSpPr/>
            <p:nvPr/>
          </p:nvSpPr>
          <p:spPr>
            <a:xfrm>
              <a:off x="4762750" y="8167125"/>
              <a:ext cx="80900" cy="221850"/>
            </a:xfrm>
            <a:custGeom>
              <a:avLst/>
              <a:gdLst/>
              <a:ahLst/>
              <a:cxnLst/>
              <a:rect l="l" t="t" r="r" b="b"/>
              <a:pathLst>
                <a:path w="3236" h="8874" extrusionOk="0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5"/>
            <p:cNvSpPr/>
            <p:nvPr/>
          </p:nvSpPr>
          <p:spPr>
            <a:xfrm>
              <a:off x="5281450" y="5707025"/>
              <a:ext cx="240200" cy="18375"/>
            </a:xfrm>
            <a:custGeom>
              <a:avLst/>
              <a:gdLst/>
              <a:ahLst/>
              <a:cxnLst/>
              <a:rect l="l" t="t" r="r" b="b"/>
              <a:pathLst>
                <a:path w="9608" h="735" extrusionOk="0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03" name="Google Shape;1503;p55"/>
          <p:cNvCxnSpPr/>
          <p:nvPr/>
        </p:nvCxnSpPr>
        <p:spPr>
          <a:xfrm>
            <a:off x="1039025" y="-25800"/>
            <a:ext cx="0" cy="519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4" name="Google Shape;1504;p55"/>
          <p:cNvCxnSpPr/>
          <p:nvPr/>
        </p:nvCxnSpPr>
        <p:spPr>
          <a:xfrm>
            <a:off x="0" y="2584675"/>
            <a:ext cx="1045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5" name="Google Shape;1505;p55"/>
          <p:cNvCxnSpPr/>
          <p:nvPr/>
        </p:nvCxnSpPr>
        <p:spPr>
          <a:xfrm>
            <a:off x="0" y="551350"/>
            <a:ext cx="1045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6" name="Google Shape;1506;p55"/>
          <p:cNvCxnSpPr/>
          <p:nvPr/>
        </p:nvCxnSpPr>
        <p:spPr>
          <a:xfrm>
            <a:off x="0" y="4616300"/>
            <a:ext cx="1045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07" name="Google Shape;1507;p55"/>
          <p:cNvGrpSpPr/>
          <p:nvPr/>
        </p:nvGrpSpPr>
        <p:grpSpPr>
          <a:xfrm rot="10800000">
            <a:off x="8261184" y="1049258"/>
            <a:ext cx="843875" cy="1365276"/>
            <a:chOff x="4495050" y="5696175"/>
            <a:chExt cx="1966617" cy="3181720"/>
          </a:xfrm>
        </p:grpSpPr>
        <p:sp>
          <p:nvSpPr>
            <p:cNvPr id="1508" name="Google Shape;1508;p55"/>
            <p:cNvSpPr/>
            <p:nvPr/>
          </p:nvSpPr>
          <p:spPr>
            <a:xfrm>
              <a:off x="4575292" y="5724770"/>
              <a:ext cx="1886375" cy="3153125"/>
            </a:xfrm>
            <a:custGeom>
              <a:avLst/>
              <a:gdLst/>
              <a:ahLst/>
              <a:cxnLst/>
              <a:rect l="l" t="t" r="r" b="b"/>
              <a:pathLst>
                <a:path w="75455" h="126125" extrusionOk="0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5"/>
            <p:cNvSpPr/>
            <p:nvPr/>
          </p:nvSpPr>
          <p:spPr>
            <a:xfrm>
              <a:off x="6097850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5"/>
            <p:cNvSpPr/>
            <p:nvPr/>
          </p:nvSpPr>
          <p:spPr>
            <a:xfrm>
              <a:off x="5827675" y="8477350"/>
              <a:ext cx="289400" cy="276150"/>
            </a:xfrm>
            <a:custGeom>
              <a:avLst/>
              <a:gdLst/>
              <a:ahLst/>
              <a:cxnLst/>
              <a:rect l="l" t="t" r="r" b="b"/>
              <a:pathLst>
                <a:path w="11576" h="11046" extrusionOk="0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5"/>
            <p:cNvSpPr/>
            <p:nvPr/>
          </p:nvSpPr>
          <p:spPr>
            <a:xfrm>
              <a:off x="5777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5"/>
            <p:cNvSpPr/>
            <p:nvPr/>
          </p:nvSpPr>
          <p:spPr>
            <a:xfrm>
              <a:off x="5864350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5"/>
            <p:cNvSpPr/>
            <p:nvPr/>
          </p:nvSpPr>
          <p:spPr>
            <a:xfrm>
              <a:off x="4720200" y="8477350"/>
              <a:ext cx="288575" cy="276150"/>
            </a:xfrm>
            <a:custGeom>
              <a:avLst/>
              <a:gdLst/>
              <a:ahLst/>
              <a:cxnLst/>
              <a:rect l="l" t="t" r="r" b="b"/>
              <a:pathLst>
                <a:path w="11543" h="11046" extrusionOk="0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5"/>
            <p:cNvSpPr/>
            <p:nvPr/>
          </p:nvSpPr>
          <p:spPr>
            <a:xfrm>
              <a:off x="4843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5"/>
            <p:cNvSpPr/>
            <p:nvPr/>
          </p:nvSpPr>
          <p:spPr>
            <a:xfrm>
              <a:off x="4756075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5"/>
            <p:cNvSpPr/>
            <p:nvPr/>
          </p:nvSpPr>
          <p:spPr>
            <a:xfrm>
              <a:off x="4685175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5"/>
            <p:cNvSpPr/>
            <p:nvPr/>
          </p:nvSpPr>
          <p:spPr>
            <a:xfrm>
              <a:off x="4713525" y="6849500"/>
              <a:ext cx="1416050" cy="1918075"/>
            </a:xfrm>
            <a:custGeom>
              <a:avLst/>
              <a:gdLst/>
              <a:ahLst/>
              <a:cxnLst/>
              <a:rect l="l" t="t" r="r" b="b"/>
              <a:pathLst>
                <a:path w="56642" h="76723" extrusionOk="0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5"/>
            <p:cNvSpPr/>
            <p:nvPr/>
          </p:nvSpPr>
          <p:spPr>
            <a:xfrm>
              <a:off x="4711875" y="5732875"/>
              <a:ext cx="1416025" cy="1798825"/>
            </a:xfrm>
            <a:custGeom>
              <a:avLst/>
              <a:gdLst/>
              <a:ahLst/>
              <a:cxnLst/>
              <a:rect l="l" t="t" r="r" b="b"/>
              <a:pathLst>
                <a:path w="56641" h="71953" extrusionOk="0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5"/>
            <p:cNvSpPr/>
            <p:nvPr/>
          </p:nvSpPr>
          <p:spPr>
            <a:xfrm>
              <a:off x="4738550" y="5834625"/>
              <a:ext cx="73425" cy="148450"/>
            </a:xfrm>
            <a:custGeom>
              <a:avLst/>
              <a:gdLst/>
              <a:ahLst/>
              <a:cxnLst/>
              <a:rect l="l" t="t" r="r" b="b"/>
              <a:pathLst>
                <a:path w="2937" h="5938" extrusionOk="0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5"/>
            <p:cNvSpPr/>
            <p:nvPr/>
          </p:nvSpPr>
          <p:spPr>
            <a:xfrm>
              <a:off x="4809450" y="5733725"/>
              <a:ext cx="196825" cy="112600"/>
            </a:xfrm>
            <a:custGeom>
              <a:avLst/>
              <a:gdLst/>
              <a:ahLst/>
              <a:cxnLst/>
              <a:rect l="l" t="t" r="r" b="b"/>
              <a:pathLst>
                <a:path w="7873" h="4504" extrusionOk="0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5"/>
            <p:cNvSpPr/>
            <p:nvPr/>
          </p:nvSpPr>
          <p:spPr>
            <a:xfrm>
              <a:off x="6026975" y="5834625"/>
              <a:ext cx="73400" cy="148450"/>
            </a:xfrm>
            <a:custGeom>
              <a:avLst/>
              <a:gdLst/>
              <a:ahLst/>
              <a:cxnLst/>
              <a:rect l="l" t="t" r="r" b="b"/>
              <a:pathLst>
                <a:path w="2936" h="5938" extrusionOk="0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5"/>
            <p:cNvSpPr/>
            <p:nvPr/>
          </p:nvSpPr>
          <p:spPr>
            <a:xfrm>
              <a:off x="5831825" y="5733725"/>
              <a:ext cx="197675" cy="112600"/>
            </a:xfrm>
            <a:custGeom>
              <a:avLst/>
              <a:gdLst/>
              <a:ahLst/>
              <a:cxnLst/>
              <a:rect l="l" t="t" r="r" b="b"/>
              <a:pathLst>
                <a:path w="7907" h="4504" extrusionOk="0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5"/>
            <p:cNvSpPr/>
            <p:nvPr/>
          </p:nvSpPr>
          <p:spPr>
            <a:xfrm>
              <a:off x="4856150" y="8025350"/>
              <a:ext cx="1129975" cy="743050"/>
            </a:xfrm>
            <a:custGeom>
              <a:avLst/>
              <a:gdLst/>
              <a:ahLst/>
              <a:cxnLst/>
              <a:rect l="l" t="t" r="r" b="b"/>
              <a:pathLst>
                <a:path w="45199" h="29722" extrusionOk="0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5"/>
            <p:cNvSpPr/>
            <p:nvPr/>
          </p:nvSpPr>
          <p:spPr>
            <a:xfrm>
              <a:off x="5020425" y="8025350"/>
              <a:ext cx="802250" cy="743050"/>
            </a:xfrm>
            <a:custGeom>
              <a:avLst/>
              <a:gdLst/>
              <a:ahLst/>
              <a:cxnLst/>
              <a:rect l="l" t="t" r="r" b="b"/>
              <a:pathLst>
                <a:path w="32090" h="29722" extrusionOk="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5"/>
            <p:cNvSpPr/>
            <p:nvPr/>
          </p:nvSpPr>
          <p:spPr>
            <a:xfrm>
              <a:off x="4834450" y="5869650"/>
              <a:ext cx="1168375" cy="2215575"/>
            </a:xfrm>
            <a:custGeom>
              <a:avLst/>
              <a:gdLst/>
              <a:ahLst/>
              <a:cxnLst/>
              <a:rect l="l" t="t" r="r" b="b"/>
              <a:pathLst>
                <a:path w="46735" h="88623" extrusionOk="0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5"/>
            <p:cNvSpPr/>
            <p:nvPr/>
          </p:nvSpPr>
          <p:spPr>
            <a:xfrm>
              <a:off x="4881150" y="5905500"/>
              <a:ext cx="81750" cy="222675"/>
            </a:xfrm>
            <a:custGeom>
              <a:avLst/>
              <a:gdLst/>
              <a:ahLst/>
              <a:cxnLst/>
              <a:rect l="l" t="t" r="r" b="b"/>
              <a:pathLst>
                <a:path w="3270" h="8907" extrusionOk="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5"/>
            <p:cNvSpPr/>
            <p:nvPr/>
          </p:nvSpPr>
          <p:spPr>
            <a:xfrm>
              <a:off x="4807775" y="6153175"/>
              <a:ext cx="1222550" cy="1955600"/>
            </a:xfrm>
            <a:custGeom>
              <a:avLst/>
              <a:gdLst/>
              <a:ahLst/>
              <a:cxnLst/>
              <a:rect l="l" t="t" r="r" b="b"/>
              <a:pathLst>
                <a:path w="48902" h="78224" extrusionOk="0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5"/>
            <p:cNvSpPr/>
            <p:nvPr/>
          </p:nvSpPr>
          <p:spPr>
            <a:xfrm>
              <a:off x="5228900" y="63041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5"/>
            <p:cNvSpPr/>
            <p:nvPr/>
          </p:nvSpPr>
          <p:spPr>
            <a:xfrm>
              <a:off x="5577475" y="6153175"/>
              <a:ext cx="340275" cy="272725"/>
            </a:xfrm>
            <a:custGeom>
              <a:avLst/>
              <a:gdLst/>
              <a:ahLst/>
              <a:cxnLst/>
              <a:rect l="l" t="t" r="r" b="b"/>
              <a:pathLst>
                <a:path w="13611" h="10909" extrusionOk="0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5"/>
            <p:cNvSpPr/>
            <p:nvPr/>
          </p:nvSpPr>
          <p:spPr>
            <a:xfrm>
              <a:off x="5400700" y="6153175"/>
              <a:ext cx="335250" cy="251875"/>
            </a:xfrm>
            <a:custGeom>
              <a:avLst/>
              <a:gdLst/>
              <a:ahLst/>
              <a:cxnLst/>
              <a:rect l="l" t="t" r="r" b="b"/>
              <a:pathLst>
                <a:path w="13410" h="10075" extrusionOk="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5"/>
            <p:cNvSpPr/>
            <p:nvPr/>
          </p:nvSpPr>
          <p:spPr>
            <a:xfrm>
              <a:off x="4922850" y="6391675"/>
              <a:ext cx="994075" cy="1417725"/>
            </a:xfrm>
            <a:custGeom>
              <a:avLst/>
              <a:gdLst/>
              <a:ahLst/>
              <a:cxnLst/>
              <a:rect l="l" t="t" r="r" b="b"/>
              <a:pathLst>
                <a:path w="39763" h="56709" extrusionOk="0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5"/>
            <p:cNvSpPr/>
            <p:nvPr/>
          </p:nvSpPr>
          <p:spPr>
            <a:xfrm>
              <a:off x="5032925" y="7077175"/>
              <a:ext cx="773075" cy="494550"/>
            </a:xfrm>
            <a:custGeom>
              <a:avLst/>
              <a:gdLst/>
              <a:ahLst/>
              <a:cxnLst/>
              <a:rect l="l" t="t" r="r" b="b"/>
              <a:pathLst>
                <a:path w="30923" h="19782" extrusionOk="0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5"/>
            <p:cNvSpPr/>
            <p:nvPr/>
          </p:nvSpPr>
          <p:spPr>
            <a:xfrm>
              <a:off x="4866150" y="7713650"/>
              <a:ext cx="1105800" cy="434725"/>
            </a:xfrm>
            <a:custGeom>
              <a:avLst/>
              <a:gdLst/>
              <a:ahLst/>
              <a:cxnLst/>
              <a:rect l="l" t="t" r="r" b="b"/>
              <a:pathLst>
                <a:path w="44232" h="17389" extrusionOk="0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5"/>
            <p:cNvSpPr/>
            <p:nvPr/>
          </p:nvSpPr>
          <p:spPr>
            <a:xfrm>
              <a:off x="5228900" y="77418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5"/>
            <p:cNvSpPr/>
            <p:nvPr/>
          </p:nvSpPr>
          <p:spPr>
            <a:xfrm>
              <a:off x="4972900" y="6153175"/>
              <a:ext cx="537075" cy="243525"/>
            </a:xfrm>
            <a:custGeom>
              <a:avLst/>
              <a:gdLst/>
              <a:ahLst/>
              <a:cxnLst/>
              <a:rect l="l" t="t" r="r" b="b"/>
              <a:pathLst>
                <a:path w="21483" h="9741" extrusionOk="0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5"/>
            <p:cNvSpPr/>
            <p:nvPr/>
          </p:nvSpPr>
          <p:spPr>
            <a:xfrm>
              <a:off x="5863525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5"/>
            <p:cNvSpPr/>
            <p:nvPr/>
          </p:nvSpPr>
          <p:spPr>
            <a:xfrm>
              <a:off x="5863525" y="6131925"/>
              <a:ext cx="192650" cy="349025"/>
            </a:xfrm>
            <a:custGeom>
              <a:avLst/>
              <a:gdLst/>
              <a:ahLst/>
              <a:cxnLst/>
              <a:rect l="l" t="t" r="r" b="b"/>
              <a:pathLst>
                <a:path w="7706" h="13961" extrusionOk="0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5"/>
            <p:cNvSpPr/>
            <p:nvPr/>
          </p:nvSpPr>
          <p:spPr>
            <a:xfrm>
              <a:off x="5866850" y="7027150"/>
              <a:ext cx="231875" cy="44200"/>
            </a:xfrm>
            <a:custGeom>
              <a:avLst/>
              <a:gdLst/>
              <a:ahLst/>
              <a:cxnLst/>
              <a:rect l="l" t="t" r="r" b="b"/>
              <a:pathLst>
                <a:path w="9275" h="1768" extrusionOk="0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5"/>
            <p:cNvSpPr/>
            <p:nvPr/>
          </p:nvSpPr>
          <p:spPr>
            <a:xfrm>
              <a:off x="4785250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5"/>
            <p:cNvSpPr/>
            <p:nvPr/>
          </p:nvSpPr>
          <p:spPr>
            <a:xfrm>
              <a:off x="4784425" y="6132050"/>
              <a:ext cx="192650" cy="348900"/>
            </a:xfrm>
            <a:custGeom>
              <a:avLst/>
              <a:gdLst/>
              <a:ahLst/>
              <a:cxnLst/>
              <a:rect l="l" t="t" r="r" b="b"/>
              <a:pathLst>
                <a:path w="7706" h="13956" extrusionOk="0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5"/>
            <p:cNvSpPr/>
            <p:nvPr/>
          </p:nvSpPr>
          <p:spPr>
            <a:xfrm>
              <a:off x="4741900" y="7027150"/>
              <a:ext cx="233525" cy="44200"/>
            </a:xfrm>
            <a:custGeom>
              <a:avLst/>
              <a:gdLst/>
              <a:ahLst/>
              <a:cxnLst/>
              <a:rect l="l" t="t" r="r" b="b"/>
              <a:pathLst>
                <a:path w="9341" h="1768" extrusionOk="0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5"/>
            <p:cNvSpPr/>
            <p:nvPr/>
          </p:nvSpPr>
          <p:spPr>
            <a:xfrm>
              <a:off x="5866850" y="6426700"/>
              <a:ext cx="231875" cy="44225"/>
            </a:xfrm>
            <a:custGeom>
              <a:avLst/>
              <a:gdLst/>
              <a:ahLst/>
              <a:cxnLst/>
              <a:rect l="l" t="t" r="r" b="b"/>
              <a:pathLst>
                <a:path w="9275" h="1769" extrusionOk="0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5"/>
            <p:cNvSpPr/>
            <p:nvPr/>
          </p:nvSpPr>
          <p:spPr>
            <a:xfrm>
              <a:off x="4741900" y="6426700"/>
              <a:ext cx="233525" cy="44225"/>
            </a:xfrm>
            <a:custGeom>
              <a:avLst/>
              <a:gdLst/>
              <a:ahLst/>
              <a:cxnLst/>
              <a:rect l="l" t="t" r="r" b="b"/>
              <a:pathLst>
                <a:path w="9341" h="1769" extrusionOk="0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5"/>
            <p:cNvSpPr/>
            <p:nvPr/>
          </p:nvSpPr>
          <p:spPr>
            <a:xfrm>
              <a:off x="4917025" y="7854400"/>
              <a:ext cx="559575" cy="293925"/>
            </a:xfrm>
            <a:custGeom>
              <a:avLst/>
              <a:gdLst/>
              <a:ahLst/>
              <a:cxnLst/>
              <a:rect l="l" t="t" r="r" b="b"/>
              <a:pathLst>
                <a:path w="22383" h="11757" extrusionOk="0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5"/>
            <p:cNvSpPr/>
            <p:nvPr/>
          </p:nvSpPr>
          <p:spPr>
            <a:xfrm>
              <a:off x="5393200" y="7715125"/>
              <a:ext cx="462850" cy="412825"/>
            </a:xfrm>
            <a:custGeom>
              <a:avLst/>
              <a:gdLst/>
              <a:ahLst/>
              <a:cxnLst/>
              <a:rect l="l" t="t" r="r" b="b"/>
              <a:pathLst>
                <a:path w="18514" h="16513" extrusionOk="0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5"/>
            <p:cNvSpPr/>
            <p:nvPr/>
          </p:nvSpPr>
          <p:spPr>
            <a:xfrm>
              <a:off x="4907850" y="7712225"/>
              <a:ext cx="740550" cy="434900"/>
            </a:xfrm>
            <a:custGeom>
              <a:avLst/>
              <a:gdLst/>
              <a:ahLst/>
              <a:cxnLst/>
              <a:rect l="l" t="t" r="r" b="b"/>
              <a:pathLst>
                <a:path w="29622" h="17396" extrusionOk="0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5"/>
            <p:cNvSpPr/>
            <p:nvPr/>
          </p:nvSpPr>
          <p:spPr>
            <a:xfrm>
              <a:off x="5575825" y="7716800"/>
              <a:ext cx="396975" cy="392800"/>
            </a:xfrm>
            <a:custGeom>
              <a:avLst/>
              <a:gdLst/>
              <a:ahLst/>
              <a:cxnLst/>
              <a:rect l="l" t="t" r="r" b="b"/>
              <a:pathLst>
                <a:path w="15879" h="15712" extrusionOk="0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5"/>
            <p:cNvSpPr/>
            <p:nvPr/>
          </p:nvSpPr>
          <p:spPr>
            <a:xfrm>
              <a:off x="6056175" y="7333200"/>
              <a:ext cx="20850" cy="110925"/>
            </a:xfrm>
            <a:custGeom>
              <a:avLst/>
              <a:gdLst/>
              <a:ahLst/>
              <a:cxnLst/>
              <a:rect l="l" t="t" r="r" b="b"/>
              <a:pathLst>
                <a:path w="834" h="4437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5"/>
            <p:cNvSpPr/>
            <p:nvPr/>
          </p:nvSpPr>
          <p:spPr>
            <a:xfrm>
              <a:off x="6056175" y="6483425"/>
              <a:ext cx="20850" cy="111775"/>
            </a:xfrm>
            <a:custGeom>
              <a:avLst/>
              <a:gdLst/>
              <a:ahLst/>
              <a:cxnLst/>
              <a:rect l="l" t="t" r="r" b="b"/>
              <a:pathLst>
                <a:path w="834" h="4471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5"/>
            <p:cNvSpPr/>
            <p:nvPr/>
          </p:nvSpPr>
          <p:spPr>
            <a:xfrm>
              <a:off x="4764400" y="7333200"/>
              <a:ext cx="20875" cy="110925"/>
            </a:xfrm>
            <a:custGeom>
              <a:avLst/>
              <a:gdLst/>
              <a:ahLst/>
              <a:cxnLst/>
              <a:rect l="l" t="t" r="r" b="b"/>
              <a:pathLst>
                <a:path w="835" h="4437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5"/>
            <p:cNvSpPr/>
            <p:nvPr/>
          </p:nvSpPr>
          <p:spPr>
            <a:xfrm>
              <a:off x="4764400" y="6483425"/>
              <a:ext cx="20875" cy="111775"/>
            </a:xfrm>
            <a:custGeom>
              <a:avLst/>
              <a:gdLst/>
              <a:ahLst/>
              <a:cxnLst/>
              <a:rect l="l" t="t" r="r" b="b"/>
              <a:pathLst>
                <a:path w="835" h="4471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5"/>
            <p:cNvSpPr/>
            <p:nvPr/>
          </p:nvSpPr>
          <p:spPr>
            <a:xfrm>
              <a:off x="5006250" y="6528450"/>
              <a:ext cx="81750" cy="743050"/>
            </a:xfrm>
            <a:custGeom>
              <a:avLst/>
              <a:gdLst/>
              <a:ahLst/>
              <a:cxnLst/>
              <a:rect l="l" t="t" r="r" b="b"/>
              <a:pathLst>
                <a:path w="3270" h="29722" extrusionOk="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5"/>
            <p:cNvSpPr/>
            <p:nvPr/>
          </p:nvSpPr>
          <p:spPr>
            <a:xfrm>
              <a:off x="5006250" y="7334025"/>
              <a:ext cx="81750" cy="221025"/>
            </a:xfrm>
            <a:custGeom>
              <a:avLst/>
              <a:gdLst/>
              <a:ahLst/>
              <a:cxnLst/>
              <a:rect l="l" t="t" r="r" b="b"/>
              <a:pathLst>
                <a:path w="3270" h="8841" extrusionOk="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5"/>
            <p:cNvSpPr/>
            <p:nvPr/>
          </p:nvSpPr>
          <p:spPr>
            <a:xfrm>
              <a:off x="4919525" y="7766100"/>
              <a:ext cx="101750" cy="245000"/>
            </a:xfrm>
            <a:custGeom>
              <a:avLst/>
              <a:gdLst/>
              <a:ahLst/>
              <a:cxnLst/>
              <a:rect l="l" t="t" r="r" b="b"/>
              <a:pathLst>
                <a:path w="4070" h="9800" extrusionOk="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5"/>
            <p:cNvSpPr/>
            <p:nvPr/>
          </p:nvSpPr>
          <p:spPr>
            <a:xfrm>
              <a:off x="4897000" y="8021275"/>
              <a:ext cx="60900" cy="74050"/>
            </a:xfrm>
            <a:custGeom>
              <a:avLst/>
              <a:gdLst/>
              <a:ahLst/>
              <a:cxnLst/>
              <a:rect l="l" t="t" r="r" b="b"/>
              <a:pathLst>
                <a:path w="2436" h="2962" extrusionOk="0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5"/>
            <p:cNvSpPr/>
            <p:nvPr/>
          </p:nvSpPr>
          <p:spPr>
            <a:xfrm>
              <a:off x="4738550" y="7531675"/>
              <a:ext cx="25050" cy="527900"/>
            </a:xfrm>
            <a:custGeom>
              <a:avLst/>
              <a:gdLst/>
              <a:ahLst/>
              <a:cxnLst/>
              <a:rect l="l" t="t" r="r" b="b"/>
              <a:pathLst>
                <a:path w="1002" h="21116" extrusionOk="0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5"/>
            <p:cNvSpPr/>
            <p:nvPr/>
          </p:nvSpPr>
          <p:spPr>
            <a:xfrm>
              <a:off x="4738550" y="6664375"/>
              <a:ext cx="25050" cy="364450"/>
            </a:xfrm>
            <a:custGeom>
              <a:avLst/>
              <a:gdLst/>
              <a:ahLst/>
              <a:cxnLst/>
              <a:rect l="l" t="t" r="r" b="b"/>
              <a:pathLst>
                <a:path w="1002" h="14578" extrusionOk="0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5"/>
            <p:cNvSpPr/>
            <p:nvPr/>
          </p:nvSpPr>
          <p:spPr>
            <a:xfrm>
              <a:off x="6065325" y="7881925"/>
              <a:ext cx="269400" cy="69225"/>
            </a:xfrm>
            <a:custGeom>
              <a:avLst/>
              <a:gdLst/>
              <a:ahLst/>
              <a:cxnLst/>
              <a:rect l="l" t="t" r="r" b="b"/>
              <a:pathLst>
                <a:path w="10776" h="2769" extrusionOk="0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5"/>
            <p:cNvSpPr/>
            <p:nvPr/>
          </p:nvSpPr>
          <p:spPr>
            <a:xfrm>
              <a:off x="606700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5"/>
            <p:cNvSpPr/>
            <p:nvPr/>
          </p:nvSpPr>
          <p:spPr>
            <a:xfrm>
              <a:off x="4495050" y="7887750"/>
              <a:ext cx="268550" cy="73425"/>
            </a:xfrm>
            <a:custGeom>
              <a:avLst/>
              <a:gdLst/>
              <a:ahLst/>
              <a:cxnLst/>
              <a:rect l="l" t="t" r="r" b="b"/>
              <a:pathLst>
                <a:path w="10742" h="2937" extrusionOk="0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5"/>
            <p:cNvSpPr/>
            <p:nvPr/>
          </p:nvSpPr>
          <p:spPr>
            <a:xfrm>
              <a:off x="449505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5"/>
            <p:cNvSpPr/>
            <p:nvPr/>
          </p:nvSpPr>
          <p:spPr>
            <a:xfrm>
              <a:off x="5035425" y="5696175"/>
              <a:ext cx="783925" cy="52575"/>
            </a:xfrm>
            <a:custGeom>
              <a:avLst/>
              <a:gdLst/>
              <a:ahLst/>
              <a:cxnLst/>
              <a:rect l="l" t="t" r="r" b="b"/>
              <a:pathLst>
                <a:path w="31357" h="2103" extrusionOk="0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5"/>
            <p:cNvSpPr/>
            <p:nvPr/>
          </p:nvSpPr>
          <p:spPr>
            <a:xfrm>
              <a:off x="5032925" y="7077175"/>
              <a:ext cx="562925" cy="494550"/>
            </a:xfrm>
            <a:custGeom>
              <a:avLst/>
              <a:gdLst/>
              <a:ahLst/>
              <a:cxnLst/>
              <a:rect l="l" t="t" r="r" b="b"/>
              <a:pathLst>
                <a:path w="22517" h="19782" extrusionOk="0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5"/>
            <p:cNvSpPr/>
            <p:nvPr/>
          </p:nvSpPr>
          <p:spPr>
            <a:xfrm>
              <a:off x="5379000" y="7143900"/>
              <a:ext cx="427000" cy="427825"/>
            </a:xfrm>
            <a:custGeom>
              <a:avLst/>
              <a:gdLst/>
              <a:ahLst/>
              <a:cxnLst/>
              <a:rect l="l" t="t" r="r" b="b"/>
              <a:pathLst>
                <a:path w="17080" h="17113" extrusionOk="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5"/>
            <p:cNvSpPr/>
            <p:nvPr/>
          </p:nvSpPr>
          <p:spPr>
            <a:xfrm>
              <a:off x="5172200" y="7077175"/>
              <a:ext cx="551250" cy="494550"/>
            </a:xfrm>
            <a:custGeom>
              <a:avLst/>
              <a:gdLst/>
              <a:ahLst/>
              <a:cxnLst/>
              <a:rect l="l" t="t" r="r" b="b"/>
              <a:pathLst>
                <a:path w="22050" h="19782" extrusionOk="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5"/>
            <p:cNvSpPr/>
            <p:nvPr/>
          </p:nvSpPr>
          <p:spPr>
            <a:xfrm>
              <a:off x="4762750" y="8167125"/>
              <a:ext cx="80900" cy="221850"/>
            </a:xfrm>
            <a:custGeom>
              <a:avLst/>
              <a:gdLst/>
              <a:ahLst/>
              <a:cxnLst/>
              <a:rect l="l" t="t" r="r" b="b"/>
              <a:pathLst>
                <a:path w="3236" h="8874" extrusionOk="0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5"/>
            <p:cNvSpPr/>
            <p:nvPr/>
          </p:nvSpPr>
          <p:spPr>
            <a:xfrm>
              <a:off x="5281450" y="5707025"/>
              <a:ext cx="240200" cy="18375"/>
            </a:xfrm>
            <a:custGeom>
              <a:avLst/>
              <a:gdLst/>
              <a:ahLst/>
              <a:cxnLst/>
              <a:rect l="l" t="t" r="r" b="b"/>
              <a:pathLst>
                <a:path w="9608" h="735" extrusionOk="0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68" name="Google Shape;1568;p55"/>
          <p:cNvCxnSpPr/>
          <p:nvPr/>
        </p:nvCxnSpPr>
        <p:spPr>
          <a:xfrm rot="10800000">
            <a:off x="8104975" y="152400"/>
            <a:ext cx="0" cy="519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9" name="Google Shape;1569;p55"/>
          <p:cNvCxnSpPr/>
          <p:nvPr/>
        </p:nvCxnSpPr>
        <p:spPr>
          <a:xfrm rot="10800000">
            <a:off x="8098500" y="2737025"/>
            <a:ext cx="1045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0" name="Google Shape;1570;p55"/>
          <p:cNvCxnSpPr/>
          <p:nvPr/>
        </p:nvCxnSpPr>
        <p:spPr>
          <a:xfrm rot="10800000">
            <a:off x="8098500" y="4770350"/>
            <a:ext cx="1045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1" name="Google Shape;1571;p55"/>
          <p:cNvCxnSpPr/>
          <p:nvPr/>
        </p:nvCxnSpPr>
        <p:spPr>
          <a:xfrm rot="10800000">
            <a:off x="8098500" y="705400"/>
            <a:ext cx="1045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72" name="Google Shape;1572;p55"/>
          <p:cNvGrpSpPr/>
          <p:nvPr/>
        </p:nvGrpSpPr>
        <p:grpSpPr>
          <a:xfrm rot="10800000">
            <a:off x="8478709" y="3453061"/>
            <a:ext cx="408800" cy="447140"/>
            <a:chOff x="-991575" y="941475"/>
            <a:chExt cx="1147025" cy="1254250"/>
          </a:xfrm>
        </p:grpSpPr>
        <p:sp>
          <p:nvSpPr>
            <p:cNvPr id="1573" name="Google Shape;1573;p55"/>
            <p:cNvSpPr/>
            <p:nvPr/>
          </p:nvSpPr>
          <p:spPr>
            <a:xfrm>
              <a:off x="-991575" y="1105850"/>
              <a:ext cx="823550" cy="843100"/>
            </a:xfrm>
            <a:custGeom>
              <a:avLst/>
              <a:gdLst/>
              <a:ahLst/>
              <a:cxnLst/>
              <a:rect l="l" t="t" r="r" b="b"/>
              <a:pathLst>
                <a:path w="32942" h="33724" extrusionOk="0">
                  <a:moveTo>
                    <a:pt x="2868" y="1"/>
                  </a:moveTo>
                  <a:cubicBezTo>
                    <a:pt x="2342" y="1"/>
                    <a:pt x="1813" y="161"/>
                    <a:pt x="1368" y="487"/>
                  </a:cubicBezTo>
                  <a:cubicBezTo>
                    <a:pt x="259" y="1337"/>
                    <a:pt x="0" y="2964"/>
                    <a:pt x="814" y="4073"/>
                  </a:cubicBezTo>
                  <a:lnTo>
                    <a:pt x="10759" y="17494"/>
                  </a:lnTo>
                  <a:lnTo>
                    <a:pt x="11017" y="17937"/>
                  </a:lnTo>
                  <a:cubicBezTo>
                    <a:pt x="11535" y="18640"/>
                    <a:pt x="12348" y="19009"/>
                    <a:pt x="13199" y="19009"/>
                  </a:cubicBezTo>
                  <a:lnTo>
                    <a:pt x="23772" y="19009"/>
                  </a:lnTo>
                  <a:lnTo>
                    <a:pt x="23772" y="26625"/>
                  </a:lnTo>
                  <a:lnTo>
                    <a:pt x="18190" y="26625"/>
                  </a:lnTo>
                  <a:cubicBezTo>
                    <a:pt x="17118" y="26625"/>
                    <a:pt x="16267" y="27513"/>
                    <a:pt x="16267" y="28548"/>
                  </a:cubicBezTo>
                  <a:cubicBezTo>
                    <a:pt x="16267" y="29620"/>
                    <a:pt x="17155" y="30507"/>
                    <a:pt x="18190" y="30507"/>
                  </a:cubicBezTo>
                  <a:lnTo>
                    <a:pt x="23772" y="30507"/>
                  </a:lnTo>
                  <a:cubicBezTo>
                    <a:pt x="23772" y="32282"/>
                    <a:pt x="25214" y="33724"/>
                    <a:pt x="26989" y="33724"/>
                  </a:cubicBezTo>
                  <a:lnTo>
                    <a:pt x="29688" y="33724"/>
                  </a:lnTo>
                  <a:cubicBezTo>
                    <a:pt x="31499" y="33724"/>
                    <a:pt x="32941" y="32282"/>
                    <a:pt x="32941" y="30507"/>
                  </a:cubicBezTo>
                  <a:lnTo>
                    <a:pt x="32941" y="19046"/>
                  </a:lnTo>
                  <a:lnTo>
                    <a:pt x="32941" y="17679"/>
                  </a:lnTo>
                  <a:cubicBezTo>
                    <a:pt x="32941" y="14721"/>
                    <a:pt x="30538" y="12392"/>
                    <a:pt x="27580" y="12392"/>
                  </a:cubicBezTo>
                  <a:lnTo>
                    <a:pt x="14271" y="12392"/>
                  </a:lnTo>
                  <a:cubicBezTo>
                    <a:pt x="13679" y="12392"/>
                    <a:pt x="13051" y="12059"/>
                    <a:pt x="12681" y="11578"/>
                  </a:cubicBezTo>
                  <a:lnTo>
                    <a:pt x="4917" y="1042"/>
                  </a:lnTo>
                  <a:cubicBezTo>
                    <a:pt x="4430" y="356"/>
                    <a:pt x="3652" y="1"/>
                    <a:pt x="2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5"/>
            <p:cNvSpPr/>
            <p:nvPr/>
          </p:nvSpPr>
          <p:spPr>
            <a:xfrm>
              <a:off x="-374175" y="2003475"/>
              <a:ext cx="192275" cy="192250"/>
            </a:xfrm>
            <a:custGeom>
              <a:avLst/>
              <a:gdLst/>
              <a:ahLst/>
              <a:cxnLst/>
              <a:rect l="l" t="t" r="r" b="b"/>
              <a:pathLst>
                <a:path w="7691" h="7690" extrusionOk="0">
                  <a:moveTo>
                    <a:pt x="3846" y="0"/>
                  </a:moveTo>
                  <a:cubicBezTo>
                    <a:pt x="1738" y="0"/>
                    <a:pt x="1" y="1701"/>
                    <a:pt x="1" y="3845"/>
                  </a:cubicBezTo>
                  <a:cubicBezTo>
                    <a:pt x="1" y="5952"/>
                    <a:pt x="1738" y="7690"/>
                    <a:pt x="3846" y="7690"/>
                  </a:cubicBezTo>
                  <a:cubicBezTo>
                    <a:pt x="5990" y="7690"/>
                    <a:pt x="7690" y="5952"/>
                    <a:pt x="7690" y="3845"/>
                  </a:cubicBezTo>
                  <a:cubicBezTo>
                    <a:pt x="7690" y="1701"/>
                    <a:pt x="5990" y="0"/>
                    <a:pt x="3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5"/>
            <p:cNvSpPr/>
            <p:nvPr/>
          </p:nvSpPr>
          <p:spPr>
            <a:xfrm>
              <a:off x="-679725" y="941475"/>
              <a:ext cx="835175" cy="732450"/>
            </a:xfrm>
            <a:custGeom>
              <a:avLst/>
              <a:gdLst/>
              <a:ahLst/>
              <a:cxnLst/>
              <a:rect l="l" t="t" r="r" b="b"/>
              <a:pathLst>
                <a:path w="33407" h="29298" extrusionOk="0">
                  <a:moveTo>
                    <a:pt x="14663" y="1"/>
                  </a:moveTo>
                  <a:cubicBezTo>
                    <a:pt x="9302" y="1"/>
                    <a:pt x="4607" y="2219"/>
                    <a:pt x="1279" y="5731"/>
                  </a:cubicBezTo>
                  <a:cubicBezTo>
                    <a:pt x="0" y="7117"/>
                    <a:pt x="1009" y="9254"/>
                    <a:pt x="2829" y="9254"/>
                  </a:cubicBezTo>
                  <a:cubicBezTo>
                    <a:pt x="2903" y="9254"/>
                    <a:pt x="2978" y="9251"/>
                    <a:pt x="3054" y="9243"/>
                  </a:cubicBezTo>
                  <a:lnTo>
                    <a:pt x="3424" y="9206"/>
                  </a:lnTo>
                  <a:cubicBezTo>
                    <a:pt x="3904" y="9169"/>
                    <a:pt x="4422" y="8948"/>
                    <a:pt x="4755" y="8578"/>
                  </a:cubicBezTo>
                  <a:cubicBezTo>
                    <a:pt x="7206" y="6056"/>
                    <a:pt x="10653" y="4497"/>
                    <a:pt x="14530" y="4497"/>
                  </a:cubicBezTo>
                  <a:cubicBezTo>
                    <a:pt x="14746" y="4497"/>
                    <a:pt x="14962" y="4501"/>
                    <a:pt x="15180" y="4511"/>
                  </a:cubicBezTo>
                  <a:cubicBezTo>
                    <a:pt x="21206" y="4770"/>
                    <a:pt x="26456" y="9059"/>
                    <a:pt x="27898" y="14900"/>
                  </a:cubicBezTo>
                  <a:cubicBezTo>
                    <a:pt x="28859" y="18856"/>
                    <a:pt x="28083" y="22701"/>
                    <a:pt x="26050" y="25806"/>
                  </a:cubicBezTo>
                  <a:cubicBezTo>
                    <a:pt x="25791" y="26250"/>
                    <a:pt x="25643" y="26768"/>
                    <a:pt x="25680" y="27285"/>
                  </a:cubicBezTo>
                  <a:cubicBezTo>
                    <a:pt x="25791" y="28552"/>
                    <a:pt x="26837" y="29297"/>
                    <a:pt x="27903" y="29297"/>
                  </a:cubicBezTo>
                  <a:cubicBezTo>
                    <a:pt x="28610" y="29297"/>
                    <a:pt x="29326" y="28969"/>
                    <a:pt x="29784" y="28246"/>
                  </a:cubicBezTo>
                  <a:cubicBezTo>
                    <a:pt x="32298" y="24401"/>
                    <a:pt x="33407" y="19558"/>
                    <a:pt x="32372" y="14567"/>
                  </a:cubicBezTo>
                  <a:cubicBezTo>
                    <a:pt x="30671" y="6212"/>
                    <a:pt x="23203" y="75"/>
                    <a:pt x="14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204" y="1130044"/>
            <a:ext cx="5780644" cy="317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49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ublic Parking Area Consulting by Slidesgo">
  <a:themeElements>
    <a:clrScheme name="Simple Light">
      <a:dk1>
        <a:srgbClr val="003A4E"/>
      </a:dk1>
      <a:lt1>
        <a:srgbClr val="FFFFFF"/>
      </a:lt1>
      <a:dk2>
        <a:srgbClr val="E42121"/>
      </a:dk2>
      <a:lt2>
        <a:srgbClr val="CCCCCC"/>
      </a:lt2>
      <a:accent1>
        <a:srgbClr val="B7B7B7"/>
      </a:accent1>
      <a:accent2>
        <a:srgbClr val="99999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3A4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375</Words>
  <Application>Microsoft Office PowerPoint</Application>
  <PresentationFormat>On-screen Show (16:9)</PresentationFormat>
  <Paragraphs>75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 Light</vt:lpstr>
      <vt:lpstr>Antonio</vt:lpstr>
      <vt:lpstr>Calibri</vt:lpstr>
      <vt:lpstr>Barlow</vt:lpstr>
      <vt:lpstr>Roboto Condensed Light</vt:lpstr>
      <vt:lpstr>Archivo Black</vt:lpstr>
      <vt:lpstr>Montserrat</vt:lpstr>
      <vt:lpstr>Anaheim</vt:lpstr>
      <vt:lpstr>Public Parking Area Consulting by Slidesgo</vt:lpstr>
      <vt:lpstr>Dự án Bãi đỗ xe tự động</vt:lpstr>
      <vt:lpstr>Nội dung báo cáo</vt:lpstr>
      <vt:lpstr>Danh sách thành viên</vt:lpstr>
      <vt:lpstr>Tổng quan dự án</vt:lpstr>
      <vt:lpstr>Giới thiệu </vt:lpstr>
      <vt:lpstr>Mục tiêu dự án</vt:lpstr>
      <vt:lpstr>Giới thiệu hệ thống</vt:lpstr>
      <vt:lpstr>Các linh kiện sử dụng</vt:lpstr>
      <vt:lpstr>Sơ đồ mạch</vt:lpstr>
      <vt:lpstr>Thuật toán</vt:lpstr>
      <vt:lpstr>Đánh giá tính năng</vt:lpstr>
      <vt:lpstr>Yêu cầu kiểm thử</vt:lpstr>
      <vt:lpstr>Kết quả kiểm thử </vt:lpstr>
      <vt:lpstr>Hướng phát triển</vt:lpstr>
      <vt:lpstr>Hướng phát triển dự án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Dự án Bãi đỗ xe thông minh</dc:title>
  <cp:lastModifiedBy>Hưng</cp:lastModifiedBy>
  <cp:revision>10</cp:revision>
  <dcterms:modified xsi:type="dcterms:W3CDTF">2024-06-13T17:55:02Z</dcterms:modified>
</cp:coreProperties>
</file>