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74" r:id="rId3"/>
    <p:sldId id="257" r:id="rId4"/>
    <p:sldId id="275" r:id="rId5"/>
    <p:sldId id="276" r:id="rId6"/>
    <p:sldId id="277" r:id="rId7"/>
    <p:sldId id="278" r:id="rId8"/>
    <p:sldId id="279" r:id="rId9"/>
    <p:sldId id="280" r:id="rId10"/>
    <p:sldId id="281" r:id="rId11"/>
    <p:sldId id="259" r:id="rId12"/>
    <p:sldId id="282"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1008" y="5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7E5A989D-6BA4-43E0-8FD2-E0F20C10A6A1}" type="datetimeFigureOut">
              <a:rPr lang="en-US" smtClean="0"/>
              <a:t>5/28/2025</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2808AFAD-70EE-4D06-960D-2C059E9F0AEB}" type="slidenum">
              <a:rPr lang="en-US" smtClean="0"/>
              <a:t>‹#›</a:t>
            </a:fld>
            <a:endParaRPr lang="en-US"/>
          </a:p>
        </p:txBody>
      </p:sp>
    </p:spTree>
    <p:extLst>
      <p:ext uri="{BB962C8B-B14F-4D97-AF65-F5344CB8AC3E}">
        <p14:creationId xmlns:p14="http://schemas.microsoft.com/office/powerpoint/2010/main" val="4080230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t>7</a:t>
            </a:fld>
            <a:endParaRPr lang="en-US"/>
          </a:p>
        </p:txBody>
      </p:sp>
    </p:spTree>
    <p:extLst>
      <p:ext uri="{BB962C8B-B14F-4D97-AF65-F5344CB8AC3E}">
        <p14:creationId xmlns:p14="http://schemas.microsoft.com/office/powerpoint/2010/main" val="3892388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t>8</a:t>
            </a:fld>
            <a:endParaRPr lang="en-US"/>
          </a:p>
        </p:txBody>
      </p:sp>
    </p:spTree>
    <p:extLst>
      <p:ext uri="{BB962C8B-B14F-4D97-AF65-F5344CB8AC3E}">
        <p14:creationId xmlns:p14="http://schemas.microsoft.com/office/powerpoint/2010/main" val="3893353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8130" y="28143"/>
            <a:ext cx="5106035" cy="452120"/>
          </a:xfrm>
          <a:prstGeom prst="rect">
            <a:avLst/>
          </a:prstGeom>
        </p:spPr>
        <p:txBody>
          <a:bodyPr wrap="square" lIns="0" tIns="0" rIns="0" bIns="0">
            <a:spAutoFit/>
          </a:bodyPr>
          <a:lstStyle>
            <a:lvl1pPr>
              <a:defRPr sz="2800" b="1" i="0">
                <a:solidFill>
                  <a:schemeClr val="bg1"/>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400" b="1" i="0">
                <a:solidFill>
                  <a:srgbClr val="0D0D0D"/>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defRPr sz="1400" b="1" i="0">
                <a:solidFill>
                  <a:schemeClr val="bg1"/>
                </a:solidFill>
                <a:latin typeface="Times New Roman"/>
                <a:cs typeface="Times New Roman"/>
              </a:defRPr>
            </a:lvl1pPr>
          </a:lstStyle>
          <a:p>
            <a:pPr marL="12700">
              <a:lnSpc>
                <a:spcPts val="1630"/>
              </a:lnSpc>
            </a:pPr>
            <a:r>
              <a:rPr lang="en-US" spc="-10"/>
              <a:t>30/5/2025</a:t>
            </a:r>
            <a:endParaRPr spc="-10"/>
          </a:p>
        </p:txBody>
      </p:sp>
      <p:sp>
        <p:nvSpPr>
          <p:cNvPr id="6" name="Holder 6"/>
          <p:cNvSpPr>
            <a:spLocks noGrp="1"/>
          </p:cNvSpPr>
          <p:nvPr>
            <p:ph type="sldNum" sz="quarter" idx="7"/>
          </p:nvPr>
        </p:nvSpPr>
        <p:spPr/>
        <p:txBody>
          <a:bodyPr lIns="0" tIns="0" rIns="0" bIns="0"/>
          <a:lstStyle>
            <a:lvl1pPr>
              <a:defRPr sz="1400" b="1" i="0">
                <a:solidFill>
                  <a:schemeClr val="bg1"/>
                </a:solidFill>
                <a:latin typeface="Times New Roman"/>
                <a:cs typeface="Times New Roman"/>
              </a:defRPr>
            </a:lvl1pPr>
          </a:lstStyle>
          <a:p>
            <a:pPr marL="38100">
              <a:lnSpc>
                <a:spcPts val="1630"/>
              </a:lnSpc>
            </a:pPr>
            <a:fld id="{81D60167-4931-47E6-BA6A-407CBD079E47}" type="slidenum">
              <a:rPr spc="-25"/>
              <a:t>‹#›</a:t>
            </a:fld>
            <a:endParaRPr spc="-25"/>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1" i="0">
                <a:solidFill>
                  <a:srgbClr val="0D0D0D"/>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defRPr sz="1400" b="1" i="0">
                <a:solidFill>
                  <a:schemeClr val="bg1"/>
                </a:solidFill>
                <a:latin typeface="Times New Roman"/>
                <a:cs typeface="Times New Roman"/>
              </a:defRPr>
            </a:lvl1pPr>
          </a:lstStyle>
          <a:p>
            <a:pPr marL="12700">
              <a:lnSpc>
                <a:spcPts val="1630"/>
              </a:lnSpc>
            </a:pPr>
            <a:r>
              <a:rPr lang="en-US" spc="-10"/>
              <a:t>30/5/2025</a:t>
            </a:r>
            <a:endParaRPr spc="-10"/>
          </a:p>
        </p:txBody>
      </p:sp>
      <p:sp>
        <p:nvSpPr>
          <p:cNvPr id="6" name="Holder 6"/>
          <p:cNvSpPr>
            <a:spLocks noGrp="1"/>
          </p:cNvSpPr>
          <p:nvPr>
            <p:ph type="sldNum" sz="quarter" idx="7"/>
          </p:nvPr>
        </p:nvSpPr>
        <p:spPr/>
        <p:txBody>
          <a:bodyPr lIns="0" tIns="0" rIns="0" bIns="0"/>
          <a:lstStyle>
            <a:lvl1pPr>
              <a:defRPr sz="1400" b="1" i="0">
                <a:solidFill>
                  <a:schemeClr val="bg1"/>
                </a:solidFill>
                <a:latin typeface="Times New Roman"/>
                <a:cs typeface="Times New Roman"/>
              </a:defRPr>
            </a:lvl1pPr>
          </a:lstStyle>
          <a:p>
            <a:pPr marL="38100">
              <a:lnSpc>
                <a:spcPts val="1630"/>
              </a:lnSpc>
            </a:pPr>
            <a:fld id="{81D60167-4931-47E6-BA6A-407CBD079E47}" type="slidenum">
              <a:rPr spc="-25"/>
              <a:t>‹#›</a:t>
            </a:fld>
            <a:endParaRPr spc="-25"/>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defRPr sz="1400" b="1" i="0">
                <a:solidFill>
                  <a:schemeClr val="bg1"/>
                </a:solidFill>
                <a:latin typeface="Times New Roman"/>
                <a:cs typeface="Times New Roman"/>
              </a:defRPr>
            </a:lvl1pPr>
          </a:lstStyle>
          <a:p>
            <a:pPr marL="12700">
              <a:lnSpc>
                <a:spcPts val="1630"/>
              </a:lnSpc>
            </a:pPr>
            <a:r>
              <a:rPr lang="en-US" spc="-10"/>
              <a:t>30/5/2025</a:t>
            </a:r>
            <a:endParaRPr spc="-10"/>
          </a:p>
        </p:txBody>
      </p:sp>
      <p:sp>
        <p:nvSpPr>
          <p:cNvPr id="7" name="Holder 7"/>
          <p:cNvSpPr>
            <a:spLocks noGrp="1"/>
          </p:cNvSpPr>
          <p:nvPr>
            <p:ph type="sldNum" sz="quarter" idx="7"/>
          </p:nvPr>
        </p:nvSpPr>
        <p:spPr/>
        <p:txBody>
          <a:bodyPr lIns="0" tIns="0" rIns="0" bIns="0"/>
          <a:lstStyle>
            <a:lvl1pPr>
              <a:defRPr sz="1400" b="1" i="0">
                <a:solidFill>
                  <a:schemeClr val="bg1"/>
                </a:solidFill>
                <a:latin typeface="Times New Roman"/>
                <a:cs typeface="Times New Roman"/>
              </a:defRPr>
            </a:lvl1pPr>
          </a:lstStyle>
          <a:p>
            <a:pPr marL="38100">
              <a:lnSpc>
                <a:spcPts val="1630"/>
              </a:lnSpc>
            </a:pPr>
            <a:fld id="{81D60167-4931-47E6-BA6A-407CBD079E47}" type="slidenum">
              <a:rPr spc="-25"/>
              <a:t>‹#›</a:t>
            </a:fld>
            <a:endParaRPr spc="-25"/>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defRPr sz="1400" b="1" i="0">
                <a:solidFill>
                  <a:schemeClr val="bg1"/>
                </a:solidFill>
                <a:latin typeface="Times New Roman"/>
                <a:cs typeface="Times New Roman"/>
              </a:defRPr>
            </a:lvl1pPr>
          </a:lstStyle>
          <a:p>
            <a:pPr marL="12700">
              <a:lnSpc>
                <a:spcPts val="1630"/>
              </a:lnSpc>
            </a:pPr>
            <a:r>
              <a:rPr lang="en-US" spc="-10"/>
              <a:t>30/5/2025</a:t>
            </a:r>
            <a:endParaRPr spc="-10"/>
          </a:p>
        </p:txBody>
      </p:sp>
      <p:sp>
        <p:nvSpPr>
          <p:cNvPr id="5" name="Holder 5"/>
          <p:cNvSpPr>
            <a:spLocks noGrp="1"/>
          </p:cNvSpPr>
          <p:nvPr>
            <p:ph type="sldNum" sz="quarter" idx="7"/>
          </p:nvPr>
        </p:nvSpPr>
        <p:spPr/>
        <p:txBody>
          <a:bodyPr lIns="0" tIns="0" rIns="0" bIns="0"/>
          <a:lstStyle>
            <a:lvl1pPr>
              <a:defRPr sz="1400" b="1" i="0">
                <a:solidFill>
                  <a:schemeClr val="bg1"/>
                </a:solidFill>
                <a:latin typeface="Times New Roman"/>
                <a:cs typeface="Times New Roman"/>
              </a:defRPr>
            </a:lvl1pPr>
          </a:lstStyle>
          <a:p>
            <a:pPr marL="38100">
              <a:lnSpc>
                <a:spcPts val="1630"/>
              </a:lnSpc>
            </a:pPr>
            <a:fld id="{81D60167-4931-47E6-BA6A-407CBD079E47}" type="slidenum">
              <a:rPr spc="-25"/>
              <a:t>‹#›</a:t>
            </a:fld>
            <a:endParaRPr spc="-25"/>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defRPr sz="1400" b="1" i="0">
                <a:solidFill>
                  <a:schemeClr val="bg1"/>
                </a:solidFill>
                <a:latin typeface="Times New Roman"/>
                <a:cs typeface="Times New Roman"/>
              </a:defRPr>
            </a:lvl1pPr>
          </a:lstStyle>
          <a:p>
            <a:pPr marL="12700">
              <a:lnSpc>
                <a:spcPts val="1630"/>
              </a:lnSpc>
            </a:pPr>
            <a:r>
              <a:rPr lang="en-US" spc="-10"/>
              <a:t>30/5/2025</a:t>
            </a:r>
            <a:endParaRPr spc="-10"/>
          </a:p>
        </p:txBody>
      </p:sp>
      <p:sp>
        <p:nvSpPr>
          <p:cNvPr id="4" name="Holder 4"/>
          <p:cNvSpPr>
            <a:spLocks noGrp="1"/>
          </p:cNvSpPr>
          <p:nvPr>
            <p:ph type="sldNum" sz="quarter" idx="7"/>
          </p:nvPr>
        </p:nvSpPr>
        <p:spPr/>
        <p:txBody>
          <a:bodyPr lIns="0" tIns="0" rIns="0" bIns="0"/>
          <a:lstStyle>
            <a:lvl1pPr>
              <a:defRPr sz="1400" b="1" i="0">
                <a:solidFill>
                  <a:schemeClr val="bg1"/>
                </a:solidFill>
                <a:latin typeface="Times New Roman"/>
                <a:cs typeface="Times New Roman"/>
              </a:defRPr>
            </a:lvl1pPr>
          </a:lstStyle>
          <a:p>
            <a:pPr marL="38100">
              <a:lnSpc>
                <a:spcPts val="1630"/>
              </a:lnSpc>
            </a:pPr>
            <a:fld id="{81D60167-4931-47E6-BA6A-407CBD079E47}" type="slidenum">
              <a:rPr spc="-25"/>
              <a:t>‹#›</a:t>
            </a:fld>
            <a:endParaRPr spc="-25"/>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6857999"/>
          </a:xfrm>
          <a:prstGeom prst="rect">
            <a:avLst/>
          </a:prstGeom>
        </p:spPr>
      </p:pic>
      <p:sp>
        <p:nvSpPr>
          <p:cNvPr id="2" name="Holder 2"/>
          <p:cNvSpPr>
            <a:spLocks noGrp="1"/>
          </p:cNvSpPr>
          <p:nvPr>
            <p:ph type="title"/>
          </p:nvPr>
        </p:nvSpPr>
        <p:spPr>
          <a:xfrm>
            <a:off x="78130" y="28143"/>
            <a:ext cx="3914140" cy="452120"/>
          </a:xfrm>
          <a:prstGeom prst="rect">
            <a:avLst/>
          </a:prstGeom>
        </p:spPr>
        <p:txBody>
          <a:bodyPr wrap="square" lIns="0" tIns="0" rIns="0" bIns="0">
            <a:spAutoFit/>
          </a:bodyPr>
          <a:lstStyle>
            <a:lvl1pPr>
              <a:defRPr sz="2800" b="1" i="0">
                <a:solidFill>
                  <a:schemeClr val="bg1"/>
                </a:solidFill>
                <a:latin typeface="Arial"/>
                <a:cs typeface="Arial"/>
              </a:defRPr>
            </a:lvl1pPr>
          </a:lstStyle>
          <a:p>
            <a:endParaRPr/>
          </a:p>
        </p:txBody>
      </p:sp>
      <p:sp>
        <p:nvSpPr>
          <p:cNvPr id="3" name="Holder 3"/>
          <p:cNvSpPr>
            <a:spLocks noGrp="1"/>
          </p:cNvSpPr>
          <p:nvPr>
            <p:ph type="body" idx="1"/>
          </p:nvPr>
        </p:nvSpPr>
        <p:spPr>
          <a:xfrm>
            <a:off x="680415" y="1266844"/>
            <a:ext cx="7193915" cy="2151379"/>
          </a:xfrm>
          <a:prstGeom prst="rect">
            <a:avLst/>
          </a:prstGeom>
        </p:spPr>
        <p:txBody>
          <a:bodyPr wrap="square" lIns="0" tIns="0" rIns="0" bIns="0">
            <a:spAutoFit/>
          </a:bodyPr>
          <a:lstStyle>
            <a:lvl1pPr>
              <a:defRPr sz="2400" b="1" i="0">
                <a:solidFill>
                  <a:srgbClr val="0D0D0D"/>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7286625" y="6595271"/>
            <a:ext cx="828040" cy="222884"/>
          </a:xfrm>
          <a:prstGeom prst="rect">
            <a:avLst/>
          </a:prstGeom>
        </p:spPr>
        <p:txBody>
          <a:bodyPr wrap="square" lIns="0" tIns="0" rIns="0" bIns="0">
            <a:spAutoFit/>
          </a:bodyPr>
          <a:lstStyle>
            <a:lvl1pPr>
              <a:defRPr sz="1400" b="1" i="0">
                <a:solidFill>
                  <a:schemeClr val="bg1"/>
                </a:solidFill>
                <a:latin typeface="Times New Roman"/>
                <a:cs typeface="Times New Roman"/>
              </a:defRPr>
            </a:lvl1pPr>
          </a:lstStyle>
          <a:p>
            <a:pPr marL="12700">
              <a:lnSpc>
                <a:spcPts val="1630"/>
              </a:lnSpc>
            </a:pPr>
            <a:r>
              <a:rPr lang="en-US" spc="-10"/>
              <a:t>30/5/2025</a:t>
            </a:r>
            <a:endParaRPr spc="-10"/>
          </a:p>
        </p:txBody>
      </p:sp>
      <p:sp>
        <p:nvSpPr>
          <p:cNvPr id="6" name="Holder 6"/>
          <p:cNvSpPr>
            <a:spLocks noGrp="1"/>
          </p:cNvSpPr>
          <p:nvPr>
            <p:ph type="sldNum" sz="quarter" idx="7"/>
          </p:nvPr>
        </p:nvSpPr>
        <p:spPr>
          <a:xfrm>
            <a:off x="8555101" y="6586432"/>
            <a:ext cx="224790" cy="222884"/>
          </a:xfrm>
          <a:prstGeom prst="rect">
            <a:avLst/>
          </a:prstGeom>
        </p:spPr>
        <p:txBody>
          <a:bodyPr wrap="square" lIns="0" tIns="0" rIns="0" bIns="0">
            <a:spAutoFit/>
          </a:bodyPr>
          <a:lstStyle>
            <a:lvl1pPr>
              <a:defRPr sz="1400" b="1" i="0">
                <a:solidFill>
                  <a:schemeClr val="bg1"/>
                </a:solidFill>
                <a:latin typeface="Times New Roman"/>
                <a:cs typeface="Times New Roman"/>
              </a:defRPr>
            </a:lvl1pPr>
          </a:lstStyle>
          <a:p>
            <a:pPr marL="38100">
              <a:lnSpc>
                <a:spcPts val="1630"/>
              </a:lnSpc>
            </a:pPr>
            <a:fld id="{81D60167-4931-47E6-BA6A-407CBD079E47}" type="slidenum">
              <a:rPr spc="-25"/>
              <a:t>‹#›</a:t>
            </a:fld>
            <a:endParaRPr spc="-25"/>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095"/>
            <a:ext cx="9144000" cy="1016635"/>
          </a:xfrm>
          <a:custGeom>
            <a:avLst/>
            <a:gdLst/>
            <a:ahLst/>
            <a:cxnLst/>
            <a:rect l="l" t="t" r="r" b="b"/>
            <a:pathLst>
              <a:path w="9144000" h="1016635">
                <a:moveTo>
                  <a:pt x="9144000" y="0"/>
                </a:moveTo>
                <a:lnTo>
                  <a:pt x="0" y="0"/>
                </a:lnTo>
                <a:lnTo>
                  <a:pt x="0" y="1016380"/>
                </a:lnTo>
                <a:lnTo>
                  <a:pt x="9144000" y="1016380"/>
                </a:lnTo>
                <a:lnTo>
                  <a:pt x="9144000" y="0"/>
                </a:lnTo>
                <a:close/>
              </a:path>
            </a:pathLst>
          </a:custGeom>
          <a:solidFill>
            <a:srgbClr val="FFFFFF"/>
          </a:solidFill>
        </p:spPr>
        <p:txBody>
          <a:bodyPr wrap="square" lIns="0" tIns="0" rIns="0" bIns="0" rtlCol="0"/>
          <a:lstStyle/>
          <a:p>
            <a:endParaRPr/>
          </a:p>
        </p:txBody>
      </p:sp>
      <p:sp>
        <p:nvSpPr>
          <p:cNvPr id="3" name="object 3"/>
          <p:cNvSpPr txBox="1"/>
          <p:nvPr/>
        </p:nvSpPr>
        <p:spPr>
          <a:xfrm>
            <a:off x="909929" y="18110"/>
            <a:ext cx="7344409" cy="727710"/>
          </a:xfrm>
          <a:prstGeom prst="rect">
            <a:avLst/>
          </a:prstGeom>
        </p:spPr>
        <p:txBody>
          <a:bodyPr vert="horz" wrap="square" lIns="0" tIns="13335" rIns="0" bIns="0" rtlCol="0">
            <a:spAutoFit/>
          </a:bodyPr>
          <a:lstStyle/>
          <a:p>
            <a:pPr marL="3810" algn="ctr">
              <a:lnSpc>
                <a:spcPct val="100000"/>
              </a:lnSpc>
              <a:spcBef>
                <a:spcPts val="105"/>
              </a:spcBef>
            </a:pPr>
            <a:r>
              <a:rPr sz="2300" b="1">
                <a:latin typeface="Times New Roman"/>
                <a:cs typeface="Times New Roman"/>
              </a:rPr>
              <a:t>BỘ</a:t>
            </a:r>
            <a:r>
              <a:rPr sz="2300" b="1" spc="-25">
                <a:latin typeface="Times New Roman"/>
                <a:cs typeface="Times New Roman"/>
              </a:rPr>
              <a:t> </a:t>
            </a:r>
            <a:r>
              <a:rPr sz="2300" b="1">
                <a:latin typeface="Times New Roman"/>
                <a:cs typeface="Times New Roman"/>
              </a:rPr>
              <a:t>GIÁO</a:t>
            </a:r>
            <a:r>
              <a:rPr sz="2300" b="1" spc="-30">
                <a:latin typeface="Times New Roman"/>
                <a:cs typeface="Times New Roman"/>
              </a:rPr>
              <a:t> </a:t>
            </a:r>
            <a:r>
              <a:rPr sz="2300" b="1">
                <a:latin typeface="Times New Roman"/>
                <a:cs typeface="Times New Roman"/>
              </a:rPr>
              <a:t>DỤC</a:t>
            </a:r>
            <a:r>
              <a:rPr sz="2300" b="1" spc="-75">
                <a:latin typeface="Times New Roman"/>
                <a:cs typeface="Times New Roman"/>
              </a:rPr>
              <a:t> </a:t>
            </a:r>
            <a:r>
              <a:rPr sz="2300" b="1">
                <a:latin typeface="Times New Roman"/>
                <a:cs typeface="Times New Roman"/>
              </a:rPr>
              <a:t>VÀ</a:t>
            </a:r>
            <a:r>
              <a:rPr sz="2300" b="1" spc="-10">
                <a:latin typeface="Times New Roman"/>
                <a:cs typeface="Times New Roman"/>
              </a:rPr>
              <a:t> </a:t>
            </a:r>
            <a:r>
              <a:rPr sz="2300" b="1">
                <a:latin typeface="Times New Roman"/>
                <a:cs typeface="Times New Roman"/>
              </a:rPr>
              <a:t>ĐÀO</a:t>
            </a:r>
            <a:r>
              <a:rPr sz="2300" b="1" spc="-60">
                <a:latin typeface="Times New Roman"/>
                <a:cs typeface="Times New Roman"/>
              </a:rPr>
              <a:t> </a:t>
            </a:r>
            <a:r>
              <a:rPr sz="2300" b="1" spc="-25">
                <a:latin typeface="Times New Roman"/>
                <a:cs typeface="Times New Roman"/>
              </a:rPr>
              <a:t>TẠO</a:t>
            </a:r>
            <a:endParaRPr sz="2300">
              <a:latin typeface="Times New Roman"/>
              <a:cs typeface="Times New Roman"/>
            </a:endParaRPr>
          </a:p>
          <a:p>
            <a:pPr algn="ctr">
              <a:lnSpc>
                <a:spcPct val="100000"/>
              </a:lnSpc>
            </a:pPr>
            <a:r>
              <a:rPr sz="2300" b="1">
                <a:latin typeface="Times New Roman"/>
                <a:cs typeface="Times New Roman"/>
              </a:rPr>
              <a:t>TRƯỜNG</a:t>
            </a:r>
            <a:r>
              <a:rPr sz="2300" b="1" spc="-90">
                <a:latin typeface="Times New Roman"/>
                <a:cs typeface="Times New Roman"/>
              </a:rPr>
              <a:t> </a:t>
            </a:r>
            <a:r>
              <a:rPr sz="2300" b="1">
                <a:latin typeface="Times New Roman"/>
                <a:cs typeface="Times New Roman"/>
              </a:rPr>
              <a:t>ĐẠI</a:t>
            </a:r>
            <a:r>
              <a:rPr sz="2300" b="1" spc="-25">
                <a:latin typeface="Times New Roman"/>
                <a:cs typeface="Times New Roman"/>
              </a:rPr>
              <a:t> </a:t>
            </a:r>
            <a:r>
              <a:rPr sz="2300" b="1">
                <a:latin typeface="Times New Roman"/>
                <a:cs typeface="Times New Roman"/>
              </a:rPr>
              <a:t>HỌC</a:t>
            </a:r>
            <a:r>
              <a:rPr sz="2300" b="1" spc="-30">
                <a:latin typeface="Times New Roman"/>
                <a:cs typeface="Times New Roman"/>
              </a:rPr>
              <a:t> </a:t>
            </a:r>
            <a:r>
              <a:rPr sz="2300" b="1">
                <a:latin typeface="Times New Roman"/>
                <a:cs typeface="Times New Roman"/>
              </a:rPr>
              <a:t>SƯ</a:t>
            </a:r>
            <a:r>
              <a:rPr sz="2300" b="1" spc="-55">
                <a:latin typeface="Times New Roman"/>
                <a:cs typeface="Times New Roman"/>
              </a:rPr>
              <a:t> </a:t>
            </a:r>
            <a:r>
              <a:rPr sz="2300" b="1">
                <a:latin typeface="Times New Roman"/>
                <a:cs typeface="Times New Roman"/>
              </a:rPr>
              <a:t>PHẠM</a:t>
            </a:r>
            <a:r>
              <a:rPr sz="2300" b="1" spc="-40">
                <a:latin typeface="Times New Roman"/>
                <a:cs typeface="Times New Roman"/>
              </a:rPr>
              <a:t> </a:t>
            </a:r>
            <a:r>
              <a:rPr sz="2300" b="1">
                <a:latin typeface="Times New Roman"/>
                <a:cs typeface="Times New Roman"/>
              </a:rPr>
              <a:t>KỸ</a:t>
            </a:r>
            <a:r>
              <a:rPr sz="2300" b="1" spc="-80">
                <a:latin typeface="Times New Roman"/>
                <a:cs typeface="Times New Roman"/>
              </a:rPr>
              <a:t> </a:t>
            </a:r>
            <a:r>
              <a:rPr sz="2300" b="1">
                <a:latin typeface="Times New Roman"/>
                <a:cs typeface="Times New Roman"/>
              </a:rPr>
              <a:t>THUẬT</a:t>
            </a:r>
            <a:r>
              <a:rPr sz="2300" b="1" spc="-75">
                <a:latin typeface="Times New Roman"/>
                <a:cs typeface="Times New Roman"/>
              </a:rPr>
              <a:t> </a:t>
            </a:r>
            <a:r>
              <a:rPr sz="2300" b="1">
                <a:latin typeface="Times New Roman"/>
                <a:cs typeface="Times New Roman"/>
              </a:rPr>
              <a:t>HƯNG</a:t>
            </a:r>
            <a:r>
              <a:rPr sz="2300" b="1" spc="-145">
                <a:latin typeface="Times New Roman"/>
                <a:cs typeface="Times New Roman"/>
              </a:rPr>
              <a:t> </a:t>
            </a:r>
            <a:r>
              <a:rPr sz="2300" b="1" spc="-25">
                <a:latin typeface="Times New Roman"/>
                <a:cs typeface="Times New Roman"/>
              </a:rPr>
              <a:t>YÊN</a:t>
            </a:r>
            <a:endParaRPr sz="2300">
              <a:latin typeface="Times New Roman"/>
              <a:cs typeface="Times New Roman"/>
            </a:endParaRPr>
          </a:p>
        </p:txBody>
      </p:sp>
      <p:sp>
        <p:nvSpPr>
          <p:cNvPr id="4" name="object 4"/>
          <p:cNvSpPr txBox="1"/>
          <p:nvPr/>
        </p:nvSpPr>
        <p:spPr>
          <a:xfrm>
            <a:off x="3671442" y="6471920"/>
            <a:ext cx="2414270" cy="377190"/>
          </a:xfrm>
          <a:prstGeom prst="rect">
            <a:avLst/>
          </a:prstGeom>
        </p:spPr>
        <p:txBody>
          <a:bodyPr vert="horz" wrap="square" lIns="0" tIns="13335" rIns="0" bIns="0" rtlCol="0">
            <a:spAutoFit/>
          </a:bodyPr>
          <a:lstStyle/>
          <a:p>
            <a:pPr marL="12700">
              <a:lnSpc>
                <a:spcPct val="100000"/>
              </a:lnSpc>
              <a:spcBef>
                <a:spcPts val="105"/>
              </a:spcBef>
            </a:pPr>
            <a:r>
              <a:rPr sz="2300" b="1">
                <a:latin typeface="Times New Roman"/>
                <a:cs typeface="Times New Roman"/>
              </a:rPr>
              <a:t>HƯNG</a:t>
            </a:r>
            <a:r>
              <a:rPr sz="2300" b="1" spc="-155">
                <a:latin typeface="Times New Roman"/>
                <a:cs typeface="Times New Roman"/>
              </a:rPr>
              <a:t> </a:t>
            </a:r>
            <a:r>
              <a:rPr sz="2300" b="1">
                <a:latin typeface="Times New Roman"/>
                <a:cs typeface="Times New Roman"/>
              </a:rPr>
              <a:t>YÊN</a:t>
            </a:r>
            <a:r>
              <a:rPr sz="2300" b="1" spc="-20">
                <a:latin typeface="Times New Roman"/>
                <a:cs typeface="Times New Roman"/>
              </a:rPr>
              <a:t> </a:t>
            </a:r>
            <a:r>
              <a:rPr sz="2300" b="1">
                <a:latin typeface="Times New Roman"/>
                <a:cs typeface="Times New Roman"/>
              </a:rPr>
              <a:t>- </a:t>
            </a:r>
            <a:r>
              <a:rPr sz="2300" b="1" spc="-20">
                <a:latin typeface="Times New Roman"/>
                <a:cs typeface="Times New Roman"/>
              </a:rPr>
              <a:t>2024</a:t>
            </a:r>
            <a:endParaRPr sz="2300">
              <a:latin typeface="Times New Roman"/>
              <a:cs typeface="Times New Roman"/>
            </a:endParaRPr>
          </a:p>
        </p:txBody>
      </p:sp>
      <p:pic>
        <p:nvPicPr>
          <p:cNvPr id="5" name="object 5"/>
          <p:cNvPicPr/>
          <p:nvPr/>
        </p:nvPicPr>
        <p:blipFill>
          <a:blip r:embed="rId2" cstate="print"/>
          <a:stretch>
            <a:fillRect/>
          </a:stretch>
        </p:blipFill>
        <p:spPr>
          <a:xfrm>
            <a:off x="3671315" y="822960"/>
            <a:ext cx="1577339" cy="1542288"/>
          </a:xfrm>
          <a:prstGeom prst="rect">
            <a:avLst/>
          </a:prstGeom>
        </p:spPr>
      </p:pic>
      <p:sp>
        <p:nvSpPr>
          <p:cNvPr id="8" name="object 8"/>
          <p:cNvSpPr txBox="1">
            <a:spLocks noGrp="1"/>
          </p:cNvSpPr>
          <p:nvPr>
            <p:ph type="title"/>
          </p:nvPr>
        </p:nvSpPr>
        <p:spPr>
          <a:xfrm>
            <a:off x="2302192" y="2486968"/>
            <a:ext cx="4539615" cy="931665"/>
          </a:xfrm>
          <a:prstGeom prst="rect">
            <a:avLst/>
          </a:prstGeom>
        </p:spPr>
        <p:txBody>
          <a:bodyPr vert="horz" wrap="square" lIns="0" tIns="43815" rIns="0" bIns="0" rtlCol="0">
            <a:spAutoFit/>
          </a:bodyPr>
          <a:lstStyle/>
          <a:p>
            <a:pPr algn="ctr">
              <a:lnSpc>
                <a:spcPct val="100000"/>
              </a:lnSpc>
              <a:spcBef>
                <a:spcPts val="345"/>
              </a:spcBef>
            </a:pPr>
            <a:r>
              <a:rPr sz="3000">
                <a:solidFill>
                  <a:srgbClr val="000000"/>
                </a:solidFill>
                <a:latin typeface="Times New Roman"/>
                <a:cs typeface="Times New Roman"/>
              </a:rPr>
              <a:t>BÁO</a:t>
            </a:r>
            <a:r>
              <a:rPr sz="3000" spc="-80">
                <a:solidFill>
                  <a:srgbClr val="000000"/>
                </a:solidFill>
                <a:latin typeface="Times New Roman"/>
                <a:cs typeface="Times New Roman"/>
              </a:rPr>
              <a:t> </a:t>
            </a:r>
            <a:r>
              <a:rPr sz="3000">
                <a:solidFill>
                  <a:srgbClr val="000000"/>
                </a:solidFill>
                <a:latin typeface="Times New Roman"/>
                <a:cs typeface="Times New Roman"/>
              </a:rPr>
              <a:t>CÁO</a:t>
            </a:r>
            <a:r>
              <a:rPr sz="3000" spc="-75">
                <a:solidFill>
                  <a:srgbClr val="000000"/>
                </a:solidFill>
                <a:latin typeface="Times New Roman"/>
                <a:cs typeface="Times New Roman"/>
              </a:rPr>
              <a:t> </a:t>
            </a:r>
            <a:r>
              <a:rPr sz="3000">
                <a:solidFill>
                  <a:srgbClr val="000000"/>
                </a:solidFill>
                <a:latin typeface="Times New Roman"/>
                <a:cs typeface="Times New Roman"/>
              </a:rPr>
              <a:t>MÔN</a:t>
            </a:r>
            <a:r>
              <a:rPr sz="3000" spc="-45">
                <a:solidFill>
                  <a:srgbClr val="000000"/>
                </a:solidFill>
                <a:latin typeface="Times New Roman"/>
                <a:cs typeface="Times New Roman"/>
              </a:rPr>
              <a:t> </a:t>
            </a:r>
            <a:r>
              <a:rPr sz="3000" spc="-25">
                <a:solidFill>
                  <a:srgbClr val="000000"/>
                </a:solidFill>
                <a:latin typeface="Times New Roman"/>
                <a:cs typeface="Times New Roman"/>
              </a:rPr>
              <a:t>HỌC</a:t>
            </a:r>
            <a:endParaRPr sz="3000">
              <a:latin typeface="Times New Roman"/>
              <a:cs typeface="Times New Roman"/>
            </a:endParaRPr>
          </a:p>
          <a:p>
            <a:pPr marR="8890" algn="ctr">
              <a:lnSpc>
                <a:spcPct val="100000"/>
              </a:lnSpc>
              <a:spcBef>
                <a:spcPts val="220"/>
              </a:spcBef>
            </a:pPr>
            <a:r>
              <a:rPr lang="en-US" sz="2600" err="1">
                <a:solidFill>
                  <a:srgbClr val="FF0000"/>
                </a:solidFill>
                <a:latin typeface="Times New Roman"/>
                <a:cs typeface="Times New Roman"/>
              </a:rPr>
              <a:t>Nhập</a:t>
            </a:r>
            <a:r>
              <a:rPr lang="en-US" sz="2600">
                <a:solidFill>
                  <a:srgbClr val="FF0000"/>
                </a:solidFill>
                <a:latin typeface="Times New Roman"/>
                <a:cs typeface="Times New Roman"/>
              </a:rPr>
              <a:t> Môn Khoa </a:t>
            </a:r>
            <a:r>
              <a:rPr lang="en-US" sz="2600" err="1">
                <a:solidFill>
                  <a:srgbClr val="FF0000"/>
                </a:solidFill>
                <a:latin typeface="Times New Roman"/>
                <a:cs typeface="Times New Roman"/>
              </a:rPr>
              <a:t>Học</a:t>
            </a:r>
            <a:r>
              <a:rPr lang="en-US" sz="2600">
                <a:solidFill>
                  <a:srgbClr val="FF0000"/>
                </a:solidFill>
                <a:latin typeface="Times New Roman"/>
                <a:cs typeface="Times New Roman"/>
              </a:rPr>
              <a:t> </a:t>
            </a:r>
            <a:r>
              <a:rPr lang="en-US" sz="2600" err="1">
                <a:solidFill>
                  <a:srgbClr val="FF0000"/>
                </a:solidFill>
                <a:latin typeface="Times New Roman"/>
                <a:cs typeface="Times New Roman"/>
              </a:rPr>
              <a:t>Dữ</a:t>
            </a:r>
            <a:r>
              <a:rPr lang="en-US" sz="2600">
                <a:solidFill>
                  <a:srgbClr val="FF0000"/>
                </a:solidFill>
                <a:latin typeface="Times New Roman"/>
                <a:cs typeface="Times New Roman"/>
              </a:rPr>
              <a:t> </a:t>
            </a:r>
            <a:r>
              <a:rPr lang="en-US" sz="2600" err="1">
                <a:solidFill>
                  <a:srgbClr val="FF0000"/>
                </a:solidFill>
                <a:latin typeface="Times New Roman"/>
                <a:cs typeface="Times New Roman"/>
              </a:rPr>
              <a:t>Liệu</a:t>
            </a:r>
            <a:endParaRPr sz="2600">
              <a:latin typeface="Times New Roman"/>
              <a:cs typeface="Times New Roman"/>
            </a:endParaRPr>
          </a:p>
        </p:txBody>
      </p:sp>
      <p:sp>
        <p:nvSpPr>
          <p:cNvPr id="9" name="object 9"/>
          <p:cNvSpPr txBox="1"/>
          <p:nvPr/>
        </p:nvSpPr>
        <p:spPr>
          <a:xfrm>
            <a:off x="845921" y="3771087"/>
            <a:ext cx="7798434" cy="2126864"/>
          </a:xfrm>
          <a:prstGeom prst="rect">
            <a:avLst/>
          </a:prstGeom>
        </p:spPr>
        <p:txBody>
          <a:bodyPr vert="horz" wrap="square" lIns="0" tIns="13335" rIns="0" bIns="0" rtlCol="0">
            <a:spAutoFit/>
          </a:bodyPr>
          <a:lstStyle/>
          <a:p>
            <a:pPr marL="12700" algn="ctr">
              <a:lnSpc>
                <a:spcPct val="100000"/>
              </a:lnSpc>
              <a:spcBef>
                <a:spcPts val="105"/>
              </a:spcBef>
            </a:pPr>
            <a:r>
              <a:rPr lang="en-US" sz="2600" b="1" spc="-10">
                <a:latin typeface="Times New Roman"/>
                <a:cs typeface="Times New Roman"/>
              </a:rPr>
              <a:t>Ứng Dụng Các Kỹ Thuật Học Máy Vào Dự Đoán </a:t>
            </a:r>
          </a:p>
          <a:p>
            <a:pPr marL="12700" algn="ctr">
              <a:lnSpc>
                <a:spcPct val="100000"/>
              </a:lnSpc>
              <a:spcBef>
                <a:spcPts val="105"/>
              </a:spcBef>
            </a:pPr>
            <a:r>
              <a:rPr lang="en-US" sz="2600" b="1" spc="-10">
                <a:latin typeface="Times New Roman"/>
                <a:cs typeface="Times New Roman"/>
              </a:rPr>
              <a:t>Ung Thư Phổi</a:t>
            </a:r>
            <a:endParaRPr lang="en-US" sz="2600">
              <a:latin typeface="Times New Roman"/>
              <a:cs typeface="Times New Roman"/>
            </a:endParaRPr>
          </a:p>
          <a:p>
            <a:pPr>
              <a:lnSpc>
                <a:spcPct val="100000"/>
              </a:lnSpc>
              <a:spcBef>
                <a:spcPts val="20"/>
              </a:spcBef>
            </a:pPr>
            <a:endParaRPr sz="2600">
              <a:latin typeface="Times New Roman"/>
              <a:cs typeface="Times New Roman"/>
            </a:endParaRPr>
          </a:p>
          <a:p>
            <a:pPr marL="240665" algn="ctr">
              <a:lnSpc>
                <a:spcPct val="100000"/>
              </a:lnSpc>
            </a:pPr>
            <a:r>
              <a:rPr sz="2300" b="1">
                <a:latin typeface="Times New Roman"/>
                <a:cs typeface="Times New Roman"/>
              </a:rPr>
              <a:t>Giảng</a:t>
            </a:r>
            <a:r>
              <a:rPr sz="2300" b="1" spc="-125">
                <a:latin typeface="Times New Roman"/>
                <a:cs typeface="Times New Roman"/>
              </a:rPr>
              <a:t> </a:t>
            </a:r>
            <a:r>
              <a:rPr sz="2300" b="1">
                <a:latin typeface="Times New Roman"/>
                <a:cs typeface="Times New Roman"/>
              </a:rPr>
              <a:t>Viên:</a:t>
            </a:r>
            <a:r>
              <a:rPr sz="2300" b="1" spc="-65">
                <a:latin typeface="Times New Roman"/>
                <a:cs typeface="Times New Roman"/>
              </a:rPr>
              <a:t> </a:t>
            </a:r>
            <a:r>
              <a:rPr sz="2300" b="1">
                <a:latin typeface="Times New Roman"/>
                <a:cs typeface="Times New Roman"/>
              </a:rPr>
              <a:t>PGS.</a:t>
            </a:r>
            <a:r>
              <a:rPr lang="en-US" sz="2300" b="1">
                <a:latin typeface="Times New Roman"/>
                <a:cs typeface="Times New Roman"/>
              </a:rPr>
              <a:t> </a:t>
            </a:r>
            <a:r>
              <a:rPr sz="2300" b="1">
                <a:latin typeface="Times New Roman"/>
                <a:cs typeface="Times New Roman"/>
              </a:rPr>
              <a:t>TS.</a:t>
            </a:r>
            <a:r>
              <a:rPr sz="2300" b="1" spc="-80">
                <a:latin typeface="Times New Roman"/>
                <a:cs typeface="Times New Roman"/>
              </a:rPr>
              <a:t> </a:t>
            </a:r>
            <a:r>
              <a:rPr sz="2300" b="1">
                <a:latin typeface="Times New Roman"/>
                <a:cs typeface="Times New Roman"/>
              </a:rPr>
              <a:t>NGUYỄN</a:t>
            </a:r>
            <a:r>
              <a:rPr sz="2300" b="1" spc="-80">
                <a:latin typeface="Times New Roman"/>
                <a:cs typeface="Times New Roman"/>
              </a:rPr>
              <a:t> </a:t>
            </a:r>
            <a:r>
              <a:rPr sz="2300" b="1">
                <a:latin typeface="Times New Roman"/>
                <a:cs typeface="Times New Roman"/>
              </a:rPr>
              <a:t>MINH</a:t>
            </a:r>
            <a:r>
              <a:rPr sz="2300" b="1" spc="-80">
                <a:latin typeface="Times New Roman"/>
                <a:cs typeface="Times New Roman"/>
              </a:rPr>
              <a:t> </a:t>
            </a:r>
            <a:r>
              <a:rPr sz="2300" b="1" spc="-20">
                <a:latin typeface="Times New Roman"/>
                <a:cs typeface="Times New Roman"/>
              </a:rPr>
              <a:t>TIẾN</a:t>
            </a:r>
            <a:endParaRPr sz="2300">
              <a:latin typeface="Times New Roman"/>
              <a:cs typeface="Times New Roman"/>
            </a:endParaRPr>
          </a:p>
          <a:p>
            <a:pPr marR="342900" algn="ctr">
              <a:lnSpc>
                <a:spcPct val="100000"/>
              </a:lnSpc>
              <a:spcBef>
                <a:spcPts val="1555"/>
              </a:spcBef>
            </a:pPr>
            <a:r>
              <a:rPr sz="2300" b="1">
                <a:latin typeface="Times New Roman"/>
                <a:cs typeface="Times New Roman"/>
              </a:rPr>
              <a:t>TRÌNH</a:t>
            </a:r>
            <a:r>
              <a:rPr sz="2300" b="1" spc="-65">
                <a:latin typeface="Times New Roman"/>
                <a:cs typeface="Times New Roman"/>
              </a:rPr>
              <a:t> </a:t>
            </a:r>
            <a:r>
              <a:rPr sz="2300" b="1" spc="-30">
                <a:latin typeface="Times New Roman"/>
                <a:cs typeface="Times New Roman"/>
              </a:rPr>
              <a:t>BÀY:</a:t>
            </a:r>
            <a:r>
              <a:rPr sz="2300" b="1" spc="-95">
                <a:latin typeface="Times New Roman"/>
                <a:cs typeface="Times New Roman"/>
              </a:rPr>
              <a:t> </a:t>
            </a:r>
            <a:r>
              <a:rPr sz="2300" b="1" spc="-35">
                <a:latin typeface="Times New Roman"/>
                <a:cs typeface="Times New Roman"/>
              </a:rPr>
              <a:t>DƯƠNG</a:t>
            </a:r>
            <a:r>
              <a:rPr sz="2300" b="1" spc="-114">
                <a:latin typeface="Times New Roman"/>
                <a:cs typeface="Times New Roman"/>
              </a:rPr>
              <a:t> </a:t>
            </a:r>
            <a:r>
              <a:rPr sz="2300" b="1" spc="-45">
                <a:latin typeface="Times New Roman"/>
                <a:cs typeface="Times New Roman"/>
              </a:rPr>
              <a:t>VIỆT</a:t>
            </a:r>
            <a:r>
              <a:rPr sz="2300" b="1" spc="-95">
                <a:latin typeface="Times New Roman"/>
                <a:cs typeface="Times New Roman"/>
              </a:rPr>
              <a:t> </a:t>
            </a:r>
            <a:r>
              <a:rPr sz="2300" b="1" spc="-20">
                <a:latin typeface="Times New Roman"/>
                <a:cs typeface="Times New Roman"/>
              </a:rPr>
              <a:t>HÙNG</a:t>
            </a:r>
            <a:endParaRPr sz="2300">
              <a:latin typeface="Times New Roman"/>
              <a:cs typeface="Times New Roman"/>
            </a:endParaRPr>
          </a:p>
        </p:txBody>
      </p:sp>
      <p:sp>
        <p:nvSpPr>
          <p:cNvPr id="11" name="Date Placeholder 10">
            <a:extLst>
              <a:ext uri="{FF2B5EF4-FFF2-40B4-BE49-F238E27FC236}">
                <a16:creationId xmlns:a16="http://schemas.microsoft.com/office/drawing/2014/main" id="{BEEE4DCB-DD32-A0FE-90E7-25743E60A093}"/>
              </a:ext>
            </a:extLst>
          </p:cNvPr>
          <p:cNvSpPr>
            <a:spLocks noGrp="1"/>
          </p:cNvSpPr>
          <p:nvPr>
            <p:ph type="dt" sz="half" idx="6"/>
          </p:nvPr>
        </p:nvSpPr>
        <p:spPr>
          <a:xfrm>
            <a:off x="7162800" y="4572000"/>
            <a:ext cx="828040" cy="205184"/>
          </a:xfrm>
        </p:spPr>
        <p:txBody>
          <a:bodyPr/>
          <a:lstStyle/>
          <a:p>
            <a:pPr marL="12700">
              <a:lnSpc>
                <a:spcPts val="1630"/>
              </a:lnSpc>
            </a:pPr>
            <a:r>
              <a:rPr lang="en-US" spc="-10"/>
              <a:t>30/5/2025</a:t>
            </a:r>
          </a:p>
        </p:txBody>
      </p:sp>
      <p:sp>
        <p:nvSpPr>
          <p:cNvPr id="12" name="Slide Number Placeholder 11">
            <a:extLst>
              <a:ext uri="{FF2B5EF4-FFF2-40B4-BE49-F238E27FC236}">
                <a16:creationId xmlns:a16="http://schemas.microsoft.com/office/drawing/2014/main" id="{F8147F35-12AF-EE39-B801-1B08B7CA0CF6}"/>
              </a:ext>
            </a:extLst>
          </p:cNvPr>
          <p:cNvSpPr>
            <a:spLocks noGrp="1"/>
          </p:cNvSpPr>
          <p:nvPr>
            <p:ph type="sldNum" sz="quarter" idx="7"/>
          </p:nvPr>
        </p:nvSpPr>
        <p:spPr/>
        <p:txBody>
          <a:bodyPr/>
          <a:lstStyle/>
          <a:p>
            <a:pPr marL="38100">
              <a:lnSpc>
                <a:spcPts val="1630"/>
              </a:lnSpc>
            </a:pPr>
            <a:fld id="{81D60167-4931-47E6-BA6A-407CBD079E47}" type="slidenum">
              <a:rPr lang="en-US" spc="-25" smtClean="0"/>
              <a:t>1</a:t>
            </a:fld>
            <a:endParaRPr lang="en-US" spc="-25"/>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3. Phương pháp và mô hình</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a:extLst>
              <a:ext uri="{FF2B5EF4-FFF2-40B4-BE49-F238E27FC236}">
                <a16:creationId xmlns:a16="http://schemas.microsoft.com/office/drawing/2014/main" id="{F1582D0D-6D9D-EF1D-BC12-F8E5E0A16AD5}"/>
              </a:ext>
            </a:extLst>
          </p:cNvPr>
          <p:cNvSpPr>
            <a:spLocks noGrp="1"/>
          </p:cNvSpPr>
          <p:nvPr>
            <p:ph type="sldNum" sz="quarter" idx="7"/>
          </p:nvPr>
        </p:nvSpPr>
        <p:spPr/>
        <p:txBody>
          <a:bodyPr/>
          <a:lstStyle/>
          <a:p>
            <a:pPr marL="38100">
              <a:lnSpc>
                <a:spcPts val="1630"/>
              </a:lnSpc>
            </a:pPr>
            <a:fld id="{81D60167-4931-47E6-BA6A-407CBD079E47}" type="slidenum">
              <a:rPr lang="en-US" spc="-25" smtClean="0"/>
              <a:t>10</a:t>
            </a:fld>
            <a:endParaRPr lang="en-US" spc="-25"/>
          </a:p>
        </p:txBody>
      </p:sp>
      <p:sp>
        <p:nvSpPr>
          <p:cNvPr id="8" name="Text Placeholder 7">
            <a:extLst>
              <a:ext uri="{FF2B5EF4-FFF2-40B4-BE49-F238E27FC236}">
                <a16:creationId xmlns:a16="http://schemas.microsoft.com/office/drawing/2014/main" id="{07DEE9EA-16EC-8533-3702-65AB5E708CA8}"/>
              </a:ext>
            </a:extLst>
          </p:cNvPr>
          <p:cNvSpPr>
            <a:spLocks noGrp="1"/>
          </p:cNvSpPr>
          <p:nvPr>
            <p:ph type="body" idx="1"/>
          </p:nvPr>
        </p:nvSpPr>
        <p:spPr>
          <a:xfrm>
            <a:off x="189294" y="720541"/>
            <a:ext cx="8762999" cy="6647974"/>
          </a:xfrm>
        </p:spPr>
        <p:txBody>
          <a:bodyPr/>
          <a:lstStyle/>
          <a:p>
            <a:r>
              <a:rPr lang="en-US"/>
              <a:t>3.2 Mô hình</a:t>
            </a:r>
          </a:p>
          <a:p>
            <a:r>
              <a:rPr lang="vi-VN" b="1"/>
              <a:t>Danh sách mô hình được sử dụng</a:t>
            </a:r>
            <a:r>
              <a:rPr lang="vi-VN"/>
              <a:t>: </a:t>
            </a:r>
            <a:endParaRPr lang="en-US"/>
          </a:p>
          <a:p>
            <a:pPr marL="457200" indent="-457200">
              <a:buFont typeface="+mj-lt"/>
              <a:buAutoNum type="arabicPeriod"/>
            </a:pPr>
            <a:r>
              <a:rPr lang="vi-VN" b="0"/>
              <a:t>Logistic Regression</a:t>
            </a:r>
            <a:endParaRPr lang="en-US" b="0"/>
          </a:p>
          <a:p>
            <a:pPr marL="457200" indent="-457200">
              <a:buFont typeface="+mj-lt"/>
              <a:buAutoNum type="arabicPeriod"/>
            </a:pPr>
            <a:endParaRPr lang="vi-VN" b="0"/>
          </a:p>
          <a:p>
            <a:pPr marL="457200" indent="-457200">
              <a:buFont typeface="+mj-lt"/>
              <a:buAutoNum type="arabicPeriod"/>
            </a:pPr>
            <a:r>
              <a:rPr lang="vi-VN" b="0"/>
              <a:t>Decision Tree</a:t>
            </a:r>
            <a:endParaRPr lang="en-US" b="0"/>
          </a:p>
          <a:p>
            <a:pPr marL="457200" indent="-457200">
              <a:buFont typeface="+mj-lt"/>
              <a:buAutoNum type="arabicPeriod"/>
            </a:pPr>
            <a:endParaRPr lang="vi-VN" b="0"/>
          </a:p>
          <a:p>
            <a:pPr marL="457200" indent="-457200">
              <a:buFont typeface="+mj-lt"/>
              <a:buAutoNum type="arabicPeriod"/>
            </a:pPr>
            <a:r>
              <a:rPr lang="vi-VN" b="0"/>
              <a:t>Random Forest</a:t>
            </a:r>
            <a:endParaRPr lang="en-US" b="0"/>
          </a:p>
          <a:p>
            <a:pPr marL="457200" indent="-457200">
              <a:buFont typeface="+mj-lt"/>
              <a:buAutoNum type="arabicPeriod"/>
            </a:pPr>
            <a:endParaRPr lang="vi-VN" b="0"/>
          </a:p>
          <a:p>
            <a:pPr marL="457200" indent="-457200">
              <a:buFont typeface="+mj-lt"/>
              <a:buAutoNum type="arabicPeriod"/>
            </a:pPr>
            <a:r>
              <a:rPr lang="vi-VN" b="0"/>
              <a:t>K-Nearest Neighbors (KNN)</a:t>
            </a:r>
            <a:endParaRPr lang="en-US" b="0"/>
          </a:p>
          <a:p>
            <a:pPr marL="457200" indent="-457200">
              <a:buFont typeface="+mj-lt"/>
              <a:buAutoNum type="arabicPeriod"/>
            </a:pPr>
            <a:endParaRPr lang="vi-VN" b="0"/>
          </a:p>
          <a:p>
            <a:pPr marL="457200" indent="-457200">
              <a:buFont typeface="+mj-lt"/>
              <a:buAutoNum type="arabicPeriod"/>
            </a:pPr>
            <a:r>
              <a:rPr lang="vi-VN" b="0"/>
              <a:t>Gaussian Naive Bayes</a:t>
            </a:r>
            <a:endParaRPr lang="en-US" b="0"/>
          </a:p>
          <a:p>
            <a:pPr marL="457200" indent="-457200">
              <a:buFont typeface="+mj-lt"/>
              <a:buAutoNum type="arabicPeriod"/>
            </a:pPr>
            <a:endParaRPr lang="vi-VN" b="0"/>
          </a:p>
          <a:p>
            <a:pPr marL="457200" indent="-457200">
              <a:buFont typeface="+mj-lt"/>
              <a:buAutoNum type="arabicPeriod"/>
            </a:pPr>
            <a:r>
              <a:rPr lang="vi-VN" b="0"/>
              <a:t>Support Vector Machine (SVM)</a:t>
            </a:r>
            <a:endParaRPr lang="en-US" b="0"/>
          </a:p>
          <a:p>
            <a:pPr marL="457200" indent="-457200">
              <a:buFont typeface="+mj-lt"/>
              <a:buAutoNum type="arabicPeriod"/>
            </a:pPr>
            <a:endParaRPr lang="vi-VN" b="0"/>
          </a:p>
          <a:p>
            <a:pPr marL="457200" indent="-457200">
              <a:buFont typeface="+mj-lt"/>
              <a:buAutoNum type="arabicPeriod"/>
            </a:pPr>
            <a:r>
              <a:rPr lang="vi-VN" b="0"/>
              <a:t>XGBoost</a:t>
            </a:r>
          </a:p>
          <a:p>
            <a:endParaRPr lang="en-US"/>
          </a:p>
          <a:p>
            <a:endParaRPr lang="en-US"/>
          </a:p>
          <a:p>
            <a:endParaRPr lang="en-US"/>
          </a:p>
        </p:txBody>
      </p:sp>
    </p:spTree>
    <p:extLst>
      <p:ext uri="{BB962C8B-B14F-4D97-AF65-F5344CB8AC3E}">
        <p14:creationId xmlns:p14="http://schemas.microsoft.com/office/powerpoint/2010/main" val="1145813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130" y="28143"/>
            <a:ext cx="4948555" cy="452120"/>
          </a:xfrm>
          <a:prstGeom prst="rect">
            <a:avLst/>
          </a:prstGeom>
        </p:spPr>
        <p:txBody>
          <a:bodyPr vert="horz" wrap="square" lIns="0" tIns="12065" rIns="0" bIns="0" rtlCol="0">
            <a:spAutoFit/>
          </a:bodyPr>
          <a:lstStyle/>
          <a:p>
            <a:pPr marL="12700">
              <a:lnSpc>
                <a:spcPct val="100000"/>
              </a:lnSpc>
              <a:spcBef>
                <a:spcPts val="95"/>
              </a:spcBef>
            </a:pPr>
            <a:r>
              <a:rPr lang="en-US" sz="2800" b="1">
                <a:solidFill>
                  <a:srgbClr val="FFFFFF"/>
                </a:solidFill>
                <a:latin typeface="Times New Roman" panose="02020603050405020304" pitchFamily="18" charset="0"/>
                <a:cs typeface="Times New Roman" panose="02020603050405020304" pitchFamily="18" charset="0"/>
              </a:rPr>
              <a:t>4</a:t>
            </a:r>
            <a:r>
              <a:rPr sz="2800" b="1">
                <a:solidFill>
                  <a:srgbClr val="FFFFFF"/>
                </a:solidFill>
                <a:latin typeface="Times New Roman" panose="02020603050405020304" pitchFamily="18" charset="0"/>
                <a:cs typeface="Times New Roman" panose="02020603050405020304" pitchFamily="18" charset="0"/>
              </a:rPr>
              <a:t>.</a:t>
            </a:r>
            <a:r>
              <a:rPr sz="2800" b="1" spc="-135">
                <a:solidFill>
                  <a:srgbClr val="FFFFFF"/>
                </a:solidFill>
                <a:latin typeface="Times New Roman" panose="02020603050405020304" pitchFamily="18" charset="0"/>
                <a:cs typeface="Times New Roman" panose="02020603050405020304" pitchFamily="18" charset="0"/>
              </a:rPr>
              <a:t> </a:t>
            </a:r>
            <a:r>
              <a:rPr lang="en-US" sz="2800" b="1" spc="-135">
                <a:solidFill>
                  <a:srgbClr val="FFFFFF"/>
                </a:solidFill>
                <a:latin typeface="Times New Roman" panose="02020603050405020304" pitchFamily="18" charset="0"/>
                <a:cs typeface="Times New Roman" panose="02020603050405020304" pitchFamily="18" charset="0"/>
              </a:rPr>
              <a:t>Đánh giá hiệu suất mô hình</a:t>
            </a:r>
            <a:endParaRPr sz="280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7" name="Slide Number Placeholder 6">
            <a:extLst>
              <a:ext uri="{FF2B5EF4-FFF2-40B4-BE49-F238E27FC236}">
                <a16:creationId xmlns:a16="http://schemas.microsoft.com/office/drawing/2014/main" id="{997F7A15-96C5-E0EF-9451-2573537B4ACA}"/>
              </a:ext>
            </a:extLst>
          </p:cNvPr>
          <p:cNvSpPr>
            <a:spLocks noGrp="1"/>
          </p:cNvSpPr>
          <p:nvPr>
            <p:ph type="sldNum" sz="quarter" idx="7"/>
          </p:nvPr>
        </p:nvSpPr>
        <p:spPr/>
        <p:txBody>
          <a:bodyPr/>
          <a:lstStyle/>
          <a:p>
            <a:pPr marL="38100">
              <a:lnSpc>
                <a:spcPts val="1630"/>
              </a:lnSpc>
            </a:pPr>
            <a:fld id="{81D60167-4931-47E6-BA6A-407CBD079E47}" type="slidenum">
              <a:rPr lang="en-US" spc="-25" smtClean="0"/>
              <a:t>11</a:t>
            </a:fld>
            <a:endParaRPr lang="en-US" spc="-25"/>
          </a:p>
        </p:txBody>
      </p:sp>
      <p:sp>
        <p:nvSpPr>
          <p:cNvPr id="12" name="TextBox 11">
            <a:extLst>
              <a:ext uri="{FF2B5EF4-FFF2-40B4-BE49-F238E27FC236}">
                <a16:creationId xmlns:a16="http://schemas.microsoft.com/office/drawing/2014/main" id="{6E2451AA-6638-34D0-A28F-D27B46BA2480}"/>
              </a:ext>
            </a:extLst>
          </p:cNvPr>
          <p:cNvSpPr txBox="1"/>
          <p:nvPr/>
        </p:nvSpPr>
        <p:spPr>
          <a:xfrm>
            <a:off x="152400" y="685800"/>
            <a:ext cx="5715000" cy="3416320"/>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Phương thức đánh giá</a:t>
            </a:r>
          </a:p>
          <a:p>
            <a:endParaRPr lang="en-US" sz="2400" b="1">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a:latin typeface="Times New Roman" panose="02020603050405020304" pitchFamily="18" charset="0"/>
                <a:cs typeface="Times New Roman" panose="02020603050405020304" pitchFamily="18" charset="0"/>
              </a:rPr>
              <a:t>Accuracy</a:t>
            </a:r>
          </a:p>
          <a:p>
            <a:pPr marL="457200" indent="-457200">
              <a:buFont typeface="+mj-lt"/>
              <a:buAutoNum type="arabicPeriod"/>
            </a:pPr>
            <a:endParaRPr lang="en-US" sz="24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a:latin typeface="Times New Roman" panose="02020603050405020304" pitchFamily="18" charset="0"/>
                <a:cs typeface="Times New Roman" panose="02020603050405020304" pitchFamily="18" charset="0"/>
              </a:rPr>
              <a:t>Precision</a:t>
            </a:r>
          </a:p>
          <a:p>
            <a:pPr marL="457200" indent="-457200">
              <a:buFont typeface="+mj-lt"/>
              <a:buAutoNum type="arabicPeriod"/>
            </a:pPr>
            <a:endParaRPr lang="en-US" sz="24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a:latin typeface="Times New Roman" panose="02020603050405020304" pitchFamily="18" charset="0"/>
                <a:cs typeface="Times New Roman" panose="02020603050405020304" pitchFamily="18" charset="0"/>
              </a:rPr>
              <a:t>Recall</a:t>
            </a:r>
          </a:p>
          <a:p>
            <a:pPr marL="457200" indent="-457200">
              <a:buFont typeface="+mj-lt"/>
              <a:buAutoNum type="arabicPeriod"/>
            </a:pPr>
            <a:endParaRPr lang="en-US" sz="24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a:latin typeface="Times New Roman" panose="02020603050405020304" pitchFamily="18" charset="0"/>
                <a:cs typeface="Times New Roman" panose="02020603050405020304" pitchFamily="18" charset="0"/>
              </a:rPr>
              <a:t>F1 Score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130" y="28143"/>
            <a:ext cx="4948555" cy="452120"/>
          </a:xfrm>
          <a:prstGeom prst="rect">
            <a:avLst/>
          </a:prstGeom>
        </p:spPr>
        <p:txBody>
          <a:bodyPr vert="horz" wrap="square" lIns="0" tIns="12065" rIns="0" bIns="0" rtlCol="0">
            <a:spAutoFit/>
          </a:bodyPr>
          <a:lstStyle/>
          <a:p>
            <a:pPr marL="12700">
              <a:lnSpc>
                <a:spcPct val="100000"/>
              </a:lnSpc>
              <a:spcBef>
                <a:spcPts val="95"/>
              </a:spcBef>
            </a:pPr>
            <a:r>
              <a:rPr lang="en-US" sz="2800" b="1">
                <a:solidFill>
                  <a:srgbClr val="FFFFFF"/>
                </a:solidFill>
                <a:latin typeface="Times New Roman" panose="02020603050405020304" pitchFamily="18" charset="0"/>
                <a:cs typeface="Times New Roman" panose="02020603050405020304" pitchFamily="18" charset="0"/>
              </a:rPr>
              <a:t>4</a:t>
            </a:r>
            <a:r>
              <a:rPr sz="2800" b="1">
                <a:solidFill>
                  <a:srgbClr val="FFFFFF"/>
                </a:solidFill>
                <a:latin typeface="Times New Roman" panose="02020603050405020304" pitchFamily="18" charset="0"/>
                <a:cs typeface="Times New Roman" panose="02020603050405020304" pitchFamily="18" charset="0"/>
              </a:rPr>
              <a:t>.</a:t>
            </a:r>
            <a:r>
              <a:rPr sz="2800" b="1" spc="-135">
                <a:solidFill>
                  <a:srgbClr val="FFFFFF"/>
                </a:solidFill>
                <a:latin typeface="Times New Roman" panose="02020603050405020304" pitchFamily="18" charset="0"/>
                <a:cs typeface="Times New Roman" panose="02020603050405020304" pitchFamily="18" charset="0"/>
              </a:rPr>
              <a:t> </a:t>
            </a:r>
            <a:r>
              <a:rPr lang="en-US" sz="2800" b="1" spc="-135">
                <a:solidFill>
                  <a:srgbClr val="FFFFFF"/>
                </a:solidFill>
                <a:latin typeface="Times New Roman" panose="02020603050405020304" pitchFamily="18" charset="0"/>
                <a:cs typeface="Times New Roman" panose="02020603050405020304" pitchFamily="18" charset="0"/>
              </a:rPr>
              <a:t>Đánh giá hiệu suất mô hình</a:t>
            </a:r>
            <a:endParaRPr sz="280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7" name="Slide Number Placeholder 6">
            <a:extLst>
              <a:ext uri="{FF2B5EF4-FFF2-40B4-BE49-F238E27FC236}">
                <a16:creationId xmlns:a16="http://schemas.microsoft.com/office/drawing/2014/main" id="{997F7A15-96C5-E0EF-9451-2573537B4ACA}"/>
              </a:ext>
            </a:extLst>
          </p:cNvPr>
          <p:cNvSpPr>
            <a:spLocks noGrp="1"/>
          </p:cNvSpPr>
          <p:nvPr>
            <p:ph type="sldNum" sz="quarter" idx="7"/>
          </p:nvPr>
        </p:nvSpPr>
        <p:spPr/>
        <p:txBody>
          <a:bodyPr/>
          <a:lstStyle/>
          <a:p>
            <a:pPr marL="38100">
              <a:lnSpc>
                <a:spcPts val="1630"/>
              </a:lnSpc>
            </a:pPr>
            <a:fld id="{81D60167-4931-47E6-BA6A-407CBD079E47}" type="slidenum">
              <a:rPr lang="en-US" spc="-25" smtClean="0"/>
              <a:t>12</a:t>
            </a:fld>
            <a:endParaRPr lang="en-US" spc="-25"/>
          </a:p>
        </p:txBody>
      </p:sp>
      <p:sp>
        <p:nvSpPr>
          <p:cNvPr id="12" name="TextBox 11">
            <a:extLst>
              <a:ext uri="{FF2B5EF4-FFF2-40B4-BE49-F238E27FC236}">
                <a16:creationId xmlns:a16="http://schemas.microsoft.com/office/drawing/2014/main" id="{6E2451AA-6638-34D0-A28F-D27B46BA2480}"/>
              </a:ext>
            </a:extLst>
          </p:cNvPr>
          <p:cNvSpPr txBox="1"/>
          <p:nvPr/>
        </p:nvSpPr>
        <p:spPr>
          <a:xfrm>
            <a:off x="152400" y="685800"/>
            <a:ext cx="5715000"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Lần 1</a:t>
            </a:r>
            <a:r>
              <a:rPr lang="en-US" sz="2400">
                <a:latin typeface="Times New Roman" panose="02020603050405020304" pitchFamily="18" charset="0"/>
                <a:cs typeface="Times New Roman" panose="02020603050405020304" pitchFamily="18" charset="0"/>
              </a:rPr>
              <a:t>: (chưa tiền xử lý, tham số mặc định)</a:t>
            </a:r>
          </a:p>
        </p:txBody>
      </p:sp>
    </p:spTree>
    <p:extLst>
      <p:ext uri="{BB962C8B-B14F-4D97-AF65-F5344CB8AC3E}">
        <p14:creationId xmlns:p14="http://schemas.microsoft.com/office/powerpoint/2010/main" val="1830112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t>III.1.</a:t>
            </a:r>
            <a:r>
              <a:rPr spc="-135"/>
              <a:t> </a:t>
            </a:r>
            <a:r>
              <a:t>Use</a:t>
            </a:r>
            <a:r>
              <a:rPr spc="-90"/>
              <a:t> </a:t>
            </a:r>
            <a:r>
              <a:t>Case</a:t>
            </a:r>
            <a:r>
              <a:rPr spc="-50"/>
              <a:t> </a:t>
            </a:r>
            <a:r>
              <a:rPr spc="-10"/>
              <a:t>Diagram</a:t>
            </a:r>
          </a:p>
        </p:txBody>
      </p:sp>
      <p:pic>
        <p:nvPicPr>
          <p:cNvPr id="3" name="object 3"/>
          <p:cNvPicPr/>
          <p:nvPr/>
        </p:nvPicPr>
        <p:blipFill>
          <a:blip r:embed="rId2" cstate="print"/>
          <a:stretch>
            <a:fillRect/>
          </a:stretch>
        </p:blipFill>
        <p:spPr>
          <a:xfrm>
            <a:off x="496823" y="918972"/>
            <a:ext cx="8014716" cy="5567172"/>
          </a:xfrm>
          <a:prstGeom prst="rect">
            <a:avLst/>
          </a:prstGeom>
        </p:spPr>
      </p:pic>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a:extLst>
              <a:ext uri="{FF2B5EF4-FFF2-40B4-BE49-F238E27FC236}">
                <a16:creationId xmlns:a16="http://schemas.microsoft.com/office/drawing/2014/main" id="{7B081CF3-BF11-FEDC-6702-02409CF99EF8}"/>
              </a:ext>
            </a:extLst>
          </p:cNvPr>
          <p:cNvSpPr>
            <a:spLocks noGrp="1"/>
          </p:cNvSpPr>
          <p:nvPr>
            <p:ph type="sldNum" sz="quarter" idx="7"/>
          </p:nvPr>
        </p:nvSpPr>
        <p:spPr/>
        <p:txBody>
          <a:bodyPr/>
          <a:lstStyle/>
          <a:p>
            <a:pPr marL="38100">
              <a:lnSpc>
                <a:spcPts val="1630"/>
              </a:lnSpc>
            </a:pPr>
            <a:fld id="{81D60167-4931-47E6-BA6A-407CBD079E47}" type="slidenum">
              <a:rPr lang="en-US" spc="-25" smtClean="0"/>
              <a:t>13</a:t>
            </a:fld>
            <a:endParaRPr lang="en-US" spc="-25"/>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065" rIns="0" bIns="0" rtlCol="0">
            <a:spAutoFit/>
          </a:bodyPr>
          <a:lstStyle/>
          <a:p>
            <a:pPr marL="12700">
              <a:lnSpc>
                <a:spcPct val="100000"/>
              </a:lnSpc>
              <a:spcBef>
                <a:spcPts val="95"/>
              </a:spcBef>
            </a:pPr>
            <a:r>
              <a:t>III.1.1</a:t>
            </a:r>
            <a:r>
              <a:rPr spc="-70"/>
              <a:t> </a:t>
            </a:r>
            <a:r>
              <a:t>Đặc</a:t>
            </a:r>
            <a:r>
              <a:rPr spc="-40"/>
              <a:t> </a:t>
            </a:r>
            <a:r>
              <a:t>tả</a:t>
            </a:r>
            <a:r>
              <a:rPr spc="-45"/>
              <a:t> </a:t>
            </a:r>
            <a:r>
              <a:t>yêu</a:t>
            </a:r>
            <a:r>
              <a:rPr spc="-25"/>
              <a:t> </a:t>
            </a:r>
            <a:r>
              <a:t>cầu</a:t>
            </a:r>
            <a:r>
              <a:rPr spc="-40"/>
              <a:t> </a:t>
            </a:r>
            <a:r>
              <a:t>hệ</a:t>
            </a:r>
            <a:r>
              <a:rPr spc="-45"/>
              <a:t> </a:t>
            </a:r>
            <a:r>
              <a:rPr spc="-10"/>
              <a:t>thống</a:t>
            </a:r>
          </a:p>
        </p:txBody>
      </p:sp>
      <p:pic>
        <p:nvPicPr>
          <p:cNvPr id="3" name="object 3"/>
          <p:cNvPicPr/>
          <p:nvPr/>
        </p:nvPicPr>
        <p:blipFill>
          <a:blip r:embed="rId2" cstate="print"/>
          <a:stretch>
            <a:fillRect/>
          </a:stretch>
        </p:blipFill>
        <p:spPr>
          <a:xfrm>
            <a:off x="0" y="1295400"/>
            <a:ext cx="9143999" cy="5181600"/>
          </a:xfrm>
          <a:prstGeom prst="rect">
            <a:avLst/>
          </a:prstGeom>
        </p:spPr>
      </p:pic>
      <p:sp>
        <p:nvSpPr>
          <p:cNvPr id="4" name="object 4"/>
          <p:cNvSpPr txBox="1"/>
          <p:nvPr/>
        </p:nvSpPr>
        <p:spPr>
          <a:xfrm>
            <a:off x="78739" y="941578"/>
            <a:ext cx="4812030" cy="299720"/>
          </a:xfrm>
          <a:prstGeom prst="rect">
            <a:avLst/>
          </a:prstGeom>
        </p:spPr>
        <p:txBody>
          <a:bodyPr vert="horz" wrap="square" lIns="0" tIns="12700" rIns="0" bIns="0" rtlCol="0">
            <a:spAutoFit/>
          </a:bodyPr>
          <a:lstStyle/>
          <a:p>
            <a:pPr marL="12700">
              <a:lnSpc>
                <a:spcPct val="100000"/>
              </a:lnSpc>
              <a:spcBef>
                <a:spcPts val="100"/>
              </a:spcBef>
            </a:pPr>
            <a:r>
              <a:rPr sz="1800">
                <a:latin typeface="Arial"/>
                <a:cs typeface="Arial"/>
              </a:rPr>
              <a:t>Đặc</a:t>
            </a:r>
            <a:r>
              <a:rPr sz="1800" spc="-25">
                <a:latin typeface="Arial"/>
                <a:cs typeface="Arial"/>
              </a:rPr>
              <a:t> </a:t>
            </a:r>
            <a:r>
              <a:rPr sz="1800">
                <a:latin typeface="Arial"/>
                <a:cs typeface="Arial"/>
              </a:rPr>
              <a:t>tả</a:t>
            </a:r>
            <a:r>
              <a:rPr sz="1800" spc="-15">
                <a:latin typeface="Arial"/>
                <a:cs typeface="Arial"/>
              </a:rPr>
              <a:t> </a:t>
            </a:r>
            <a:r>
              <a:rPr sz="1800">
                <a:latin typeface="Arial"/>
                <a:cs typeface="Arial"/>
              </a:rPr>
              <a:t>chức</a:t>
            </a:r>
            <a:r>
              <a:rPr sz="1800" spc="-15">
                <a:latin typeface="Arial"/>
                <a:cs typeface="Arial"/>
              </a:rPr>
              <a:t> </a:t>
            </a:r>
            <a:r>
              <a:rPr sz="1800">
                <a:latin typeface="Arial"/>
                <a:cs typeface="Arial"/>
              </a:rPr>
              <a:t>năng</a:t>
            </a:r>
            <a:r>
              <a:rPr sz="1800" spc="-10">
                <a:latin typeface="Arial"/>
                <a:cs typeface="Arial"/>
              </a:rPr>
              <a:t> </a:t>
            </a:r>
            <a:r>
              <a:rPr sz="1800">
                <a:latin typeface="Arial"/>
                <a:cs typeface="Arial"/>
              </a:rPr>
              <a:t>quản</a:t>
            </a:r>
            <a:r>
              <a:rPr sz="1800" spc="-10">
                <a:latin typeface="Arial"/>
                <a:cs typeface="Arial"/>
              </a:rPr>
              <a:t> </a:t>
            </a:r>
            <a:r>
              <a:rPr sz="1800">
                <a:latin typeface="Arial"/>
                <a:cs typeface="Arial"/>
              </a:rPr>
              <a:t>lý</a:t>
            </a:r>
            <a:r>
              <a:rPr sz="1800" spc="-15">
                <a:latin typeface="Arial"/>
                <a:cs typeface="Arial"/>
              </a:rPr>
              <a:t> </a:t>
            </a:r>
            <a:r>
              <a:rPr sz="1800">
                <a:latin typeface="Arial"/>
                <a:cs typeface="Arial"/>
              </a:rPr>
              <a:t>thông</a:t>
            </a:r>
            <a:r>
              <a:rPr sz="1800" spc="-10">
                <a:latin typeface="Arial"/>
                <a:cs typeface="Arial"/>
              </a:rPr>
              <a:t> </a:t>
            </a:r>
            <a:r>
              <a:rPr sz="1800">
                <a:latin typeface="Arial"/>
                <a:cs typeface="Arial"/>
              </a:rPr>
              <a:t>tin</a:t>
            </a:r>
            <a:r>
              <a:rPr sz="1800" spc="-15">
                <a:latin typeface="Arial"/>
                <a:cs typeface="Arial"/>
              </a:rPr>
              <a:t> </a:t>
            </a:r>
            <a:r>
              <a:rPr sz="1800">
                <a:latin typeface="Arial"/>
                <a:cs typeface="Arial"/>
              </a:rPr>
              <a:t>khách</a:t>
            </a:r>
            <a:r>
              <a:rPr sz="1800" spc="-20">
                <a:latin typeface="Arial"/>
                <a:cs typeface="Arial"/>
              </a:rPr>
              <a:t> hàng</a:t>
            </a:r>
            <a:endParaRPr sz="1800">
              <a:latin typeface="Arial"/>
              <a:cs typeface="Arial"/>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7" name="Slide Number Placeholder 6">
            <a:extLst>
              <a:ext uri="{FF2B5EF4-FFF2-40B4-BE49-F238E27FC236}">
                <a16:creationId xmlns:a16="http://schemas.microsoft.com/office/drawing/2014/main" id="{C08FFA27-4A4B-F7B5-DD54-A6369D359555}"/>
              </a:ext>
            </a:extLst>
          </p:cNvPr>
          <p:cNvSpPr>
            <a:spLocks noGrp="1"/>
          </p:cNvSpPr>
          <p:nvPr>
            <p:ph type="sldNum" sz="quarter" idx="7"/>
          </p:nvPr>
        </p:nvSpPr>
        <p:spPr/>
        <p:txBody>
          <a:bodyPr/>
          <a:lstStyle/>
          <a:p>
            <a:pPr marL="38100">
              <a:lnSpc>
                <a:spcPts val="1630"/>
              </a:lnSpc>
            </a:pPr>
            <a:fld id="{81D60167-4931-47E6-BA6A-407CBD079E47}" type="slidenum">
              <a:rPr lang="en-US" spc="-25" smtClean="0"/>
              <a:t>14</a:t>
            </a:fld>
            <a:endParaRPr lang="en-US" spc="-25"/>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065" rIns="0" bIns="0" rtlCol="0">
            <a:spAutoFit/>
          </a:bodyPr>
          <a:lstStyle/>
          <a:p>
            <a:pPr marL="12700">
              <a:lnSpc>
                <a:spcPct val="100000"/>
              </a:lnSpc>
              <a:spcBef>
                <a:spcPts val="95"/>
              </a:spcBef>
            </a:pPr>
            <a:r>
              <a:t>III.1.1</a:t>
            </a:r>
            <a:r>
              <a:rPr spc="-70"/>
              <a:t> </a:t>
            </a:r>
            <a:r>
              <a:t>Đặc</a:t>
            </a:r>
            <a:r>
              <a:rPr spc="-40"/>
              <a:t> </a:t>
            </a:r>
            <a:r>
              <a:t>tả</a:t>
            </a:r>
            <a:r>
              <a:rPr spc="-45"/>
              <a:t> </a:t>
            </a:r>
            <a:r>
              <a:t>yêu</a:t>
            </a:r>
            <a:r>
              <a:rPr spc="-25"/>
              <a:t> </a:t>
            </a:r>
            <a:r>
              <a:t>cầu</a:t>
            </a:r>
            <a:r>
              <a:rPr spc="-40"/>
              <a:t> </a:t>
            </a:r>
            <a:r>
              <a:t>hệ</a:t>
            </a:r>
            <a:r>
              <a:rPr spc="-45"/>
              <a:t> </a:t>
            </a:r>
            <a:r>
              <a:rPr spc="-10"/>
              <a:t>thống</a:t>
            </a:r>
          </a:p>
        </p:txBody>
      </p:sp>
      <p:pic>
        <p:nvPicPr>
          <p:cNvPr id="3" name="object 3"/>
          <p:cNvPicPr/>
          <p:nvPr/>
        </p:nvPicPr>
        <p:blipFill>
          <a:blip r:embed="rId2" cstate="print"/>
          <a:stretch>
            <a:fillRect/>
          </a:stretch>
        </p:blipFill>
        <p:spPr>
          <a:xfrm>
            <a:off x="36576" y="1981200"/>
            <a:ext cx="9034271" cy="4052315"/>
          </a:xfrm>
          <a:prstGeom prst="rect">
            <a:avLst/>
          </a:prstGeom>
        </p:spPr>
      </p:pic>
      <p:sp>
        <p:nvSpPr>
          <p:cNvPr id="4" name="object 4"/>
          <p:cNvSpPr txBox="1"/>
          <p:nvPr/>
        </p:nvSpPr>
        <p:spPr>
          <a:xfrm>
            <a:off x="115315" y="1262888"/>
            <a:ext cx="4520565" cy="299720"/>
          </a:xfrm>
          <a:prstGeom prst="rect">
            <a:avLst/>
          </a:prstGeom>
        </p:spPr>
        <p:txBody>
          <a:bodyPr vert="horz" wrap="square" lIns="0" tIns="12700" rIns="0" bIns="0" rtlCol="0">
            <a:spAutoFit/>
          </a:bodyPr>
          <a:lstStyle/>
          <a:p>
            <a:pPr marL="12700">
              <a:lnSpc>
                <a:spcPct val="100000"/>
              </a:lnSpc>
              <a:spcBef>
                <a:spcPts val="100"/>
              </a:spcBef>
            </a:pPr>
            <a:r>
              <a:rPr sz="1800" i="1">
                <a:latin typeface="Arial"/>
                <a:cs typeface="Arial"/>
              </a:rPr>
              <a:t>Phân</a:t>
            </a:r>
            <a:r>
              <a:rPr sz="1800" i="1" spc="-15">
                <a:latin typeface="Arial"/>
                <a:cs typeface="Arial"/>
              </a:rPr>
              <a:t> </a:t>
            </a:r>
            <a:r>
              <a:rPr sz="1800">
                <a:latin typeface="Arial"/>
                <a:cs typeface="Arial"/>
              </a:rPr>
              <a:t>rã</a:t>
            </a:r>
            <a:r>
              <a:rPr sz="1800" spc="-20">
                <a:latin typeface="Arial"/>
                <a:cs typeface="Arial"/>
              </a:rPr>
              <a:t> </a:t>
            </a:r>
            <a:r>
              <a:rPr sz="1800">
                <a:latin typeface="Arial"/>
                <a:cs typeface="Arial"/>
              </a:rPr>
              <a:t>biểu</a:t>
            </a:r>
            <a:r>
              <a:rPr sz="1800" spc="-10">
                <a:latin typeface="Arial"/>
                <a:cs typeface="Arial"/>
              </a:rPr>
              <a:t> </a:t>
            </a:r>
            <a:r>
              <a:rPr sz="1800">
                <a:latin typeface="Arial"/>
                <a:cs typeface="Arial"/>
              </a:rPr>
              <a:t>đồ</a:t>
            </a:r>
            <a:r>
              <a:rPr sz="1800" spc="-30">
                <a:latin typeface="Arial"/>
                <a:cs typeface="Arial"/>
              </a:rPr>
              <a:t> </a:t>
            </a:r>
            <a:r>
              <a:rPr sz="1800">
                <a:latin typeface="Arial"/>
                <a:cs typeface="Arial"/>
              </a:rPr>
              <a:t>Use</a:t>
            </a:r>
            <a:r>
              <a:rPr sz="1800" spc="-20">
                <a:latin typeface="Arial"/>
                <a:cs typeface="Arial"/>
              </a:rPr>
              <a:t> </a:t>
            </a:r>
            <a:r>
              <a:rPr sz="1800">
                <a:latin typeface="Arial"/>
                <a:cs typeface="Arial"/>
              </a:rPr>
              <a:t>Case</a:t>
            </a:r>
            <a:r>
              <a:rPr sz="1800" spc="-10">
                <a:latin typeface="Arial"/>
                <a:cs typeface="Arial"/>
              </a:rPr>
              <a:t> </a:t>
            </a:r>
            <a:r>
              <a:rPr sz="1800">
                <a:latin typeface="Arial"/>
                <a:cs typeface="Arial"/>
              </a:rPr>
              <a:t>thêm</a:t>
            </a:r>
            <a:r>
              <a:rPr sz="1800" spc="-20">
                <a:latin typeface="Arial"/>
                <a:cs typeface="Arial"/>
              </a:rPr>
              <a:t> </a:t>
            </a:r>
            <a:r>
              <a:rPr sz="1800">
                <a:latin typeface="Arial"/>
                <a:cs typeface="Arial"/>
              </a:rPr>
              <a:t>khách</a:t>
            </a:r>
            <a:r>
              <a:rPr sz="1800" spc="-10">
                <a:latin typeface="Arial"/>
                <a:cs typeface="Arial"/>
              </a:rPr>
              <a:t> </a:t>
            </a:r>
            <a:r>
              <a:rPr sz="1800" spc="-20">
                <a:latin typeface="Arial"/>
                <a:cs typeface="Arial"/>
              </a:rPr>
              <a:t>hàng</a:t>
            </a:r>
            <a:endParaRPr sz="1800">
              <a:latin typeface="Arial"/>
              <a:cs typeface="Arial"/>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7" name="Slide Number Placeholder 6">
            <a:extLst>
              <a:ext uri="{FF2B5EF4-FFF2-40B4-BE49-F238E27FC236}">
                <a16:creationId xmlns:a16="http://schemas.microsoft.com/office/drawing/2014/main" id="{01DB7C9B-0791-D3C8-9E25-F0F46E9A03E8}"/>
              </a:ext>
            </a:extLst>
          </p:cNvPr>
          <p:cNvSpPr>
            <a:spLocks noGrp="1"/>
          </p:cNvSpPr>
          <p:nvPr>
            <p:ph type="sldNum" sz="quarter" idx="7"/>
          </p:nvPr>
        </p:nvSpPr>
        <p:spPr/>
        <p:txBody>
          <a:bodyPr/>
          <a:lstStyle/>
          <a:p>
            <a:pPr marL="38100">
              <a:lnSpc>
                <a:spcPts val="1630"/>
              </a:lnSpc>
            </a:pPr>
            <a:fld id="{81D60167-4931-47E6-BA6A-407CBD079E47}" type="slidenum">
              <a:rPr lang="en-US" spc="-25" smtClean="0"/>
              <a:t>15</a:t>
            </a:fld>
            <a:endParaRPr lang="en-US" spc="-25"/>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065" rIns="0" bIns="0" rtlCol="0">
            <a:spAutoFit/>
          </a:bodyPr>
          <a:lstStyle/>
          <a:p>
            <a:pPr marL="12700">
              <a:lnSpc>
                <a:spcPct val="100000"/>
              </a:lnSpc>
              <a:spcBef>
                <a:spcPts val="95"/>
              </a:spcBef>
            </a:pPr>
            <a:r>
              <a:t>III.1.1</a:t>
            </a:r>
            <a:r>
              <a:rPr spc="-70"/>
              <a:t> </a:t>
            </a:r>
            <a:r>
              <a:t>Đặc</a:t>
            </a:r>
            <a:r>
              <a:rPr spc="-40"/>
              <a:t> </a:t>
            </a:r>
            <a:r>
              <a:t>tả</a:t>
            </a:r>
            <a:r>
              <a:rPr spc="-45"/>
              <a:t> </a:t>
            </a:r>
            <a:r>
              <a:t>yêu</a:t>
            </a:r>
            <a:r>
              <a:rPr spc="-25"/>
              <a:t> </a:t>
            </a:r>
            <a:r>
              <a:t>cầu</a:t>
            </a:r>
            <a:r>
              <a:rPr spc="-40"/>
              <a:t> </a:t>
            </a:r>
            <a:r>
              <a:t>hệ</a:t>
            </a:r>
            <a:r>
              <a:rPr spc="-45"/>
              <a:t> </a:t>
            </a:r>
            <a:r>
              <a:rPr spc="-10"/>
              <a:t>thống</a:t>
            </a:r>
          </a:p>
        </p:txBody>
      </p:sp>
      <p:sp>
        <p:nvSpPr>
          <p:cNvPr id="3" name="object 3"/>
          <p:cNvSpPr txBox="1"/>
          <p:nvPr/>
        </p:nvSpPr>
        <p:spPr>
          <a:xfrm>
            <a:off x="78739" y="1391539"/>
            <a:ext cx="5344795" cy="299720"/>
          </a:xfrm>
          <a:prstGeom prst="rect">
            <a:avLst/>
          </a:prstGeom>
        </p:spPr>
        <p:txBody>
          <a:bodyPr vert="horz" wrap="square" lIns="0" tIns="12700" rIns="0" bIns="0" rtlCol="0">
            <a:spAutoFit/>
          </a:bodyPr>
          <a:lstStyle/>
          <a:p>
            <a:pPr marL="12700">
              <a:lnSpc>
                <a:spcPct val="100000"/>
              </a:lnSpc>
              <a:spcBef>
                <a:spcPts val="100"/>
              </a:spcBef>
            </a:pPr>
            <a:r>
              <a:rPr sz="1800" i="1">
                <a:latin typeface="Arial"/>
                <a:cs typeface="Arial"/>
              </a:rPr>
              <a:t>Phân</a:t>
            </a:r>
            <a:r>
              <a:rPr sz="1800" i="1" spc="-20">
                <a:latin typeface="Arial"/>
                <a:cs typeface="Arial"/>
              </a:rPr>
              <a:t> </a:t>
            </a:r>
            <a:r>
              <a:rPr sz="1800">
                <a:latin typeface="Arial"/>
                <a:cs typeface="Arial"/>
              </a:rPr>
              <a:t>rã</a:t>
            </a:r>
            <a:r>
              <a:rPr sz="1800" spc="-15">
                <a:latin typeface="Arial"/>
                <a:cs typeface="Arial"/>
              </a:rPr>
              <a:t> </a:t>
            </a:r>
            <a:r>
              <a:rPr sz="1800">
                <a:latin typeface="Arial"/>
                <a:cs typeface="Arial"/>
              </a:rPr>
              <a:t>biểu</a:t>
            </a:r>
            <a:r>
              <a:rPr sz="1800" spc="-10">
                <a:latin typeface="Arial"/>
                <a:cs typeface="Arial"/>
              </a:rPr>
              <a:t> </a:t>
            </a:r>
            <a:r>
              <a:rPr sz="1800">
                <a:latin typeface="Arial"/>
                <a:cs typeface="Arial"/>
              </a:rPr>
              <a:t>đồ</a:t>
            </a:r>
            <a:r>
              <a:rPr sz="1800" spc="-25">
                <a:latin typeface="Arial"/>
                <a:cs typeface="Arial"/>
              </a:rPr>
              <a:t> </a:t>
            </a:r>
            <a:r>
              <a:rPr sz="1800">
                <a:latin typeface="Arial"/>
                <a:cs typeface="Arial"/>
              </a:rPr>
              <a:t>Use</a:t>
            </a:r>
            <a:r>
              <a:rPr sz="1800" spc="-15">
                <a:latin typeface="Arial"/>
                <a:cs typeface="Arial"/>
              </a:rPr>
              <a:t> </a:t>
            </a:r>
            <a:r>
              <a:rPr sz="1800">
                <a:latin typeface="Arial"/>
                <a:cs typeface="Arial"/>
              </a:rPr>
              <a:t>Case</a:t>
            </a:r>
            <a:r>
              <a:rPr sz="1800" spc="-10">
                <a:latin typeface="Arial"/>
                <a:cs typeface="Arial"/>
              </a:rPr>
              <a:t> </a:t>
            </a:r>
            <a:r>
              <a:rPr sz="1800">
                <a:latin typeface="Arial"/>
                <a:cs typeface="Arial"/>
              </a:rPr>
              <a:t>sửa</a:t>
            </a:r>
            <a:r>
              <a:rPr sz="1800" spc="-25">
                <a:latin typeface="Arial"/>
                <a:cs typeface="Arial"/>
              </a:rPr>
              <a:t> </a:t>
            </a:r>
            <a:r>
              <a:rPr sz="1800">
                <a:latin typeface="Arial"/>
                <a:cs typeface="Arial"/>
              </a:rPr>
              <a:t>thông</a:t>
            </a:r>
            <a:r>
              <a:rPr sz="1800" spc="-10">
                <a:latin typeface="Arial"/>
                <a:cs typeface="Arial"/>
              </a:rPr>
              <a:t> </a:t>
            </a:r>
            <a:r>
              <a:rPr sz="1800">
                <a:latin typeface="Arial"/>
                <a:cs typeface="Arial"/>
              </a:rPr>
              <a:t>tin</a:t>
            </a:r>
            <a:r>
              <a:rPr sz="1800" spc="-15">
                <a:latin typeface="Arial"/>
                <a:cs typeface="Arial"/>
              </a:rPr>
              <a:t> </a:t>
            </a:r>
            <a:r>
              <a:rPr sz="1800">
                <a:latin typeface="Arial"/>
                <a:cs typeface="Arial"/>
              </a:rPr>
              <a:t>khách</a:t>
            </a:r>
            <a:r>
              <a:rPr sz="1800" spc="-20">
                <a:latin typeface="Arial"/>
                <a:cs typeface="Arial"/>
              </a:rPr>
              <a:t> hàng</a:t>
            </a:r>
            <a:endParaRPr sz="1800">
              <a:latin typeface="Arial"/>
              <a:cs typeface="Arial"/>
            </a:endParaRPr>
          </a:p>
        </p:txBody>
      </p:sp>
      <p:pic>
        <p:nvPicPr>
          <p:cNvPr id="4" name="object 4"/>
          <p:cNvPicPr/>
          <p:nvPr/>
        </p:nvPicPr>
        <p:blipFill>
          <a:blip r:embed="rId2" cstate="print"/>
          <a:stretch>
            <a:fillRect/>
          </a:stretch>
        </p:blipFill>
        <p:spPr>
          <a:xfrm>
            <a:off x="79247" y="1732788"/>
            <a:ext cx="9064752" cy="4744212"/>
          </a:xfrm>
          <a:prstGeom prst="rect">
            <a:avLst/>
          </a:prstGeom>
        </p:spPr>
      </p:pic>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7" name="Slide Number Placeholder 6">
            <a:extLst>
              <a:ext uri="{FF2B5EF4-FFF2-40B4-BE49-F238E27FC236}">
                <a16:creationId xmlns:a16="http://schemas.microsoft.com/office/drawing/2014/main" id="{BAC69DD3-9484-F13E-3E09-FAAC25451181}"/>
              </a:ext>
            </a:extLst>
          </p:cNvPr>
          <p:cNvSpPr>
            <a:spLocks noGrp="1"/>
          </p:cNvSpPr>
          <p:nvPr>
            <p:ph type="sldNum" sz="quarter" idx="7"/>
          </p:nvPr>
        </p:nvSpPr>
        <p:spPr/>
        <p:txBody>
          <a:bodyPr/>
          <a:lstStyle/>
          <a:p>
            <a:pPr marL="38100">
              <a:lnSpc>
                <a:spcPts val="1630"/>
              </a:lnSpc>
            </a:pPr>
            <a:fld id="{81D60167-4931-47E6-BA6A-407CBD079E47}" type="slidenum">
              <a:rPr lang="en-US" spc="-25" smtClean="0"/>
              <a:t>16</a:t>
            </a:fld>
            <a:endParaRPr lang="en-US" spc="-25"/>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065" rIns="0" bIns="0" rtlCol="0">
            <a:spAutoFit/>
          </a:bodyPr>
          <a:lstStyle/>
          <a:p>
            <a:pPr marL="12700">
              <a:lnSpc>
                <a:spcPct val="100000"/>
              </a:lnSpc>
              <a:spcBef>
                <a:spcPts val="95"/>
              </a:spcBef>
            </a:pPr>
            <a:r>
              <a:t>III.1.1</a:t>
            </a:r>
            <a:r>
              <a:rPr spc="-70"/>
              <a:t> </a:t>
            </a:r>
            <a:r>
              <a:t>Đặc</a:t>
            </a:r>
            <a:r>
              <a:rPr spc="-40"/>
              <a:t> </a:t>
            </a:r>
            <a:r>
              <a:t>tả</a:t>
            </a:r>
            <a:r>
              <a:rPr spc="-45"/>
              <a:t> </a:t>
            </a:r>
            <a:r>
              <a:t>yêu</a:t>
            </a:r>
            <a:r>
              <a:rPr spc="-25"/>
              <a:t> </a:t>
            </a:r>
            <a:r>
              <a:t>cầu</a:t>
            </a:r>
            <a:r>
              <a:rPr spc="-40"/>
              <a:t> </a:t>
            </a:r>
            <a:r>
              <a:t>hệ</a:t>
            </a:r>
            <a:r>
              <a:rPr spc="-45"/>
              <a:t> </a:t>
            </a:r>
            <a:r>
              <a:rPr spc="-10"/>
              <a:t>thống</a:t>
            </a:r>
          </a:p>
        </p:txBody>
      </p:sp>
      <p:sp>
        <p:nvSpPr>
          <p:cNvPr id="3" name="object 3"/>
          <p:cNvSpPr txBox="1"/>
          <p:nvPr/>
        </p:nvSpPr>
        <p:spPr>
          <a:xfrm>
            <a:off x="78739" y="1703273"/>
            <a:ext cx="5320030" cy="300355"/>
          </a:xfrm>
          <a:prstGeom prst="rect">
            <a:avLst/>
          </a:prstGeom>
        </p:spPr>
        <p:txBody>
          <a:bodyPr vert="horz" wrap="square" lIns="0" tIns="12700" rIns="0" bIns="0" rtlCol="0">
            <a:spAutoFit/>
          </a:bodyPr>
          <a:lstStyle/>
          <a:p>
            <a:pPr marL="12700">
              <a:lnSpc>
                <a:spcPct val="100000"/>
              </a:lnSpc>
              <a:spcBef>
                <a:spcPts val="100"/>
              </a:spcBef>
            </a:pPr>
            <a:r>
              <a:rPr sz="1800" i="1">
                <a:latin typeface="Arial"/>
                <a:cs typeface="Arial"/>
              </a:rPr>
              <a:t>Phân</a:t>
            </a:r>
            <a:r>
              <a:rPr sz="1800" i="1" spc="-15">
                <a:latin typeface="Arial"/>
                <a:cs typeface="Arial"/>
              </a:rPr>
              <a:t> </a:t>
            </a:r>
            <a:r>
              <a:rPr sz="1800">
                <a:latin typeface="Arial"/>
                <a:cs typeface="Arial"/>
              </a:rPr>
              <a:t>rã</a:t>
            </a:r>
            <a:r>
              <a:rPr sz="1800" spc="-30">
                <a:latin typeface="Arial"/>
                <a:cs typeface="Arial"/>
              </a:rPr>
              <a:t> </a:t>
            </a:r>
            <a:r>
              <a:rPr sz="1800">
                <a:latin typeface="Arial"/>
                <a:cs typeface="Arial"/>
              </a:rPr>
              <a:t>biểu</a:t>
            </a:r>
            <a:r>
              <a:rPr sz="1800" spc="-15">
                <a:latin typeface="Arial"/>
                <a:cs typeface="Arial"/>
              </a:rPr>
              <a:t> </a:t>
            </a:r>
            <a:r>
              <a:rPr sz="1800">
                <a:latin typeface="Arial"/>
                <a:cs typeface="Arial"/>
              </a:rPr>
              <a:t>đồ</a:t>
            </a:r>
            <a:r>
              <a:rPr sz="1800" spc="-25">
                <a:latin typeface="Arial"/>
                <a:cs typeface="Arial"/>
              </a:rPr>
              <a:t> </a:t>
            </a:r>
            <a:r>
              <a:rPr sz="1800">
                <a:latin typeface="Arial"/>
                <a:cs typeface="Arial"/>
              </a:rPr>
              <a:t>Use</a:t>
            </a:r>
            <a:r>
              <a:rPr sz="1800" spc="-25">
                <a:latin typeface="Arial"/>
                <a:cs typeface="Arial"/>
              </a:rPr>
              <a:t> </a:t>
            </a:r>
            <a:r>
              <a:rPr sz="1800">
                <a:latin typeface="Arial"/>
                <a:cs typeface="Arial"/>
              </a:rPr>
              <a:t>Case</a:t>
            </a:r>
            <a:r>
              <a:rPr sz="1800" spc="-15">
                <a:latin typeface="Arial"/>
                <a:cs typeface="Arial"/>
              </a:rPr>
              <a:t> </a:t>
            </a:r>
            <a:r>
              <a:rPr sz="1800">
                <a:latin typeface="Arial"/>
                <a:cs typeface="Arial"/>
              </a:rPr>
              <a:t>xóa</a:t>
            </a:r>
            <a:r>
              <a:rPr sz="1800" spc="-15">
                <a:latin typeface="Arial"/>
                <a:cs typeface="Arial"/>
              </a:rPr>
              <a:t> </a:t>
            </a:r>
            <a:r>
              <a:rPr sz="1800">
                <a:latin typeface="Arial"/>
                <a:cs typeface="Arial"/>
              </a:rPr>
              <a:t>thông</a:t>
            </a:r>
            <a:r>
              <a:rPr sz="1800" spc="-15">
                <a:latin typeface="Arial"/>
                <a:cs typeface="Arial"/>
              </a:rPr>
              <a:t> </a:t>
            </a:r>
            <a:r>
              <a:rPr sz="1800">
                <a:latin typeface="Arial"/>
                <a:cs typeface="Arial"/>
              </a:rPr>
              <a:t>tin</a:t>
            </a:r>
            <a:r>
              <a:rPr sz="1800" spc="-30">
                <a:latin typeface="Arial"/>
                <a:cs typeface="Arial"/>
              </a:rPr>
              <a:t> </a:t>
            </a:r>
            <a:r>
              <a:rPr sz="1800">
                <a:latin typeface="Arial"/>
                <a:cs typeface="Arial"/>
              </a:rPr>
              <a:t>khách</a:t>
            </a:r>
            <a:r>
              <a:rPr sz="1800" spc="-10">
                <a:latin typeface="Arial"/>
                <a:cs typeface="Arial"/>
              </a:rPr>
              <a:t> </a:t>
            </a:r>
            <a:r>
              <a:rPr sz="1800" spc="-20">
                <a:latin typeface="Arial"/>
                <a:cs typeface="Arial"/>
              </a:rPr>
              <a:t>hàng</a:t>
            </a:r>
            <a:endParaRPr sz="1800">
              <a:latin typeface="Arial"/>
              <a:cs typeface="Arial"/>
            </a:endParaRPr>
          </a:p>
        </p:txBody>
      </p:sp>
      <p:pic>
        <p:nvPicPr>
          <p:cNvPr id="4" name="object 4"/>
          <p:cNvPicPr/>
          <p:nvPr/>
        </p:nvPicPr>
        <p:blipFill>
          <a:blip r:embed="rId2" cstate="print"/>
          <a:stretch>
            <a:fillRect/>
          </a:stretch>
        </p:blipFill>
        <p:spPr>
          <a:xfrm>
            <a:off x="12192" y="2307335"/>
            <a:ext cx="9131807" cy="3864864"/>
          </a:xfrm>
          <a:prstGeom prst="rect">
            <a:avLst/>
          </a:prstGeom>
        </p:spPr>
      </p:pic>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7" name="Slide Number Placeholder 6">
            <a:extLst>
              <a:ext uri="{FF2B5EF4-FFF2-40B4-BE49-F238E27FC236}">
                <a16:creationId xmlns:a16="http://schemas.microsoft.com/office/drawing/2014/main" id="{AE3C29DE-0692-45A8-85FD-5288488D81DA}"/>
              </a:ext>
            </a:extLst>
          </p:cNvPr>
          <p:cNvSpPr>
            <a:spLocks noGrp="1"/>
          </p:cNvSpPr>
          <p:nvPr>
            <p:ph type="sldNum" sz="quarter" idx="7"/>
          </p:nvPr>
        </p:nvSpPr>
        <p:spPr/>
        <p:txBody>
          <a:bodyPr/>
          <a:lstStyle/>
          <a:p>
            <a:pPr marL="38100">
              <a:lnSpc>
                <a:spcPts val="1630"/>
              </a:lnSpc>
            </a:pPr>
            <a:fld id="{81D60167-4931-47E6-BA6A-407CBD079E47}" type="slidenum">
              <a:rPr lang="en-US" spc="-25" smtClean="0"/>
              <a:t>17</a:t>
            </a:fld>
            <a:endParaRPr lang="en-US" spc="-25"/>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065" rIns="0" bIns="0" rtlCol="0">
            <a:spAutoFit/>
          </a:bodyPr>
          <a:lstStyle/>
          <a:p>
            <a:pPr marL="12700">
              <a:lnSpc>
                <a:spcPct val="100000"/>
              </a:lnSpc>
              <a:spcBef>
                <a:spcPts val="95"/>
              </a:spcBef>
            </a:pPr>
            <a:r>
              <a:t>III.1.1</a:t>
            </a:r>
            <a:r>
              <a:rPr spc="-70"/>
              <a:t> </a:t>
            </a:r>
            <a:r>
              <a:t>Đặc</a:t>
            </a:r>
            <a:r>
              <a:rPr spc="-40"/>
              <a:t> </a:t>
            </a:r>
            <a:r>
              <a:t>tả</a:t>
            </a:r>
            <a:r>
              <a:rPr spc="-45"/>
              <a:t> </a:t>
            </a:r>
            <a:r>
              <a:t>yêu</a:t>
            </a:r>
            <a:r>
              <a:rPr spc="-25"/>
              <a:t> </a:t>
            </a:r>
            <a:r>
              <a:t>cầu</a:t>
            </a:r>
            <a:r>
              <a:rPr spc="-40"/>
              <a:t> </a:t>
            </a:r>
            <a:r>
              <a:t>hệ</a:t>
            </a:r>
            <a:r>
              <a:rPr spc="-45"/>
              <a:t> </a:t>
            </a:r>
            <a:r>
              <a:rPr spc="-10"/>
              <a:t>thống</a:t>
            </a:r>
          </a:p>
        </p:txBody>
      </p:sp>
      <p:sp>
        <p:nvSpPr>
          <p:cNvPr id="3" name="object 3"/>
          <p:cNvSpPr txBox="1"/>
          <p:nvPr/>
        </p:nvSpPr>
        <p:spPr>
          <a:xfrm>
            <a:off x="78739" y="1489328"/>
            <a:ext cx="5815965" cy="299720"/>
          </a:xfrm>
          <a:prstGeom prst="rect">
            <a:avLst/>
          </a:prstGeom>
        </p:spPr>
        <p:txBody>
          <a:bodyPr vert="horz" wrap="square" lIns="0" tIns="12700" rIns="0" bIns="0" rtlCol="0">
            <a:spAutoFit/>
          </a:bodyPr>
          <a:lstStyle/>
          <a:p>
            <a:pPr marL="12700">
              <a:lnSpc>
                <a:spcPct val="100000"/>
              </a:lnSpc>
              <a:spcBef>
                <a:spcPts val="100"/>
              </a:spcBef>
            </a:pPr>
            <a:r>
              <a:rPr sz="1800" i="1">
                <a:latin typeface="Arial"/>
                <a:cs typeface="Arial"/>
              </a:rPr>
              <a:t>Phân</a:t>
            </a:r>
            <a:r>
              <a:rPr sz="1800" i="1" spc="-25">
                <a:latin typeface="Arial"/>
                <a:cs typeface="Arial"/>
              </a:rPr>
              <a:t> </a:t>
            </a:r>
            <a:r>
              <a:rPr sz="1800">
                <a:latin typeface="Arial"/>
                <a:cs typeface="Arial"/>
              </a:rPr>
              <a:t>rã</a:t>
            </a:r>
            <a:r>
              <a:rPr sz="1800" spc="-15">
                <a:latin typeface="Arial"/>
                <a:cs typeface="Arial"/>
              </a:rPr>
              <a:t> </a:t>
            </a:r>
            <a:r>
              <a:rPr sz="1800">
                <a:latin typeface="Arial"/>
                <a:cs typeface="Arial"/>
              </a:rPr>
              <a:t>biểu</a:t>
            </a:r>
            <a:r>
              <a:rPr sz="1800" spc="-15">
                <a:latin typeface="Arial"/>
                <a:cs typeface="Arial"/>
              </a:rPr>
              <a:t> </a:t>
            </a:r>
            <a:r>
              <a:rPr sz="1800">
                <a:latin typeface="Arial"/>
                <a:cs typeface="Arial"/>
              </a:rPr>
              <a:t>đồ</a:t>
            </a:r>
            <a:r>
              <a:rPr sz="1800" spc="-25">
                <a:latin typeface="Arial"/>
                <a:cs typeface="Arial"/>
              </a:rPr>
              <a:t> </a:t>
            </a:r>
            <a:r>
              <a:rPr sz="1800">
                <a:latin typeface="Arial"/>
                <a:cs typeface="Arial"/>
              </a:rPr>
              <a:t>Use</a:t>
            </a:r>
            <a:r>
              <a:rPr sz="1800" spc="-20">
                <a:latin typeface="Arial"/>
                <a:cs typeface="Arial"/>
              </a:rPr>
              <a:t> </a:t>
            </a:r>
            <a:r>
              <a:rPr sz="1800">
                <a:latin typeface="Arial"/>
                <a:cs typeface="Arial"/>
              </a:rPr>
              <a:t>Case</a:t>
            </a:r>
            <a:r>
              <a:rPr sz="1800" spc="-10">
                <a:latin typeface="Arial"/>
                <a:cs typeface="Arial"/>
              </a:rPr>
              <a:t> </a:t>
            </a:r>
            <a:r>
              <a:rPr sz="1800">
                <a:latin typeface="Arial"/>
                <a:cs typeface="Arial"/>
              </a:rPr>
              <a:t>tìm</a:t>
            </a:r>
            <a:r>
              <a:rPr sz="1800" spc="-30">
                <a:latin typeface="Arial"/>
                <a:cs typeface="Arial"/>
              </a:rPr>
              <a:t> </a:t>
            </a:r>
            <a:r>
              <a:rPr sz="1800">
                <a:latin typeface="Arial"/>
                <a:cs typeface="Arial"/>
              </a:rPr>
              <a:t>kiếm</a:t>
            </a:r>
            <a:r>
              <a:rPr sz="1800" spc="-10">
                <a:latin typeface="Arial"/>
                <a:cs typeface="Arial"/>
              </a:rPr>
              <a:t> </a:t>
            </a:r>
            <a:r>
              <a:rPr sz="1800">
                <a:latin typeface="Arial"/>
                <a:cs typeface="Arial"/>
              </a:rPr>
              <a:t>thông</a:t>
            </a:r>
            <a:r>
              <a:rPr sz="1800" spc="-15">
                <a:latin typeface="Arial"/>
                <a:cs typeface="Arial"/>
              </a:rPr>
              <a:t> </a:t>
            </a:r>
            <a:r>
              <a:rPr sz="1800">
                <a:latin typeface="Arial"/>
                <a:cs typeface="Arial"/>
              </a:rPr>
              <a:t>tin</a:t>
            </a:r>
            <a:r>
              <a:rPr sz="1800" spc="-15">
                <a:latin typeface="Arial"/>
                <a:cs typeface="Arial"/>
              </a:rPr>
              <a:t> </a:t>
            </a:r>
            <a:r>
              <a:rPr sz="1800">
                <a:latin typeface="Arial"/>
                <a:cs typeface="Arial"/>
              </a:rPr>
              <a:t>khách</a:t>
            </a:r>
            <a:r>
              <a:rPr sz="1800" spc="-10">
                <a:latin typeface="Arial"/>
                <a:cs typeface="Arial"/>
              </a:rPr>
              <a:t> </a:t>
            </a:r>
            <a:r>
              <a:rPr sz="1800" spc="-20">
                <a:latin typeface="Arial"/>
                <a:cs typeface="Arial"/>
              </a:rPr>
              <a:t>hàng</a:t>
            </a:r>
            <a:endParaRPr sz="1800">
              <a:latin typeface="Arial"/>
              <a:cs typeface="Arial"/>
            </a:endParaRPr>
          </a:p>
        </p:txBody>
      </p:sp>
      <p:pic>
        <p:nvPicPr>
          <p:cNvPr id="4" name="object 4"/>
          <p:cNvPicPr/>
          <p:nvPr/>
        </p:nvPicPr>
        <p:blipFill>
          <a:blip r:embed="rId2" cstate="print"/>
          <a:stretch>
            <a:fillRect/>
          </a:stretch>
        </p:blipFill>
        <p:spPr>
          <a:xfrm>
            <a:off x="0" y="2057400"/>
            <a:ext cx="9143999" cy="3954779"/>
          </a:xfrm>
          <a:prstGeom prst="rect">
            <a:avLst/>
          </a:prstGeom>
        </p:spPr>
      </p:pic>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7" name="Slide Number Placeholder 6">
            <a:extLst>
              <a:ext uri="{FF2B5EF4-FFF2-40B4-BE49-F238E27FC236}">
                <a16:creationId xmlns:a16="http://schemas.microsoft.com/office/drawing/2014/main" id="{A9363133-D6EB-5D8D-3E0D-3164AD9F26CA}"/>
              </a:ext>
            </a:extLst>
          </p:cNvPr>
          <p:cNvSpPr>
            <a:spLocks noGrp="1"/>
          </p:cNvSpPr>
          <p:nvPr>
            <p:ph type="sldNum" sz="quarter" idx="7"/>
          </p:nvPr>
        </p:nvSpPr>
        <p:spPr/>
        <p:txBody>
          <a:bodyPr/>
          <a:lstStyle/>
          <a:p>
            <a:pPr marL="38100">
              <a:lnSpc>
                <a:spcPts val="1630"/>
              </a:lnSpc>
            </a:pPr>
            <a:fld id="{81D60167-4931-47E6-BA6A-407CBD079E47}" type="slidenum">
              <a:rPr lang="en-US" spc="-25" smtClean="0"/>
              <a:t>18</a:t>
            </a:fld>
            <a:endParaRPr lang="en-US" spc="-25"/>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t>III.2.</a:t>
            </a:r>
            <a:r>
              <a:rPr spc="-135"/>
              <a:t> </a:t>
            </a:r>
            <a:r>
              <a:t>Class</a:t>
            </a:r>
            <a:r>
              <a:rPr spc="-75"/>
              <a:t> </a:t>
            </a:r>
            <a:r>
              <a:rPr spc="-10"/>
              <a:t>Diagram</a:t>
            </a:r>
          </a:p>
        </p:txBody>
      </p:sp>
      <p:pic>
        <p:nvPicPr>
          <p:cNvPr id="3" name="object 3"/>
          <p:cNvPicPr/>
          <p:nvPr/>
        </p:nvPicPr>
        <p:blipFill>
          <a:blip r:embed="rId2" cstate="print"/>
          <a:stretch>
            <a:fillRect/>
          </a:stretch>
        </p:blipFill>
        <p:spPr>
          <a:xfrm>
            <a:off x="103631" y="914400"/>
            <a:ext cx="8887968" cy="5562600"/>
          </a:xfrm>
          <a:prstGeom prst="rect">
            <a:avLst/>
          </a:prstGeom>
        </p:spPr>
      </p:pic>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a:extLst>
              <a:ext uri="{FF2B5EF4-FFF2-40B4-BE49-F238E27FC236}">
                <a16:creationId xmlns:a16="http://schemas.microsoft.com/office/drawing/2014/main" id="{CD31F83A-0C0B-7E1A-984F-ADC891190E07}"/>
              </a:ext>
            </a:extLst>
          </p:cNvPr>
          <p:cNvSpPr>
            <a:spLocks noGrp="1"/>
          </p:cNvSpPr>
          <p:nvPr>
            <p:ph type="sldNum" sz="quarter" idx="7"/>
          </p:nvPr>
        </p:nvSpPr>
        <p:spPr/>
        <p:txBody>
          <a:bodyPr/>
          <a:lstStyle/>
          <a:p>
            <a:pPr marL="38100">
              <a:lnSpc>
                <a:spcPts val="1630"/>
              </a:lnSpc>
            </a:pPr>
            <a:fld id="{81D60167-4931-47E6-BA6A-407CBD079E47}" type="slidenum">
              <a:rPr lang="en-US" spc="-25" smtClean="0"/>
              <a:t>19</a:t>
            </a:fld>
            <a:endParaRPr lang="en-US" spc="-25"/>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lang="en-US" spc="-20">
                <a:latin typeface="Times New Roman" panose="02020603050405020304" pitchFamily="18" charset="0"/>
                <a:cs typeface="Times New Roman" panose="02020603050405020304" pitchFamily="18" charset="0"/>
              </a:rPr>
              <a:t>Mục Lục</a:t>
            </a:r>
            <a:endParaRPr spc="-20">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5" name="TextBox 4">
            <a:extLst>
              <a:ext uri="{FF2B5EF4-FFF2-40B4-BE49-F238E27FC236}">
                <a16:creationId xmlns:a16="http://schemas.microsoft.com/office/drawing/2014/main" id="{68F12E7B-CF03-E7BA-31A8-2F9C16A05F68}"/>
              </a:ext>
            </a:extLst>
          </p:cNvPr>
          <p:cNvSpPr txBox="1"/>
          <p:nvPr/>
        </p:nvSpPr>
        <p:spPr>
          <a:xfrm>
            <a:off x="78130" y="838200"/>
            <a:ext cx="8913470" cy="4801314"/>
          </a:xfrm>
          <a:prstGeom prst="rect">
            <a:avLst/>
          </a:prstGeom>
          <a:noFill/>
        </p:spPr>
        <p:txBody>
          <a:bodyPr wrap="square" rtlCol="0">
            <a:spAutoFit/>
          </a:bodyPr>
          <a:lstStyle/>
          <a:p>
            <a:pPr marL="342900" indent="-342900">
              <a:buFont typeface="+mj-lt"/>
              <a:buAutoNum type="arabicPeriod"/>
            </a:pPr>
            <a:r>
              <a:rPr lang="en-US" sz="3200">
                <a:latin typeface="Times New Roman" panose="02020603050405020304" pitchFamily="18" charset="0"/>
                <a:cs typeface="Times New Roman" panose="02020603050405020304" pitchFamily="18" charset="0"/>
              </a:rPr>
              <a:t>Giới Thiệu Đề Tài</a:t>
            </a:r>
          </a:p>
          <a:p>
            <a:pPr marL="342900" indent="-342900">
              <a:buFont typeface="+mj-lt"/>
              <a:buAutoNum type="arabicPeriod"/>
            </a:pP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200">
                <a:latin typeface="Times New Roman" panose="02020603050405020304" pitchFamily="18" charset="0"/>
                <a:cs typeface="Times New Roman" panose="02020603050405020304" pitchFamily="18" charset="0"/>
              </a:rPr>
              <a:t>Tổng Quan Về Dữ Liệu</a:t>
            </a:r>
          </a:p>
          <a:p>
            <a:pPr marL="342900" indent="-342900">
              <a:buFont typeface="+mj-lt"/>
              <a:buAutoNum type="arabicPeriod"/>
            </a:pP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200">
                <a:latin typeface="Times New Roman" panose="02020603050405020304" pitchFamily="18" charset="0"/>
                <a:cs typeface="Times New Roman" panose="02020603050405020304" pitchFamily="18" charset="0"/>
              </a:rPr>
              <a:t>Phương Pháp Và Mô Hình</a:t>
            </a:r>
          </a:p>
          <a:p>
            <a:pPr marL="342900" indent="-342900">
              <a:buFont typeface="+mj-lt"/>
              <a:buAutoNum type="arabicPeriod"/>
            </a:pP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200">
                <a:latin typeface="Times New Roman" panose="02020603050405020304" pitchFamily="18" charset="0"/>
                <a:cs typeface="Times New Roman" panose="02020603050405020304" pitchFamily="18" charset="0"/>
              </a:rPr>
              <a:t>Đánh Giá Hiệu Suất Mô Hình</a:t>
            </a:r>
          </a:p>
          <a:p>
            <a:pPr marL="342900" indent="-342900">
              <a:buFont typeface="+mj-lt"/>
              <a:buAutoNum type="arabicPeriod"/>
            </a:pP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200">
                <a:latin typeface="Times New Roman" panose="02020603050405020304" pitchFamily="18" charset="0"/>
                <a:cs typeface="Times New Roman" panose="02020603050405020304" pitchFamily="18" charset="0"/>
              </a:rPr>
              <a:t>Triển Khai Mô Hình</a:t>
            </a:r>
          </a:p>
          <a:p>
            <a:pPr marL="285750" indent="-285750">
              <a:buFont typeface="Arial" panose="020B0604020202020204" pitchFamily="34" charset="0"/>
              <a:buChar char="•"/>
            </a:pPr>
            <a:endParaRPr lang="en-US"/>
          </a:p>
        </p:txBody>
      </p:sp>
      <p:sp>
        <p:nvSpPr>
          <p:cNvPr id="6" name="Slide Number Placeholder 5">
            <a:extLst>
              <a:ext uri="{FF2B5EF4-FFF2-40B4-BE49-F238E27FC236}">
                <a16:creationId xmlns:a16="http://schemas.microsoft.com/office/drawing/2014/main" id="{CE4809FA-CC64-C332-A3F5-43A07F8BD25C}"/>
              </a:ext>
            </a:extLst>
          </p:cNvPr>
          <p:cNvSpPr>
            <a:spLocks noGrp="1"/>
          </p:cNvSpPr>
          <p:nvPr>
            <p:ph type="sldNum" sz="quarter" idx="7"/>
          </p:nvPr>
        </p:nvSpPr>
        <p:spPr/>
        <p:txBody>
          <a:bodyPr/>
          <a:lstStyle/>
          <a:p>
            <a:pPr marL="38100">
              <a:lnSpc>
                <a:spcPts val="1630"/>
              </a:lnSpc>
            </a:pPr>
            <a:fld id="{81D60167-4931-47E6-BA6A-407CBD079E47}" type="slidenum">
              <a:rPr lang="en-US" spc="-25" smtClean="0"/>
              <a:t>2</a:t>
            </a:fld>
            <a:endParaRPr lang="en-US" spc="-25"/>
          </a:p>
        </p:txBody>
      </p:sp>
    </p:spTree>
    <p:extLst>
      <p:ext uri="{BB962C8B-B14F-4D97-AF65-F5344CB8AC3E}">
        <p14:creationId xmlns:p14="http://schemas.microsoft.com/office/powerpoint/2010/main" val="308463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065" rIns="0" bIns="0" rtlCol="0">
            <a:spAutoFit/>
          </a:bodyPr>
          <a:lstStyle/>
          <a:p>
            <a:pPr marL="12700">
              <a:lnSpc>
                <a:spcPct val="100000"/>
              </a:lnSpc>
              <a:spcBef>
                <a:spcPts val="95"/>
              </a:spcBef>
            </a:pPr>
            <a:r>
              <a:t>III.3.</a:t>
            </a:r>
            <a:r>
              <a:rPr spc="-160"/>
              <a:t> </a:t>
            </a:r>
            <a:r>
              <a:rPr spc="-10"/>
              <a:t>Sequence</a:t>
            </a:r>
            <a:r>
              <a:rPr spc="-80"/>
              <a:t> </a:t>
            </a:r>
            <a:r>
              <a:rPr spc="-10"/>
              <a:t>Diagram</a:t>
            </a:r>
          </a:p>
        </p:txBody>
      </p:sp>
      <p:sp>
        <p:nvSpPr>
          <p:cNvPr id="3" name="object 3"/>
          <p:cNvSpPr txBox="1"/>
          <p:nvPr/>
        </p:nvSpPr>
        <p:spPr>
          <a:xfrm>
            <a:off x="535635" y="749553"/>
            <a:ext cx="2390775" cy="422275"/>
          </a:xfrm>
          <a:prstGeom prst="rect">
            <a:avLst/>
          </a:prstGeom>
        </p:spPr>
        <p:txBody>
          <a:bodyPr vert="horz" wrap="square" lIns="0" tIns="13335" rIns="0" bIns="0" rtlCol="0">
            <a:spAutoFit/>
          </a:bodyPr>
          <a:lstStyle/>
          <a:p>
            <a:pPr marL="12700">
              <a:lnSpc>
                <a:spcPct val="100000"/>
              </a:lnSpc>
              <a:spcBef>
                <a:spcPts val="105"/>
              </a:spcBef>
            </a:pPr>
            <a:r>
              <a:rPr sz="2600">
                <a:latin typeface="Times New Roman"/>
                <a:cs typeface="Times New Roman"/>
              </a:rPr>
              <a:t>Thêm</a:t>
            </a:r>
            <a:r>
              <a:rPr sz="2600" spc="-30">
                <a:latin typeface="Times New Roman"/>
                <a:cs typeface="Times New Roman"/>
              </a:rPr>
              <a:t> </a:t>
            </a:r>
            <a:r>
              <a:rPr sz="2600">
                <a:latin typeface="Times New Roman"/>
                <a:cs typeface="Times New Roman"/>
              </a:rPr>
              <a:t>khách</a:t>
            </a:r>
            <a:r>
              <a:rPr sz="2600" spc="-15">
                <a:latin typeface="Times New Roman"/>
                <a:cs typeface="Times New Roman"/>
              </a:rPr>
              <a:t> </a:t>
            </a:r>
            <a:r>
              <a:rPr sz="2600" spc="-20">
                <a:latin typeface="Times New Roman"/>
                <a:cs typeface="Times New Roman"/>
              </a:rPr>
              <a:t>hàng</a:t>
            </a:r>
            <a:endParaRPr sz="2600">
              <a:latin typeface="Times New Roman"/>
              <a:cs typeface="Times New Roman"/>
            </a:endParaRPr>
          </a:p>
        </p:txBody>
      </p:sp>
      <p:pic>
        <p:nvPicPr>
          <p:cNvPr id="4" name="object 4"/>
          <p:cNvPicPr/>
          <p:nvPr/>
        </p:nvPicPr>
        <p:blipFill>
          <a:blip r:embed="rId2" cstate="print"/>
          <a:stretch>
            <a:fillRect/>
          </a:stretch>
        </p:blipFill>
        <p:spPr>
          <a:xfrm>
            <a:off x="0" y="1182624"/>
            <a:ext cx="9067799" cy="5294376"/>
          </a:xfrm>
          <a:prstGeom prst="rect">
            <a:avLst/>
          </a:prstGeom>
        </p:spPr>
      </p:pic>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7" name="Slide Number Placeholder 6">
            <a:extLst>
              <a:ext uri="{FF2B5EF4-FFF2-40B4-BE49-F238E27FC236}">
                <a16:creationId xmlns:a16="http://schemas.microsoft.com/office/drawing/2014/main" id="{03EB5075-9BAE-F822-96E9-C2C46245BF19}"/>
              </a:ext>
            </a:extLst>
          </p:cNvPr>
          <p:cNvSpPr>
            <a:spLocks noGrp="1"/>
          </p:cNvSpPr>
          <p:nvPr>
            <p:ph type="sldNum" sz="quarter" idx="7"/>
          </p:nvPr>
        </p:nvSpPr>
        <p:spPr/>
        <p:txBody>
          <a:bodyPr/>
          <a:lstStyle/>
          <a:p>
            <a:pPr marL="38100">
              <a:lnSpc>
                <a:spcPts val="1630"/>
              </a:lnSpc>
            </a:pPr>
            <a:fld id="{81D60167-4931-47E6-BA6A-407CBD079E47}" type="slidenum">
              <a:rPr lang="en-US" spc="-25" smtClean="0"/>
              <a:t>20</a:t>
            </a:fld>
            <a:endParaRPr lang="en-US" spc="-25"/>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065" rIns="0" bIns="0" rtlCol="0">
            <a:spAutoFit/>
          </a:bodyPr>
          <a:lstStyle/>
          <a:p>
            <a:pPr marL="12700">
              <a:lnSpc>
                <a:spcPct val="100000"/>
              </a:lnSpc>
              <a:spcBef>
                <a:spcPts val="95"/>
              </a:spcBef>
            </a:pPr>
            <a:r>
              <a:t>III.3.</a:t>
            </a:r>
            <a:r>
              <a:rPr spc="-160"/>
              <a:t> </a:t>
            </a:r>
            <a:r>
              <a:rPr spc="-10"/>
              <a:t>Sequence</a:t>
            </a:r>
            <a:r>
              <a:rPr spc="-80"/>
              <a:t> </a:t>
            </a:r>
            <a:r>
              <a:rPr spc="-10"/>
              <a:t>Diagram</a:t>
            </a:r>
          </a:p>
        </p:txBody>
      </p:sp>
      <p:sp>
        <p:nvSpPr>
          <p:cNvPr id="3" name="object 3"/>
          <p:cNvSpPr txBox="1"/>
          <p:nvPr/>
        </p:nvSpPr>
        <p:spPr>
          <a:xfrm>
            <a:off x="535635" y="749553"/>
            <a:ext cx="3397885" cy="422275"/>
          </a:xfrm>
          <a:prstGeom prst="rect">
            <a:avLst/>
          </a:prstGeom>
        </p:spPr>
        <p:txBody>
          <a:bodyPr vert="horz" wrap="square" lIns="0" tIns="13335" rIns="0" bIns="0" rtlCol="0">
            <a:spAutoFit/>
          </a:bodyPr>
          <a:lstStyle/>
          <a:p>
            <a:pPr marL="12700">
              <a:lnSpc>
                <a:spcPct val="100000"/>
              </a:lnSpc>
              <a:spcBef>
                <a:spcPts val="105"/>
              </a:spcBef>
            </a:pPr>
            <a:r>
              <a:rPr sz="2600">
                <a:latin typeface="Times New Roman"/>
                <a:cs typeface="Times New Roman"/>
              </a:rPr>
              <a:t>Sửa</a:t>
            </a:r>
            <a:r>
              <a:rPr sz="2600" spc="-15">
                <a:latin typeface="Times New Roman"/>
                <a:cs typeface="Times New Roman"/>
              </a:rPr>
              <a:t> </a:t>
            </a:r>
            <a:r>
              <a:rPr sz="2600">
                <a:latin typeface="Times New Roman"/>
                <a:cs typeface="Times New Roman"/>
              </a:rPr>
              <a:t>thông</a:t>
            </a:r>
            <a:r>
              <a:rPr sz="2600" spc="-45">
                <a:latin typeface="Times New Roman"/>
                <a:cs typeface="Times New Roman"/>
              </a:rPr>
              <a:t> </a:t>
            </a:r>
            <a:r>
              <a:rPr sz="2600">
                <a:latin typeface="Times New Roman"/>
                <a:cs typeface="Times New Roman"/>
              </a:rPr>
              <a:t>tin</a:t>
            </a:r>
            <a:r>
              <a:rPr sz="2600" spc="-5">
                <a:latin typeface="Times New Roman"/>
                <a:cs typeface="Times New Roman"/>
              </a:rPr>
              <a:t> </a:t>
            </a:r>
            <a:r>
              <a:rPr sz="2600">
                <a:latin typeface="Times New Roman"/>
                <a:cs typeface="Times New Roman"/>
              </a:rPr>
              <a:t>khách</a:t>
            </a:r>
            <a:r>
              <a:rPr sz="2600" spc="-35">
                <a:latin typeface="Times New Roman"/>
                <a:cs typeface="Times New Roman"/>
              </a:rPr>
              <a:t> </a:t>
            </a:r>
            <a:r>
              <a:rPr sz="2600" spc="-20">
                <a:latin typeface="Times New Roman"/>
                <a:cs typeface="Times New Roman"/>
              </a:rPr>
              <a:t>hàng</a:t>
            </a:r>
            <a:endParaRPr sz="2600">
              <a:latin typeface="Times New Roman"/>
              <a:cs typeface="Times New Roman"/>
            </a:endParaRPr>
          </a:p>
        </p:txBody>
      </p:sp>
      <p:pic>
        <p:nvPicPr>
          <p:cNvPr id="4" name="object 4"/>
          <p:cNvPicPr/>
          <p:nvPr/>
        </p:nvPicPr>
        <p:blipFill>
          <a:blip r:embed="rId2" cstate="print"/>
          <a:stretch>
            <a:fillRect/>
          </a:stretch>
        </p:blipFill>
        <p:spPr>
          <a:xfrm>
            <a:off x="0" y="1367027"/>
            <a:ext cx="9143999" cy="5109972"/>
          </a:xfrm>
          <a:prstGeom prst="rect">
            <a:avLst/>
          </a:prstGeom>
        </p:spPr>
      </p:pic>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7" name="Slide Number Placeholder 6">
            <a:extLst>
              <a:ext uri="{FF2B5EF4-FFF2-40B4-BE49-F238E27FC236}">
                <a16:creationId xmlns:a16="http://schemas.microsoft.com/office/drawing/2014/main" id="{9B4CCFA7-F4BB-C45B-9FB9-02230A3F7D28}"/>
              </a:ext>
            </a:extLst>
          </p:cNvPr>
          <p:cNvSpPr>
            <a:spLocks noGrp="1"/>
          </p:cNvSpPr>
          <p:nvPr>
            <p:ph type="sldNum" sz="quarter" idx="7"/>
          </p:nvPr>
        </p:nvSpPr>
        <p:spPr/>
        <p:txBody>
          <a:bodyPr/>
          <a:lstStyle/>
          <a:p>
            <a:pPr marL="38100">
              <a:lnSpc>
                <a:spcPts val="1630"/>
              </a:lnSpc>
            </a:pPr>
            <a:fld id="{81D60167-4931-47E6-BA6A-407CBD079E47}" type="slidenum">
              <a:rPr lang="en-US" spc="-25" smtClean="0"/>
              <a:t>21</a:t>
            </a:fld>
            <a:endParaRPr lang="en-US" spc="-25"/>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065" rIns="0" bIns="0" rtlCol="0">
            <a:spAutoFit/>
          </a:bodyPr>
          <a:lstStyle/>
          <a:p>
            <a:pPr marL="12700">
              <a:lnSpc>
                <a:spcPct val="100000"/>
              </a:lnSpc>
              <a:spcBef>
                <a:spcPts val="95"/>
              </a:spcBef>
            </a:pPr>
            <a:r>
              <a:t>III.3.</a:t>
            </a:r>
            <a:r>
              <a:rPr spc="-160"/>
              <a:t> </a:t>
            </a:r>
            <a:r>
              <a:rPr spc="-10"/>
              <a:t>Sequence</a:t>
            </a:r>
            <a:r>
              <a:rPr spc="-80"/>
              <a:t> </a:t>
            </a:r>
            <a:r>
              <a:rPr spc="-10"/>
              <a:t>Diagram</a:t>
            </a:r>
          </a:p>
        </p:txBody>
      </p:sp>
      <p:sp>
        <p:nvSpPr>
          <p:cNvPr id="3" name="object 3"/>
          <p:cNvSpPr txBox="1"/>
          <p:nvPr/>
        </p:nvSpPr>
        <p:spPr>
          <a:xfrm>
            <a:off x="535635" y="749553"/>
            <a:ext cx="3437254" cy="422275"/>
          </a:xfrm>
          <a:prstGeom prst="rect">
            <a:avLst/>
          </a:prstGeom>
        </p:spPr>
        <p:txBody>
          <a:bodyPr vert="horz" wrap="square" lIns="0" tIns="13335" rIns="0" bIns="0" rtlCol="0">
            <a:spAutoFit/>
          </a:bodyPr>
          <a:lstStyle/>
          <a:p>
            <a:pPr marL="12700">
              <a:lnSpc>
                <a:spcPct val="100000"/>
              </a:lnSpc>
              <a:spcBef>
                <a:spcPts val="105"/>
              </a:spcBef>
            </a:pPr>
            <a:r>
              <a:rPr sz="2600">
                <a:latin typeface="Times New Roman"/>
                <a:cs typeface="Times New Roman"/>
              </a:rPr>
              <a:t>Xóa</a:t>
            </a:r>
            <a:r>
              <a:rPr sz="2600" spc="-25">
                <a:latin typeface="Times New Roman"/>
                <a:cs typeface="Times New Roman"/>
              </a:rPr>
              <a:t> </a:t>
            </a:r>
            <a:r>
              <a:rPr sz="2600">
                <a:latin typeface="Times New Roman"/>
                <a:cs typeface="Times New Roman"/>
              </a:rPr>
              <a:t>thông</a:t>
            </a:r>
            <a:r>
              <a:rPr sz="2600" spc="-35">
                <a:latin typeface="Times New Roman"/>
                <a:cs typeface="Times New Roman"/>
              </a:rPr>
              <a:t> </a:t>
            </a:r>
            <a:r>
              <a:rPr sz="2600">
                <a:latin typeface="Times New Roman"/>
                <a:cs typeface="Times New Roman"/>
              </a:rPr>
              <a:t>tin</a:t>
            </a:r>
            <a:r>
              <a:rPr sz="2600" spc="5">
                <a:latin typeface="Times New Roman"/>
                <a:cs typeface="Times New Roman"/>
              </a:rPr>
              <a:t> </a:t>
            </a:r>
            <a:r>
              <a:rPr sz="2600">
                <a:latin typeface="Times New Roman"/>
                <a:cs typeface="Times New Roman"/>
              </a:rPr>
              <a:t>khách</a:t>
            </a:r>
            <a:r>
              <a:rPr sz="2600" spc="-20">
                <a:latin typeface="Times New Roman"/>
                <a:cs typeface="Times New Roman"/>
              </a:rPr>
              <a:t> hàng</a:t>
            </a:r>
            <a:endParaRPr sz="2600">
              <a:latin typeface="Times New Roman"/>
              <a:cs typeface="Times New Roman"/>
            </a:endParaRPr>
          </a:p>
        </p:txBody>
      </p:sp>
      <p:pic>
        <p:nvPicPr>
          <p:cNvPr id="4" name="object 4"/>
          <p:cNvPicPr/>
          <p:nvPr/>
        </p:nvPicPr>
        <p:blipFill>
          <a:blip r:embed="rId2" cstate="print"/>
          <a:stretch>
            <a:fillRect/>
          </a:stretch>
        </p:blipFill>
        <p:spPr>
          <a:xfrm>
            <a:off x="0" y="1175003"/>
            <a:ext cx="9143999" cy="5301996"/>
          </a:xfrm>
          <a:prstGeom prst="rect">
            <a:avLst/>
          </a:prstGeom>
        </p:spPr>
      </p:pic>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7" name="Slide Number Placeholder 6">
            <a:extLst>
              <a:ext uri="{FF2B5EF4-FFF2-40B4-BE49-F238E27FC236}">
                <a16:creationId xmlns:a16="http://schemas.microsoft.com/office/drawing/2014/main" id="{F20AE297-0679-0338-CA26-2ADC22D1BD06}"/>
              </a:ext>
            </a:extLst>
          </p:cNvPr>
          <p:cNvSpPr>
            <a:spLocks noGrp="1"/>
          </p:cNvSpPr>
          <p:nvPr>
            <p:ph type="sldNum" sz="quarter" idx="7"/>
          </p:nvPr>
        </p:nvSpPr>
        <p:spPr/>
        <p:txBody>
          <a:bodyPr/>
          <a:lstStyle/>
          <a:p>
            <a:pPr marL="38100">
              <a:lnSpc>
                <a:spcPts val="1630"/>
              </a:lnSpc>
            </a:pPr>
            <a:fld id="{81D60167-4931-47E6-BA6A-407CBD079E47}" type="slidenum">
              <a:rPr lang="en-US" spc="-25" smtClean="0"/>
              <a:t>22</a:t>
            </a:fld>
            <a:endParaRPr lang="en-US" spc="-25"/>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065" rIns="0" bIns="0" rtlCol="0">
            <a:spAutoFit/>
          </a:bodyPr>
          <a:lstStyle/>
          <a:p>
            <a:pPr marL="12700">
              <a:lnSpc>
                <a:spcPct val="100000"/>
              </a:lnSpc>
              <a:spcBef>
                <a:spcPts val="95"/>
              </a:spcBef>
            </a:pPr>
            <a:r>
              <a:t>III.3.</a:t>
            </a:r>
            <a:r>
              <a:rPr spc="-160"/>
              <a:t> </a:t>
            </a:r>
            <a:r>
              <a:rPr spc="-10"/>
              <a:t>Sequence</a:t>
            </a:r>
            <a:r>
              <a:rPr spc="-80"/>
              <a:t> </a:t>
            </a:r>
            <a:r>
              <a:rPr spc="-10"/>
              <a:t>Diagram</a:t>
            </a:r>
          </a:p>
        </p:txBody>
      </p:sp>
      <p:sp>
        <p:nvSpPr>
          <p:cNvPr id="3" name="object 3"/>
          <p:cNvSpPr txBox="1"/>
          <p:nvPr/>
        </p:nvSpPr>
        <p:spPr>
          <a:xfrm>
            <a:off x="535635" y="749553"/>
            <a:ext cx="4180840" cy="422275"/>
          </a:xfrm>
          <a:prstGeom prst="rect">
            <a:avLst/>
          </a:prstGeom>
        </p:spPr>
        <p:txBody>
          <a:bodyPr vert="horz" wrap="square" lIns="0" tIns="13335" rIns="0" bIns="0" rtlCol="0">
            <a:spAutoFit/>
          </a:bodyPr>
          <a:lstStyle/>
          <a:p>
            <a:pPr marL="12700">
              <a:lnSpc>
                <a:spcPct val="100000"/>
              </a:lnSpc>
              <a:spcBef>
                <a:spcPts val="105"/>
              </a:spcBef>
            </a:pPr>
            <a:r>
              <a:rPr sz="2600">
                <a:latin typeface="Times New Roman"/>
                <a:cs typeface="Times New Roman"/>
              </a:rPr>
              <a:t>Tìm</a:t>
            </a:r>
            <a:r>
              <a:rPr sz="2600" spc="-10">
                <a:latin typeface="Times New Roman"/>
                <a:cs typeface="Times New Roman"/>
              </a:rPr>
              <a:t> </a:t>
            </a:r>
            <a:r>
              <a:rPr sz="2600">
                <a:latin typeface="Times New Roman"/>
                <a:cs typeface="Times New Roman"/>
              </a:rPr>
              <a:t>kiếm</a:t>
            </a:r>
            <a:r>
              <a:rPr sz="2600" spc="-20">
                <a:latin typeface="Times New Roman"/>
                <a:cs typeface="Times New Roman"/>
              </a:rPr>
              <a:t> </a:t>
            </a:r>
            <a:r>
              <a:rPr sz="2600">
                <a:latin typeface="Times New Roman"/>
                <a:cs typeface="Times New Roman"/>
              </a:rPr>
              <a:t>thông</a:t>
            </a:r>
            <a:r>
              <a:rPr sz="2600" spc="-20">
                <a:latin typeface="Times New Roman"/>
                <a:cs typeface="Times New Roman"/>
              </a:rPr>
              <a:t> </a:t>
            </a:r>
            <a:r>
              <a:rPr sz="2600">
                <a:latin typeface="Times New Roman"/>
                <a:cs typeface="Times New Roman"/>
              </a:rPr>
              <a:t>tin</a:t>
            </a:r>
            <a:r>
              <a:rPr sz="2600" spc="-5">
                <a:latin typeface="Times New Roman"/>
                <a:cs typeface="Times New Roman"/>
              </a:rPr>
              <a:t> </a:t>
            </a:r>
            <a:r>
              <a:rPr sz="2600">
                <a:latin typeface="Times New Roman"/>
                <a:cs typeface="Times New Roman"/>
              </a:rPr>
              <a:t>khách</a:t>
            </a:r>
            <a:r>
              <a:rPr sz="2600" spc="-25">
                <a:latin typeface="Times New Roman"/>
                <a:cs typeface="Times New Roman"/>
              </a:rPr>
              <a:t> </a:t>
            </a:r>
            <a:r>
              <a:rPr sz="2600" spc="-20">
                <a:latin typeface="Times New Roman"/>
                <a:cs typeface="Times New Roman"/>
              </a:rPr>
              <a:t>hàng</a:t>
            </a:r>
            <a:endParaRPr sz="2600">
              <a:latin typeface="Times New Roman"/>
              <a:cs typeface="Times New Roman"/>
            </a:endParaRPr>
          </a:p>
        </p:txBody>
      </p:sp>
      <p:pic>
        <p:nvPicPr>
          <p:cNvPr id="4" name="object 4"/>
          <p:cNvPicPr/>
          <p:nvPr/>
        </p:nvPicPr>
        <p:blipFill>
          <a:blip r:embed="rId2" cstate="print"/>
          <a:stretch>
            <a:fillRect/>
          </a:stretch>
        </p:blipFill>
        <p:spPr>
          <a:xfrm>
            <a:off x="0" y="1175003"/>
            <a:ext cx="9143999" cy="5301996"/>
          </a:xfrm>
          <a:prstGeom prst="rect">
            <a:avLst/>
          </a:prstGeom>
        </p:spPr>
      </p:pic>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7" name="Slide Number Placeholder 6">
            <a:extLst>
              <a:ext uri="{FF2B5EF4-FFF2-40B4-BE49-F238E27FC236}">
                <a16:creationId xmlns:a16="http://schemas.microsoft.com/office/drawing/2014/main" id="{61D2750F-F2E8-E221-51F9-DFA680AF288F}"/>
              </a:ext>
            </a:extLst>
          </p:cNvPr>
          <p:cNvSpPr>
            <a:spLocks noGrp="1"/>
          </p:cNvSpPr>
          <p:nvPr>
            <p:ph type="sldNum" sz="quarter" idx="7"/>
          </p:nvPr>
        </p:nvSpPr>
        <p:spPr/>
        <p:txBody>
          <a:bodyPr/>
          <a:lstStyle/>
          <a:p>
            <a:pPr marL="38100">
              <a:lnSpc>
                <a:spcPts val="1630"/>
              </a:lnSpc>
            </a:pPr>
            <a:fld id="{81D60167-4931-47E6-BA6A-407CBD079E47}" type="slidenum">
              <a:rPr lang="en-US" spc="-25" smtClean="0"/>
              <a:t>23</a:t>
            </a:fld>
            <a:endParaRPr lang="en-US" spc="-25"/>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130" y="28143"/>
            <a:ext cx="4237355" cy="452120"/>
          </a:xfrm>
          <a:prstGeom prst="rect">
            <a:avLst/>
          </a:prstGeom>
        </p:spPr>
        <p:txBody>
          <a:bodyPr vert="horz" wrap="square" lIns="0" tIns="12065" rIns="0" bIns="0" rtlCol="0">
            <a:spAutoFit/>
          </a:bodyPr>
          <a:lstStyle/>
          <a:p>
            <a:pPr marL="12700">
              <a:lnSpc>
                <a:spcPct val="100000"/>
              </a:lnSpc>
              <a:spcBef>
                <a:spcPts val="95"/>
              </a:spcBef>
            </a:pPr>
            <a:r>
              <a:rPr sz="2800" b="1">
                <a:solidFill>
                  <a:srgbClr val="FFFFFF"/>
                </a:solidFill>
                <a:latin typeface="Arial"/>
                <a:cs typeface="Arial"/>
              </a:rPr>
              <a:t>III.4.</a:t>
            </a:r>
            <a:r>
              <a:rPr sz="2800" b="1" spc="-114">
                <a:solidFill>
                  <a:srgbClr val="FFFFFF"/>
                </a:solidFill>
                <a:latin typeface="Arial"/>
                <a:cs typeface="Arial"/>
              </a:rPr>
              <a:t> </a:t>
            </a:r>
            <a:r>
              <a:rPr sz="2800" b="1" spc="-110">
                <a:solidFill>
                  <a:srgbClr val="FFFFFF"/>
                </a:solidFill>
                <a:latin typeface="Arial"/>
                <a:cs typeface="Arial"/>
              </a:rPr>
              <a:t>Thiết</a:t>
            </a:r>
            <a:r>
              <a:rPr sz="2800" b="1" spc="-204">
                <a:solidFill>
                  <a:srgbClr val="FFFFFF"/>
                </a:solidFill>
                <a:latin typeface="Arial"/>
                <a:cs typeface="Arial"/>
              </a:rPr>
              <a:t> </a:t>
            </a:r>
            <a:r>
              <a:rPr sz="2800" b="1" spc="-75">
                <a:solidFill>
                  <a:srgbClr val="FFFFFF"/>
                </a:solidFill>
                <a:latin typeface="Arial"/>
                <a:cs typeface="Arial"/>
              </a:rPr>
              <a:t>kế</a:t>
            </a:r>
            <a:r>
              <a:rPr sz="2800" b="1" spc="-200">
                <a:solidFill>
                  <a:srgbClr val="FFFFFF"/>
                </a:solidFill>
                <a:latin typeface="Arial"/>
                <a:cs typeface="Arial"/>
              </a:rPr>
              <a:t> </a:t>
            </a:r>
            <a:r>
              <a:rPr sz="2800" b="1" spc="-70">
                <a:solidFill>
                  <a:srgbClr val="FFFFFF"/>
                </a:solidFill>
                <a:latin typeface="Arial"/>
                <a:cs typeface="Arial"/>
              </a:rPr>
              <a:t>cơ</a:t>
            </a:r>
            <a:r>
              <a:rPr sz="2800" b="1" spc="-210">
                <a:solidFill>
                  <a:srgbClr val="FFFFFF"/>
                </a:solidFill>
                <a:latin typeface="Arial"/>
                <a:cs typeface="Arial"/>
              </a:rPr>
              <a:t> </a:t>
            </a:r>
            <a:r>
              <a:rPr sz="2800" b="1" spc="-70">
                <a:solidFill>
                  <a:srgbClr val="FFFFFF"/>
                </a:solidFill>
                <a:latin typeface="Arial"/>
                <a:cs typeface="Arial"/>
              </a:rPr>
              <a:t>sở</a:t>
            </a:r>
            <a:r>
              <a:rPr sz="2800" b="1" spc="-210">
                <a:solidFill>
                  <a:srgbClr val="FFFFFF"/>
                </a:solidFill>
                <a:latin typeface="Arial"/>
                <a:cs typeface="Arial"/>
              </a:rPr>
              <a:t> </a:t>
            </a:r>
            <a:r>
              <a:rPr sz="2800" b="1" spc="-75">
                <a:solidFill>
                  <a:srgbClr val="FFFFFF"/>
                </a:solidFill>
                <a:latin typeface="Arial"/>
                <a:cs typeface="Arial"/>
              </a:rPr>
              <a:t>dữ</a:t>
            </a:r>
            <a:r>
              <a:rPr sz="2800" b="1" spc="-204">
                <a:solidFill>
                  <a:srgbClr val="FFFFFF"/>
                </a:solidFill>
                <a:latin typeface="Arial"/>
                <a:cs typeface="Arial"/>
              </a:rPr>
              <a:t> </a:t>
            </a:r>
            <a:r>
              <a:rPr sz="2800" b="1" spc="-30">
                <a:solidFill>
                  <a:srgbClr val="FFFFFF"/>
                </a:solidFill>
                <a:latin typeface="Arial"/>
                <a:cs typeface="Arial"/>
              </a:rPr>
              <a:t>liệu</a:t>
            </a:r>
            <a:endParaRPr sz="2800">
              <a:latin typeface="Arial"/>
              <a:cs typeface="Arial"/>
            </a:endParaRPr>
          </a:p>
        </p:txBody>
      </p:sp>
      <p:sp>
        <p:nvSpPr>
          <p:cNvPr id="3" name="object 3"/>
          <p:cNvSpPr txBox="1"/>
          <p:nvPr/>
        </p:nvSpPr>
        <p:spPr>
          <a:xfrm>
            <a:off x="535635" y="749553"/>
            <a:ext cx="3574415" cy="422275"/>
          </a:xfrm>
          <a:prstGeom prst="rect">
            <a:avLst/>
          </a:prstGeom>
        </p:spPr>
        <p:txBody>
          <a:bodyPr vert="horz" wrap="square" lIns="0" tIns="13335" rIns="0" bIns="0" rtlCol="0">
            <a:spAutoFit/>
          </a:bodyPr>
          <a:lstStyle/>
          <a:p>
            <a:pPr marL="12700">
              <a:lnSpc>
                <a:spcPct val="100000"/>
              </a:lnSpc>
              <a:spcBef>
                <a:spcPts val="105"/>
              </a:spcBef>
            </a:pPr>
            <a:r>
              <a:rPr sz="2600" b="1">
                <a:latin typeface="Times New Roman"/>
                <a:cs typeface="Times New Roman"/>
              </a:rPr>
              <a:t>Mô</a:t>
            </a:r>
            <a:r>
              <a:rPr sz="2600" b="1" spc="-50">
                <a:latin typeface="Times New Roman"/>
                <a:cs typeface="Times New Roman"/>
              </a:rPr>
              <a:t> </a:t>
            </a:r>
            <a:r>
              <a:rPr sz="2600" b="1">
                <a:latin typeface="Times New Roman"/>
                <a:cs typeface="Times New Roman"/>
              </a:rPr>
              <a:t>hình</a:t>
            </a:r>
            <a:r>
              <a:rPr sz="2600" b="1" spc="-25">
                <a:latin typeface="Times New Roman"/>
                <a:cs typeface="Times New Roman"/>
              </a:rPr>
              <a:t> </a:t>
            </a:r>
            <a:r>
              <a:rPr sz="2600" b="1">
                <a:latin typeface="Times New Roman"/>
                <a:cs typeface="Times New Roman"/>
              </a:rPr>
              <a:t>thực</a:t>
            </a:r>
            <a:r>
              <a:rPr sz="2600" b="1" spc="-45">
                <a:latin typeface="Times New Roman"/>
                <a:cs typeface="Times New Roman"/>
              </a:rPr>
              <a:t> </a:t>
            </a:r>
            <a:r>
              <a:rPr sz="2600" b="1">
                <a:latin typeface="Times New Roman"/>
                <a:cs typeface="Times New Roman"/>
              </a:rPr>
              <a:t>thể</a:t>
            </a:r>
            <a:r>
              <a:rPr sz="2600" b="1" spc="-60">
                <a:latin typeface="Times New Roman"/>
                <a:cs typeface="Times New Roman"/>
              </a:rPr>
              <a:t> </a:t>
            </a:r>
            <a:r>
              <a:rPr sz="2600" b="1">
                <a:latin typeface="Times New Roman"/>
                <a:cs typeface="Times New Roman"/>
              </a:rPr>
              <a:t>liên</a:t>
            </a:r>
            <a:r>
              <a:rPr sz="2600" b="1" spc="-5">
                <a:latin typeface="Times New Roman"/>
                <a:cs typeface="Times New Roman"/>
              </a:rPr>
              <a:t> </a:t>
            </a:r>
            <a:r>
              <a:rPr sz="2600" b="1" spc="-25">
                <a:latin typeface="Times New Roman"/>
                <a:cs typeface="Times New Roman"/>
              </a:rPr>
              <a:t>kết</a:t>
            </a:r>
            <a:endParaRPr sz="2600">
              <a:latin typeface="Times New Roman"/>
              <a:cs typeface="Times New Roman"/>
            </a:endParaRPr>
          </a:p>
        </p:txBody>
      </p:sp>
      <p:pic>
        <p:nvPicPr>
          <p:cNvPr id="4" name="object 4"/>
          <p:cNvPicPr/>
          <p:nvPr/>
        </p:nvPicPr>
        <p:blipFill>
          <a:blip r:embed="rId2" cstate="print"/>
          <a:stretch>
            <a:fillRect/>
          </a:stretch>
        </p:blipFill>
        <p:spPr>
          <a:xfrm>
            <a:off x="0" y="1182624"/>
            <a:ext cx="9143999" cy="5330952"/>
          </a:xfrm>
          <a:prstGeom prst="rect">
            <a:avLst/>
          </a:prstGeom>
        </p:spPr>
      </p:pic>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7" name="Slide Number Placeholder 6">
            <a:extLst>
              <a:ext uri="{FF2B5EF4-FFF2-40B4-BE49-F238E27FC236}">
                <a16:creationId xmlns:a16="http://schemas.microsoft.com/office/drawing/2014/main" id="{E895CE78-9570-89C4-FDAC-23B77EE64341}"/>
              </a:ext>
            </a:extLst>
          </p:cNvPr>
          <p:cNvSpPr>
            <a:spLocks noGrp="1"/>
          </p:cNvSpPr>
          <p:nvPr>
            <p:ph type="sldNum" sz="quarter" idx="7"/>
          </p:nvPr>
        </p:nvSpPr>
        <p:spPr/>
        <p:txBody>
          <a:bodyPr/>
          <a:lstStyle/>
          <a:p>
            <a:pPr marL="38100">
              <a:lnSpc>
                <a:spcPts val="1630"/>
              </a:lnSpc>
            </a:pPr>
            <a:fld id="{81D60167-4931-47E6-BA6A-407CBD079E47}" type="slidenum">
              <a:rPr lang="en-US" spc="-25" smtClean="0"/>
              <a:t>24</a:t>
            </a:fld>
            <a:endParaRPr lang="en-US" spc="-25"/>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065" rIns="0" bIns="0" rtlCol="0">
            <a:spAutoFit/>
          </a:bodyPr>
          <a:lstStyle/>
          <a:p>
            <a:pPr marL="12700">
              <a:lnSpc>
                <a:spcPct val="100000"/>
              </a:lnSpc>
              <a:spcBef>
                <a:spcPts val="95"/>
              </a:spcBef>
            </a:pPr>
            <a:r>
              <a:t>III.4.Thiết</a:t>
            </a:r>
            <a:r>
              <a:rPr spc="-55"/>
              <a:t> </a:t>
            </a:r>
            <a:r>
              <a:t>kế</a:t>
            </a:r>
            <a:r>
              <a:rPr spc="-45"/>
              <a:t> </a:t>
            </a:r>
            <a:r>
              <a:t>cơ</a:t>
            </a:r>
            <a:r>
              <a:rPr spc="-50"/>
              <a:t> </a:t>
            </a:r>
            <a:r>
              <a:t>sở</a:t>
            </a:r>
            <a:r>
              <a:rPr spc="-50"/>
              <a:t> </a:t>
            </a:r>
            <a:r>
              <a:t>dữ</a:t>
            </a:r>
            <a:r>
              <a:rPr spc="-55"/>
              <a:t> </a:t>
            </a:r>
            <a:r>
              <a:rPr spc="-20"/>
              <a:t>liệu</a:t>
            </a:r>
          </a:p>
        </p:txBody>
      </p:sp>
      <p:sp>
        <p:nvSpPr>
          <p:cNvPr id="3" name="object 3"/>
          <p:cNvSpPr txBox="1"/>
          <p:nvPr/>
        </p:nvSpPr>
        <p:spPr>
          <a:xfrm>
            <a:off x="535635" y="749553"/>
            <a:ext cx="2156460" cy="422275"/>
          </a:xfrm>
          <a:prstGeom prst="rect">
            <a:avLst/>
          </a:prstGeom>
        </p:spPr>
        <p:txBody>
          <a:bodyPr vert="horz" wrap="square" lIns="0" tIns="13335" rIns="0" bIns="0" rtlCol="0">
            <a:spAutoFit/>
          </a:bodyPr>
          <a:lstStyle/>
          <a:p>
            <a:pPr marL="12700">
              <a:lnSpc>
                <a:spcPct val="100000"/>
              </a:lnSpc>
              <a:spcBef>
                <a:spcPts val="105"/>
              </a:spcBef>
            </a:pPr>
            <a:r>
              <a:rPr sz="2600" b="1">
                <a:latin typeface="Times New Roman"/>
                <a:cs typeface="Times New Roman"/>
              </a:rPr>
              <a:t>Lược</a:t>
            </a:r>
            <a:r>
              <a:rPr sz="2600" b="1" spc="-20">
                <a:latin typeface="Times New Roman"/>
                <a:cs typeface="Times New Roman"/>
              </a:rPr>
              <a:t> </a:t>
            </a:r>
            <a:r>
              <a:rPr sz="2600" b="1">
                <a:latin typeface="Times New Roman"/>
                <a:cs typeface="Times New Roman"/>
              </a:rPr>
              <a:t>đồ</a:t>
            </a:r>
            <a:r>
              <a:rPr sz="2600" b="1" spc="-25">
                <a:latin typeface="Times New Roman"/>
                <a:cs typeface="Times New Roman"/>
              </a:rPr>
              <a:t> </a:t>
            </a:r>
            <a:r>
              <a:rPr sz="2600" b="1" spc="-20">
                <a:latin typeface="Times New Roman"/>
                <a:cs typeface="Times New Roman"/>
              </a:rPr>
              <a:t>CSDL</a:t>
            </a:r>
            <a:endParaRPr sz="2600">
              <a:latin typeface="Times New Roman"/>
              <a:cs typeface="Times New Roman"/>
            </a:endParaRPr>
          </a:p>
        </p:txBody>
      </p:sp>
      <p:pic>
        <p:nvPicPr>
          <p:cNvPr id="4" name="object 4"/>
          <p:cNvPicPr/>
          <p:nvPr/>
        </p:nvPicPr>
        <p:blipFill>
          <a:blip r:embed="rId2" cstate="print"/>
          <a:stretch>
            <a:fillRect/>
          </a:stretch>
        </p:blipFill>
        <p:spPr>
          <a:xfrm>
            <a:off x="0" y="1182624"/>
            <a:ext cx="9067799" cy="5207508"/>
          </a:xfrm>
          <a:prstGeom prst="rect">
            <a:avLst/>
          </a:prstGeom>
        </p:spPr>
      </p:pic>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7" name="Slide Number Placeholder 6">
            <a:extLst>
              <a:ext uri="{FF2B5EF4-FFF2-40B4-BE49-F238E27FC236}">
                <a16:creationId xmlns:a16="http://schemas.microsoft.com/office/drawing/2014/main" id="{D5EA9499-99FC-5581-443D-A36AF9A24396}"/>
              </a:ext>
            </a:extLst>
          </p:cNvPr>
          <p:cNvSpPr>
            <a:spLocks noGrp="1"/>
          </p:cNvSpPr>
          <p:nvPr>
            <p:ph type="sldNum" sz="quarter" idx="7"/>
          </p:nvPr>
        </p:nvSpPr>
        <p:spPr/>
        <p:txBody>
          <a:bodyPr/>
          <a:lstStyle/>
          <a:p>
            <a:pPr marL="38100">
              <a:lnSpc>
                <a:spcPts val="1630"/>
              </a:lnSpc>
            </a:pPr>
            <a:fld id="{81D60167-4931-47E6-BA6A-407CBD079E47}" type="slidenum">
              <a:rPr lang="en-US" spc="-25" smtClean="0"/>
              <a:t>25</a:t>
            </a:fld>
            <a:endParaRPr lang="en-US" spc="-25"/>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6857999"/>
          </a:xfrm>
          <a:prstGeom prst="rect">
            <a:avLst/>
          </a:prstGeom>
        </p:spPr>
      </p:pic>
      <p:sp>
        <p:nvSpPr>
          <p:cNvPr id="3" name="object 3"/>
          <p:cNvSpPr txBox="1">
            <a:spLocks noGrp="1"/>
          </p:cNvSpPr>
          <p:nvPr>
            <p:ph type="title"/>
          </p:nvPr>
        </p:nvSpPr>
        <p:spPr>
          <a:xfrm>
            <a:off x="711504" y="218694"/>
            <a:ext cx="7690484" cy="909955"/>
          </a:xfrm>
          <a:prstGeom prst="rect">
            <a:avLst/>
          </a:prstGeom>
        </p:spPr>
        <p:txBody>
          <a:bodyPr vert="horz" wrap="square" lIns="0" tIns="12700" rIns="0" bIns="0" rtlCol="0">
            <a:spAutoFit/>
          </a:bodyPr>
          <a:lstStyle/>
          <a:p>
            <a:pPr marL="2879090" marR="5080" indent="-2867025">
              <a:lnSpc>
                <a:spcPct val="100000"/>
              </a:lnSpc>
              <a:spcBef>
                <a:spcPts val="100"/>
              </a:spcBef>
            </a:pPr>
            <a:r>
              <a:rPr sz="2900">
                <a:solidFill>
                  <a:srgbClr val="000000"/>
                </a:solidFill>
                <a:latin typeface="Times New Roman"/>
                <a:cs typeface="Times New Roman"/>
              </a:rPr>
              <a:t>XIN</a:t>
            </a:r>
            <a:r>
              <a:rPr sz="2900" spc="-120">
                <a:solidFill>
                  <a:srgbClr val="000000"/>
                </a:solidFill>
                <a:latin typeface="Times New Roman"/>
                <a:cs typeface="Times New Roman"/>
              </a:rPr>
              <a:t> </a:t>
            </a:r>
            <a:r>
              <a:rPr sz="2900">
                <a:solidFill>
                  <a:srgbClr val="000000"/>
                </a:solidFill>
                <a:latin typeface="Times New Roman"/>
                <a:cs typeface="Times New Roman"/>
              </a:rPr>
              <a:t>CẢM</a:t>
            </a:r>
            <a:r>
              <a:rPr sz="2900" spc="-75">
                <a:solidFill>
                  <a:srgbClr val="000000"/>
                </a:solidFill>
                <a:latin typeface="Times New Roman"/>
                <a:cs typeface="Times New Roman"/>
              </a:rPr>
              <a:t> </a:t>
            </a:r>
            <a:r>
              <a:rPr sz="2900">
                <a:solidFill>
                  <a:srgbClr val="000000"/>
                </a:solidFill>
                <a:latin typeface="Times New Roman"/>
                <a:cs typeface="Times New Roman"/>
              </a:rPr>
              <a:t>ƠN</a:t>
            </a:r>
            <a:r>
              <a:rPr sz="2900" spc="-140">
                <a:solidFill>
                  <a:srgbClr val="000000"/>
                </a:solidFill>
                <a:latin typeface="Times New Roman"/>
                <a:cs typeface="Times New Roman"/>
              </a:rPr>
              <a:t> </a:t>
            </a:r>
            <a:r>
              <a:rPr sz="2900" spc="-40">
                <a:solidFill>
                  <a:srgbClr val="000000"/>
                </a:solidFill>
                <a:latin typeface="Times New Roman"/>
                <a:cs typeface="Times New Roman"/>
              </a:rPr>
              <a:t>THẦY</a:t>
            </a:r>
            <a:r>
              <a:rPr sz="2900" spc="-170">
                <a:solidFill>
                  <a:srgbClr val="000000"/>
                </a:solidFill>
                <a:latin typeface="Times New Roman"/>
                <a:cs typeface="Times New Roman"/>
              </a:rPr>
              <a:t> </a:t>
            </a:r>
            <a:r>
              <a:rPr sz="2900">
                <a:solidFill>
                  <a:srgbClr val="000000"/>
                </a:solidFill>
                <a:latin typeface="Times New Roman"/>
                <a:cs typeface="Times New Roman"/>
              </a:rPr>
              <a:t>VÀ</a:t>
            </a:r>
            <a:r>
              <a:rPr sz="2900" spc="-70">
                <a:solidFill>
                  <a:srgbClr val="000000"/>
                </a:solidFill>
                <a:latin typeface="Times New Roman"/>
                <a:cs typeface="Times New Roman"/>
              </a:rPr>
              <a:t> </a:t>
            </a:r>
            <a:r>
              <a:rPr sz="2900">
                <a:solidFill>
                  <a:srgbClr val="000000"/>
                </a:solidFill>
                <a:latin typeface="Times New Roman"/>
                <a:cs typeface="Times New Roman"/>
              </a:rPr>
              <a:t>CÁC</a:t>
            </a:r>
            <a:r>
              <a:rPr sz="2900" spc="-70">
                <a:solidFill>
                  <a:srgbClr val="000000"/>
                </a:solidFill>
                <a:latin typeface="Times New Roman"/>
                <a:cs typeface="Times New Roman"/>
              </a:rPr>
              <a:t> </a:t>
            </a:r>
            <a:r>
              <a:rPr sz="2900">
                <a:solidFill>
                  <a:srgbClr val="000000"/>
                </a:solidFill>
                <a:latin typeface="Times New Roman"/>
                <a:cs typeface="Times New Roman"/>
              </a:rPr>
              <a:t>BẠN</a:t>
            </a:r>
            <a:r>
              <a:rPr sz="2900" spc="-45">
                <a:solidFill>
                  <a:srgbClr val="000000"/>
                </a:solidFill>
                <a:latin typeface="Times New Roman"/>
                <a:cs typeface="Times New Roman"/>
              </a:rPr>
              <a:t> </a:t>
            </a:r>
            <a:r>
              <a:rPr sz="2900">
                <a:solidFill>
                  <a:srgbClr val="000000"/>
                </a:solidFill>
                <a:latin typeface="Times New Roman"/>
                <a:cs typeface="Times New Roman"/>
              </a:rPr>
              <a:t>ĐÃ</a:t>
            </a:r>
            <a:r>
              <a:rPr sz="2900" spc="-65">
                <a:solidFill>
                  <a:srgbClr val="000000"/>
                </a:solidFill>
                <a:latin typeface="Times New Roman"/>
                <a:cs typeface="Times New Roman"/>
              </a:rPr>
              <a:t> </a:t>
            </a:r>
            <a:r>
              <a:rPr sz="2900">
                <a:solidFill>
                  <a:srgbClr val="000000"/>
                </a:solidFill>
                <a:latin typeface="Times New Roman"/>
                <a:cs typeface="Times New Roman"/>
              </a:rPr>
              <a:t>CHÚ</a:t>
            </a:r>
            <a:r>
              <a:rPr sz="2900" spc="-80">
                <a:solidFill>
                  <a:srgbClr val="000000"/>
                </a:solidFill>
                <a:latin typeface="Times New Roman"/>
                <a:cs typeface="Times New Roman"/>
              </a:rPr>
              <a:t> </a:t>
            </a:r>
            <a:r>
              <a:rPr sz="2900" spc="-50">
                <a:solidFill>
                  <a:srgbClr val="000000"/>
                </a:solidFill>
                <a:latin typeface="Times New Roman"/>
                <a:cs typeface="Times New Roman"/>
              </a:rPr>
              <a:t>Ý </a:t>
            </a:r>
            <a:r>
              <a:rPr sz="2900">
                <a:solidFill>
                  <a:srgbClr val="000000"/>
                </a:solidFill>
                <a:latin typeface="Times New Roman"/>
                <a:cs typeface="Times New Roman"/>
              </a:rPr>
              <a:t>THEO</a:t>
            </a:r>
            <a:r>
              <a:rPr sz="2900" spc="-45">
                <a:solidFill>
                  <a:srgbClr val="000000"/>
                </a:solidFill>
                <a:latin typeface="Times New Roman"/>
                <a:cs typeface="Times New Roman"/>
              </a:rPr>
              <a:t> </a:t>
            </a:r>
            <a:r>
              <a:rPr sz="2900" spc="-20">
                <a:solidFill>
                  <a:srgbClr val="000000"/>
                </a:solidFill>
                <a:latin typeface="Times New Roman"/>
                <a:cs typeface="Times New Roman"/>
              </a:rPr>
              <a:t>DÕI!</a:t>
            </a:r>
            <a:endParaRPr sz="2900">
              <a:latin typeface="Times New Roman"/>
              <a:cs typeface="Times New Roman"/>
            </a:endParaRPr>
          </a:p>
        </p:txBody>
      </p:sp>
      <p:sp>
        <p:nvSpPr>
          <p:cNvPr id="4" name="Date Placeholder 3">
            <a:extLst>
              <a:ext uri="{FF2B5EF4-FFF2-40B4-BE49-F238E27FC236}">
                <a16:creationId xmlns:a16="http://schemas.microsoft.com/office/drawing/2014/main" id="{6E82B896-B6C3-D90D-DB75-01A3F7224A03}"/>
              </a:ext>
            </a:extLst>
          </p:cNvPr>
          <p:cNvSpPr>
            <a:spLocks noGrp="1"/>
          </p:cNvSpPr>
          <p:nvPr>
            <p:ph type="dt" sz="half" idx="6"/>
          </p:nvPr>
        </p:nvSpPr>
        <p:spPr/>
        <p:txBody>
          <a:bodyPr/>
          <a:lstStyle/>
          <a:p>
            <a:pPr marL="12700">
              <a:lnSpc>
                <a:spcPts val="1630"/>
              </a:lnSpc>
            </a:pPr>
            <a:r>
              <a:rPr lang="en-US" spc="-10"/>
              <a:t>30/5/2025</a:t>
            </a:r>
          </a:p>
        </p:txBody>
      </p:sp>
      <p:sp>
        <p:nvSpPr>
          <p:cNvPr id="5" name="Slide Number Placeholder 4">
            <a:extLst>
              <a:ext uri="{FF2B5EF4-FFF2-40B4-BE49-F238E27FC236}">
                <a16:creationId xmlns:a16="http://schemas.microsoft.com/office/drawing/2014/main" id="{19CDC817-5692-2687-C5B5-8E3AA26D3061}"/>
              </a:ext>
            </a:extLst>
          </p:cNvPr>
          <p:cNvSpPr>
            <a:spLocks noGrp="1"/>
          </p:cNvSpPr>
          <p:nvPr>
            <p:ph type="sldNum" sz="quarter" idx="7"/>
          </p:nvPr>
        </p:nvSpPr>
        <p:spPr/>
        <p:txBody>
          <a:bodyPr/>
          <a:lstStyle/>
          <a:p>
            <a:pPr marL="38100">
              <a:lnSpc>
                <a:spcPts val="1630"/>
              </a:lnSpc>
            </a:pPr>
            <a:fld id="{81D60167-4931-47E6-BA6A-407CBD079E47}" type="slidenum">
              <a:rPr lang="en-US" spc="-25" smtClean="0"/>
              <a:t>26</a:t>
            </a:fld>
            <a:endParaRPr lang="en-US" spc="-25"/>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lang="en-US">
                <a:latin typeface="Times New Roman" panose="02020603050405020304" pitchFamily="18" charset="0"/>
                <a:cs typeface="Times New Roman" panose="02020603050405020304" pitchFamily="18" charset="0"/>
              </a:rPr>
              <a:t>1</a:t>
            </a:r>
            <a:r>
              <a:rPr>
                <a:latin typeface="Times New Roman" panose="02020603050405020304" pitchFamily="18" charset="0"/>
                <a:cs typeface="Times New Roman" panose="02020603050405020304" pitchFamily="18" charset="0"/>
              </a:rPr>
              <a:t>.</a:t>
            </a:r>
            <a:r>
              <a:rPr spc="-20">
                <a:latin typeface="Times New Roman" panose="02020603050405020304" pitchFamily="18" charset="0"/>
                <a:cs typeface="Times New Roman" panose="02020603050405020304" pitchFamily="18" charset="0"/>
              </a:rPr>
              <a:t> </a:t>
            </a:r>
            <a:r>
              <a:rPr>
                <a:latin typeface="Times New Roman" panose="02020603050405020304" pitchFamily="18" charset="0"/>
                <a:cs typeface="Times New Roman" panose="02020603050405020304" pitchFamily="18" charset="0"/>
              </a:rPr>
              <a:t>Giới</a:t>
            </a:r>
            <a:r>
              <a:rPr spc="-35">
                <a:latin typeface="Times New Roman" panose="02020603050405020304" pitchFamily="18" charset="0"/>
                <a:cs typeface="Times New Roman" panose="02020603050405020304" pitchFamily="18" charset="0"/>
              </a:rPr>
              <a:t> </a:t>
            </a:r>
            <a:r>
              <a:rPr spc="-20">
                <a:latin typeface="Times New Roman" panose="02020603050405020304" pitchFamily="18" charset="0"/>
                <a:cs typeface="Times New Roman" panose="02020603050405020304" pitchFamily="18" charset="0"/>
              </a:rPr>
              <a:t>thiệu</a:t>
            </a:r>
            <a:r>
              <a:rPr lang="en-US" spc="-20">
                <a:latin typeface="Times New Roman" panose="02020603050405020304" pitchFamily="18" charset="0"/>
                <a:cs typeface="Times New Roman" panose="02020603050405020304" pitchFamily="18" charset="0"/>
              </a:rPr>
              <a:t> đề tài</a:t>
            </a:r>
            <a:endParaRPr spc="-20">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3" name="object 3"/>
          <p:cNvSpPr txBox="1"/>
          <p:nvPr/>
        </p:nvSpPr>
        <p:spPr>
          <a:xfrm>
            <a:off x="228600" y="762000"/>
            <a:ext cx="8610599" cy="4717958"/>
          </a:xfrm>
          <a:prstGeom prst="rect">
            <a:avLst/>
          </a:prstGeom>
        </p:spPr>
        <p:txBody>
          <a:bodyPr vert="horz" wrap="square" lIns="0" tIns="176530" rIns="0" bIns="0" rtlCol="0">
            <a:spAutoFit/>
          </a:bodyPr>
          <a:lstStyle/>
          <a:p>
            <a:pPr marL="20320">
              <a:lnSpc>
                <a:spcPct val="100000"/>
              </a:lnSpc>
              <a:spcBef>
                <a:spcPts val="1390"/>
              </a:spcBef>
            </a:pPr>
            <a:r>
              <a:rPr sz="2400" b="1">
                <a:solidFill>
                  <a:srgbClr val="0D0D0D"/>
                </a:solidFill>
                <a:latin typeface="Times New Roman"/>
                <a:cs typeface="Times New Roman"/>
              </a:rPr>
              <a:t>Mụ</a:t>
            </a:r>
            <a:r>
              <a:rPr lang="en-US" sz="2400" b="1">
                <a:solidFill>
                  <a:srgbClr val="0D0D0D"/>
                </a:solidFill>
                <a:latin typeface="Times New Roman"/>
                <a:cs typeface="Times New Roman"/>
              </a:rPr>
              <a:t>c tiêu</a:t>
            </a:r>
            <a:r>
              <a:rPr sz="2200" spc="-20">
                <a:solidFill>
                  <a:srgbClr val="0D0D0D"/>
                </a:solidFill>
                <a:latin typeface="Times New Roman"/>
                <a:cs typeface="Times New Roman"/>
              </a:rPr>
              <a:t>:</a:t>
            </a:r>
            <a:endParaRPr lang="en-US" sz="2200" spc="-20">
              <a:solidFill>
                <a:srgbClr val="0D0D0D"/>
              </a:solidFill>
              <a:latin typeface="Times New Roman"/>
              <a:cs typeface="Times New Roman"/>
            </a:endParaRPr>
          </a:p>
          <a:p>
            <a:pPr marL="20320">
              <a:spcBef>
                <a:spcPts val="1390"/>
              </a:spcBef>
            </a:pPr>
            <a:r>
              <a:rPr lang="vi-VN" sz="2400">
                <a:effectLst/>
                <a:latin typeface="+mj-lt"/>
              </a:rPr>
              <a:t>Hiện nay, các bệnh liên quan đến phổi, như ung thư phổi hay bệnh phổi tắc nghẽn mãn tính, đang là một vấn đề sức khỏe nghiêm trọng trên toàn cầu. Những yếu tố như hút thuốc, ô nhiễm môi trường, hay căng thẳng tâm lý đều có thể làm tăng nguy cơ mắc bệnh. </a:t>
            </a:r>
            <a:endParaRPr lang="en-US" sz="2400">
              <a:effectLst/>
              <a:latin typeface="+mj-lt"/>
            </a:endParaRPr>
          </a:p>
          <a:p>
            <a:pPr marL="20320">
              <a:spcBef>
                <a:spcPts val="1390"/>
              </a:spcBef>
            </a:pPr>
            <a:r>
              <a:rPr lang="vi-VN" sz="2400">
                <a:effectLst/>
                <a:latin typeface="+mj-lt"/>
              </a:rPr>
              <a:t>Tuy nhiên, nếu phát hiện sớm, khả năng điều trị thành công sẽ cao hơn rất nhiều. Chính vì thế, em muốn tận dụng sức mạnh của Machine Learning để xây dựng </a:t>
            </a:r>
            <a:r>
              <a:rPr lang="en-US" sz="2400">
                <a:effectLst/>
                <a:latin typeface="Times New Roman" panose="02020603050405020304" pitchFamily="18" charset="0"/>
                <a:cs typeface="Times New Roman" panose="02020603050405020304" pitchFamily="18" charset="0"/>
              </a:rPr>
              <a:t>các</a:t>
            </a:r>
            <a:r>
              <a:rPr lang="vi-VN" sz="2400">
                <a:effectLst/>
                <a:latin typeface="+mj-lt"/>
              </a:rPr>
              <a:t> mô hình có thể dự đoán nguy cơ mắc bệnh phổi dựa trên các đặc trưng y học, từ đó hỗ trợ bác sĩ và bệnh nhân trong việc chẩn đoán sớm.</a:t>
            </a:r>
          </a:p>
          <a:p>
            <a:pPr marL="20320">
              <a:lnSpc>
                <a:spcPct val="100000"/>
              </a:lnSpc>
              <a:spcBef>
                <a:spcPts val="1390"/>
              </a:spcBef>
            </a:pPr>
            <a:endParaRPr sz="2200">
              <a:latin typeface="Times New Roman"/>
              <a:cs typeface="Times New Roman"/>
            </a:endParaRPr>
          </a:p>
        </p:txBody>
      </p:sp>
      <p:sp>
        <p:nvSpPr>
          <p:cNvPr id="6" name="Slide Number Placeholder 5">
            <a:extLst>
              <a:ext uri="{FF2B5EF4-FFF2-40B4-BE49-F238E27FC236}">
                <a16:creationId xmlns:a16="http://schemas.microsoft.com/office/drawing/2014/main" id="{FA86B823-C5CC-55B7-CF58-EAC30F38434E}"/>
              </a:ext>
            </a:extLst>
          </p:cNvPr>
          <p:cNvSpPr>
            <a:spLocks noGrp="1"/>
          </p:cNvSpPr>
          <p:nvPr>
            <p:ph type="sldNum" sz="quarter" idx="7"/>
          </p:nvPr>
        </p:nvSpPr>
        <p:spPr/>
        <p:txBody>
          <a:bodyPr/>
          <a:lstStyle/>
          <a:p>
            <a:pPr marL="38100">
              <a:lnSpc>
                <a:spcPts val="1630"/>
              </a:lnSpc>
            </a:pPr>
            <a:fld id="{81D60167-4931-47E6-BA6A-407CBD079E47}" type="slidenum">
              <a:rPr lang="en-US" spc="-25" smtClean="0"/>
              <a:t>3</a:t>
            </a:fld>
            <a:endParaRPr lang="en-US" spc="-25"/>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a:extLst>
              <a:ext uri="{FF2B5EF4-FFF2-40B4-BE49-F238E27FC236}">
                <a16:creationId xmlns:a16="http://schemas.microsoft.com/office/drawing/2014/main" id="{F1582D0D-6D9D-EF1D-BC12-F8E5E0A16AD5}"/>
              </a:ext>
            </a:extLst>
          </p:cNvPr>
          <p:cNvSpPr>
            <a:spLocks noGrp="1"/>
          </p:cNvSpPr>
          <p:nvPr>
            <p:ph type="sldNum" sz="quarter" idx="7"/>
          </p:nvPr>
        </p:nvSpPr>
        <p:spPr/>
        <p:txBody>
          <a:bodyPr/>
          <a:lstStyle/>
          <a:p>
            <a:pPr marL="38100">
              <a:lnSpc>
                <a:spcPts val="1630"/>
              </a:lnSpc>
            </a:pPr>
            <a:fld id="{81D60167-4931-47E6-BA6A-407CBD079E47}" type="slidenum">
              <a:rPr lang="en-US" spc="-25" smtClean="0"/>
              <a:t>4</a:t>
            </a:fld>
            <a:endParaRPr lang="en-US" spc="-25"/>
          </a:p>
        </p:txBody>
      </p:sp>
      <p:sp>
        <p:nvSpPr>
          <p:cNvPr id="8" name="Text Placeholder 7">
            <a:extLst>
              <a:ext uri="{FF2B5EF4-FFF2-40B4-BE49-F238E27FC236}">
                <a16:creationId xmlns:a16="http://schemas.microsoft.com/office/drawing/2014/main" id="{07DEE9EA-16EC-8533-3702-65AB5E708CA8}"/>
              </a:ext>
            </a:extLst>
          </p:cNvPr>
          <p:cNvSpPr>
            <a:spLocks noGrp="1"/>
          </p:cNvSpPr>
          <p:nvPr>
            <p:ph type="body" idx="1"/>
          </p:nvPr>
        </p:nvSpPr>
        <p:spPr>
          <a:xfrm>
            <a:off x="189294" y="720541"/>
            <a:ext cx="8762999" cy="369332"/>
          </a:xfrm>
        </p:spPr>
        <p:txBody>
          <a:bodyPr/>
          <a:lstStyle/>
          <a:p>
            <a:r>
              <a:rPr lang="en-US"/>
              <a:t>2.1 Thông tin của Dataset</a:t>
            </a:r>
          </a:p>
        </p:txBody>
      </p:sp>
      <p:pic>
        <p:nvPicPr>
          <p:cNvPr id="10" name="Picture 9" descr="A screenshot of a computer&#10;&#10;AI-generated content may be incorrect.">
            <a:extLst>
              <a:ext uri="{FF2B5EF4-FFF2-40B4-BE49-F238E27FC236}">
                <a16:creationId xmlns:a16="http://schemas.microsoft.com/office/drawing/2014/main" id="{222C8F6F-F641-F769-517D-0C63B6A410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83" y="1329816"/>
            <a:ext cx="8753510" cy="4103519"/>
          </a:xfrm>
          <a:prstGeom prst="rect">
            <a:avLst/>
          </a:prstGeom>
        </p:spPr>
      </p:pic>
    </p:spTree>
    <p:extLst>
      <p:ext uri="{BB962C8B-B14F-4D97-AF65-F5344CB8AC3E}">
        <p14:creationId xmlns:p14="http://schemas.microsoft.com/office/powerpoint/2010/main" val="1884713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a:extLst>
              <a:ext uri="{FF2B5EF4-FFF2-40B4-BE49-F238E27FC236}">
                <a16:creationId xmlns:a16="http://schemas.microsoft.com/office/drawing/2014/main" id="{F1582D0D-6D9D-EF1D-BC12-F8E5E0A16AD5}"/>
              </a:ext>
            </a:extLst>
          </p:cNvPr>
          <p:cNvSpPr>
            <a:spLocks noGrp="1"/>
          </p:cNvSpPr>
          <p:nvPr>
            <p:ph type="sldNum" sz="quarter" idx="7"/>
          </p:nvPr>
        </p:nvSpPr>
        <p:spPr/>
        <p:txBody>
          <a:bodyPr/>
          <a:lstStyle/>
          <a:p>
            <a:pPr marL="38100">
              <a:lnSpc>
                <a:spcPts val="1630"/>
              </a:lnSpc>
            </a:pPr>
            <a:fld id="{81D60167-4931-47E6-BA6A-407CBD079E47}" type="slidenum">
              <a:rPr lang="en-US" spc="-25" smtClean="0"/>
              <a:t>5</a:t>
            </a:fld>
            <a:endParaRPr lang="en-US" spc="-25"/>
          </a:p>
        </p:txBody>
      </p:sp>
      <p:sp>
        <p:nvSpPr>
          <p:cNvPr id="8" name="Text Placeholder 7">
            <a:extLst>
              <a:ext uri="{FF2B5EF4-FFF2-40B4-BE49-F238E27FC236}">
                <a16:creationId xmlns:a16="http://schemas.microsoft.com/office/drawing/2014/main" id="{07DEE9EA-16EC-8533-3702-65AB5E708CA8}"/>
              </a:ext>
            </a:extLst>
          </p:cNvPr>
          <p:cNvSpPr>
            <a:spLocks noGrp="1"/>
          </p:cNvSpPr>
          <p:nvPr>
            <p:ph type="body" idx="1"/>
          </p:nvPr>
        </p:nvSpPr>
        <p:spPr>
          <a:xfrm>
            <a:off x="189294" y="720541"/>
            <a:ext cx="8762999" cy="369332"/>
          </a:xfrm>
        </p:spPr>
        <p:txBody>
          <a:bodyPr/>
          <a:lstStyle/>
          <a:p>
            <a:r>
              <a:rPr lang="en-US"/>
              <a:t>2.2 Các đặc trưng chính </a:t>
            </a:r>
          </a:p>
        </p:txBody>
      </p:sp>
      <p:pic>
        <p:nvPicPr>
          <p:cNvPr id="5" name="Picture 4" descr="A screenshot of a computer program">
            <a:extLst>
              <a:ext uri="{FF2B5EF4-FFF2-40B4-BE49-F238E27FC236}">
                <a16:creationId xmlns:a16="http://schemas.microsoft.com/office/drawing/2014/main" id="{72703FF0-E521-449A-A04E-5027D1A16E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865" y="1196124"/>
            <a:ext cx="7162800" cy="5284056"/>
          </a:xfrm>
          <a:prstGeom prst="rect">
            <a:avLst/>
          </a:prstGeom>
        </p:spPr>
      </p:pic>
    </p:spTree>
    <p:extLst>
      <p:ext uri="{BB962C8B-B14F-4D97-AF65-F5344CB8AC3E}">
        <p14:creationId xmlns:p14="http://schemas.microsoft.com/office/powerpoint/2010/main" val="2483108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a:extLst>
              <a:ext uri="{FF2B5EF4-FFF2-40B4-BE49-F238E27FC236}">
                <a16:creationId xmlns:a16="http://schemas.microsoft.com/office/drawing/2014/main" id="{F1582D0D-6D9D-EF1D-BC12-F8E5E0A16AD5}"/>
              </a:ext>
            </a:extLst>
          </p:cNvPr>
          <p:cNvSpPr>
            <a:spLocks noGrp="1"/>
          </p:cNvSpPr>
          <p:nvPr>
            <p:ph type="sldNum" sz="quarter" idx="7"/>
          </p:nvPr>
        </p:nvSpPr>
        <p:spPr/>
        <p:txBody>
          <a:bodyPr/>
          <a:lstStyle/>
          <a:p>
            <a:pPr marL="38100">
              <a:lnSpc>
                <a:spcPts val="1630"/>
              </a:lnSpc>
            </a:pPr>
            <a:fld id="{81D60167-4931-47E6-BA6A-407CBD079E47}" type="slidenum">
              <a:rPr lang="en-US" spc="-25" smtClean="0"/>
              <a:t>6</a:t>
            </a:fld>
            <a:endParaRPr lang="en-US" spc="-25"/>
          </a:p>
        </p:txBody>
      </p:sp>
      <p:sp>
        <p:nvSpPr>
          <p:cNvPr id="8" name="Text Placeholder 7">
            <a:extLst>
              <a:ext uri="{FF2B5EF4-FFF2-40B4-BE49-F238E27FC236}">
                <a16:creationId xmlns:a16="http://schemas.microsoft.com/office/drawing/2014/main" id="{07DEE9EA-16EC-8533-3702-65AB5E708CA8}"/>
              </a:ext>
            </a:extLst>
          </p:cNvPr>
          <p:cNvSpPr>
            <a:spLocks noGrp="1"/>
          </p:cNvSpPr>
          <p:nvPr>
            <p:ph type="body" idx="1"/>
          </p:nvPr>
        </p:nvSpPr>
        <p:spPr>
          <a:xfrm>
            <a:off x="189294" y="720541"/>
            <a:ext cx="8762999" cy="369332"/>
          </a:xfrm>
        </p:spPr>
        <p:txBody>
          <a:bodyPr/>
          <a:lstStyle/>
          <a:p>
            <a:r>
              <a:rPr lang="en-US"/>
              <a:t>2.3 Thống kê dữ liệu</a:t>
            </a:r>
          </a:p>
        </p:txBody>
      </p:sp>
      <p:pic>
        <p:nvPicPr>
          <p:cNvPr id="7" name="Picture 6" descr="A screenshot of a graph&#10;&#10;AI-generated content may be incorrect.">
            <a:extLst>
              <a:ext uri="{FF2B5EF4-FFF2-40B4-BE49-F238E27FC236}">
                <a16:creationId xmlns:a16="http://schemas.microsoft.com/office/drawing/2014/main" id="{22E6FC6B-AB69-B247-4E12-B7DEA559B0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11" y="1118306"/>
            <a:ext cx="8762999" cy="5370664"/>
          </a:xfrm>
          <a:prstGeom prst="rect">
            <a:avLst/>
          </a:prstGeom>
        </p:spPr>
      </p:pic>
    </p:spTree>
    <p:extLst>
      <p:ext uri="{BB962C8B-B14F-4D97-AF65-F5344CB8AC3E}">
        <p14:creationId xmlns:p14="http://schemas.microsoft.com/office/powerpoint/2010/main" val="1343687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a:extLst>
              <a:ext uri="{FF2B5EF4-FFF2-40B4-BE49-F238E27FC236}">
                <a16:creationId xmlns:a16="http://schemas.microsoft.com/office/drawing/2014/main" id="{F1582D0D-6D9D-EF1D-BC12-F8E5E0A16AD5}"/>
              </a:ext>
            </a:extLst>
          </p:cNvPr>
          <p:cNvSpPr>
            <a:spLocks noGrp="1"/>
          </p:cNvSpPr>
          <p:nvPr>
            <p:ph type="sldNum" sz="quarter" idx="7"/>
          </p:nvPr>
        </p:nvSpPr>
        <p:spPr/>
        <p:txBody>
          <a:bodyPr/>
          <a:lstStyle/>
          <a:p>
            <a:pPr marL="38100">
              <a:lnSpc>
                <a:spcPts val="1630"/>
              </a:lnSpc>
            </a:pPr>
            <a:fld id="{81D60167-4931-47E6-BA6A-407CBD079E47}" type="slidenum">
              <a:rPr lang="en-US" spc="-25" smtClean="0"/>
              <a:t>7</a:t>
            </a:fld>
            <a:endParaRPr lang="en-US" spc="-25"/>
          </a:p>
        </p:txBody>
      </p:sp>
      <p:sp>
        <p:nvSpPr>
          <p:cNvPr id="8" name="Text Placeholder 7">
            <a:extLst>
              <a:ext uri="{FF2B5EF4-FFF2-40B4-BE49-F238E27FC236}">
                <a16:creationId xmlns:a16="http://schemas.microsoft.com/office/drawing/2014/main" id="{07DEE9EA-16EC-8533-3702-65AB5E708CA8}"/>
              </a:ext>
            </a:extLst>
          </p:cNvPr>
          <p:cNvSpPr>
            <a:spLocks noGrp="1"/>
          </p:cNvSpPr>
          <p:nvPr>
            <p:ph type="body" idx="1"/>
          </p:nvPr>
        </p:nvSpPr>
        <p:spPr>
          <a:xfrm>
            <a:off x="189294" y="720541"/>
            <a:ext cx="8762999" cy="1846659"/>
          </a:xfrm>
        </p:spPr>
        <p:txBody>
          <a:bodyPr/>
          <a:lstStyle/>
          <a:p>
            <a:r>
              <a:rPr lang="en-US"/>
              <a:t>2.4 Phân tích dữ liệu (EDA)</a:t>
            </a:r>
          </a:p>
          <a:p>
            <a:r>
              <a:rPr lang="en-US" b="0"/>
              <a:t>- Phân bố biến mục tiêu</a:t>
            </a:r>
          </a:p>
          <a:p>
            <a:r>
              <a:rPr lang="en-US" b="0"/>
              <a:t>Phát hiện ngoại lai</a:t>
            </a:r>
          </a:p>
          <a:p>
            <a:endParaRPr lang="en-US" b="0"/>
          </a:p>
          <a:p>
            <a:r>
              <a:rPr lang="en-US" b="0"/>
              <a:t>Tương quan các đặc trưng</a:t>
            </a:r>
          </a:p>
        </p:txBody>
      </p:sp>
    </p:spTree>
    <p:extLst>
      <p:ext uri="{BB962C8B-B14F-4D97-AF65-F5344CB8AC3E}">
        <p14:creationId xmlns:p14="http://schemas.microsoft.com/office/powerpoint/2010/main" val="4272512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a:extLst>
              <a:ext uri="{FF2B5EF4-FFF2-40B4-BE49-F238E27FC236}">
                <a16:creationId xmlns:a16="http://schemas.microsoft.com/office/drawing/2014/main" id="{F1582D0D-6D9D-EF1D-BC12-F8E5E0A16AD5}"/>
              </a:ext>
            </a:extLst>
          </p:cNvPr>
          <p:cNvSpPr>
            <a:spLocks noGrp="1"/>
          </p:cNvSpPr>
          <p:nvPr>
            <p:ph type="sldNum" sz="quarter" idx="7"/>
          </p:nvPr>
        </p:nvSpPr>
        <p:spPr/>
        <p:txBody>
          <a:bodyPr/>
          <a:lstStyle/>
          <a:p>
            <a:pPr marL="38100">
              <a:lnSpc>
                <a:spcPts val="1630"/>
              </a:lnSpc>
            </a:pPr>
            <a:fld id="{81D60167-4931-47E6-BA6A-407CBD079E47}" type="slidenum">
              <a:rPr lang="en-US" spc="-25" smtClean="0"/>
              <a:t>8</a:t>
            </a:fld>
            <a:endParaRPr lang="en-US" spc="-25"/>
          </a:p>
        </p:txBody>
      </p:sp>
      <p:sp>
        <p:nvSpPr>
          <p:cNvPr id="8" name="Text Placeholder 7">
            <a:extLst>
              <a:ext uri="{FF2B5EF4-FFF2-40B4-BE49-F238E27FC236}">
                <a16:creationId xmlns:a16="http://schemas.microsoft.com/office/drawing/2014/main" id="{07DEE9EA-16EC-8533-3702-65AB5E708CA8}"/>
              </a:ext>
            </a:extLst>
          </p:cNvPr>
          <p:cNvSpPr>
            <a:spLocks noGrp="1"/>
          </p:cNvSpPr>
          <p:nvPr>
            <p:ph type="body" idx="1"/>
          </p:nvPr>
        </p:nvSpPr>
        <p:spPr>
          <a:xfrm>
            <a:off x="189294" y="720541"/>
            <a:ext cx="8762999" cy="5539978"/>
          </a:xfrm>
        </p:spPr>
        <p:txBody>
          <a:bodyPr/>
          <a:lstStyle/>
          <a:p>
            <a:r>
              <a:rPr lang="en-US"/>
              <a:t>2.5 Tiền xử lý dữ liệu </a:t>
            </a:r>
          </a:p>
          <a:p>
            <a:endParaRPr lang="en-US"/>
          </a:p>
          <a:p>
            <a:pPr marL="457200" indent="-457200">
              <a:buFont typeface="+mj-lt"/>
              <a:buAutoNum type="arabicPeriod"/>
            </a:pPr>
            <a:r>
              <a:rPr lang="en-US" b="0"/>
              <a:t>Xử lý giá trị khuyết thiếu</a:t>
            </a:r>
          </a:p>
          <a:p>
            <a:pPr marL="457200" indent="-457200">
              <a:buFont typeface="+mj-lt"/>
              <a:buAutoNum type="arabicPeriod"/>
            </a:pPr>
            <a:endParaRPr lang="en-US" b="0"/>
          </a:p>
          <a:p>
            <a:pPr marL="457200" indent="-457200">
              <a:buFont typeface="+mj-lt"/>
              <a:buAutoNum type="arabicPeriod"/>
            </a:pPr>
            <a:r>
              <a:rPr lang="en-US" b="0"/>
              <a:t>Xử lý giá trị trùng lặp</a:t>
            </a:r>
          </a:p>
          <a:p>
            <a:pPr marL="457200" indent="-457200">
              <a:buFont typeface="+mj-lt"/>
              <a:buAutoNum type="arabicPeriod"/>
            </a:pPr>
            <a:endParaRPr lang="en-US" b="0"/>
          </a:p>
          <a:p>
            <a:pPr marL="457200" indent="-457200">
              <a:buFont typeface="+mj-lt"/>
              <a:buAutoNum type="arabicPeriod"/>
            </a:pPr>
            <a:r>
              <a:rPr lang="en-US" b="0"/>
              <a:t>Xử lý giá trị ngoại lai</a:t>
            </a:r>
          </a:p>
          <a:p>
            <a:pPr marL="457200" indent="-457200">
              <a:buFont typeface="+mj-lt"/>
              <a:buAutoNum type="arabicPeriod"/>
            </a:pPr>
            <a:endParaRPr lang="en-US" b="0"/>
          </a:p>
          <a:p>
            <a:pPr marL="457200" indent="-457200">
              <a:buFont typeface="+mj-lt"/>
              <a:buAutoNum type="arabicPeriod"/>
            </a:pPr>
            <a:r>
              <a:rPr lang="en-US" b="0"/>
              <a:t>Feature selection</a:t>
            </a:r>
          </a:p>
          <a:p>
            <a:pPr marL="457200" indent="-457200">
              <a:buFont typeface="+mj-lt"/>
              <a:buAutoNum type="arabicPeriod"/>
            </a:pPr>
            <a:endParaRPr lang="en-US" b="0"/>
          </a:p>
          <a:p>
            <a:pPr marL="457200" indent="-457200">
              <a:buFont typeface="+mj-lt"/>
              <a:buAutoNum type="arabicPeriod"/>
            </a:pPr>
            <a:r>
              <a:rPr lang="en-US" b="0"/>
              <a:t>Phân tách dữ liệu</a:t>
            </a:r>
          </a:p>
          <a:p>
            <a:pPr marL="457200" indent="-457200">
              <a:buFont typeface="+mj-lt"/>
              <a:buAutoNum type="arabicPeriod"/>
            </a:pPr>
            <a:endParaRPr lang="en-US" b="0"/>
          </a:p>
          <a:p>
            <a:pPr marL="457200" indent="-457200">
              <a:buFont typeface="+mj-lt"/>
              <a:buAutoNum type="arabicPeriod"/>
            </a:pPr>
            <a:r>
              <a:rPr lang="en-US" b="0"/>
              <a:t>Balancing data</a:t>
            </a:r>
          </a:p>
          <a:p>
            <a:pPr marL="457200" indent="-457200">
              <a:buFont typeface="+mj-lt"/>
              <a:buAutoNum type="arabicPeriod"/>
            </a:pPr>
            <a:endParaRPr lang="en-US" b="0"/>
          </a:p>
          <a:p>
            <a:pPr marL="457200" indent="-457200">
              <a:buFont typeface="+mj-lt"/>
              <a:buAutoNum type="arabicPeriod"/>
            </a:pPr>
            <a:r>
              <a:rPr lang="en-US" b="0"/>
              <a:t>Scale dữ liệu</a:t>
            </a:r>
          </a:p>
        </p:txBody>
      </p:sp>
    </p:spTree>
    <p:extLst>
      <p:ext uri="{BB962C8B-B14F-4D97-AF65-F5344CB8AC3E}">
        <p14:creationId xmlns:p14="http://schemas.microsoft.com/office/powerpoint/2010/main" val="1259561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3. Phương pháp và mô hình</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a:extLst>
              <a:ext uri="{FF2B5EF4-FFF2-40B4-BE49-F238E27FC236}">
                <a16:creationId xmlns:a16="http://schemas.microsoft.com/office/drawing/2014/main" id="{F1582D0D-6D9D-EF1D-BC12-F8E5E0A16AD5}"/>
              </a:ext>
            </a:extLst>
          </p:cNvPr>
          <p:cNvSpPr>
            <a:spLocks noGrp="1"/>
          </p:cNvSpPr>
          <p:nvPr>
            <p:ph type="sldNum" sz="quarter" idx="7"/>
          </p:nvPr>
        </p:nvSpPr>
        <p:spPr/>
        <p:txBody>
          <a:bodyPr/>
          <a:lstStyle/>
          <a:p>
            <a:pPr marL="38100">
              <a:lnSpc>
                <a:spcPts val="1630"/>
              </a:lnSpc>
            </a:pPr>
            <a:fld id="{81D60167-4931-47E6-BA6A-407CBD079E47}" type="slidenum">
              <a:rPr lang="en-US" spc="-25" smtClean="0"/>
              <a:t>9</a:t>
            </a:fld>
            <a:endParaRPr lang="en-US" spc="-25"/>
          </a:p>
        </p:txBody>
      </p:sp>
      <p:sp>
        <p:nvSpPr>
          <p:cNvPr id="8" name="Text Placeholder 7">
            <a:extLst>
              <a:ext uri="{FF2B5EF4-FFF2-40B4-BE49-F238E27FC236}">
                <a16:creationId xmlns:a16="http://schemas.microsoft.com/office/drawing/2014/main" id="{07DEE9EA-16EC-8533-3702-65AB5E708CA8}"/>
              </a:ext>
            </a:extLst>
          </p:cNvPr>
          <p:cNvSpPr>
            <a:spLocks noGrp="1"/>
          </p:cNvSpPr>
          <p:nvPr>
            <p:ph type="body" idx="1"/>
          </p:nvPr>
        </p:nvSpPr>
        <p:spPr>
          <a:xfrm>
            <a:off x="189294" y="720541"/>
            <a:ext cx="8762999" cy="4062651"/>
          </a:xfrm>
        </p:spPr>
        <p:txBody>
          <a:bodyPr/>
          <a:lstStyle/>
          <a:p>
            <a:r>
              <a:rPr lang="en-US"/>
              <a:t>3.1 Quy trình</a:t>
            </a:r>
          </a:p>
          <a:p>
            <a:pPr marL="342900" indent="-342900">
              <a:buFontTx/>
              <a:buChar char="-"/>
            </a:pPr>
            <a:r>
              <a:rPr lang="en-US" b="0"/>
              <a:t>Dữ liệu được chia theo tỷ lệ 80:20</a:t>
            </a:r>
          </a:p>
          <a:p>
            <a:pPr marL="342900" indent="-342900">
              <a:buFontTx/>
              <a:buChar char="-"/>
            </a:pPr>
            <a:r>
              <a:rPr lang="en-US" b="0">
                <a:effectLst/>
              </a:rPr>
              <a:t>Huấn luyện và đánh giá trên tập train/test</a:t>
            </a:r>
          </a:p>
          <a:p>
            <a:endParaRPr lang="en-US" b="0"/>
          </a:p>
          <a:p>
            <a:r>
              <a:rPr lang="en-US"/>
              <a:t>Mô hình được training 3 lần</a:t>
            </a:r>
          </a:p>
          <a:p>
            <a:endParaRPr lang="en-US"/>
          </a:p>
          <a:p>
            <a:pPr marL="342900" indent="-342900">
              <a:buFont typeface="Arial" panose="020B0604020202020204" pitchFamily="34" charset="0"/>
              <a:buChar char="•"/>
            </a:pPr>
            <a:r>
              <a:rPr lang="en-US"/>
              <a:t>Lần 1: </a:t>
            </a:r>
            <a:r>
              <a:rPr lang="en-US" b="0"/>
              <a:t>Base Line Model (chưa tiền xử lý, tham số mặc định)</a:t>
            </a:r>
          </a:p>
          <a:p>
            <a:pPr marL="342900" indent="-342900">
              <a:buFont typeface="Arial" panose="020B0604020202020204" pitchFamily="34" charset="0"/>
              <a:buChar char="•"/>
            </a:pPr>
            <a:endParaRPr lang="en-US" b="0"/>
          </a:p>
          <a:p>
            <a:pPr marL="342900" indent="-342900">
              <a:buFont typeface="Arial" panose="020B0604020202020204" pitchFamily="34" charset="0"/>
              <a:buChar char="•"/>
            </a:pPr>
            <a:r>
              <a:rPr lang="en-US"/>
              <a:t>Lần 2: </a:t>
            </a:r>
            <a:r>
              <a:rPr lang="en-US" b="0"/>
              <a:t>Training model sau tiền xử lý</a:t>
            </a:r>
          </a:p>
          <a:p>
            <a:pPr marL="342900" indent="-342900">
              <a:buFont typeface="Arial" panose="020B0604020202020204" pitchFamily="34" charset="0"/>
              <a:buChar char="•"/>
            </a:pPr>
            <a:endParaRPr lang="en-US"/>
          </a:p>
          <a:p>
            <a:pPr marL="342900" indent="-342900">
              <a:buFont typeface="Arial" panose="020B0604020202020204" pitchFamily="34" charset="0"/>
              <a:buChar char="•"/>
            </a:pPr>
            <a:r>
              <a:rPr lang="en-US"/>
              <a:t>Lần 3: </a:t>
            </a:r>
            <a:r>
              <a:rPr lang="en-US" b="0"/>
              <a:t>Training model với tham số tùy chỉnh</a:t>
            </a:r>
          </a:p>
        </p:txBody>
      </p:sp>
    </p:spTree>
    <p:extLst>
      <p:ext uri="{BB962C8B-B14F-4D97-AF65-F5344CB8AC3E}">
        <p14:creationId xmlns:p14="http://schemas.microsoft.com/office/powerpoint/2010/main" val="3896706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427</TotalTime>
  <Words>733</Words>
  <Application>Microsoft Office PowerPoint</Application>
  <PresentationFormat>On-screen Show (4:3)</PresentationFormat>
  <Paragraphs>172</Paragraphs>
  <Slides>26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Aptos</vt:lpstr>
      <vt:lpstr>Arial</vt:lpstr>
      <vt:lpstr>Times New Roman</vt:lpstr>
      <vt:lpstr>Office Theme</vt:lpstr>
      <vt:lpstr>BÁO CÁO MÔN HỌC Nhập Môn Khoa Học Dữ Liệu</vt:lpstr>
      <vt:lpstr>Mục Lục</vt:lpstr>
      <vt:lpstr>1. Giới thiệu đề tài</vt:lpstr>
      <vt:lpstr>2. Tổng Quan Về Dữ Liệu</vt:lpstr>
      <vt:lpstr>2. Tổng Quan Về Dữ Liệu</vt:lpstr>
      <vt:lpstr>2. Tổng Quan Về Dữ Liệu</vt:lpstr>
      <vt:lpstr>2. Tổng Quan Về Dữ Liệu</vt:lpstr>
      <vt:lpstr>2. Tổng Quan Về Dữ Liệu</vt:lpstr>
      <vt:lpstr>3. Phương pháp và mô hình</vt:lpstr>
      <vt:lpstr>3. Phương pháp và mô hình</vt:lpstr>
      <vt:lpstr>PowerPoint Presentation</vt:lpstr>
      <vt:lpstr>PowerPoint Presentation</vt:lpstr>
      <vt:lpstr>III.1. Use Case Diagram</vt:lpstr>
      <vt:lpstr>III.1.1 Đặc tả yêu cầu hệ thống</vt:lpstr>
      <vt:lpstr>III.1.1 Đặc tả yêu cầu hệ thống</vt:lpstr>
      <vt:lpstr>III.1.1 Đặc tả yêu cầu hệ thống</vt:lpstr>
      <vt:lpstr>III.1.1 Đặc tả yêu cầu hệ thống</vt:lpstr>
      <vt:lpstr>III.1.1 Đặc tả yêu cầu hệ thống</vt:lpstr>
      <vt:lpstr>III.2. Class Diagram</vt:lpstr>
      <vt:lpstr>III.3. Sequence Diagram</vt:lpstr>
      <vt:lpstr>III.3. Sequence Diagram</vt:lpstr>
      <vt:lpstr>III.3. Sequence Diagram</vt:lpstr>
      <vt:lpstr>III.3. Sequence Diagram</vt:lpstr>
      <vt:lpstr>PowerPoint Presentation</vt:lpstr>
      <vt:lpstr>III.4.Thiết kế cơ sở dữ liệu</vt:lpstr>
      <vt:lpstr>XIN CẢM ƠN THẦY VÀ CÁC BẠN ĐÃ CHÚ Ý THEO DÕI!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SONGNGOC</dc:creator>
  <cp:lastModifiedBy>Lenovo</cp:lastModifiedBy>
  <cp:revision>4</cp:revision>
  <dcterms:created xsi:type="dcterms:W3CDTF">2025-05-28T00:35:38Z</dcterms:created>
  <dcterms:modified xsi:type="dcterms:W3CDTF">2025-05-28T09:59:36Z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2024-03-30T00:00:00Z</vt:filetime>
  </property>
  <property fmtid="{D5CDD505-2E9C-101B-9397-08002B2CF9AE}" pid="3" name="Creator">
    <vt:lpwstr>Impress</vt:lpwstr>
  </property>
  <property fmtid="{D5CDD505-2E9C-101B-9397-08002B2CF9AE}" pid="4" name="LastSaved">
    <vt:filetime>2025-05-28T00:00:00Z</vt:filetime>
  </property>
  <property fmtid="{D5CDD505-2E9C-101B-9397-08002B2CF9AE}" pid="5" name="Producer">
    <vt:lpwstr>3-Heights(TM) PDF Security Shell 4.8.25.2 (http://www.pdf-tools.com)</vt:lpwstr>
  </property>
</Properties>
</file>