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304" r:id="rId3"/>
    <p:sldId id="274" r:id="rId4"/>
    <p:sldId id="303" r:id="rId5"/>
    <p:sldId id="275" r:id="rId6"/>
    <p:sldId id="276" r:id="rId7"/>
    <p:sldId id="277" r:id="rId8"/>
    <p:sldId id="278" r:id="rId9"/>
    <p:sldId id="289" r:id="rId11"/>
    <p:sldId id="290" r:id="rId12"/>
    <p:sldId id="291" r:id="rId13"/>
    <p:sldId id="295" r:id="rId14"/>
    <p:sldId id="292" r:id="rId15"/>
    <p:sldId id="293" r:id="rId16"/>
    <p:sldId id="294" r:id="rId17"/>
    <p:sldId id="279" r:id="rId18"/>
    <p:sldId id="296" r:id="rId19"/>
    <p:sldId id="297" r:id="rId20"/>
    <p:sldId id="298" r:id="rId21"/>
    <p:sldId id="299" r:id="rId22"/>
    <p:sldId id="300" r:id="rId23"/>
    <p:sldId id="301" r:id="rId24"/>
    <p:sldId id="280" r:id="rId25"/>
    <p:sldId id="281" r:id="rId26"/>
    <p:sldId id="306" r:id="rId27"/>
    <p:sldId id="307" r:id="rId28"/>
    <p:sldId id="308" r:id="rId29"/>
    <p:sldId id="309" r:id="rId30"/>
    <p:sldId id="310" r:id="rId31"/>
    <p:sldId id="259" r:id="rId32"/>
    <p:sldId id="282" r:id="rId33"/>
    <p:sldId id="283" r:id="rId34"/>
    <p:sldId id="285" r:id="rId35"/>
    <p:sldId id="311" r:id="rId36"/>
    <p:sldId id="286" r:id="rId37"/>
    <p:sldId id="312" r:id="rId38"/>
    <p:sldId id="287" r:id="rId39"/>
    <p:sldId id="288" r:id="rId40"/>
    <p:sldId id="305" r:id="rId41"/>
    <p:sldId id="273" r:id="rId42"/>
  </p:sldIdLst>
  <p:sldSz cx="9144000" cy="6858000" type="screen4x3"/>
  <p:notesSz cx="9144000" cy="6858000"/>
  <p:defaultTextStyle>
    <a:defPPr>
      <a:defRPr kern="0"/>
    </a:def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90" d="100"/>
          <a:sy n="90" d="100"/>
        </p:scale>
        <p:origin x="1008" y="5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5" Type="http://schemas.openxmlformats.org/officeDocument/2006/relationships/tableStyles" Target="tableStyles.xml"/><Relationship Id="rId44" Type="http://schemas.openxmlformats.org/officeDocument/2006/relationships/viewProps" Target="viewProps.xml"/><Relationship Id="rId43" Type="http://schemas.openxmlformats.org/officeDocument/2006/relationships/presProps" Target="presProps.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7E5A989D-6BA4-43E0-8FD2-E0F20C10A6A1}" type="datetimeFigureOut">
              <a:rPr lang="en-US" smtClean="0"/>
            </a:fld>
            <a:endParaRPr lang="en-US"/>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2808AFAD-70EE-4D06-960D-2C059E9F0AEB}"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808AFAD-70EE-4D06-960D-2C059E9F0AEB}" type="slidenum">
              <a:rPr lang="en-US" smtClean="0"/>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808AFAD-70EE-4D06-960D-2C059E9F0AEB}" type="slidenum">
              <a:rPr lang="en-US" smtClean="0"/>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808AFAD-70EE-4D06-960D-2C059E9F0AEB}" type="slidenum">
              <a:rPr lang="en-US" smtClean="0"/>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808AFAD-70EE-4D06-960D-2C059E9F0AEB}" type="slidenum">
              <a:rPr lang="en-US" smtClean="0"/>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808AFAD-70EE-4D06-960D-2C059E9F0AEB}" type="slidenum">
              <a:rPr lang="en-US" smtClean="0"/>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808AFAD-70EE-4D06-960D-2C059E9F0AEB}" type="slidenum">
              <a:rPr lang="en-US" smtClean="0"/>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808AFAD-70EE-4D06-960D-2C059E9F0AEB}"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808AFAD-70EE-4D06-960D-2C059E9F0AEB}"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808AFAD-70EE-4D06-960D-2C059E9F0AEB}"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808AFAD-70EE-4D06-960D-2C059E9F0AEB}"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808AFAD-70EE-4D06-960D-2C059E9F0AEB}" type="slidenum">
              <a:rPr lang="en-US" smtClean="0"/>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808AFAD-70EE-4D06-960D-2C059E9F0AEB}" type="slidenum">
              <a:rPr lang="en-US" smtClean="0"/>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808AFAD-70EE-4D06-960D-2C059E9F0AEB}" type="slidenum">
              <a:rPr lang="en-US" smtClean="0"/>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808AFAD-70EE-4D06-960D-2C059E9F0AEB}" type="slidenum">
              <a:rPr lang="en-US" smtClean="0"/>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808AFAD-70EE-4D06-960D-2C059E9F0AEB}"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8130" y="28143"/>
            <a:ext cx="5106035" cy="452120"/>
          </a:xfrm>
          <a:prstGeom prst="rect">
            <a:avLst/>
          </a:prstGeom>
        </p:spPr>
        <p:txBody>
          <a:bodyPr wrap="square" lIns="0" tIns="0" rIns="0" bIns="0">
            <a:spAutoFit/>
          </a:bodyPr>
          <a:lstStyle>
            <a:lvl1pPr>
              <a:defRPr sz="2800" b="1" i="0">
                <a:solidFill>
                  <a:schemeClr val="bg1"/>
                </a:solidFill>
                <a:latin typeface="Arial" panose="020B0604020202020204"/>
                <a:cs typeface="Arial" panose="020B0604020202020204"/>
              </a:defRPr>
            </a:lvl1pPr>
          </a:lstStyle>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sz="2400" b="1" i="0">
                <a:solidFill>
                  <a:srgbClr val="0D0D0D"/>
                </a:solidFill>
                <a:latin typeface="Times New Roman" panose="02020603050405020304"/>
                <a:cs typeface="Times New Roman" panose="02020603050405020304"/>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defRPr sz="1400" b="1" i="0">
                <a:solidFill>
                  <a:schemeClr val="bg1"/>
                </a:solidFill>
                <a:latin typeface="Times New Roman" panose="02020603050405020304"/>
                <a:cs typeface="Times New Roman" panose="02020603050405020304"/>
              </a:defRPr>
            </a:lvl1pPr>
          </a:lstStyle>
          <a:p>
            <a:pPr marL="12700">
              <a:lnSpc>
                <a:spcPts val="1630"/>
              </a:lnSpc>
            </a:pPr>
            <a:r>
              <a:rPr lang="en-US" spc="-10"/>
              <a:t>30/5/2025</a:t>
            </a:r>
            <a:endParaRPr spc="-10"/>
          </a:p>
        </p:txBody>
      </p:sp>
      <p:sp>
        <p:nvSpPr>
          <p:cNvPr id="6" name="Holder 6"/>
          <p:cNvSpPr>
            <a:spLocks noGrp="1"/>
          </p:cNvSpPr>
          <p:nvPr>
            <p:ph type="sldNum" sz="quarter" idx="7"/>
          </p:nvPr>
        </p:nvSpPr>
        <p:spPr/>
        <p:txBody>
          <a:bodyPr lIns="0" tIns="0" rIns="0" bIns="0"/>
          <a:lstStyle>
            <a:lvl1pPr>
              <a:defRPr sz="1400" b="1" i="0">
                <a:solidFill>
                  <a:schemeClr val="bg1"/>
                </a:solidFill>
                <a:latin typeface="Times New Roman" panose="02020603050405020304"/>
                <a:cs typeface="Times New Roman" panose="02020603050405020304"/>
              </a:defRPr>
            </a:lvl1pPr>
          </a:lstStyle>
          <a:p>
            <a:pPr marL="38100">
              <a:lnSpc>
                <a:spcPts val="1630"/>
              </a:lnSpc>
            </a:pPr>
            <a:fld id="{81D60167-4931-47E6-BA6A-407CBD079E47}" type="slidenum">
              <a:rPr spc="-25"/>
            </a:fld>
            <a:endParaRPr spc="-25"/>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chemeClr val="bg1"/>
                </a:solidFill>
                <a:latin typeface="Arial" panose="020B0604020202020204"/>
                <a:cs typeface="Arial" panose="020B0604020202020204"/>
              </a:defRPr>
            </a:lvl1pPr>
          </a:lstStyle>
          <a:p/>
        </p:txBody>
      </p:sp>
      <p:sp>
        <p:nvSpPr>
          <p:cNvPr id="3" name="Holder 3"/>
          <p:cNvSpPr>
            <a:spLocks noGrp="1"/>
          </p:cNvSpPr>
          <p:nvPr>
            <p:ph type="body" idx="1"/>
          </p:nvPr>
        </p:nvSpPr>
        <p:spPr/>
        <p:txBody>
          <a:bodyPr lIns="0" tIns="0" rIns="0" bIns="0"/>
          <a:lstStyle>
            <a:lvl1pPr>
              <a:defRPr sz="2400" b="1" i="0">
                <a:solidFill>
                  <a:srgbClr val="0D0D0D"/>
                </a:solidFill>
                <a:latin typeface="Times New Roman" panose="02020603050405020304"/>
                <a:cs typeface="Times New Roman" panose="02020603050405020304"/>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defRPr sz="1400" b="1" i="0">
                <a:solidFill>
                  <a:schemeClr val="bg1"/>
                </a:solidFill>
                <a:latin typeface="Times New Roman" panose="02020603050405020304"/>
                <a:cs typeface="Times New Roman" panose="02020603050405020304"/>
              </a:defRPr>
            </a:lvl1pPr>
          </a:lstStyle>
          <a:p>
            <a:pPr marL="12700">
              <a:lnSpc>
                <a:spcPts val="1630"/>
              </a:lnSpc>
            </a:pPr>
            <a:r>
              <a:rPr lang="en-US" spc="-10"/>
              <a:t>30/5/2025</a:t>
            </a:r>
            <a:endParaRPr spc="-10"/>
          </a:p>
        </p:txBody>
      </p:sp>
      <p:sp>
        <p:nvSpPr>
          <p:cNvPr id="6" name="Holder 6"/>
          <p:cNvSpPr>
            <a:spLocks noGrp="1"/>
          </p:cNvSpPr>
          <p:nvPr>
            <p:ph type="sldNum" sz="quarter" idx="7"/>
          </p:nvPr>
        </p:nvSpPr>
        <p:spPr/>
        <p:txBody>
          <a:bodyPr lIns="0" tIns="0" rIns="0" bIns="0"/>
          <a:lstStyle>
            <a:lvl1pPr>
              <a:defRPr sz="1400" b="1" i="0">
                <a:solidFill>
                  <a:schemeClr val="bg1"/>
                </a:solidFill>
                <a:latin typeface="Times New Roman" panose="02020603050405020304"/>
                <a:cs typeface="Times New Roman" panose="02020603050405020304"/>
              </a:defRPr>
            </a:lvl1pPr>
          </a:lstStyle>
          <a:p>
            <a:pPr marL="38100">
              <a:lnSpc>
                <a:spcPts val="1630"/>
              </a:lnSpc>
            </a:pPr>
            <a:fld id="{81D60167-4931-47E6-BA6A-407CBD079E47}" type="slidenum">
              <a:rPr spc="-25"/>
            </a:fld>
            <a:endParaRPr spc="-25"/>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chemeClr val="bg1"/>
                </a:solidFill>
                <a:latin typeface="Arial" panose="020B0604020202020204"/>
                <a:cs typeface="Arial" panose="020B0604020202020204"/>
              </a:defRPr>
            </a:lvl1pPr>
          </a:lstStyle>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defRPr sz="1400" b="1" i="0">
                <a:solidFill>
                  <a:schemeClr val="bg1"/>
                </a:solidFill>
                <a:latin typeface="Times New Roman" panose="02020603050405020304"/>
                <a:cs typeface="Times New Roman" panose="02020603050405020304"/>
              </a:defRPr>
            </a:lvl1pPr>
          </a:lstStyle>
          <a:p>
            <a:pPr marL="12700">
              <a:lnSpc>
                <a:spcPts val="1630"/>
              </a:lnSpc>
            </a:pPr>
            <a:r>
              <a:rPr lang="en-US" spc="-10"/>
              <a:t>30/5/2025</a:t>
            </a:r>
            <a:endParaRPr spc="-10"/>
          </a:p>
        </p:txBody>
      </p:sp>
      <p:sp>
        <p:nvSpPr>
          <p:cNvPr id="7" name="Holder 7"/>
          <p:cNvSpPr>
            <a:spLocks noGrp="1"/>
          </p:cNvSpPr>
          <p:nvPr>
            <p:ph type="sldNum" sz="quarter" idx="7"/>
          </p:nvPr>
        </p:nvSpPr>
        <p:spPr/>
        <p:txBody>
          <a:bodyPr lIns="0" tIns="0" rIns="0" bIns="0"/>
          <a:lstStyle>
            <a:lvl1pPr>
              <a:defRPr sz="1400" b="1" i="0">
                <a:solidFill>
                  <a:schemeClr val="bg1"/>
                </a:solidFill>
                <a:latin typeface="Times New Roman" panose="02020603050405020304"/>
                <a:cs typeface="Times New Roman" panose="02020603050405020304"/>
              </a:defRPr>
            </a:lvl1pPr>
          </a:lstStyle>
          <a:p>
            <a:pPr marL="38100">
              <a:lnSpc>
                <a:spcPts val="1630"/>
              </a:lnSpc>
            </a:pPr>
            <a:fld id="{81D60167-4931-47E6-BA6A-407CBD079E47}" type="slidenum">
              <a:rPr spc="-25"/>
            </a:fld>
            <a:endParaRPr spc="-25"/>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chemeClr val="bg1"/>
                </a:solidFill>
                <a:latin typeface="Arial" panose="020B0604020202020204"/>
                <a:cs typeface="Arial" panose="020B0604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defRPr sz="1400" b="1" i="0">
                <a:solidFill>
                  <a:schemeClr val="bg1"/>
                </a:solidFill>
                <a:latin typeface="Times New Roman" panose="02020603050405020304"/>
                <a:cs typeface="Times New Roman" panose="02020603050405020304"/>
              </a:defRPr>
            </a:lvl1pPr>
          </a:lstStyle>
          <a:p>
            <a:pPr marL="12700">
              <a:lnSpc>
                <a:spcPts val="1630"/>
              </a:lnSpc>
            </a:pPr>
            <a:r>
              <a:rPr lang="en-US" spc="-10"/>
              <a:t>30/5/2025</a:t>
            </a:r>
            <a:endParaRPr spc="-10"/>
          </a:p>
        </p:txBody>
      </p:sp>
      <p:sp>
        <p:nvSpPr>
          <p:cNvPr id="5" name="Holder 5"/>
          <p:cNvSpPr>
            <a:spLocks noGrp="1"/>
          </p:cNvSpPr>
          <p:nvPr>
            <p:ph type="sldNum" sz="quarter" idx="7"/>
          </p:nvPr>
        </p:nvSpPr>
        <p:spPr/>
        <p:txBody>
          <a:bodyPr lIns="0" tIns="0" rIns="0" bIns="0"/>
          <a:lstStyle>
            <a:lvl1pPr>
              <a:defRPr sz="1400" b="1" i="0">
                <a:solidFill>
                  <a:schemeClr val="bg1"/>
                </a:solidFill>
                <a:latin typeface="Times New Roman" panose="02020603050405020304"/>
                <a:cs typeface="Times New Roman" panose="02020603050405020304"/>
              </a:defRPr>
            </a:lvl1pPr>
          </a:lstStyle>
          <a:p>
            <a:pPr marL="38100">
              <a:lnSpc>
                <a:spcPts val="1630"/>
              </a:lnSpc>
            </a:pPr>
            <a:fld id="{81D60167-4931-47E6-BA6A-407CBD079E47}" type="slidenum">
              <a:rPr spc="-25"/>
            </a:fld>
            <a:endParaRPr spc="-25"/>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defRPr sz="1400" b="1" i="0">
                <a:solidFill>
                  <a:schemeClr val="bg1"/>
                </a:solidFill>
                <a:latin typeface="Times New Roman" panose="02020603050405020304"/>
                <a:cs typeface="Times New Roman" panose="02020603050405020304"/>
              </a:defRPr>
            </a:lvl1pPr>
          </a:lstStyle>
          <a:p>
            <a:pPr marL="12700">
              <a:lnSpc>
                <a:spcPts val="1630"/>
              </a:lnSpc>
            </a:pPr>
            <a:r>
              <a:rPr lang="en-US" spc="-10"/>
              <a:t>30/5/2025</a:t>
            </a:r>
            <a:endParaRPr spc="-10"/>
          </a:p>
        </p:txBody>
      </p:sp>
      <p:sp>
        <p:nvSpPr>
          <p:cNvPr id="4" name="Holder 4"/>
          <p:cNvSpPr>
            <a:spLocks noGrp="1"/>
          </p:cNvSpPr>
          <p:nvPr>
            <p:ph type="sldNum" sz="quarter" idx="7"/>
          </p:nvPr>
        </p:nvSpPr>
        <p:spPr/>
        <p:txBody>
          <a:bodyPr lIns="0" tIns="0" rIns="0" bIns="0"/>
          <a:lstStyle>
            <a:lvl1pPr>
              <a:defRPr sz="1400" b="1" i="0">
                <a:solidFill>
                  <a:schemeClr val="bg1"/>
                </a:solidFill>
                <a:latin typeface="Times New Roman" panose="02020603050405020304"/>
                <a:cs typeface="Times New Roman" panose="02020603050405020304"/>
              </a:defRPr>
            </a:lvl1pPr>
          </a:lstStyle>
          <a:p>
            <a:pPr marL="38100">
              <a:lnSpc>
                <a:spcPts val="1630"/>
              </a:lnSpc>
            </a:pPr>
            <a:fld id="{81D60167-4931-47E6-BA6A-407CBD079E47}" type="slidenum">
              <a:rPr spc="-25"/>
            </a:fld>
            <a:endParaRPr spc="-25"/>
          </a:p>
        </p:txBody>
      </p:sp>
    </p:spTree>
  </p:cSld>
  <p:clrMapOvr>
    <a:masterClrMapping/>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image" Target="../media/image1.png"/><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6" cstate="print"/>
          <a:stretch>
            <a:fillRect/>
          </a:stretch>
        </p:blipFill>
        <p:spPr>
          <a:xfrm>
            <a:off x="0" y="0"/>
            <a:ext cx="9144000" cy="6857999"/>
          </a:xfrm>
          <a:prstGeom prst="rect">
            <a:avLst/>
          </a:prstGeom>
        </p:spPr>
      </p:pic>
      <p:sp>
        <p:nvSpPr>
          <p:cNvPr id="2" name="Holder 2"/>
          <p:cNvSpPr>
            <a:spLocks noGrp="1"/>
          </p:cNvSpPr>
          <p:nvPr>
            <p:ph type="title"/>
          </p:nvPr>
        </p:nvSpPr>
        <p:spPr>
          <a:xfrm>
            <a:off x="78130" y="28143"/>
            <a:ext cx="3914140" cy="452120"/>
          </a:xfrm>
          <a:prstGeom prst="rect">
            <a:avLst/>
          </a:prstGeom>
        </p:spPr>
        <p:txBody>
          <a:bodyPr wrap="square" lIns="0" tIns="0" rIns="0" bIns="0">
            <a:spAutoFit/>
          </a:bodyPr>
          <a:lstStyle>
            <a:lvl1pPr>
              <a:defRPr sz="2800" b="1" i="0">
                <a:solidFill>
                  <a:schemeClr val="bg1"/>
                </a:solidFill>
                <a:latin typeface="Arial" panose="020B0604020202020204"/>
                <a:cs typeface="Arial" panose="020B0604020202020204"/>
              </a:defRPr>
            </a:lvl1pPr>
          </a:lstStyle>
          <a:p/>
        </p:txBody>
      </p:sp>
      <p:sp>
        <p:nvSpPr>
          <p:cNvPr id="3" name="Holder 3"/>
          <p:cNvSpPr>
            <a:spLocks noGrp="1"/>
          </p:cNvSpPr>
          <p:nvPr>
            <p:ph type="body" idx="1"/>
          </p:nvPr>
        </p:nvSpPr>
        <p:spPr>
          <a:xfrm>
            <a:off x="680415" y="1266844"/>
            <a:ext cx="7193915" cy="2151379"/>
          </a:xfrm>
          <a:prstGeom prst="rect">
            <a:avLst/>
          </a:prstGeom>
        </p:spPr>
        <p:txBody>
          <a:bodyPr wrap="square" lIns="0" tIns="0" rIns="0" bIns="0">
            <a:spAutoFit/>
          </a:bodyPr>
          <a:lstStyle>
            <a:lvl1pPr>
              <a:defRPr sz="2400" b="1" i="0">
                <a:solidFill>
                  <a:srgbClr val="0D0D0D"/>
                </a:solidFill>
                <a:latin typeface="Times New Roman" panose="02020603050405020304"/>
                <a:cs typeface="Times New Roman" panose="02020603050405020304"/>
              </a:defRPr>
            </a:lvl1pPr>
          </a:lstStyle>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7286625" y="6595271"/>
            <a:ext cx="828040" cy="222884"/>
          </a:xfrm>
          <a:prstGeom prst="rect">
            <a:avLst/>
          </a:prstGeom>
        </p:spPr>
        <p:txBody>
          <a:bodyPr wrap="square" lIns="0" tIns="0" rIns="0" bIns="0">
            <a:spAutoFit/>
          </a:bodyPr>
          <a:lstStyle>
            <a:lvl1pPr>
              <a:defRPr sz="1400" b="1" i="0">
                <a:solidFill>
                  <a:schemeClr val="bg1"/>
                </a:solidFill>
                <a:latin typeface="Times New Roman" panose="02020603050405020304"/>
                <a:cs typeface="Times New Roman" panose="02020603050405020304"/>
              </a:defRPr>
            </a:lvl1pPr>
          </a:lstStyle>
          <a:p>
            <a:pPr marL="12700">
              <a:lnSpc>
                <a:spcPts val="1630"/>
              </a:lnSpc>
            </a:pPr>
            <a:r>
              <a:rPr lang="en-US" spc="-10"/>
              <a:t>30/5/2025</a:t>
            </a:r>
            <a:endParaRPr spc="-10"/>
          </a:p>
        </p:txBody>
      </p:sp>
      <p:sp>
        <p:nvSpPr>
          <p:cNvPr id="6" name="Holder 6"/>
          <p:cNvSpPr>
            <a:spLocks noGrp="1"/>
          </p:cNvSpPr>
          <p:nvPr>
            <p:ph type="sldNum" sz="quarter" idx="7"/>
          </p:nvPr>
        </p:nvSpPr>
        <p:spPr>
          <a:xfrm>
            <a:off x="8555101" y="6586432"/>
            <a:ext cx="224790" cy="222884"/>
          </a:xfrm>
          <a:prstGeom prst="rect">
            <a:avLst/>
          </a:prstGeom>
        </p:spPr>
        <p:txBody>
          <a:bodyPr wrap="square" lIns="0" tIns="0" rIns="0" bIns="0">
            <a:spAutoFit/>
          </a:bodyPr>
          <a:lstStyle>
            <a:lvl1pPr>
              <a:defRPr sz="1400" b="1" i="0">
                <a:solidFill>
                  <a:schemeClr val="bg1"/>
                </a:solidFill>
                <a:latin typeface="Times New Roman" panose="02020603050405020304"/>
                <a:cs typeface="Times New Roman" panose="02020603050405020304"/>
              </a:defRPr>
            </a:lvl1pPr>
          </a:lstStyle>
          <a:p>
            <a:pPr marL="38100">
              <a:lnSpc>
                <a:spcPts val="1630"/>
              </a:lnSpc>
            </a:pPr>
            <a:fld id="{81D60167-4931-47E6-BA6A-407CBD079E47}" type="slidenum">
              <a:rPr spc="-25"/>
            </a:fld>
            <a:endParaRPr spc="-25"/>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hdr="0" ftr="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image" Target="../media/image13.pn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2.xml"/><Relationship Id="rId2" Type="http://schemas.openxmlformats.org/officeDocument/2006/relationships/image" Target="../media/image20.png"/><Relationship Id="rId1"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7.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6095"/>
            <a:ext cx="9144000" cy="1016635"/>
          </a:xfrm>
          <a:custGeom>
            <a:avLst/>
            <a:gdLst/>
            <a:ahLst/>
            <a:cxnLst/>
            <a:rect l="l" t="t" r="r" b="b"/>
            <a:pathLst>
              <a:path w="9144000" h="1016635">
                <a:moveTo>
                  <a:pt x="9144000" y="0"/>
                </a:moveTo>
                <a:lnTo>
                  <a:pt x="0" y="0"/>
                </a:lnTo>
                <a:lnTo>
                  <a:pt x="0" y="1016380"/>
                </a:lnTo>
                <a:lnTo>
                  <a:pt x="9144000" y="1016380"/>
                </a:lnTo>
                <a:lnTo>
                  <a:pt x="9144000" y="0"/>
                </a:lnTo>
                <a:close/>
              </a:path>
            </a:pathLst>
          </a:custGeom>
          <a:solidFill>
            <a:srgbClr val="FFFFFF"/>
          </a:solidFill>
        </p:spPr>
        <p:txBody>
          <a:bodyPr wrap="square" lIns="0" tIns="0" rIns="0" bIns="0" rtlCol="0"/>
          <a:lstStyle/>
          <a:p/>
        </p:txBody>
      </p:sp>
      <p:sp>
        <p:nvSpPr>
          <p:cNvPr id="3" name="object 3"/>
          <p:cNvSpPr txBox="1"/>
          <p:nvPr/>
        </p:nvSpPr>
        <p:spPr>
          <a:xfrm>
            <a:off x="909929" y="18110"/>
            <a:ext cx="7344409" cy="567055"/>
          </a:xfrm>
          <a:prstGeom prst="rect">
            <a:avLst/>
          </a:prstGeom>
        </p:spPr>
        <p:txBody>
          <a:bodyPr vert="horz" wrap="square" lIns="0" tIns="13335" rIns="0" bIns="0" rtlCol="0">
            <a:spAutoFit/>
          </a:bodyPr>
          <a:lstStyle/>
          <a:p>
            <a:pPr marL="3810" algn="ctr">
              <a:lnSpc>
                <a:spcPct val="100000"/>
              </a:lnSpc>
              <a:spcBef>
                <a:spcPts val="105"/>
              </a:spcBef>
            </a:pPr>
            <a:r>
              <a:rPr sz="1800" b="1">
                <a:latin typeface="Times New Roman" panose="02020603050405020304"/>
                <a:cs typeface="Times New Roman" panose="02020603050405020304"/>
              </a:rPr>
              <a:t>BỘ</a:t>
            </a:r>
            <a:r>
              <a:rPr sz="1800" b="1" spc="-25">
                <a:latin typeface="Times New Roman" panose="02020603050405020304"/>
                <a:cs typeface="Times New Roman" panose="02020603050405020304"/>
              </a:rPr>
              <a:t> </a:t>
            </a:r>
            <a:r>
              <a:rPr sz="1800" b="1">
                <a:latin typeface="Times New Roman" panose="02020603050405020304"/>
                <a:cs typeface="Times New Roman" panose="02020603050405020304"/>
              </a:rPr>
              <a:t>GIÁO</a:t>
            </a:r>
            <a:r>
              <a:rPr sz="1800" b="1" spc="-30">
                <a:latin typeface="Times New Roman" panose="02020603050405020304"/>
                <a:cs typeface="Times New Roman" panose="02020603050405020304"/>
              </a:rPr>
              <a:t> </a:t>
            </a:r>
            <a:r>
              <a:rPr sz="1800" b="1">
                <a:latin typeface="Times New Roman" panose="02020603050405020304"/>
                <a:cs typeface="Times New Roman" panose="02020603050405020304"/>
              </a:rPr>
              <a:t>DỤC</a:t>
            </a:r>
            <a:r>
              <a:rPr sz="1800" b="1" spc="-75">
                <a:latin typeface="Times New Roman" panose="02020603050405020304"/>
                <a:cs typeface="Times New Roman" panose="02020603050405020304"/>
              </a:rPr>
              <a:t> </a:t>
            </a:r>
            <a:r>
              <a:rPr sz="1800" b="1">
                <a:latin typeface="Times New Roman" panose="02020603050405020304"/>
                <a:cs typeface="Times New Roman" panose="02020603050405020304"/>
              </a:rPr>
              <a:t>VÀ</a:t>
            </a:r>
            <a:r>
              <a:rPr sz="1800" b="1" spc="-10">
                <a:latin typeface="Times New Roman" panose="02020603050405020304"/>
                <a:cs typeface="Times New Roman" panose="02020603050405020304"/>
              </a:rPr>
              <a:t> </a:t>
            </a:r>
            <a:r>
              <a:rPr sz="1800" b="1">
                <a:latin typeface="Times New Roman" panose="02020603050405020304"/>
                <a:cs typeface="Times New Roman" panose="02020603050405020304"/>
              </a:rPr>
              <a:t>ĐÀO</a:t>
            </a:r>
            <a:r>
              <a:rPr sz="1800" b="1" spc="-60">
                <a:latin typeface="Times New Roman" panose="02020603050405020304"/>
                <a:cs typeface="Times New Roman" panose="02020603050405020304"/>
              </a:rPr>
              <a:t> </a:t>
            </a:r>
            <a:r>
              <a:rPr sz="1800" b="1" spc="-25">
                <a:latin typeface="Times New Roman" panose="02020603050405020304"/>
                <a:cs typeface="Times New Roman" panose="02020603050405020304"/>
              </a:rPr>
              <a:t>TẠO</a:t>
            </a:r>
            <a:endParaRPr sz="1800">
              <a:latin typeface="Times New Roman" panose="02020603050405020304"/>
              <a:cs typeface="Times New Roman" panose="02020603050405020304"/>
            </a:endParaRPr>
          </a:p>
          <a:p>
            <a:pPr algn="ctr">
              <a:lnSpc>
                <a:spcPct val="100000"/>
              </a:lnSpc>
            </a:pPr>
            <a:r>
              <a:rPr sz="1800" b="1">
                <a:latin typeface="Times New Roman" panose="02020603050405020304"/>
                <a:cs typeface="Times New Roman" panose="02020603050405020304"/>
              </a:rPr>
              <a:t>TRƯỜNG</a:t>
            </a:r>
            <a:r>
              <a:rPr sz="1800" b="1" spc="-90">
                <a:latin typeface="Times New Roman" panose="02020603050405020304"/>
                <a:cs typeface="Times New Roman" panose="02020603050405020304"/>
              </a:rPr>
              <a:t> </a:t>
            </a:r>
            <a:r>
              <a:rPr sz="1800" b="1">
                <a:latin typeface="Times New Roman" panose="02020603050405020304"/>
                <a:cs typeface="Times New Roman" panose="02020603050405020304"/>
              </a:rPr>
              <a:t>ĐẠI</a:t>
            </a:r>
            <a:r>
              <a:rPr sz="1800" b="1" spc="-25">
                <a:latin typeface="Times New Roman" panose="02020603050405020304"/>
                <a:cs typeface="Times New Roman" panose="02020603050405020304"/>
              </a:rPr>
              <a:t> </a:t>
            </a:r>
            <a:r>
              <a:rPr sz="1800" b="1">
                <a:latin typeface="Times New Roman" panose="02020603050405020304"/>
                <a:cs typeface="Times New Roman" panose="02020603050405020304"/>
              </a:rPr>
              <a:t>HỌC</a:t>
            </a:r>
            <a:r>
              <a:rPr sz="1800" b="1" spc="-30">
                <a:latin typeface="Times New Roman" panose="02020603050405020304"/>
                <a:cs typeface="Times New Roman" panose="02020603050405020304"/>
              </a:rPr>
              <a:t> </a:t>
            </a:r>
            <a:r>
              <a:rPr sz="1800" b="1">
                <a:latin typeface="Times New Roman" panose="02020603050405020304"/>
                <a:cs typeface="Times New Roman" panose="02020603050405020304"/>
              </a:rPr>
              <a:t>SƯ</a:t>
            </a:r>
            <a:r>
              <a:rPr sz="1800" b="1" spc="-55">
                <a:latin typeface="Times New Roman" panose="02020603050405020304"/>
                <a:cs typeface="Times New Roman" panose="02020603050405020304"/>
              </a:rPr>
              <a:t> </a:t>
            </a:r>
            <a:r>
              <a:rPr sz="1800" b="1">
                <a:latin typeface="Times New Roman" panose="02020603050405020304"/>
                <a:cs typeface="Times New Roman" panose="02020603050405020304"/>
              </a:rPr>
              <a:t>PHẠM</a:t>
            </a:r>
            <a:r>
              <a:rPr sz="1800" b="1" spc="-40">
                <a:latin typeface="Times New Roman" panose="02020603050405020304"/>
                <a:cs typeface="Times New Roman" panose="02020603050405020304"/>
              </a:rPr>
              <a:t> </a:t>
            </a:r>
            <a:r>
              <a:rPr sz="1800" b="1">
                <a:latin typeface="Times New Roman" panose="02020603050405020304"/>
                <a:cs typeface="Times New Roman" panose="02020603050405020304"/>
              </a:rPr>
              <a:t>KỸ</a:t>
            </a:r>
            <a:r>
              <a:rPr sz="1800" b="1" spc="-80">
                <a:latin typeface="Times New Roman" panose="02020603050405020304"/>
                <a:cs typeface="Times New Roman" panose="02020603050405020304"/>
              </a:rPr>
              <a:t> </a:t>
            </a:r>
            <a:r>
              <a:rPr sz="1800" b="1">
                <a:latin typeface="Times New Roman" panose="02020603050405020304"/>
                <a:cs typeface="Times New Roman" panose="02020603050405020304"/>
              </a:rPr>
              <a:t>THUẬT</a:t>
            </a:r>
            <a:r>
              <a:rPr sz="1800" b="1" spc="-75">
                <a:latin typeface="Times New Roman" panose="02020603050405020304"/>
                <a:cs typeface="Times New Roman" panose="02020603050405020304"/>
              </a:rPr>
              <a:t> </a:t>
            </a:r>
            <a:r>
              <a:rPr sz="1800" b="1">
                <a:latin typeface="Times New Roman" panose="02020603050405020304"/>
                <a:cs typeface="Times New Roman" panose="02020603050405020304"/>
              </a:rPr>
              <a:t>HƯNG</a:t>
            </a:r>
            <a:r>
              <a:rPr sz="1800" b="1" spc="-145">
                <a:latin typeface="Times New Roman" panose="02020603050405020304"/>
                <a:cs typeface="Times New Roman" panose="02020603050405020304"/>
              </a:rPr>
              <a:t> </a:t>
            </a:r>
            <a:r>
              <a:rPr sz="1800" b="1" spc="-25">
                <a:latin typeface="Times New Roman" panose="02020603050405020304"/>
                <a:cs typeface="Times New Roman" panose="02020603050405020304"/>
              </a:rPr>
              <a:t>YÊN</a:t>
            </a:r>
            <a:endParaRPr sz="1800">
              <a:latin typeface="Times New Roman" panose="02020603050405020304"/>
              <a:cs typeface="Times New Roman" panose="02020603050405020304"/>
            </a:endParaRPr>
          </a:p>
        </p:txBody>
      </p:sp>
      <p:sp>
        <p:nvSpPr>
          <p:cNvPr id="4" name="object 4"/>
          <p:cNvSpPr txBox="1"/>
          <p:nvPr/>
        </p:nvSpPr>
        <p:spPr>
          <a:xfrm>
            <a:off x="3671442" y="6471920"/>
            <a:ext cx="2414270" cy="367030"/>
          </a:xfrm>
          <a:prstGeom prst="rect">
            <a:avLst/>
          </a:prstGeom>
        </p:spPr>
        <p:txBody>
          <a:bodyPr vert="horz" wrap="square" lIns="0" tIns="13335" rIns="0" bIns="0" rtlCol="0">
            <a:spAutoFit/>
          </a:bodyPr>
          <a:lstStyle/>
          <a:p>
            <a:pPr marL="12700">
              <a:lnSpc>
                <a:spcPct val="100000"/>
              </a:lnSpc>
              <a:spcBef>
                <a:spcPts val="105"/>
              </a:spcBef>
            </a:pPr>
            <a:r>
              <a:rPr sz="2300" b="1">
                <a:latin typeface="Times New Roman" panose="02020603050405020304"/>
                <a:cs typeface="Times New Roman" panose="02020603050405020304"/>
              </a:rPr>
              <a:t>HƯNG</a:t>
            </a:r>
            <a:r>
              <a:rPr sz="2300" b="1" spc="-155">
                <a:latin typeface="Times New Roman" panose="02020603050405020304"/>
                <a:cs typeface="Times New Roman" panose="02020603050405020304"/>
              </a:rPr>
              <a:t> </a:t>
            </a:r>
            <a:r>
              <a:rPr sz="2300" b="1">
                <a:latin typeface="Times New Roman" panose="02020603050405020304"/>
                <a:cs typeface="Times New Roman" panose="02020603050405020304"/>
              </a:rPr>
              <a:t>YÊN</a:t>
            </a:r>
            <a:r>
              <a:rPr sz="2300" b="1" spc="-20">
                <a:latin typeface="Times New Roman" panose="02020603050405020304"/>
                <a:cs typeface="Times New Roman" panose="02020603050405020304"/>
              </a:rPr>
              <a:t> </a:t>
            </a:r>
            <a:r>
              <a:rPr sz="2300" b="1">
                <a:latin typeface="Times New Roman" panose="02020603050405020304"/>
                <a:cs typeface="Times New Roman" panose="02020603050405020304"/>
              </a:rPr>
              <a:t>- </a:t>
            </a:r>
            <a:r>
              <a:rPr sz="2300" b="1" spc="-20">
                <a:latin typeface="Times New Roman" panose="02020603050405020304"/>
                <a:cs typeface="Times New Roman" panose="02020603050405020304"/>
              </a:rPr>
              <a:t>202</a:t>
            </a:r>
            <a:r>
              <a:rPr lang="en-US" altLang="en-US" sz="2300" b="1" spc="-20">
                <a:latin typeface="Times New Roman" panose="02020603050405020304"/>
                <a:cs typeface="Times New Roman" panose="02020603050405020304"/>
              </a:rPr>
              <a:t>5</a:t>
            </a:r>
            <a:endParaRPr lang="en-US" altLang="en-US" sz="2300" b="1" spc="-20">
              <a:latin typeface="Times New Roman" panose="02020603050405020304"/>
              <a:cs typeface="Times New Roman" panose="02020603050405020304"/>
            </a:endParaRPr>
          </a:p>
        </p:txBody>
      </p:sp>
      <p:pic>
        <p:nvPicPr>
          <p:cNvPr id="5" name="object 5"/>
          <p:cNvPicPr/>
          <p:nvPr/>
        </p:nvPicPr>
        <p:blipFill>
          <a:blip r:embed="rId1" cstate="print"/>
          <a:stretch>
            <a:fillRect/>
          </a:stretch>
        </p:blipFill>
        <p:spPr>
          <a:xfrm>
            <a:off x="3671315" y="822960"/>
            <a:ext cx="1577339" cy="1542288"/>
          </a:xfrm>
          <a:prstGeom prst="rect">
            <a:avLst/>
          </a:prstGeom>
        </p:spPr>
      </p:pic>
      <p:sp>
        <p:nvSpPr>
          <p:cNvPr id="8" name="object 8"/>
          <p:cNvSpPr txBox="1">
            <a:spLocks noGrp="1"/>
          </p:cNvSpPr>
          <p:nvPr>
            <p:ph type="title"/>
          </p:nvPr>
        </p:nvSpPr>
        <p:spPr>
          <a:xfrm>
            <a:off x="2302192" y="2486968"/>
            <a:ext cx="4539615" cy="718185"/>
          </a:xfrm>
          <a:prstGeom prst="rect">
            <a:avLst/>
          </a:prstGeom>
        </p:spPr>
        <p:txBody>
          <a:bodyPr vert="horz" wrap="square" lIns="0" tIns="43815" rIns="0" bIns="0" rtlCol="0">
            <a:spAutoFit/>
          </a:bodyPr>
          <a:lstStyle/>
          <a:p>
            <a:pPr algn="ctr">
              <a:lnSpc>
                <a:spcPct val="100000"/>
              </a:lnSpc>
              <a:spcBef>
                <a:spcPts val="345"/>
              </a:spcBef>
            </a:pPr>
            <a:r>
              <a:rPr sz="1800">
                <a:solidFill>
                  <a:srgbClr val="000000"/>
                </a:solidFill>
                <a:latin typeface="Times New Roman" panose="02020603050405020304"/>
                <a:cs typeface="Times New Roman" panose="02020603050405020304"/>
              </a:rPr>
              <a:t>BÁO</a:t>
            </a:r>
            <a:r>
              <a:rPr sz="1800" spc="-80">
                <a:solidFill>
                  <a:srgbClr val="000000"/>
                </a:solidFill>
                <a:latin typeface="Times New Roman" panose="02020603050405020304"/>
                <a:cs typeface="Times New Roman" panose="02020603050405020304"/>
              </a:rPr>
              <a:t> </a:t>
            </a:r>
            <a:r>
              <a:rPr sz="1800">
                <a:solidFill>
                  <a:srgbClr val="000000"/>
                </a:solidFill>
                <a:latin typeface="Times New Roman" panose="02020603050405020304"/>
                <a:cs typeface="Times New Roman" panose="02020603050405020304"/>
              </a:rPr>
              <a:t>CÁO</a:t>
            </a:r>
            <a:r>
              <a:rPr sz="1800" spc="-75">
                <a:solidFill>
                  <a:srgbClr val="000000"/>
                </a:solidFill>
                <a:latin typeface="Times New Roman" panose="02020603050405020304"/>
                <a:cs typeface="Times New Roman" panose="02020603050405020304"/>
              </a:rPr>
              <a:t> </a:t>
            </a:r>
            <a:r>
              <a:rPr sz="1800">
                <a:solidFill>
                  <a:srgbClr val="000000"/>
                </a:solidFill>
                <a:latin typeface="Times New Roman" panose="02020603050405020304"/>
                <a:cs typeface="Times New Roman" panose="02020603050405020304"/>
              </a:rPr>
              <a:t>MÔN</a:t>
            </a:r>
            <a:r>
              <a:rPr sz="1800" spc="-45">
                <a:solidFill>
                  <a:srgbClr val="000000"/>
                </a:solidFill>
                <a:latin typeface="Times New Roman" panose="02020603050405020304"/>
                <a:cs typeface="Times New Roman" panose="02020603050405020304"/>
              </a:rPr>
              <a:t> </a:t>
            </a:r>
            <a:r>
              <a:rPr sz="1800" spc="-25">
                <a:solidFill>
                  <a:srgbClr val="000000"/>
                </a:solidFill>
                <a:latin typeface="Times New Roman" panose="02020603050405020304"/>
                <a:cs typeface="Times New Roman" panose="02020603050405020304"/>
              </a:rPr>
              <a:t>HỌC</a:t>
            </a:r>
            <a:endParaRPr sz="1800">
              <a:latin typeface="Times New Roman" panose="02020603050405020304"/>
              <a:cs typeface="Times New Roman" panose="02020603050405020304"/>
            </a:endParaRPr>
          </a:p>
          <a:p>
            <a:pPr marR="8890" algn="ctr">
              <a:lnSpc>
                <a:spcPct val="100000"/>
              </a:lnSpc>
              <a:spcBef>
                <a:spcPts val="220"/>
              </a:spcBef>
            </a:pPr>
            <a:r>
              <a:rPr lang="en-US" sz="2400" err="1">
                <a:solidFill>
                  <a:srgbClr val="FF0000"/>
                </a:solidFill>
                <a:latin typeface="Times New Roman" panose="02020603050405020304"/>
                <a:cs typeface="Times New Roman" panose="02020603050405020304"/>
              </a:rPr>
              <a:t>Nhập</a:t>
            </a:r>
            <a:r>
              <a:rPr lang="en-US" sz="2400">
                <a:solidFill>
                  <a:srgbClr val="FF0000"/>
                </a:solidFill>
                <a:latin typeface="Times New Roman" panose="02020603050405020304"/>
                <a:cs typeface="Times New Roman" panose="02020603050405020304"/>
              </a:rPr>
              <a:t> Môn Khoa </a:t>
            </a:r>
            <a:r>
              <a:rPr lang="en-US" sz="2400" err="1">
                <a:solidFill>
                  <a:srgbClr val="FF0000"/>
                </a:solidFill>
                <a:latin typeface="Times New Roman" panose="02020603050405020304"/>
                <a:cs typeface="Times New Roman" panose="02020603050405020304"/>
              </a:rPr>
              <a:t>Học</a:t>
            </a:r>
            <a:r>
              <a:rPr lang="en-US" sz="2400">
                <a:solidFill>
                  <a:srgbClr val="FF0000"/>
                </a:solidFill>
                <a:latin typeface="Times New Roman" panose="02020603050405020304"/>
                <a:cs typeface="Times New Roman" panose="02020603050405020304"/>
              </a:rPr>
              <a:t> </a:t>
            </a:r>
            <a:r>
              <a:rPr lang="en-US" sz="2400" err="1">
                <a:solidFill>
                  <a:srgbClr val="FF0000"/>
                </a:solidFill>
                <a:latin typeface="Times New Roman" panose="02020603050405020304"/>
                <a:cs typeface="Times New Roman" panose="02020603050405020304"/>
              </a:rPr>
              <a:t>Dữ</a:t>
            </a:r>
            <a:r>
              <a:rPr lang="en-US" sz="2400">
                <a:solidFill>
                  <a:srgbClr val="FF0000"/>
                </a:solidFill>
                <a:latin typeface="Times New Roman" panose="02020603050405020304"/>
                <a:cs typeface="Times New Roman" panose="02020603050405020304"/>
              </a:rPr>
              <a:t> </a:t>
            </a:r>
            <a:r>
              <a:rPr lang="en-US" sz="2400" err="1">
                <a:solidFill>
                  <a:srgbClr val="FF0000"/>
                </a:solidFill>
                <a:latin typeface="Times New Roman" panose="02020603050405020304"/>
                <a:cs typeface="Times New Roman" panose="02020603050405020304"/>
              </a:rPr>
              <a:t>Liệu</a:t>
            </a:r>
            <a:endParaRPr sz="2400">
              <a:latin typeface="Times New Roman" panose="02020603050405020304"/>
              <a:cs typeface="Times New Roman" panose="02020603050405020304"/>
            </a:endParaRPr>
          </a:p>
        </p:txBody>
      </p:sp>
      <p:sp>
        <p:nvSpPr>
          <p:cNvPr id="9" name="object 9"/>
          <p:cNvSpPr txBox="1"/>
          <p:nvPr/>
        </p:nvSpPr>
        <p:spPr>
          <a:xfrm>
            <a:off x="845921" y="3771087"/>
            <a:ext cx="7798434" cy="1983105"/>
          </a:xfrm>
          <a:prstGeom prst="rect">
            <a:avLst/>
          </a:prstGeom>
        </p:spPr>
        <p:txBody>
          <a:bodyPr vert="horz" wrap="square" lIns="0" tIns="13335" rIns="0" bIns="0" rtlCol="0">
            <a:spAutoFit/>
          </a:bodyPr>
          <a:lstStyle/>
          <a:p>
            <a:pPr marL="12700" algn="ctr">
              <a:lnSpc>
                <a:spcPct val="100000"/>
              </a:lnSpc>
              <a:spcBef>
                <a:spcPts val="105"/>
              </a:spcBef>
            </a:pPr>
            <a:r>
              <a:rPr lang="en-US" sz="2600" b="1" spc="-10">
                <a:latin typeface="Times New Roman" panose="02020603050405020304"/>
                <a:cs typeface="Times New Roman" panose="02020603050405020304"/>
              </a:rPr>
              <a:t>Ứng Dụng Các Kỹ Thuật Học Máy Trong Dự Đoán </a:t>
            </a:r>
            <a:endParaRPr lang="en-US" sz="2600" b="1" spc="-10">
              <a:latin typeface="Times New Roman" panose="02020603050405020304"/>
              <a:cs typeface="Times New Roman" panose="02020603050405020304"/>
            </a:endParaRPr>
          </a:p>
          <a:p>
            <a:pPr marL="12700" algn="ctr">
              <a:lnSpc>
                <a:spcPct val="100000"/>
              </a:lnSpc>
              <a:spcBef>
                <a:spcPts val="105"/>
              </a:spcBef>
            </a:pPr>
            <a:r>
              <a:rPr lang="en-US" sz="2600" b="1" spc="-10">
                <a:latin typeface="Times New Roman" panose="02020603050405020304"/>
                <a:cs typeface="Times New Roman" panose="02020603050405020304"/>
              </a:rPr>
              <a:t>Bệnh Ung Thư Phổi</a:t>
            </a:r>
            <a:endParaRPr lang="en-US" sz="2600">
              <a:latin typeface="Times New Roman" panose="02020603050405020304"/>
              <a:cs typeface="Times New Roman" panose="02020603050405020304"/>
            </a:endParaRPr>
          </a:p>
          <a:p>
            <a:pPr>
              <a:lnSpc>
                <a:spcPct val="100000"/>
              </a:lnSpc>
              <a:spcBef>
                <a:spcPts val="20"/>
              </a:spcBef>
            </a:pPr>
            <a:endParaRPr sz="2600">
              <a:latin typeface="Times New Roman" panose="02020603050405020304"/>
              <a:cs typeface="Times New Roman" panose="02020603050405020304"/>
            </a:endParaRPr>
          </a:p>
          <a:p>
            <a:pPr marL="240665" algn="ctr">
              <a:lnSpc>
                <a:spcPct val="100000"/>
              </a:lnSpc>
            </a:pPr>
            <a:r>
              <a:rPr sz="1800" b="1">
                <a:latin typeface="Times New Roman" panose="02020603050405020304"/>
                <a:cs typeface="Times New Roman" panose="02020603050405020304"/>
              </a:rPr>
              <a:t>Giảng</a:t>
            </a:r>
            <a:r>
              <a:rPr sz="1800" b="1" spc="-125">
                <a:latin typeface="Times New Roman" panose="02020603050405020304"/>
                <a:cs typeface="Times New Roman" panose="02020603050405020304"/>
              </a:rPr>
              <a:t> </a:t>
            </a:r>
            <a:r>
              <a:rPr sz="1800" b="1">
                <a:latin typeface="Times New Roman" panose="02020603050405020304"/>
                <a:cs typeface="Times New Roman" panose="02020603050405020304"/>
              </a:rPr>
              <a:t>Viên:</a:t>
            </a:r>
            <a:r>
              <a:rPr sz="1800" b="1" spc="-65">
                <a:latin typeface="Times New Roman" panose="02020603050405020304"/>
                <a:cs typeface="Times New Roman" panose="02020603050405020304"/>
              </a:rPr>
              <a:t> </a:t>
            </a:r>
            <a:r>
              <a:rPr sz="1800" b="1">
                <a:latin typeface="Times New Roman" panose="02020603050405020304"/>
                <a:cs typeface="Times New Roman" panose="02020603050405020304"/>
              </a:rPr>
              <a:t>PGS.</a:t>
            </a:r>
            <a:r>
              <a:rPr lang="en-US" sz="1800" b="1">
                <a:latin typeface="Times New Roman" panose="02020603050405020304"/>
                <a:cs typeface="Times New Roman" panose="02020603050405020304"/>
              </a:rPr>
              <a:t> </a:t>
            </a:r>
            <a:r>
              <a:rPr sz="1800" b="1">
                <a:latin typeface="Times New Roman" panose="02020603050405020304"/>
                <a:cs typeface="Times New Roman" panose="02020603050405020304"/>
              </a:rPr>
              <a:t>TS.</a:t>
            </a:r>
            <a:r>
              <a:rPr sz="1800" b="1" spc="-80">
                <a:latin typeface="Times New Roman" panose="02020603050405020304"/>
                <a:cs typeface="Times New Roman" panose="02020603050405020304"/>
              </a:rPr>
              <a:t> </a:t>
            </a:r>
            <a:r>
              <a:rPr sz="1800" b="1">
                <a:latin typeface="Times New Roman" panose="02020603050405020304"/>
                <a:cs typeface="Times New Roman" panose="02020603050405020304"/>
              </a:rPr>
              <a:t>NGUYỄN</a:t>
            </a:r>
            <a:r>
              <a:rPr sz="1800" b="1" spc="-80">
                <a:latin typeface="Times New Roman" panose="02020603050405020304"/>
                <a:cs typeface="Times New Roman" panose="02020603050405020304"/>
              </a:rPr>
              <a:t> </a:t>
            </a:r>
            <a:r>
              <a:rPr sz="1800" b="1">
                <a:latin typeface="Times New Roman" panose="02020603050405020304"/>
                <a:cs typeface="Times New Roman" panose="02020603050405020304"/>
              </a:rPr>
              <a:t>MINH</a:t>
            </a:r>
            <a:r>
              <a:rPr sz="1800" b="1" spc="-80">
                <a:latin typeface="Times New Roman" panose="02020603050405020304"/>
                <a:cs typeface="Times New Roman" panose="02020603050405020304"/>
              </a:rPr>
              <a:t> </a:t>
            </a:r>
            <a:r>
              <a:rPr sz="1800" b="1" spc="-20">
                <a:latin typeface="Times New Roman" panose="02020603050405020304"/>
                <a:cs typeface="Times New Roman" panose="02020603050405020304"/>
              </a:rPr>
              <a:t>TIẾN</a:t>
            </a:r>
            <a:endParaRPr sz="1800">
              <a:latin typeface="Times New Roman" panose="02020603050405020304"/>
              <a:cs typeface="Times New Roman" panose="02020603050405020304"/>
            </a:endParaRPr>
          </a:p>
          <a:p>
            <a:pPr marR="342900" algn="ctr">
              <a:lnSpc>
                <a:spcPct val="100000"/>
              </a:lnSpc>
              <a:spcBef>
                <a:spcPts val="1555"/>
              </a:spcBef>
            </a:pPr>
            <a:r>
              <a:rPr sz="1800" b="1">
                <a:latin typeface="Times New Roman" panose="02020603050405020304"/>
                <a:cs typeface="Times New Roman" panose="02020603050405020304"/>
              </a:rPr>
              <a:t>TRÌNH</a:t>
            </a:r>
            <a:r>
              <a:rPr sz="1800" b="1" spc="-65">
                <a:latin typeface="Times New Roman" panose="02020603050405020304"/>
                <a:cs typeface="Times New Roman" panose="02020603050405020304"/>
              </a:rPr>
              <a:t> </a:t>
            </a:r>
            <a:r>
              <a:rPr sz="1800" b="1" spc="-30">
                <a:latin typeface="Times New Roman" panose="02020603050405020304"/>
                <a:cs typeface="Times New Roman" panose="02020603050405020304"/>
              </a:rPr>
              <a:t>BÀY:</a:t>
            </a:r>
            <a:r>
              <a:rPr sz="1800" b="1" spc="-95">
                <a:latin typeface="Times New Roman" panose="02020603050405020304"/>
                <a:cs typeface="Times New Roman" panose="02020603050405020304"/>
              </a:rPr>
              <a:t> </a:t>
            </a:r>
            <a:r>
              <a:rPr sz="1800" b="1" spc="-35">
                <a:latin typeface="Times New Roman" panose="02020603050405020304"/>
                <a:cs typeface="Times New Roman" panose="02020603050405020304"/>
              </a:rPr>
              <a:t>DƯƠNG</a:t>
            </a:r>
            <a:r>
              <a:rPr sz="1800" b="1" spc="-114">
                <a:latin typeface="Times New Roman" panose="02020603050405020304"/>
                <a:cs typeface="Times New Roman" panose="02020603050405020304"/>
              </a:rPr>
              <a:t> </a:t>
            </a:r>
            <a:r>
              <a:rPr sz="1800" b="1" spc="-45">
                <a:latin typeface="Times New Roman" panose="02020603050405020304"/>
                <a:cs typeface="Times New Roman" panose="02020603050405020304"/>
              </a:rPr>
              <a:t>VIỆT</a:t>
            </a:r>
            <a:r>
              <a:rPr sz="1800" b="1" spc="-95">
                <a:latin typeface="Times New Roman" panose="02020603050405020304"/>
                <a:cs typeface="Times New Roman" panose="02020603050405020304"/>
              </a:rPr>
              <a:t> </a:t>
            </a:r>
            <a:r>
              <a:rPr sz="1800" b="1" spc="-20">
                <a:latin typeface="Times New Roman" panose="02020603050405020304"/>
                <a:cs typeface="Times New Roman" panose="02020603050405020304"/>
              </a:rPr>
              <a:t>HÙNG</a:t>
            </a:r>
            <a:endParaRPr sz="1800">
              <a:latin typeface="Times New Roman" panose="02020603050405020304"/>
              <a:cs typeface="Times New Roman" panose="02020603050405020304"/>
            </a:endParaRPr>
          </a:p>
        </p:txBody>
      </p:sp>
      <p:sp>
        <p:nvSpPr>
          <p:cNvPr id="11" name="Date Placeholder 10"/>
          <p:cNvSpPr>
            <a:spLocks noGrp="1"/>
          </p:cNvSpPr>
          <p:nvPr>
            <p:ph type="dt" sz="half" idx="6"/>
          </p:nvPr>
        </p:nvSpPr>
        <p:spPr>
          <a:xfrm>
            <a:off x="7162800" y="4572000"/>
            <a:ext cx="828040" cy="205184"/>
          </a:xfrm>
        </p:spPr>
        <p:txBody>
          <a:bodyPr/>
          <a:lstStyle/>
          <a:p>
            <a:pPr marL="12700">
              <a:lnSpc>
                <a:spcPts val="1630"/>
              </a:lnSpc>
            </a:pPr>
            <a:r>
              <a:rPr lang="en-US" spc="-10"/>
              <a:t>30/5/2025</a:t>
            </a:r>
            <a:endParaRPr lang="en-US" spc="-10"/>
          </a:p>
        </p:txBody>
      </p:sp>
      <p:sp>
        <p:nvSpPr>
          <p:cNvPr id="12" name="Slide Number Placeholder 11"/>
          <p:cNvSpPr>
            <a:spLocks noGrp="1"/>
          </p:cNvSpPr>
          <p:nvPr>
            <p:ph type="sldNum" sz="quarter" idx="7"/>
          </p:nvPr>
        </p:nvSpPr>
        <p:spPr/>
        <p:txBody>
          <a:bodyPr/>
          <a:lstStyle/>
          <a:p>
            <a:pPr marL="38100">
              <a:lnSpc>
                <a:spcPts val="1630"/>
              </a:lnSpc>
            </a:pPr>
            <a:fld id="{81D60167-4931-47E6-BA6A-407CBD079E47}" type="slidenum">
              <a:rPr lang="en-US" spc="-25" smtClean="0"/>
            </a:fld>
            <a:endParaRPr lang="en-US" spc="-25"/>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130" y="28143"/>
            <a:ext cx="4570070" cy="443070"/>
          </a:xfrm>
          <a:prstGeom prst="rect">
            <a:avLst/>
          </a:prstGeom>
        </p:spPr>
        <p:txBody>
          <a:bodyPr vert="horz" wrap="square" lIns="0" tIns="12065" rIns="0" bIns="0" rtlCol="0">
            <a:spAutoFit/>
          </a:bodyPr>
          <a:lstStyle/>
          <a:p>
            <a:pPr marL="12700">
              <a:lnSpc>
                <a:spcPct val="100000"/>
              </a:lnSpc>
              <a:spcBef>
                <a:spcPts val="95"/>
              </a:spcBef>
            </a:pPr>
            <a:r>
              <a:rPr lang="en-US" spc="-25">
                <a:latin typeface="Times New Roman" panose="02020603050405020304" pitchFamily="18" charset="0"/>
                <a:cs typeface="Times New Roman" panose="02020603050405020304" pitchFamily="18" charset="0"/>
              </a:rPr>
              <a:t>2. Tổng Quan Về Dữ Liệu</a:t>
            </a:r>
            <a:endParaRPr spc="-25">
              <a:latin typeface="Times New Roman" panose="02020603050405020304" pitchFamily="18" charset="0"/>
              <a:cs typeface="Times New Roman" panose="02020603050405020304" pitchFamily="18" charset="0"/>
            </a:endParaRP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630"/>
              </a:lnSpc>
            </a:pPr>
            <a:r>
              <a:rPr lang="en-US" spc="-10"/>
              <a:t>30/5/2025</a:t>
            </a:r>
            <a:endParaRPr spc="-10"/>
          </a:p>
        </p:txBody>
      </p:sp>
      <p:sp>
        <p:nvSpPr>
          <p:cNvPr id="6" name="Slide Number Placeholder 5"/>
          <p:cNvSpPr>
            <a:spLocks noGrp="1"/>
          </p:cNvSpPr>
          <p:nvPr>
            <p:ph type="sldNum" sz="quarter" idx="7"/>
          </p:nvPr>
        </p:nvSpPr>
        <p:spPr/>
        <p:txBody>
          <a:bodyPr/>
          <a:lstStyle/>
          <a:p>
            <a:pPr marL="38100">
              <a:lnSpc>
                <a:spcPts val="1630"/>
              </a:lnSpc>
            </a:pPr>
            <a:fld id="{81D60167-4931-47E6-BA6A-407CBD079E47}" type="slidenum">
              <a:rPr lang="en-US" spc="-25" smtClean="0"/>
            </a:fld>
            <a:endParaRPr lang="en-US" spc="-25"/>
          </a:p>
        </p:txBody>
      </p:sp>
      <p:sp>
        <p:nvSpPr>
          <p:cNvPr id="8" name="Text Placeholder 7"/>
          <p:cNvSpPr>
            <a:spLocks noGrp="1"/>
          </p:cNvSpPr>
          <p:nvPr>
            <p:ph type="body" idx="1"/>
          </p:nvPr>
        </p:nvSpPr>
        <p:spPr>
          <a:xfrm>
            <a:off x="189294" y="720541"/>
            <a:ext cx="8762999" cy="738505"/>
          </a:xfrm>
        </p:spPr>
        <p:txBody>
          <a:bodyPr/>
          <a:lstStyle/>
          <a:p>
            <a:r>
              <a:rPr lang="en-US"/>
              <a:t>Phân bố tuổi</a:t>
            </a:r>
            <a:endParaRPr lang="en-US"/>
          </a:p>
          <a:p>
            <a:pPr indent="0">
              <a:buFont typeface="+mj-lt"/>
              <a:buNone/>
            </a:pPr>
            <a:endParaRPr lang="en-US" b="0"/>
          </a:p>
        </p:txBody>
      </p:sp>
      <p:pic>
        <p:nvPicPr>
          <p:cNvPr id="3" name="Picture 2" descr="age"/>
          <p:cNvPicPr>
            <a:picLocks noChangeAspect="1"/>
          </p:cNvPicPr>
          <p:nvPr/>
        </p:nvPicPr>
        <p:blipFill>
          <a:blip r:embed="rId1"/>
          <a:stretch>
            <a:fillRect/>
          </a:stretch>
        </p:blipFill>
        <p:spPr>
          <a:xfrm>
            <a:off x="1017270" y="1071880"/>
            <a:ext cx="6921500" cy="544766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130" y="28143"/>
            <a:ext cx="4570070" cy="443070"/>
          </a:xfrm>
          <a:prstGeom prst="rect">
            <a:avLst/>
          </a:prstGeom>
        </p:spPr>
        <p:txBody>
          <a:bodyPr vert="horz" wrap="square" lIns="0" tIns="12065" rIns="0" bIns="0" rtlCol="0">
            <a:spAutoFit/>
          </a:bodyPr>
          <a:lstStyle/>
          <a:p>
            <a:pPr marL="12700">
              <a:lnSpc>
                <a:spcPct val="100000"/>
              </a:lnSpc>
              <a:spcBef>
                <a:spcPts val="95"/>
              </a:spcBef>
            </a:pPr>
            <a:r>
              <a:rPr lang="en-US" spc="-25">
                <a:latin typeface="Times New Roman" panose="02020603050405020304" pitchFamily="18" charset="0"/>
                <a:cs typeface="Times New Roman" panose="02020603050405020304" pitchFamily="18" charset="0"/>
              </a:rPr>
              <a:t>2. Tổng Quan Về Dữ Liệu</a:t>
            </a:r>
            <a:endParaRPr spc="-25">
              <a:latin typeface="Times New Roman" panose="02020603050405020304" pitchFamily="18" charset="0"/>
              <a:cs typeface="Times New Roman" panose="02020603050405020304" pitchFamily="18" charset="0"/>
            </a:endParaRP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630"/>
              </a:lnSpc>
            </a:pPr>
            <a:r>
              <a:rPr lang="en-US" spc="-10"/>
              <a:t>30/5/2025</a:t>
            </a:r>
            <a:endParaRPr spc="-10"/>
          </a:p>
        </p:txBody>
      </p:sp>
      <p:sp>
        <p:nvSpPr>
          <p:cNvPr id="6" name="Slide Number Placeholder 5"/>
          <p:cNvSpPr>
            <a:spLocks noGrp="1"/>
          </p:cNvSpPr>
          <p:nvPr>
            <p:ph type="sldNum" sz="quarter" idx="7"/>
          </p:nvPr>
        </p:nvSpPr>
        <p:spPr/>
        <p:txBody>
          <a:bodyPr/>
          <a:lstStyle/>
          <a:p>
            <a:pPr marL="38100">
              <a:lnSpc>
                <a:spcPts val="1630"/>
              </a:lnSpc>
            </a:pPr>
            <a:fld id="{81D60167-4931-47E6-BA6A-407CBD079E47}" type="slidenum">
              <a:rPr lang="en-US" spc="-25" smtClean="0"/>
            </a:fld>
            <a:endParaRPr lang="en-US" spc="-25"/>
          </a:p>
        </p:txBody>
      </p:sp>
      <p:sp>
        <p:nvSpPr>
          <p:cNvPr id="8" name="Text Placeholder 7"/>
          <p:cNvSpPr>
            <a:spLocks noGrp="1"/>
          </p:cNvSpPr>
          <p:nvPr>
            <p:ph type="body" idx="1"/>
          </p:nvPr>
        </p:nvSpPr>
        <p:spPr>
          <a:xfrm>
            <a:off x="189294" y="720541"/>
            <a:ext cx="8762999" cy="738505"/>
          </a:xfrm>
        </p:spPr>
        <p:txBody>
          <a:bodyPr/>
          <a:lstStyle/>
          <a:p>
            <a:r>
              <a:rPr lang="en-US"/>
              <a:t>Phân bố giới tính</a:t>
            </a:r>
            <a:endParaRPr lang="en-US"/>
          </a:p>
          <a:p>
            <a:pPr indent="0">
              <a:buFont typeface="+mj-lt"/>
              <a:buNone/>
            </a:pPr>
            <a:endParaRPr lang="en-US" b="0"/>
          </a:p>
        </p:txBody>
      </p:sp>
      <p:pic>
        <p:nvPicPr>
          <p:cNvPr id="3" name="Picture 2" descr="gender"/>
          <p:cNvPicPr>
            <a:picLocks noChangeAspect="1"/>
          </p:cNvPicPr>
          <p:nvPr/>
        </p:nvPicPr>
        <p:blipFill>
          <a:blip r:embed="rId1"/>
          <a:stretch>
            <a:fillRect/>
          </a:stretch>
        </p:blipFill>
        <p:spPr>
          <a:xfrm>
            <a:off x="544195" y="1120775"/>
            <a:ext cx="7461885" cy="534162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130" y="28143"/>
            <a:ext cx="4570070" cy="443070"/>
          </a:xfrm>
          <a:prstGeom prst="rect">
            <a:avLst/>
          </a:prstGeom>
        </p:spPr>
        <p:txBody>
          <a:bodyPr vert="horz" wrap="square" lIns="0" tIns="12065" rIns="0" bIns="0" rtlCol="0">
            <a:spAutoFit/>
          </a:bodyPr>
          <a:lstStyle/>
          <a:p>
            <a:pPr marL="12700">
              <a:lnSpc>
                <a:spcPct val="100000"/>
              </a:lnSpc>
              <a:spcBef>
                <a:spcPts val="95"/>
              </a:spcBef>
            </a:pPr>
            <a:r>
              <a:rPr lang="en-US" spc="-25">
                <a:latin typeface="Times New Roman" panose="02020603050405020304" pitchFamily="18" charset="0"/>
                <a:cs typeface="Times New Roman" panose="02020603050405020304" pitchFamily="18" charset="0"/>
              </a:rPr>
              <a:t>2. Tổng Quan Về Dữ Liệu</a:t>
            </a:r>
            <a:endParaRPr spc="-25">
              <a:latin typeface="Times New Roman" panose="02020603050405020304" pitchFamily="18" charset="0"/>
              <a:cs typeface="Times New Roman" panose="02020603050405020304" pitchFamily="18" charset="0"/>
            </a:endParaRP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630"/>
              </a:lnSpc>
            </a:pPr>
            <a:r>
              <a:rPr lang="en-US" spc="-10"/>
              <a:t>30/5/2025</a:t>
            </a:r>
            <a:endParaRPr spc="-10"/>
          </a:p>
        </p:txBody>
      </p:sp>
      <p:sp>
        <p:nvSpPr>
          <p:cNvPr id="6" name="Slide Number Placeholder 5"/>
          <p:cNvSpPr>
            <a:spLocks noGrp="1"/>
          </p:cNvSpPr>
          <p:nvPr>
            <p:ph type="sldNum" sz="quarter" idx="7"/>
          </p:nvPr>
        </p:nvSpPr>
        <p:spPr/>
        <p:txBody>
          <a:bodyPr/>
          <a:lstStyle/>
          <a:p>
            <a:pPr marL="38100">
              <a:lnSpc>
                <a:spcPts val="1630"/>
              </a:lnSpc>
            </a:pPr>
            <a:fld id="{81D60167-4931-47E6-BA6A-407CBD079E47}" type="slidenum">
              <a:rPr lang="en-US" spc="-25" smtClean="0"/>
            </a:fld>
            <a:endParaRPr lang="en-US" spc="-25"/>
          </a:p>
        </p:txBody>
      </p:sp>
      <p:sp>
        <p:nvSpPr>
          <p:cNvPr id="8" name="Text Placeholder 7"/>
          <p:cNvSpPr>
            <a:spLocks noGrp="1"/>
          </p:cNvSpPr>
          <p:nvPr>
            <p:ph type="body" idx="1"/>
          </p:nvPr>
        </p:nvSpPr>
        <p:spPr>
          <a:xfrm>
            <a:off x="189294" y="720541"/>
            <a:ext cx="8762999" cy="738505"/>
          </a:xfrm>
        </p:spPr>
        <p:txBody>
          <a:bodyPr/>
          <a:lstStyle/>
          <a:p>
            <a:r>
              <a:rPr lang="en-US">
                <a:sym typeface="+mn-ea"/>
              </a:rPr>
              <a:t>Quan hệ giữa hút thuốc và ung thư phổi</a:t>
            </a:r>
            <a:endParaRPr lang="en-US"/>
          </a:p>
          <a:p>
            <a:pPr indent="0">
              <a:buFont typeface="+mj-lt"/>
              <a:buNone/>
            </a:pPr>
            <a:endParaRPr lang="en-US" b="0"/>
          </a:p>
        </p:txBody>
      </p:sp>
      <p:pic>
        <p:nvPicPr>
          <p:cNvPr id="3" name="Picture 2" descr="smoke"/>
          <p:cNvPicPr>
            <a:picLocks noChangeAspect="1"/>
          </p:cNvPicPr>
          <p:nvPr/>
        </p:nvPicPr>
        <p:blipFill>
          <a:blip r:embed="rId1"/>
          <a:stretch>
            <a:fillRect/>
          </a:stretch>
        </p:blipFill>
        <p:spPr>
          <a:xfrm>
            <a:off x="80010" y="1202055"/>
            <a:ext cx="8921115" cy="529082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130" y="28143"/>
            <a:ext cx="4570070" cy="443070"/>
          </a:xfrm>
          <a:prstGeom prst="rect">
            <a:avLst/>
          </a:prstGeom>
        </p:spPr>
        <p:txBody>
          <a:bodyPr vert="horz" wrap="square" lIns="0" tIns="12065" rIns="0" bIns="0" rtlCol="0">
            <a:spAutoFit/>
          </a:bodyPr>
          <a:lstStyle/>
          <a:p>
            <a:pPr marL="12700">
              <a:lnSpc>
                <a:spcPct val="100000"/>
              </a:lnSpc>
              <a:spcBef>
                <a:spcPts val="95"/>
              </a:spcBef>
            </a:pPr>
            <a:r>
              <a:rPr lang="en-US" spc="-25">
                <a:latin typeface="Times New Roman" panose="02020603050405020304" pitchFamily="18" charset="0"/>
                <a:cs typeface="Times New Roman" panose="02020603050405020304" pitchFamily="18" charset="0"/>
              </a:rPr>
              <a:t>2. Tổng Quan Về Dữ Liệu</a:t>
            </a:r>
            <a:endParaRPr spc="-25">
              <a:latin typeface="Times New Roman" panose="02020603050405020304" pitchFamily="18" charset="0"/>
              <a:cs typeface="Times New Roman" panose="02020603050405020304" pitchFamily="18" charset="0"/>
            </a:endParaRP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630"/>
              </a:lnSpc>
            </a:pPr>
            <a:r>
              <a:rPr lang="en-US" spc="-10"/>
              <a:t>30/5/2025</a:t>
            </a:r>
            <a:endParaRPr spc="-10"/>
          </a:p>
        </p:txBody>
      </p:sp>
      <p:sp>
        <p:nvSpPr>
          <p:cNvPr id="6" name="Slide Number Placeholder 5"/>
          <p:cNvSpPr>
            <a:spLocks noGrp="1"/>
          </p:cNvSpPr>
          <p:nvPr>
            <p:ph type="sldNum" sz="quarter" idx="7"/>
          </p:nvPr>
        </p:nvSpPr>
        <p:spPr/>
        <p:txBody>
          <a:bodyPr/>
          <a:lstStyle/>
          <a:p>
            <a:pPr marL="38100">
              <a:lnSpc>
                <a:spcPts val="1630"/>
              </a:lnSpc>
            </a:pPr>
            <a:fld id="{81D60167-4931-47E6-BA6A-407CBD079E47}" type="slidenum">
              <a:rPr lang="en-US" spc="-25" smtClean="0"/>
            </a:fld>
            <a:endParaRPr lang="en-US" spc="-25"/>
          </a:p>
        </p:txBody>
      </p:sp>
      <p:sp>
        <p:nvSpPr>
          <p:cNvPr id="8" name="Text Placeholder 7"/>
          <p:cNvSpPr>
            <a:spLocks noGrp="1"/>
          </p:cNvSpPr>
          <p:nvPr>
            <p:ph type="body" idx="1"/>
          </p:nvPr>
        </p:nvSpPr>
        <p:spPr>
          <a:xfrm>
            <a:off x="189294" y="720541"/>
            <a:ext cx="8762999" cy="738505"/>
          </a:xfrm>
        </p:spPr>
        <p:txBody>
          <a:bodyPr/>
          <a:lstStyle/>
          <a:p>
            <a:r>
              <a:rPr lang="en-US">
                <a:sym typeface="+mn-ea"/>
              </a:rPr>
              <a:t>Quan hệ giữa gia đình và ung thư phổi</a:t>
            </a:r>
            <a:endParaRPr lang="en-US"/>
          </a:p>
          <a:p>
            <a:pPr indent="0">
              <a:buFont typeface="+mj-lt"/>
              <a:buNone/>
            </a:pPr>
            <a:endParaRPr lang="en-US" b="0"/>
          </a:p>
        </p:txBody>
      </p:sp>
      <p:pic>
        <p:nvPicPr>
          <p:cNvPr id="3" name="Picture 2" descr="his"/>
          <p:cNvPicPr>
            <a:picLocks noChangeAspect="1"/>
          </p:cNvPicPr>
          <p:nvPr/>
        </p:nvPicPr>
        <p:blipFill>
          <a:blip r:embed="rId1"/>
          <a:stretch>
            <a:fillRect/>
          </a:stretch>
        </p:blipFill>
        <p:spPr>
          <a:xfrm>
            <a:off x="76200" y="1124585"/>
            <a:ext cx="9067800" cy="533717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130" y="28143"/>
            <a:ext cx="4570070" cy="443070"/>
          </a:xfrm>
          <a:prstGeom prst="rect">
            <a:avLst/>
          </a:prstGeom>
        </p:spPr>
        <p:txBody>
          <a:bodyPr vert="horz" wrap="square" lIns="0" tIns="12065" rIns="0" bIns="0" rtlCol="0">
            <a:spAutoFit/>
          </a:bodyPr>
          <a:lstStyle/>
          <a:p>
            <a:pPr marL="12700">
              <a:lnSpc>
                <a:spcPct val="100000"/>
              </a:lnSpc>
              <a:spcBef>
                <a:spcPts val="95"/>
              </a:spcBef>
            </a:pPr>
            <a:r>
              <a:rPr lang="en-US" spc="-25">
                <a:latin typeface="Times New Roman" panose="02020603050405020304" pitchFamily="18" charset="0"/>
                <a:cs typeface="Times New Roman" panose="02020603050405020304" pitchFamily="18" charset="0"/>
              </a:rPr>
              <a:t>2. Tổng Quan Về Dữ Liệu</a:t>
            </a:r>
            <a:endParaRPr spc="-25">
              <a:latin typeface="Times New Roman" panose="02020603050405020304" pitchFamily="18" charset="0"/>
              <a:cs typeface="Times New Roman" panose="02020603050405020304" pitchFamily="18" charset="0"/>
            </a:endParaRP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630"/>
              </a:lnSpc>
            </a:pPr>
            <a:r>
              <a:rPr lang="en-US" spc="-10"/>
              <a:t>30/5/2025</a:t>
            </a:r>
            <a:endParaRPr spc="-10"/>
          </a:p>
        </p:txBody>
      </p:sp>
      <p:sp>
        <p:nvSpPr>
          <p:cNvPr id="6" name="Slide Number Placeholder 5"/>
          <p:cNvSpPr>
            <a:spLocks noGrp="1"/>
          </p:cNvSpPr>
          <p:nvPr>
            <p:ph type="sldNum" sz="quarter" idx="7"/>
          </p:nvPr>
        </p:nvSpPr>
        <p:spPr/>
        <p:txBody>
          <a:bodyPr/>
          <a:lstStyle/>
          <a:p>
            <a:pPr marL="38100">
              <a:lnSpc>
                <a:spcPts val="1630"/>
              </a:lnSpc>
            </a:pPr>
            <a:fld id="{81D60167-4931-47E6-BA6A-407CBD079E47}" type="slidenum">
              <a:rPr lang="en-US" spc="-25" smtClean="0"/>
            </a:fld>
            <a:endParaRPr lang="en-US" spc="-25"/>
          </a:p>
        </p:txBody>
      </p:sp>
      <p:sp>
        <p:nvSpPr>
          <p:cNvPr id="8" name="Text Placeholder 7"/>
          <p:cNvSpPr>
            <a:spLocks noGrp="1"/>
          </p:cNvSpPr>
          <p:nvPr>
            <p:ph type="body" idx="1"/>
          </p:nvPr>
        </p:nvSpPr>
        <p:spPr>
          <a:xfrm>
            <a:off x="189294" y="720541"/>
            <a:ext cx="8762999" cy="738505"/>
          </a:xfrm>
        </p:spPr>
        <p:txBody>
          <a:bodyPr/>
          <a:lstStyle/>
          <a:p>
            <a:r>
              <a:rPr lang="en-US">
                <a:sym typeface="+mn-ea"/>
              </a:rPr>
              <a:t>Ma trận tương quan</a:t>
            </a:r>
            <a:endParaRPr lang="en-US"/>
          </a:p>
          <a:p>
            <a:pPr indent="0">
              <a:buFont typeface="+mj-lt"/>
              <a:buNone/>
            </a:pPr>
            <a:endParaRPr lang="en-US" b="0"/>
          </a:p>
        </p:txBody>
      </p:sp>
      <p:pic>
        <p:nvPicPr>
          <p:cNvPr id="3" name="Picture 2" descr="matrix"/>
          <p:cNvPicPr>
            <a:picLocks noChangeAspect="1"/>
          </p:cNvPicPr>
          <p:nvPr/>
        </p:nvPicPr>
        <p:blipFill>
          <a:blip r:embed="rId1"/>
          <a:stretch>
            <a:fillRect/>
          </a:stretch>
        </p:blipFill>
        <p:spPr>
          <a:xfrm>
            <a:off x="103505" y="1116965"/>
            <a:ext cx="8975090" cy="537527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130" y="28143"/>
            <a:ext cx="4570070" cy="443070"/>
          </a:xfrm>
          <a:prstGeom prst="rect">
            <a:avLst/>
          </a:prstGeom>
        </p:spPr>
        <p:txBody>
          <a:bodyPr vert="horz" wrap="square" lIns="0" tIns="12065" rIns="0" bIns="0" rtlCol="0">
            <a:spAutoFit/>
          </a:bodyPr>
          <a:lstStyle/>
          <a:p>
            <a:pPr marL="12700">
              <a:lnSpc>
                <a:spcPct val="100000"/>
              </a:lnSpc>
              <a:spcBef>
                <a:spcPts val="95"/>
              </a:spcBef>
            </a:pPr>
            <a:r>
              <a:rPr lang="en-US" spc="-25">
                <a:latin typeface="Times New Roman" panose="02020603050405020304" pitchFamily="18" charset="0"/>
                <a:cs typeface="Times New Roman" panose="02020603050405020304" pitchFamily="18" charset="0"/>
              </a:rPr>
              <a:t>2. Tổng Quan Về Dữ Liệu</a:t>
            </a:r>
            <a:endParaRPr spc="-25">
              <a:latin typeface="Times New Roman" panose="02020603050405020304" pitchFamily="18" charset="0"/>
              <a:cs typeface="Times New Roman" panose="02020603050405020304" pitchFamily="18" charset="0"/>
            </a:endParaRP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630"/>
              </a:lnSpc>
            </a:pPr>
            <a:r>
              <a:rPr lang="en-US" spc="-10"/>
              <a:t>30/5/2025</a:t>
            </a:r>
            <a:endParaRPr spc="-10"/>
          </a:p>
        </p:txBody>
      </p:sp>
      <p:sp>
        <p:nvSpPr>
          <p:cNvPr id="6" name="Slide Number Placeholder 5"/>
          <p:cNvSpPr>
            <a:spLocks noGrp="1"/>
          </p:cNvSpPr>
          <p:nvPr>
            <p:ph type="sldNum" sz="quarter" idx="7"/>
          </p:nvPr>
        </p:nvSpPr>
        <p:spPr/>
        <p:txBody>
          <a:bodyPr/>
          <a:lstStyle/>
          <a:p>
            <a:pPr marL="38100">
              <a:lnSpc>
                <a:spcPts val="1630"/>
              </a:lnSpc>
            </a:pPr>
            <a:fld id="{81D60167-4931-47E6-BA6A-407CBD079E47}" type="slidenum">
              <a:rPr lang="en-US" spc="-25" smtClean="0"/>
            </a:fld>
            <a:endParaRPr lang="en-US" spc="-25"/>
          </a:p>
        </p:txBody>
      </p:sp>
      <p:sp>
        <p:nvSpPr>
          <p:cNvPr id="8" name="Text Placeholder 7"/>
          <p:cNvSpPr>
            <a:spLocks noGrp="1"/>
          </p:cNvSpPr>
          <p:nvPr>
            <p:ph type="body" idx="1"/>
          </p:nvPr>
        </p:nvSpPr>
        <p:spPr>
          <a:xfrm>
            <a:off x="189294" y="720541"/>
            <a:ext cx="8762999" cy="4801235"/>
          </a:xfrm>
        </p:spPr>
        <p:txBody>
          <a:bodyPr/>
          <a:lstStyle/>
          <a:p>
            <a:r>
              <a:rPr lang="en-US"/>
              <a:t>2.5 Tiền xử lý dữ liệu </a:t>
            </a:r>
            <a:endParaRPr lang="en-US"/>
          </a:p>
          <a:p>
            <a:endParaRPr lang="en-US"/>
          </a:p>
          <a:p>
            <a:pPr marL="457200" indent="-457200">
              <a:buFont typeface="+mj-lt"/>
              <a:buAutoNum type="arabicPeriod"/>
            </a:pPr>
            <a:r>
              <a:rPr lang="en-US" b="0"/>
              <a:t>Xử lý giá trị khuyết thiếu, trùng lặp</a:t>
            </a:r>
            <a:endParaRPr lang="en-US" b="0"/>
          </a:p>
          <a:p>
            <a:pPr marL="457200" indent="-457200">
              <a:buFont typeface="+mj-lt"/>
              <a:buAutoNum type="arabicPeriod"/>
            </a:pPr>
            <a:endParaRPr lang="en-US" b="0"/>
          </a:p>
          <a:p>
            <a:pPr marL="457200" indent="-457200">
              <a:buFont typeface="+mj-lt"/>
              <a:buAutoNum type="arabicPeriod"/>
            </a:pPr>
            <a:r>
              <a:rPr lang="en-US" b="0"/>
              <a:t>Xử lý giá trị ngoại lai</a:t>
            </a:r>
            <a:endParaRPr lang="en-US" b="0"/>
          </a:p>
          <a:p>
            <a:pPr marL="457200" indent="-457200">
              <a:buFont typeface="+mj-lt"/>
              <a:buAutoNum type="arabicPeriod"/>
            </a:pPr>
            <a:endParaRPr lang="en-US" b="0"/>
          </a:p>
          <a:p>
            <a:pPr marL="457200" indent="-457200">
              <a:buFont typeface="+mj-lt"/>
              <a:buAutoNum type="arabicPeriod"/>
            </a:pPr>
            <a:r>
              <a:rPr lang="en-US" b="0"/>
              <a:t>Feature selection</a:t>
            </a:r>
            <a:endParaRPr lang="en-US" b="0"/>
          </a:p>
          <a:p>
            <a:pPr marL="457200" indent="-457200">
              <a:buFont typeface="+mj-lt"/>
              <a:buAutoNum type="arabicPeriod"/>
            </a:pPr>
            <a:endParaRPr lang="en-US" b="0"/>
          </a:p>
          <a:p>
            <a:pPr marL="457200" indent="-457200">
              <a:buFont typeface="+mj-lt"/>
              <a:buAutoNum type="arabicPeriod"/>
            </a:pPr>
            <a:r>
              <a:rPr lang="en-US" b="0"/>
              <a:t>Phân tách dữ liệu</a:t>
            </a:r>
            <a:endParaRPr lang="en-US" b="0"/>
          </a:p>
          <a:p>
            <a:pPr marL="457200" indent="-457200">
              <a:buFont typeface="+mj-lt"/>
              <a:buAutoNum type="arabicPeriod"/>
            </a:pPr>
            <a:endParaRPr lang="en-US" b="0"/>
          </a:p>
          <a:p>
            <a:pPr marL="457200" indent="-457200">
              <a:buFont typeface="+mj-lt"/>
              <a:buAutoNum type="arabicPeriod"/>
            </a:pPr>
            <a:r>
              <a:rPr lang="en-US" b="0"/>
              <a:t>Balancing data</a:t>
            </a:r>
            <a:endParaRPr lang="en-US" b="0"/>
          </a:p>
          <a:p>
            <a:pPr marL="457200" indent="-457200">
              <a:buFont typeface="+mj-lt"/>
              <a:buAutoNum type="arabicPeriod"/>
            </a:pPr>
            <a:endParaRPr lang="en-US" b="0"/>
          </a:p>
          <a:p>
            <a:pPr marL="457200" indent="-457200">
              <a:buFont typeface="+mj-lt"/>
              <a:buAutoNum type="arabicPeriod"/>
            </a:pPr>
            <a:r>
              <a:rPr lang="en-US" b="0"/>
              <a:t>Scale dữ liệu</a:t>
            </a:r>
            <a:endParaRPr lang="en-US" b="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130" y="28143"/>
            <a:ext cx="4570070" cy="443070"/>
          </a:xfrm>
          <a:prstGeom prst="rect">
            <a:avLst/>
          </a:prstGeom>
        </p:spPr>
        <p:txBody>
          <a:bodyPr vert="horz" wrap="square" lIns="0" tIns="12065" rIns="0" bIns="0" rtlCol="0">
            <a:spAutoFit/>
          </a:bodyPr>
          <a:lstStyle/>
          <a:p>
            <a:pPr marL="12700">
              <a:lnSpc>
                <a:spcPct val="100000"/>
              </a:lnSpc>
              <a:spcBef>
                <a:spcPts val="95"/>
              </a:spcBef>
            </a:pPr>
            <a:r>
              <a:rPr lang="en-US" spc="-25">
                <a:latin typeface="Times New Roman" panose="02020603050405020304" pitchFamily="18" charset="0"/>
                <a:cs typeface="Times New Roman" panose="02020603050405020304" pitchFamily="18" charset="0"/>
              </a:rPr>
              <a:t>2. Tổng Quan Về Dữ Liệu</a:t>
            </a:r>
            <a:endParaRPr spc="-25">
              <a:latin typeface="Times New Roman" panose="02020603050405020304" pitchFamily="18" charset="0"/>
              <a:cs typeface="Times New Roman" panose="02020603050405020304" pitchFamily="18" charset="0"/>
            </a:endParaRP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630"/>
              </a:lnSpc>
            </a:pPr>
            <a:r>
              <a:rPr lang="en-US" spc="-10"/>
              <a:t>30/5/2025</a:t>
            </a:r>
            <a:endParaRPr spc="-10"/>
          </a:p>
        </p:txBody>
      </p:sp>
      <p:sp>
        <p:nvSpPr>
          <p:cNvPr id="6" name="Slide Number Placeholder 5"/>
          <p:cNvSpPr>
            <a:spLocks noGrp="1"/>
          </p:cNvSpPr>
          <p:nvPr>
            <p:ph type="sldNum" sz="quarter" idx="7"/>
          </p:nvPr>
        </p:nvSpPr>
        <p:spPr/>
        <p:txBody>
          <a:bodyPr/>
          <a:lstStyle/>
          <a:p>
            <a:pPr marL="38100">
              <a:lnSpc>
                <a:spcPts val="1630"/>
              </a:lnSpc>
            </a:pPr>
            <a:fld id="{81D60167-4931-47E6-BA6A-407CBD079E47}" type="slidenum">
              <a:rPr lang="en-US" spc="-25" smtClean="0"/>
            </a:fld>
            <a:endParaRPr lang="en-US" spc="-25"/>
          </a:p>
        </p:txBody>
      </p:sp>
      <p:sp>
        <p:nvSpPr>
          <p:cNvPr id="8" name="Text Placeholder 7"/>
          <p:cNvSpPr>
            <a:spLocks noGrp="1"/>
          </p:cNvSpPr>
          <p:nvPr>
            <p:ph type="body" idx="1"/>
          </p:nvPr>
        </p:nvSpPr>
        <p:spPr>
          <a:xfrm>
            <a:off x="189294" y="720541"/>
            <a:ext cx="8762999" cy="368935"/>
          </a:xfrm>
        </p:spPr>
        <p:txBody>
          <a:bodyPr/>
          <a:lstStyle/>
          <a:p>
            <a:pPr indent="0">
              <a:buFont typeface="+mj-lt"/>
              <a:buNone/>
            </a:pPr>
            <a:r>
              <a:rPr lang="en-US">
                <a:sym typeface="+mn-ea"/>
              </a:rPr>
              <a:t>Xử lý giá trị khuyết thiếu, trùng lặp</a:t>
            </a:r>
            <a:endParaRPr lang="en-US" b="0"/>
          </a:p>
        </p:txBody>
      </p:sp>
      <p:pic>
        <p:nvPicPr>
          <p:cNvPr id="9" name="Picture 8" descr="Screenshot 2025-05-29 144843"/>
          <p:cNvPicPr>
            <a:picLocks noChangeAspect="1"/>
          </p:cNvPicPr>
          <p:nvPr/>
        </p:nvPicPr>
        <p:blipFill>
          <a:blip r:embed="rId1"/>
          <a:stretch>
            <a:fillRect/>
          </a:stretch>
        </p:blipFill>
        <p:spPr>
          <a:xfrm>
            <a:off x="304800" y="1137920"/>
            <a:ext cx="4895850" cy="4581525"/>
          </a:xfrm>
          <a:prstGeom prst="rect">
            <a:avLst/>
          </a:prstGeom>
        </p:spPr>
      </p:pic>
      <p:pic>
        <p:nvPicPr>
          <p:cNvPr id="10" name="Picture 9" descr="Screenshot 2025-05-29 144847"/>
          <p:cNvPicPr>
            <a:picLocks noChangeAspect="1"/>
          </p:cNvPicPr>
          <p:nvPr/>
        </p:nvPicPr>
        <p:blipFill>
          <a:blip r:embed="rId2"/>
          <a:stretch>
            <a:fillRect/>
          </a:stretch>
        </p:blipFill>
        <p:spPr>
          <a:xfrm>
            <a:off x="5257800" y="1066800"/>
            <a:ext cx="3181350" cy="146685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130" y="28143"/>
            <a:ext cx="4570070" cy="443070"/>
          </a:xfrm>
          <a:prstGeom prst="rect">
            <a:avLst/>
          </a:prstGeom>
        </p:spPr>
        <p:txBody>
          <a:bodyPr vert="horz" wrap="square" lIns="0" tIns="12065" rIns="0" bIns="0" rtlCol="0">
            <a:spAutoFit/>
          </a:bodyPr>
          <a:lstStyle/>
          <a:p>
            <a:pPr marL="12700">
              <a:lnSpc>
                <a:spcPct val="100000"/>
              </a:lnSpc>
              <a:spcBef>
                <a:spcPts val="95"/>
              </a:spcBef>
            </a:pPr>
            <a:r>
              <a:rPr lang="en-US" spc="-25">
                <a:latin typeface="Times New Roman" panose="02020603050405020304" pitchFamily="18" charset="0"/>
                <a:cs typeface="Times New Roman" panose="02020603050405020304" pitchFamily="18" charset="0"/>
              </a:rPr>
              <a:t>2. Tổng Quan Về Dữ Liệu</a:t>
            </a:r>
            <a:endParaRPr spc="-25">
              <a:latin typeface="Times New Roman" panose="02020603050405020304" pitchFamily="18" charset="0"/>
              <a:cs typeface="Times New Roman" panose="02020603050405020304" pitchFamily="18" charset="0"/>
            </a:endParaRP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630"/>
              </a:lnSpc>
            </a:pPr>
            <a:r>
              <a:rPr lang="en-US" spc="-10"/>
              <a:t>30/5/2025</a:t>
            </a:r>
            <a:endParaRPr spc="-10"/>
          </a:p>
        </p:txBody>
      </p:sp>
      <p:sp>
        <p:nvSpPr>
          <p:cNvPr id="6" name="Slide Number Placeholder 5"/>
          <p:cNvSpPr>
            <a:spLocks noGrp="1"/>
          </p:cNvSpPr>
          <p:nvPr>
            <p:ph type="sldNum" sz="quarter" idx="7"/>
          </p:nvPr>
        </p:nvSpPr>
        <p:spPr/>
        <p:txBody>
          <a:bodyPr/>
          <a:lstStyle/>
          <a:p>
            <a:pPr marL="38100">
              <a:lnSpc>
                <a:spcPts val="1630"/>
              </a:lnSpc>
            </a:pPr>
            <a:fld id="{81D60167-4931-47E6-BA6A-407CBD079E47}" type="slidenum">
              <a:rPr lang="en-US" spc="-25" smtClean="0"/>
            </a:fld>
            <a:endParaRPr lang="en-US" spc="-25"/>
          </a:p>
        </p:txBody>
      </p:sp>
      <p:sp>
        <p:nvSpPr>
          <p:cNvPr id="8" name="Text Placeholder 7"/>
          <p:cNvSpPr>
            <a:spLocks noGrp="1"/>
          </p:cNvSpPr>
          <p:nvPr>
            <p:ph type="body" idx="1"/>
          </p:nvPr>
        </p:nvSpPr>
        <p:spPr>
          <a:xfrm>
            <a:off x="189294" y="720541"/>
            <a:ext cx="8762999" cy="368935"/>
          </a:xfrm>
        </p:spPr>
        <p:txBody>
          <a:bodyPr/>
          <a:lstStyle/>
          <a:p>
            <a:pPr indent="0">
              <a:buFont typeface="+mj-lt"/>
              <a:buNone/>
            </a:pPr>
            <a:r>
              <a:rPr lang="en-US">
                <a:sym typeface="+mn-ea"/>
              </a:rPr>
              <a:t>Xử lý giá trị ngoại lai</a:t>
            </a:r>
            <a:endParaRPr lang="en-US" b="0"/>
          </a:p>
        </p:txBody>
      </p:sp>
      <p:pic>
        <p:nvPicPr>
          <p:cNvPr id="3" name="Picture 2" descr="Screenshot 2025-05-29 144856"/>
          <p:cNvPicPr>
            <a:picLocks noChangeAspect="1"/>
          </p:cNvPicPr>
          <p:nvPr/>
        </p:nvPicPr>
        <p:blipFill>
          <a:blip r:embed="rId1"/>
          <a:stretch>
            <a:fillRect/>
          </a:stretch>
        </p:blipFill>
        <p:spPr>
          <a:xfrm>
            <a:off x="189865" y="1143000"/>
            <a:ext cx="8714740" cy="2889885"/>
          </a:xfrm>
          <a:prstGeom prst="rect">
            <a:avLst/>
          </a:prstGeom>
        </p:spPr>
      </p:pic>
      <p:pic>
        <p:nvPicPr>
          <p:cNvPr id="5" name="Picture 4" descr="Screenshot 2025-05-29 144905"/>
          <p:cNvPicPr>
            <a:picLocks noChangeAspect="1"/>
          </p:cNvPicPr>
          <p:nvPr/>
        </p:nvPicPr>
        <p:blipFill>
          <a:blip r:embed="rId2"/>
          <a:stretch>
            <a:fillRect/>
          </a:stretch>
        </p:blipFill>
        <p:spPr>
          <a:xfrm>
            <a:off x="236855" y="3726815"/>
            <a:ext cx="8585835" cy="26543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130" y="28143"/>
            <a:ext cx="4570070" cy="443070"/>
          </a:xfrm>
          <a:prstGeom prst="rect">
            <a:avLst/>
          </a:prstGeom>
        </p:spPr>
        <p:txBody>
          <a:bodyPr vert="horz" wrap="square" lIns="0" tIns="12065" rIns="0" bIns="0" rtlCol="0">
            <a:spAutoFit/>
          </a:bodyPr>
          <a:lstStyle/>
          <a:p>
            <a:pPr marL="12700">
              <a:lnSpc>
                <a:spcPct val="100000"/>
              </a:lnSpc>
              <a:spcBef>
                <a:spcPts val="95"/>
              </a:spcBef>
            </a:pPr>
            <a:r>
              <a:rPr lang="en-US" spc="-25">
                <a:latin typeface="Times New Roman" panose="02020603050405020304" pitchFamily="18" charset="0"/>
                <a:cs typeface="Times New Roman" panose="02020603050405020304" pitchFamily="18" charset="0"/>
              </a:rPr>
              <a:t>2. Tổng Quan Về Dữ Liệu</a:t>
            </a:r>
            <a:endParaRPr spc="-25">
              <a:latin typeface="Times New Roman" panose="02020603050405020304" pitchFamily="18" charset="0"/>
              <a:cs typeface="Times New Roman" panose="02020603050405020304" pitchFamily="18" charset="0"/>
            </a:endParaRP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630"/>
              </a:lnSpc>
            </a:pPr>
            <a:r>
              <a:rPr lang="en-US" spc="-10"/>
              <a:t>30/5/2025</a:t>
            </a:r>
            <a:endParaRPr spc="-10"/>
          </a:p>
        </p:txBody>
      </p:sp>
      <p:sp>
        <p:nvSpPr>
          <p:cNvPr id="6" name="Slide Number Placeholder 5"/>
          <p:cNvSpPr>
            <a:spLocks noGrp="1"/>
          </p:cNvSpPr>
          <p:nvPr>
            <p:ph type="sldNum" sz="quarter" idx="7"/>
          </p:nvPr>
        </p:nvSpPr>
        <p:spPr/>
        <p:txBody>
          <a:bodyPr/>
          <a:lstStyle/>
          <a:p>
            <a:pPr marL="38100">
              <a:lnSpc>
                <a:spcPts val="1630"/>
              </a:lnSpc>
            </a:pPr>
            <a:fld id="{81D60167-4931-47E6-BA6A-407CBD079E47}" type="slidenum">
              <a:rPr lang="en-US" spc="-25" smtClean="0"/>
            </a:fld>
            <a:endParaRPr lang="en-US" spc="-25"/>
          </a:p>
        </p:txBody>
      </p:sp>
      <p:sp>
        <p:nvSpPr>
          <p:cNvPr id="8" name="Text Placeholder 7"/>
          <p:cNvSpPr>
            <a:spLocks noGrp="1"/>
          </p:cNvSpPr>
          <p:nvPr>
            <p:ph type="body" idx="1"/>
          </p:nvPr>
        </p:nvSpPr>
        <p:spPr>
          <a:xfrm>
            <a:off x="189294" y="720541"/>
            <a:ext cx="8762999" cy="368935"/>
          </a:xfrm>
        </p:spPr>
        <p:txBody>
          <a:bodyPr/>
          <a:lstStyle/>
          <a:p>
            <a:pPr indent="0">
              <a:buFont typeface="+mj-lt"/>
              <a:buNone/>
            </a:pPr>
            <a:r>
              <a:rPr lang="en-US">
                <a:sym typeface="+mn-ea"/>
              </a:rPr>
              <a:t>Feature selection</a:t>
            </a:r>
            <a:endParaRPr lang="en-US" b="0"/>
          </a:p>
        </p:txBody>
      </p:sp>
      <p:pic>
        <p:nvPicPr>
          <p:cNvPr id="7" name="Picture 6" descr="Screenshot 2025-05-29 144922"/>
          <p:cNvPicPr>
            <a:picLocks noChangeAspect="1"/>
          </p:cNvPicPr>
          <p:nvPr/>
        </p:nvPicPr>
        <p:blipFill>
          <a:blip r:embed="rId1"/>
          <a:stretch>
            <a:fillRect/>
          </a:stretch>
        </p:blipFill>
        <p:spPr>
          <a:xfrm>
            <a:off x="0" y="1143000"/>
            <a:ext cx="9144000" cy="518350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130" y="28143"/>
            <a:ext cx="4570070" cy="443070"/>
          </a:xfrm>
          <a:prstGeom prst="rect">
            <a:avLst/>
          </a:prstGeom>
        </p:spPr>
        <p:txBody>
          <a:bodyPr vert="horz" wrap="square" lIns="0" tIns="12065" rIns="0" bIns="0" rtlCol="0">
            <a:spAutoFit/>
          </a:bodyPr>
          <a:lstStyle/>
          <a:p>
            <a:pPr marL="12700">
              <a:lnSpc>
                <a:spcPct val="100000"/>
              </a:lnSpc>
              <a:spcBef>
                <a:spcPts val="95"/>
              </a:spcBef>
            </a:pPr>
            <a:r>
              <a:rPr lang="en-US" spc="-25">
                <a:latin typeface="Times New Roman" panose="02020603050405020304" pitchFamily="18" charset="0"/>
                <a:cs typeface="Times New Roman" panose="02020603050405020304" pitchFamily="18" charset="0"/>
              </a:rPr>
              <a:t>2. Tổng Quan Về Dữ Liệu</a:t>
            </a:r>
            <a:endParaRPr spc="-25">
              <a:latin typeface="Times New Roman" panose="02020603050405020304" pitchFamily="18" charset="0"/>
              <a:cs typeface="Times New Roman" panose="02020603050405020304" pitchFamily="18" charset="0"/>
            </a:endParaRP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630"/>
              </a:lnSpc>
            </a:pPr>
            <a:r>
              <a:rPr lang="en-US" spc="-10"/>
              <a:t>30/5/2025</a:t>
            </a:r>
            <a:endParaRPr spc="-10"/>
          </a:p>
        </p:txBody>
      </p:sp>
      <p:sp>
        <p:nvSpPr>
          <p:cNvPr id="6" name="Slide Number Placeholder 5"/>
          <p:cNvSpPr>
            <a:spLocks noGrp="1"/>
          </p:cNvSpPr>
          <p:nvPr>
            <p:ph type="sldNum" sz="quarter" idx="7"/>
          </p:nvPr>
        </p:nvSpPr>
        <p:spPr/>
        <p:txBody>
          <a:bodyPr/>
          <a:lstStyle/>
          <a:p>
            <a:pPr marL="38100">
              <a:lnSpc>
                <a:spcPts val="1630"/>
              </a:lnSpc>
            </a:pPr>
            <a:fld id="{81D60167-4931-47E6-BA6A-407CBD079E47}" type="slidenum">
              <a:rPr lang="en-US" spc="-25" smtClean="0"/>
            </a:fld>
            <a:endParaRPr lang="en-US" spc="-25"/>
          </a:p>
        </p:txBody>
      </p:sp>
      <p:sp>
        <p:nvSpPr>
          <p:cNvPr id="8" name="Text Placeholder 7"/>
          <p:cNvSpPr>
            <a:spLocks noGrp="1"/>
          </p:cNvSpPr>
          <p:nvPr>
            <p:ph type="body" idx="1"/>
          </p:nvPr>
        </p:nvSpPr>
        <p:spPr>
          <a:xfrm>
            <a:off x="189294" y="720541"/>
            <a:ext cx="8762999" cy="368935"/>
          </a:xfrm>
        </p:spPr>
        <p:txBody>
          <a:bodyPr/>
          <a:lstStyle/>
          <a:p>
            <a:pPr indent="0">
              <a:buFont typeface="+mj-lt"/>
              <a:buNone/>
            </a:pPr>
            <a:r>
              <a:rPr lang="en-US">
                <a:sym typeface="+mn-ea"/>
              </a:rPr>
              <a:t>Phân tách dữ liệu</a:t>
            </a:r>
            <a:endParaRPr lang="en-US" b="0"/>
          </a:p>
        </p:txBody>
      </p:sp>
      <p:pic>
        <p:nvPicPr>
          <p:cNvPr id="3" name="Picture 2" descr="Screenshot 2025-05-29 144946"/>
          <p:cNvPicPr>
            <a:picLocks noChangeAspect="1"/>
          </p:cNvPicPr>
          <p:nvPr/>
        </p:nvPicPr>
        <p:blipFill>
          <a:blip r:embed="rId1"/>
          <a:stretch>
            <a:fillRect/>
          </a:stretch>
        </p:blipFill>
        <p:spPr>
          <a:xfrm>
            <a:off x="0" y="1339215"/>
            <a:ext cx="9144000" cy="413448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lang="en-US" spc="-20">
                <a:latin typeface="Times New Roman" panose="02020603050405020304" pitchFamily="18" charset="0"/>
                <a:cs typeface="Times New Roman" panose="02020603050405020304" pitchFamily="18" charset="0"/>
              </a:rPr>
              <a:t>Mục Lục</a:t>
            </a:r>
            <a:endParaRPr spc="-20">
              <a:latin typeface="Times New Roman" panose="02020603050405020304" pitchFamily="18" charset="0"/>
              <a:cs typeface="Times New Roman" panose="02020603050405020304" pitchFamily="18" charset="0"/>
            </a:endParaRP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630"/>
              </a:lnSpc>
            </a:pPr>
            <a:r>
              <a:rPr lang="en-US" spc="-10"/>
              <a:t>30/5/2025</a:t>
            </a:r>
            <a:endParaRPr spc="-10"/>
          </a:p>
        </p:txBody>
      </p:sp>
      <p:sp>
        <p:nvSpPr>
          <p:cNvPr id="5" name="TextBox 4"/>
          <p:cNvSpPr txBox="1"/>
          <p:nvPr/>
        </p:nvSpPr>
        <p:spPr>
          <a:xfrm>
            <a:off x="78130" y="838200"/>
            <a:ext cx="8913470" cy="6062345"/>
          </a:xfrm>
          <a:prstGeom prst="rect">
            <a:avLst/>
          </a:prstGeom>
          <a:noFill/>
        </p:spPr>
        <p:txBody>
          <a:bodyPr wrap="square" rtlCol="0">
            <a:spAutoFit/>
          </a:bodyPr>
          <a:lstStyle/>
          <a:p>
            <a:pPr marL="342900" indent="-342900">
              <a:buFont typeface="+mj-lt"/>
              <a:buAutoNum type="arabicPeriod"/>
            </a:pPr>
            <a:r>
              <a:rPr lang="en-US" sz="3200">
                <a:latin typeface="Times New Roman" panose="02020603050405020304" pitchFamily="18" charset="0"/>
                <a:cs typeface="Times New Roman" panose="02020603050405020304" pitchFamily="18" charset="0"/>
              </a:rPr>
              <a:t>Giới Thiệu Đề Tài</a:t>
            </a:r>
            <a:endParaRPr lang="en-US" sz="320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US" sz="320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3200">
                <a:latin typeface="Times New Roman" panose="02020603050405020304" pitchFamily="18" charset="0"/>
                <a:cs typeface="Times New Roman" panose="02020603050405020304" pitchFamily="18" charset="0"/>
              </a:rPr>
              <a:t>Tổng Quan Về Dữ Liệu</a:t>
            </a:r>
            <a:endParaRPr lang="en-US" sz="320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US" sz="320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3200">
                <a:latin typeface="Times New Roman" panose="02020603050405020304" pitchFamily="18" charset="0"/>
                <a:cs typeface="Times New Roman" panose="02020603050405020304" pitchFamily="18" charset="0"/>
              </a:rPr>
              <a:t>Phương Pháp Và Mô Hình</a:t>
            </a:r>
            <a:endParaRPr lang="en-US" sz="320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US" sz="320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3200">
                <a:latin typeface="Times New Roman" panose="02020603050405020304" pitchFamily="18" charset="0"/>
                <a:cs typeface="Times New Roman" panose="02020603050405020304" pitchFamily="18" charset="0"/>
              </a:rPr>
              <a:t>Đánh Giá Hiệu Suất Mô Hình</a:t>
            </a:r>
            <a:endParaRPr lang="en-US" sz="320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US" sz="320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3200">
                <a:latin typeface="Times New Roman" panose="02020603050405020304" pitchFamily="18" charset="0"/>
                <a:cs typeface="Times New Roman" panose="02020603050405020304" pitchFamily="18" charset="0"/>
              </a:rPr>
              <a:t>Triển Khai Mô Hình</a:t>
            </a:r>
            <a:endParaRPr lang="en-US" sz="320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US" sz="3200">
              <a:latin typeface="Times New Roman" panose="02020603050405020304" pitchFamily="18" charset="0"/>
              <a:cs typeface="Times New Roman" panose="02020603050405020304" pitchFamily="18" charset="0"/>
            </a:endParaRPr>
          </a:p>
          <a:p>
            <a:pPr marL="342900" indent="-342900">
              <a:buFont typeface="+mj-lt"/>
              <a:buAutoNum type="arabicPeriod"/>
            </a:pPr>
            <a:r>
              <a:rPr lang="en-US" sz="3200">
                <a:latin typeface="Times New Roman" panose="02020603050405020304" pitchFamily="18" charset="0"/>
                <a:cs typeface="Times New Roman" panose="02020603050405020304" pitchFamily="18" charset="0"/>
              </a:rPr>
              <a:t>Kết Luận</a:t>
            </a:r>
            <a:endParaRPr lang="en-US" sz="320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a:p>
          <a:p>
            <a:pPr marL="285750" indent="-285750">
              <a:buFont typeface="Arial" panose="020B0604020202020204" pitchFamily="34" charset="0"/>
              <a:buChar char="•"/>
            </a:pPr>
            <a:endParaRPr lang="en-US"/>
          </a:p>
        </p:txBody>
      </p:sp>
      <p:sp>
        <p:nvSpPr>
          <p:cNvPr id="6" name="Slide Number Placeholder 5"/>
          <p:cNvSpPr>
            <a:spLocks noGrp="1"/>
          </p:cNvSpPr>
          <p:nvPr>
            <p:ph type="sldNum" sz="quarter" idx="7"/>
          </p:nvPr>
        </p:nvSpPr>
        <p:spPr/>
        <p:txBody>
          <a:bodyPr/>
          <a:lstStyle/>
          <a:p>
            <a:pPr marL="38100">
              <a:lnSpc>
                <a:spcPts val="1630"/>
              </a:lnSpc>
            </a:pPr>
            <a:fld id="{81D60167-4931-47E6-BA6A-407CBD079E47}" type="slidenum">
              <a:rPr lang="en-US" spc="-25" smtClean="0"/>
            </a:fld>
            <a:endParaRPr lang="en-US" spc="-25"/>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130" y="28143"/>
            <a:ext cx="4570070" cy="443070"/>
          </a:xfrm>
          <a:prstGeom prst="rect">
            <a:avLst/>
          </a:prstGeom>
        </p:spPr>
        <p:txBody>
          <a:bodyPr vert="horz" wrap="square" lIns="0" tIns="12065" rIns="0" bIns="0" rtlCol="0">
            <a:spAutoFit/>
          </a:bodyPr>
          <a:lstStyle/>
          <a:p>
            <a:pPr marL="12700">
              <a:lnSpc>
                <a:spcPct val="100000"/>
              </a:lnSpc>
              <a:spcBef>
                <a:spcPts val="95"/>
              </a:spcBef>
            </a:pPr>
            <a:r>
              <a:rPr lang="en-US" spc="-25">
                <a:latin typeface="Times New Roman" panose="02020603050405020304" pitchFamily="18" charset="0"/>
                <a:cs typeface="Times New Roman" panose="02020603050405020304" pitchFamily="18" charset="0"/>
              </a:rPr>
              <a:t>2. Tổng Quan Về Dữ Liệu</a:t>
            </a:r>
            <a:endParaRPr spc="-25">
              <a:latin typeface="Times New Roman" panose="02020603050405020304" pitchFamily="18" charset="0"/>
              <a:cs typeface="Times New Roman" panose="02020603050405020304" pitchFamily="18" charset="0"/>
            </a:endParaRP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630"/>
              </a:lnSpc>
            </a:pPr>
            <a:r>
              <a:rPr lang="en-US" spc="-10"/>
              <a:t>30/5/2025</a:t>
            </a:r>
            <a:endParaRPr spc="-10"/>
          </a:p>
        </p:txBody>
      </p:sp>
      <p:sp>
        <p:nvSpPr>
          <p:cNvPr id="6" name="Slide Number Placeholder 5"/>
          <p:cNvSpPr>
            <a:spLocks noGrp="1"/>
          </p:cNvSpPr>
          <p:nvPr>
            <p:ph type="sldNum" sz="quarter" idx="7"/>
          </p:nvPr>
        </p:nvSpPr>
        <p:spPr/>
        <p:txBody>
          <a:bodyPr/>
          <a:lstStyle/>
          <a:p>
            <a:pPr marL="38100">
              <a:lnSpc>
                <a:spcPts val="1630"/>
              </a:lnSpc>
            </a:pPr>
            <a:fld id="{81D60167-4931-47E6-BA6A-407CBD079E47}" type="slidenum">
              <a:rPr lang="en-US" spc="-25" smtClean="0"/>
            </a:fld>
            <a:endParaRPr lang="en-US" spc="-25"/>
          </a:p>
        </p:txBody>
      </p:sp>
      <p:sp>
        <p:nvSpPr>
          <p:cNvPr id="8" name="Text Placeholder 7"/>
          <p:cNvSpPr>
            <a:spLocks noGrp="1"/>
          </p:cNvSpPr>
          <p:nvPr>
            <p:ph type="body" idx="1"/>
          </p:nvPr>
        </p:nvSpPr>
        <p:spPr>
          <a:xfrm>
            <a:off x="189294" y="720541"/>
            <a:ext cx="8762999" cy="368935"/>
          </a:xfrm>
        </p:spPr>
        <p:txBody>
          <a:bodyPr/>
          <a:lstStyle/>
          <a:p>
            <a:pPr indent="0">
              <a:buFont typeface="+mj-lt"/>
              <a:buNone/>
            </a:pPr>
            <a:r>
              <a:rPr lang="en-US">
                <a:sym typeface="+mn-ea"/>
              </a:rPr>
              <a:t>Balancing data</a:t>
            </a:r>
            <a:endParaRPr lang="en-US" b="0"/>
          </a:p>
        </p:txBody>
      </p:sp>
      <p:pic>
        <p:nvPicPr>
          <p:cNvPr id="5" name="Picture 4" descr="ros"/>
          <p:cNvPicPr>
            <a:picLocks noChangeAspect="1"/>
          </p:cNvPicPr>
          <p:nvPr/>
        </p:nvPicPr>
        <p:blipFill>
          <a:blip r:embed="rId1"/>
          <a:stretch>
            <a:fillRect/>
          </a:stretch>
        </p:blipFill>
        <p:spPr>
          <a:xfrm>
            <a:off x="0" y="1295400"/>
            <a:ext cx="4182110" cy="5001895"/>
          </a:xfrm>
          <a:prstGeom prst="rect">
            <a:avLst/>
          </a:prstGeom>
        </p:spPr>
      </p:pic>
      <p:pic>
        <p:nvPicPr>
          <p:cNvPr id="7" name="Picture 6" descr="ros2"/>
          <p:cNvPicPr>
            <a:picLocks noChangeAspect="1"/>
          </p:cNvPicPr>
          <p:nvPr/>
        </p:nvPicPr>
        <p:blipFill>
          <a:blip r:embed="rId2"/>
          <a:stretch>
            <a:fillRect/>
          </a:stretch>
        </p:blipFill>
        <p:spPr>
          <a:xfrm>
            <a:off x="4271010" y="1295400"/>
            <a:ext cx="4376420" cy="500189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130" y="28143"/>
            <a:ext cx="4570070" cy="443070"/>
          </a:xfrm>
          <a:prstGeom prst="rect">
            <a:avLst/>
          </a:prstGeom>
        </p:spPr>
        <p:txBody>
          <a:bodyPr vert="horz" wrap="square" lIns="0" tIns="12065" rIns="0" bIns="0" rtlCol="0">
            <a:spAutoFit/>
          </a:bodyPr>
          <a:lstStyle/>
          <a:p>
            <a:pPr marL="12700">
              <a:lnSpc>
                <a:spcPct val="100000"/>
              </a:lnSpc>
              <a:spcBef>
                <a:spcPts val="95"/>
              </a:spcBef>
            </a:pPr>
            <a:r>
              <a:rPr lang="en-US" spc="-25">
                <a:latin typeface="Times New Roman" panose="02020603050405020304" pitchFamily="18" charset="0"/>
                <a:cs typeface="Times New Roman" panose="02020603050405020304" pitchFamily="18" charset="0"/>
              </a:rPr>
              <a:t>2. Tổng Quan Về Dữ Liệu</a:t>
            </a:r>
            <a:endParaRPr spc="-25">
              <a:latin typeface="Times New Roman" panose="02020603050405020304" pitchFamily="18" charset="0"/>
              <a:cs typeface="Times New Roman" panose="02020603050405020304" pitchFamily="18" charset="0"/>
            </a:endParaRP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630"/>
              </a:lnSpc>
            </a:pPr>
            <a:r>
              <a:rPr lang="en-US" spc="-10"/>
              <a:t>30/5/2025</a:t>
            </a:r>
            <a:endParaRPr spc="-10"/>
          </a:p>
        </p:txBody>
      </p:sp>
      <p:sp>
        <p:nvSpPr>
          <p:cNvPr id="6" name="Slide Number Placeholder 5"/>
          <p:cNvSpPr>
            <a:spLocks noGrp="1"/>
          </p:cNvSpPr>
          <p:nvPr>
            <p:ph type="sldNum" sz="quarter" idx="7"/>
          </p:nvPr>
        </p:nvSpPr>
        <p:spPr/>
        <p:txBody>
          <a:bodyPr/>
          <a:lstStyle/>
          <a:p>
            <a:pPr marL="38100">
              <a:lnSpc>
                <a:spcPts val="1630"/>
              </a:lnSpc>
            </a:pPr>
            <a:fld id="{81D60167-4931-47E6-BA6A-407CBD079E47}" type="slidenum">
              <a:rPr lang="en-US" spc="-25" smtClean="0"/>
            </a:fld>
            <a:endParaRPr lang="en-US" spc="-25"/>
          </a:p>
        </p:txBody>
      </p:sp>
      <p:sp>
        <p:nvSpPr>
          <p:cNvPr id="8" name="Text Placeholder 7"/>
          <p:cNvSpPr>
            <a:spLocks noGrp="1"/>
          </p:cNvSpPr>
          <p:nvPr>
            <p:ph type="body" idx="1"/>
          </p:nvPr>
        </p:nvSpPr>
        <p:spPr>
          <a:xfrm>
            <a:off x="189294" y="720541"/>
            <a:ext cx="8762999" cy="368935"/>
          </a:xfrm>
        </p:spPr>
        <p:txBody>
          <a:bodyPr/>
          <a:lstStyle/>
          <a:p>
            <a:pPr indent="0">
              <a:buFont typeface="+mj-lt"/>
              <a:buNone/>
            </a:pPr>
            <a:r>
              <a:rPr lang="en-US">
                <a:sym typeface="+mn-ea"/>
              </a:rPr>
              <a:t>Scale data</a:t>
            </a:r>
            <a:endParaRPr lang="en-US" b="0"/>
          </a:p>
        </p:txBody>
      </p:sp>
      <p:pic>
        <p:nvPicPr>
          <p:cNvPr id="3" name="Picture 2" descr="scale"/>
          <p:cNvPicPr>
            <a:picLocks noChangeAspect="1"/>
          </p:cNvPicPr>
          <p:nvPr/>
        </p:nvPicPr>
        <p:blipFill>
          <a:blip r:embed="rId1"/>
          <a:stretch>
            <a:fillRect/>
          </a:stretch>
        </p:blipFill>
        <p:spPr>
          <a:xfrm>
            <a:off x="1600200" y="609600"/>
            <a:ext cx="6715125" cy="577088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130" y="28143"/>
            <a:ext cx="4570070" cy="443070"/>
          </a:xfrm>
          <a:prstGeom prst="rect">
            <a:avLst/>
          </a:prstGeom>
        </p:spPr>
        <p:txBody>
          <a:bodyPr vert="horz" wrap="square" lIns="0" tIns="12065" rIns="0" bIns="0" rtlCol="0">
            <a:spAutoFit/>
          </a:bodyPr>
          <a:lstStyle/>
          <a:p>
            <a:pPr marL="12700">
              <a:lnSpc>
                <a:spcPct val="100000"/>
              </a:lnSpc>
              <a:spcBef>
                <a:spcPts val="95"/>
              </a:spcBef>
            </a:pPr>
            <a:r>
              <a:rPr lang="en-US" spc="-25">
                <a:latin typeface="Times New Roman" panose="02020603050405020304" pitchFamily="18" charset="0"/>
                <a:cs typeface="Times New Roman" panose="02020603050405020304" pitchFamily="18" charset="0"/>
              </a:rPr>
              <a:t>3. Phương pháp và mô hình</a:t>
            </a:r>
            <a:endParaRPr spc="-25">
              <a:latin typeface="Times New Roman" panose="02020603050405020304" pitchFamily="18" charset="0"/>
              <a:cs typeface="Times New Roman" panose="02020603050405020304" pitchFamily="18" charset="0"/>
            </a:endParaRP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630"/>
              </a:lnSpc>
            </a:pPr>
            <a:r>
              <a:rPr lang="en-US" spc="-10"/>
              <a:t>30/5/2025</a:t>
            </a:r>
            <a:endParaRPr spc="-10"/>
          </a:p>
        </p:txBody>
      </p:sp>
      <p:sp>
        <p:nvSpPr>
          <p:cNvPr id="6" name="Slide Number Placeholder 5"/>
          <p:cNvSpPr>
            <a:spLocks noGrp="1"/>
          </p:cNvSpPr>
          <p:nvPr>
            <p:ph type="sldNum" sz="quarter" idx="7"/>
          </p:nvPr>
        </p:nvSpPr>
        <p:spPr/>
        <p:txBody>
          <a:bodyPr/>
          <a:lstStyle/>
          <a:p>
            <a:pPr marL="38100">
              <a:lnSpc>
                <a:spcPts val="1630"/>
              </a:lnSpc>
            </a:pPr>
            <a:fld id="{81D60167-4931-47E6-BA6A-407CBD079E47}" type="slidenum">
              <a:rPr lang="en-US" spc="-25" smtClean="0"/>
            </a:fld>
            <a:endParaRPr lang="en-US" spc="-25"/>
          </a:p>
        </p:txBody>
      </p:sp>
      <p:sp>
        <p:nvSpPr>
          <p:cNvPr id="8" name="Text Placeholder 7"/>
          <p:cNvSpPr>
            <a:spLocks noGrp="1"/>
          </p:cNvSpPr>
          <p:nvPr>
            <p:ph type="body" idx="1"/>
          </p:nvPr>
        </p:nvSpPr>
        <p:spPr>
          <a:xfrm>
            <a:off x="189294" y="720541"/>
            <a:ext cx="8762999" cy="4062651"/>
          </a:xfrm>
        </p:spPr>
        <p:txBody>
          <a:bodyPr/>
          <a:lstStyle/>
          <a:p>
            <a:r>
              <a:rPr lang="en-US"/>
              <a:t>3.1 Quy trình</a:t>
            </a:r>
            <a:endParaRPr lang="en-US"/>
          </a:p>
          <a:p>
            <a:pPr marL="342900" indent="-342900">
              <a:buFontTx/>
              <a:buChar char="-"/>
            </a:pPr>
            <a:r>
              <a:rPr lang="en-US" b="0"/>
              <a:t>Dữ liệu được chia theo tỷ lệ 80:20</a:t>
            </a:r>
            <a:endParaRPr lang="en-US" b="0"/>
          </a:p>
          <a:p>
            <a:pPr marL="342900" indent="-342900">
              <a:buFontTx/>
              <a:buChar char="-"/>
            </a:pPr>
            <a:r>
              <a:rPr lang="en-US" b="0">
                <a:effectLst/>
              </a:rPr>
              <a:t>Huấn luyện và đánh giá trên tập train/test</a:t>
            </a:r>
            <a:endParaRPr lang="en-US" b="0">
              <a:effectLst/>
            </a:endParaRPr>
          </a:p>
          <a:p>
            <a:endParaRPr lang="en-US" b="0"/>
          </a:p>
          <a:p>
            <a:r>
              <a:rPr lang="en-US"/>
              <a:t>Mô hình được training 3 lần</a:t>
            </a:r>
            <a:endParaRPr lang="en-US"/>
          </a:p>
          <a:p>
            <a:endParaRPr lang="en-US"/>
          </a:p>
          <a:p>
            <a:pPr marL="342900" indent="-342900">
              <a:buFont typeface="Arial" panose="020B0604020202020204" pitchFamily="34" charset="0"/>
              <a:buChar char="•"/>
            </a:pPr>
            <a:r>
              <a:rPr lang="en-US"/>
              <a:t>Lần 1: </a:t>
            </a:r>
            <a:r>
              <a:rPr lang="en-US" b="0"/>
              <a:t>Base Line Model (chưa tiền xử lý, tham số mặc định)</a:t>
            </a:r>
            <a:endParaRPr lang="en-US" b="0"/>
          </a:p>
          <a:p>
            <a:pPr marL="342900" indent="-342900">
              <a:buFont typeface="Arial" panose="020B0604020202020204" pitchFamily="34" charset="0"/>
              <a:buChar char="•"/>
            </a:pPr>
            <a:endParaRPr lang="en-US" b="0"/>
          </a:p>
          <a:p>
            <a:pPr marL="342900" indent="-342900">
              <a:buFont typeface="Arial" panose="020B0604020202020204" pitchFamily="34" charset="0"/>
              <a:buChar char="•"/>
            </a:pPr>
            <a:r>
              <a:rPr lang="en-US"/>
              <a:t>Lần 2: </a:t>
            </a:r>
            <a:r>
              <a:rPr lang="en-US" b="0"/>
              <a:t>Training model sau tiền xử lý</a:t>
            </a:r>
            <a:endParaRPr lang="en-US" b="0"/>
          </a:p>
          <a:p>
            <a:pPr marL="342900" indent="-342900">
              <a:buFont typeface="Arial" panose="020B0604020202020204" pitchFamily="34" charset="0"/>
              <a:buChar char="•"/>
            </a:pPr>
            <a:endParaRPr lang="en-US"/>
          </a:p>
          <a:p>
            <a:pPr marL="342900" indent="-342900">
              <a:buFont typeface="Arial" panose="020B0604020202020204" pitchFamily="34" charset="0"/>
              <a:buChar char="•"/>
            </a:pPr>
            <a:r>
              <a:rPr lang="en-US"/>
              <a:t>Lần 3: </a:t>
            </a:r>
            <a:r>
              <a:rPr lang="en-US" b="0"/>
              <a:t>Training model với tham số tùy chỉnh</a:t>
            </a:r>
            <a:endParaRPr lang="en-US" b="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130" y="28143"/>
            <a:ext cx="4570070" cy="443070"/>
          </a:xfrm>
          <a:prstGeom prst="rect">
            <a:avLst/>
          </a:prstGeom>
        </p:spPr>
        <p:txBody>
          <a:bodyPr vert="horz" wrap="square" lIns="0" tIns="12065" rIns="0" bIns="0" rtlCol="0">
            <a:spAutoFit/>
          </a:bodyPr>
          <a:lstStyle/>
          <a:p>
            <a:pPr marL="12700">
              <a:lnSpc>
                <a:spcPct val="100000"/>
              </a:lnSpc>
              <a:spcBef>
                <a:spcPts val="95"/>
              </a:spcBef>
            </a:pPr>
            <a:r>
              <a:rPr lang="en-US" spc="-25">
                <a:latin typeface="Times New Roman" panose="02020603050405020304" pitchFamily="18" charset="0"/>
                <a:cs typeface="Times New Roman" panose="02020603050405020304" pitchFamily="18" charset="0"/>
              </a:rPr>
              <a:t>3. Phương pháp và mô hình</a:t>
            </a:r>
            <a:endParaRPr spc="-25">
              <a:latin typeface="Times New Roman" panose="02020603050405020304" pitchFamily="18" charset="0"/>
              <a:cs typeface="Times New Roman" panose="02020603050405020304" pitchFamily="18" charset="0"/>
            </a:endParaRP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630"/>
              </a:lnSpc>
            </a:pPr>
            <a:r>
              <a:rPr lang="en-US" spc="-10"/>
              <a:t>30/5/2025</a:t>
            </a:r>
            <a:endParaRPr spc="-10"/>
          </a:p>
        </p:txBody>
      </p:sp>
      <p:sp>
        <p:nvSpPr>
          <p:cNvPr id="6" name="Slide Number Placeholder 5"/>
          <p:cNvSpPr>
            <a:spLocks noGrp="1"/>
          </p:cNvSpPr>
          <p:nvPr>
            <p:ph type="sldNum" sz="quarter" idx="7"/>
          </p:nvPr>
        </p:nvSpPr>
        <p:spPr/>
        <p:txBody>
          <a:bodyPr/>
          <a:lstStyle/>
          <a:p>
            <a:pPr marL="38100">
              <a:lnSpc>
                <a:spcPts val="1630"/>
              </a:lnSpc>
            </a:pPr>
            <a:fld id="{81D60167-4931-47E6-BA6A-407CBD079E47}" type="slidenum">
              <a:rPr lang="en-US" spc="-25" smtClean="0"/>
            </a:fld>
            <a:endParaRPr lang="en-US" spc="-25"/>
          </a:p>
        </p:txBody>
      </p:sp>
      <p:sp>
        <p:nvSpPr>
          <p:cNvPr id="8" name="Text Placeholder 7"/>
          <p:cNvSpPr>
            <a:spLocks noGrp="1"/>
          </p:cNvSpPr>
          <p:nvPr>
            <p:ph type="body" idx="1"/>
          </p:nvPr>
        </p:nvSpPr>
        <p:spPr>
          <a:xfrm>
            <a:off x="189294" y="720541"/>
            <a:ext cx="8762999" cy="5170805"/>
          </a:xfrm>
        </p:spPr>
        <p:txBody>
          <a:bodyPr/>
          <a:lstStyle/>
          <a:p>
            <a:r>
              <a:rPr lang="en-US"/>
              <a:t>3.2 Mô hình</a:t>
            </a:r>
            <a:endParaRPr lang="en-US"/>
          </a:p>
          <a:p>
            <a:r>
              <a:rPr lang="vi-VN" b="1"/>
              <a:t>Danh sách mô hình được sử dụng</a:t>
            </a:r>
            <a:r>
              <a:rPr lang="vi-VN"/>
              <a:t>: </a:t>
            </a:r>
            <a:endParaRPr lang="vi-VN" b="0"/>
          </a:p>
          <a:p>
            <a:pPr marL="457200" indent="-457200">
              <a:buFont typeface="+mj-lt"/>
              <a:buAutoNum type="arabicPeriod"/>
            </a:pPr>
            <a:r>
              <a:rPr lang="vi-VN" b="0"/>
              <a:t>Decision Tree</a:t>
            </a:r>
            <a:endParaRPr lang="en-US" b="0"/>
          </a:p>
          <a:p>
            <a:pPr marL="457200" indent="-457200">
              <a:buFont typeface="+mj-lt"/>
              <a:buAutoNum type="arabicPeriod"/>
            </a:pPr>
            <a:endParaRPr lang="vi-VN" b="0"/>
          </a:p>
          <a:p>
            <a:pPr marL="457200" indent="-457200">
              <a:buFont typeface="+mj-lt"/>
              <a:buAutoNum type="arabicPeriod"/>
            </a:pPr>
            <a:r>
              <a:rPr lang="vi-VN" b="0"/>
              <a:t>Random Forest</a:t>
            </a:r>
            <a:endParaRPr lang="en-US" b="0"/>
          </a:p>
          <a:p>
            <a:pPr marL="457200" indent="-457200">
              <a:buFont typeface="+mj-lt"/>
              <a:buAutoNum type="arabicPeriod"/>
            </a:pPr>
            <a:endParaRPr lang="vi-VN" b="0"/>
          </a:p>
          <a:p>
            <a:pPr marL="457200" indent="-457200">
              <a:buFont typeface="+mj-lt"/>
              <a:buAutoNum type="arabicPeriod"/>
            </a:pPr>
            <a:r>
              <a:rPr lang="vi-VN" b="0"/>
              <a:t>K-Nearest Neighbors (KNN)</a:t>
            </a:r>
            <a:endParaRPr lang="en-US" b="0"/>
          </a:p>
          <a:p>
            <a:pPr marL="457200" indent="-457200">
              <a:buFont typeface="+mj-lt"/>
              <a:buAutoNum type="arabicPeriod"/>
            </a:pPr>
            <a:endParaRPr lang="vi-VN" b="0"/>
          </a:p>
          <a:p>
            <a:pPr marL="457200" indent="-457200">
              <a:buFont typeface="+mj-lt"/>
              <a:buAutoNum type="arabicPeriod"/>
            </a:pPr>
            <a:r>
              <a:rPr lang="vi-VN" b="0"/>
              <a:t>Gaussian Naive Bayes</a:t>
            </a:r>
            <a:endParaRPr lang="en-US" b="0"/>
          </a:p>
          <a:p>
            <a:pPr marL="457200" indent="-457200">
              <a:buFont typeface="+mj-lt"/>
              <a:buAutoNum type="arabicPeriod"/>
            </a:pPr>
            <a:endParaRPr lang="vi-VN" b="0"/>
          </a:p>
          <a:p>
            <a:pPr marL="457200" indent="-457200">
              <a:buFont typeface="+mj-lt"/>
              <a:buAutoNum type="arabicPeriod"/>
            </a:pPr>
            <a:r>
              <a:rPr lang="vi-VN" b="0"/>
              <a:t>XGBoost</a:t>
            </a:r>
            <a:endParaRPr lang="vi-VN" b="0"/>
          </a:p>
          <a:p>
            <a:endParaRPr lang="en-US"/>
          </a:p>
          <a:p>
            <a:endParaRPr lang="en-US"/>
          </a:p>
          <a:p>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130" y="28143"/>
            <a:ext cx="4570070" cy="443070"/>
          </a:xfrm>
          <a:prstGeom prst="rect">
            <a:avLst/>
          </a:prstGeom>
        </p:spPr>
        <p:txBody>
          <a:bodyPr vert="horz" wrap="square" lIns="0" tIns="12065" rIns="0" bIns="0" rtlCol="0">
            <a:spAutoFit/>
          </a:bodyPr>
          <a:lstStyle/>
          <a:p>
            <a:pPr marL="12700">
              <a:lnSpc>
                <a:spcPct val="100000"/>
              </a:lnSpc>
              <a:spcBef>
                <a:spcPts val="95"/>
              </a:spcBef>
            </a:pPr>
            <a:r>
              <a:rPr lang="en-US" spc="-25">
                <a:latin typeface="Times New Roman" panose="02020603050405020304" pitchFamily="18" charset="0"/>
                <a:cs typeface="Times New Roman" panose="02020603050405020304" pitchFamily="18" charset="0"/>
              </a:rPr>
              <a:t>3. Phương pháp và mô hình</a:t>
            </a:r>
            <a:endParaRPr spc="-25">
              <a:latin typeface="Times New Roman" panose="02020603050405020304" pitchFamily="18" charset="0"/>
              <a:cs typeface="Times New Roman" panose="02020603050405020304" pitchFamily="18" charset="0"/>
            </a:endParaRP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630"/>
              </a:lnSpc>
            </a:pPr>
            <a:r>
              <a:rPr lang="en-US" spc="-10"/>
              <a:t>30/5/2025</a:t>
            </a:r>
            <a:endParaRPr spc="-10"/>
          </a:p>
        </p:txBody>
      </p:sp>
      <p:sp>
        <p:nvSpPr>
          <p:cNvPr id="6" name="Slide Number Placeholder 5"/>
          <p:cNvSpPr>
            <a:spLocks noGrp="1"/>
          </p:cNvSpPr>
          <p:nvPr>
            <p:ph type="sldNum" sz="quarter" idx="7"/>
          </p:nvPr>
        </p:nvSpPr>
        <p:spPr/>
        <p:txBody>
          <a:bodyPr/>
          <a:lstStyle/>
          <a:p>
            <a:pPr marL="38100">
              <a:lnSpc>
                <a:spcPts val="1630"/>
              </a:lnSpc>
            </a:pPr>
            <a:fld id="{81D60167-4931-47E6-BA6A-407CBD079E47}" type="slidenum">
              <a:rPr lang="en-US" spc="-25" smtClean="0"/>
            </a:fld>
            <a:endParaRPr lang="en-US" spc="-25"/>
          </a:p>
        </p:txBody>
      </p:sp>
      <p:sp>
        <p:nvSpPr>
          <p:cNvPr id="8" name="Text Placeholder 7"/>
          <p:cNvSpPr>
            <a:spLocks noGrp="1"/>
          </p:cNvSpPr>
          <p:nvPr>
            <p:ph type="body" idx="1"/>
          </p:nvPr>
        </p:nvSpPr>
        <p:spPr>
          <a:xfrm>
            <a:off x="189294" y="720541"/>
            <a:ext cx="8762999" cy="1107996"/>
          </a:xfrm>
        </p:spPr>
        <p:txBody>
          <a:bodyPr/>
          <a:lstStyle/>
          <a:p>
            <a:endParaRPr lang="en-US"/>
          </a:p>
          <a:p>
            <a:endParaRPr lang="en-US"/>
          </a:p>
          <a:p>
            <a:endParaRPr lang="en-US"/>
          </a:p>
        </p:txBody>
      </p:sp>
      <p:pic>
        <p:nvPicPr>
          <p:cNvPr id="5" name="Picture 4" descr="A screenshot of a white sheet with black text&#10;&#10;AI-generated content may be incorrect."/>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849572"/>
            <a:ext cx="9144000" cy="5627428"/>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130" y="28143"/>
            <a:ext cx="4570070" cy="443070"/>
          </a:xfrm>
          <a:prstGeom prst="rect">
            <a:avLst/>
          </a:prstGeom>
        </p:spPr>
        <p:txBody>
          <a:bodyPr vert="horz" wrap="square" lIns="0" tIns="12065" rIns="0" bIns="0" rtlCol="0">
            <a:spAutoFit/>
          </a:bodyPr>
          <a:lstStyle/>
          <a:p>
            <a:pPr marL="12700">
              <a:lnSpc>
                <a:spcPct val="100000"/>
              </a:lnSpc>
              <a:spcBef>
                <a:spcPts val="95"/>
              </a:spcBef>
            </a:pPr>
            <a:r>
              <a:rPr lang="en-US" spc="-25">
                <a:latin typeface="Times New Roman" panose="02020603050405020304" pitchFamily="18" charset="0"/>
                <a:cs typeface="Times New Roman" panose="02020603050405020304" pitchFamily="18" charset="0"/>
              </a:rPr>
              <a:t>3. Phương pháp và mô hình</a:t>
            </a:r>
            <a:endParaRPr spc="-25">
              <a:latin typeface="Times New Roman" panose="02020603050405020304" pitchFamily="18" charset="0"/>
              <a:cs typeface="Times New Roman" panose="02020603050405020304" pitchFamily="18" charset="0"/>
            </a:endParaRP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630"/>
              </a:lnSpc>
            </a:pPr>
            <a:r>
              <a:rPr lang="en-US" spc="-10"/>
              <a:t>30/5/2025</a:t>
            </a:r>
            <a:endParaRPr spc="-10"/>
          </a:p>
        </p:txBody>
      </p:sp>
      <p:sp>
        <p:nvSpPr>
          <p:cNvPr id="6" name="Slide Number Placeholder 5"/>
          <p:cNvSpPr>
            <a:spLocks noGrp="1"/>
          </p:cNvSpPr>
          <p:nvPr>
            <p:ph type="sldNum" sz="quarter" idx="7"/>
          </p:nvPr>
        </p:nvSpPr>
        <p:spPr/>
        <p:txBody>
          <a:bodyPr/>
          <a:lstStyle/>
          <a:p>
            <a:pPr marL="38100">
              <a:lnSpc>
                <a:spcPts val="1630"/>
              </a:lnSpc>
            </a:pPr>
            <a:fld id="{81D60167-4931-47E6-BA6A-407CBD079E47}" type="slidenum">
              <a:rPr lang="en-US" spc="-25" smtClean="0"/>
            </a:fld>
            <a:endParaRPr lang="en-US" spc="-25"/>
          </a:p>
        </p:txBody>
      </p:sp>
      <p:sp>
        <p:nvSpPr>
          <p:cNvPr id="8" name="Text Placeholder 7"/>
          <p:cNvSpPr>
            <a:spLocks noGrp="1"/>
          </p:cNvSpPr>
          <p:nvPr>
            <p:ph type="body" idx="1"/>
          </p:nvPr>
        </p:nvSpPr>
        <p:spPr>
          <a:xfrm>
            <a:off x="189294" y="720541"/>
            <a:ext cx="8762999" cy="1107996"/>
          </a:xfrm>
        </p:spPr>
        <p:txBody>
          <a:bodyPr/>
          <a:lstStyle/>
          <a:p>
            <a:endParaRPr lang="en-US"/>
          </a:p>
          <a:p>
            <a:endParaRPr lang="en-US"/>
          </a:p>
          <a:p>
            <a:endParaRPr lang="en-US"/>
          </a:p>
        </p:txBody>
      </p:sp>
      <p:pic>
        <p:nvPicPr>
          <p:cNvPr id="7" name="Picture 6" descr="A white paper with black text&#10;&#10;AI-generated content may be incorrect."/>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831207"/>
            <a:ext cx="9144000" cy="5645793"/>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130" y="28143"/>
            <a:ext cx="4570070" cy="443070"/>
          </a:xfrm>
          <a:prstGeom prst="rect">
            <a:avLst/>
          </a:prstGeom>
        </p:spPr>
        <p:txBody>
          <a:bodyPr vert="horz" wrap="square" lIns="0" tIns="12065" rIns="0" bIns="0" rtlCol="0">
            <a:spAutoFit/>
          </a:bodyPr>
          <a:lstStyle/>
          <a:p>
            <a:pPr marL="12700">
              <a:lnSpc>
                <a:spcPct val="100000"/>
              </a:lnSpc>
              <a:spcBef>
                <a:spcPts val="95"/>
              </a:spcBef>
            </a:pPr>
            <a:r>
              <a:rPr lang="en-US" spc="-25">
                <a:latin typeface="Times New Roman" panose="02020603050405020304" pitchFamily="18" charset="0"/>
                <a:cs typeface="Times New Roman" panose="02020603050405020304" pitchFamily="18" charset="0"/>
              </a:rPr>
              <a:t>3. Phương pháp và mô hình</a:t>
            </a:r>
            <a:endParaRPr spc="-25">
              <a:latin typeface="Times New Roman" panose="02020603050405020304" pitchFamily="18" charset="0"/>
              <a:cs typeface="Times New Roman" panose="02020603050405020304" pitchFamily="18" charset="0"/>
            </a:endParaRP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630"/>
              </a:lnSpc>
            </a:pPr>
            <a:r>
              <a:rPr lang="en-US" spc="-10"/>
              <a:t>30/5/2025</a:t>
            </a:r>
            <a:endParaRPr spc="-10"/>
          </a:p>
        </p:txBody>
      </p:sp>
      <p:sp>
        <p:nvSpPr>
          <p:cNvPr id="6" name="Slide Number Placeholder 5"/>
          <p:cNvSpPr>
            <a:spLocks noGrp="1"/>
          </p:cNvSpPr>
          <p:nvPr>
            <p:ph type="sldNum" sz="quarter" idx="7"/>
          </p:nvPr>
        </p:nvSpPr>
        <p:spPr/>
        <p:txBody>
          <a:bodyPr/>
          <a:lstStyle/>
          <a:p>
            <a:pPr marL="38100">
              <a:lnSpc>
                <a:spcPts val="1630"/>
              </a:lnSpc>
            </a:pPr>
            <a:fld id="{81D60167-4931-47E6-BA6A-407CBD079E47}" type="slidenum">
              <a:rPr lang="en-US" spc="-25" smtClean="0"/>
            </a:fld>
            <a:endParaRPr lang="en-US" spc="-25"/>
          </a:p>
        </p:txBody>
      </p:sp>
      <p:sp>
        <p:nvSpPr>
          <p:cNvPr id="8" name="Text Placeholder 7"/>
          <p:cNvSpPr>
            <a:spLocks noGrp="1"/>
          </p:cNvSpPr>
          <p:nvPr>
            <p:ph type="body" idx="1"/>
          </p:nvPr>
        </p:nvSpPr>
        <p:spPr>
          <a:xfrm>
            <a:off x="189294" y="720541"/>
            <a:ext cx="8762999" cy="1107996"/>
          </a:xfrm>
        </p:spPr>
        <p:txBody>
          <a:bodyPr/>
          <a:lstStyle/>
          <a:p>
            <a:endParaRPr lang="en-US"/>
          </a:p>
          <a:p>
            <a:endParaRPr lang="en-US"/>
          </a:p>
          <a:p>
            <a:endParaRPr lang="en-US"/>
          </a:p>
        </p:txBody>
      </p:sp>
      <p:pic>
        <p:nvPicPr>
          <p:cNvPr id="7" name="Picture 6"/>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a:xfrm>
            <a:off x="0" y="831207"/>
            <a:ext cx="9144000" cy="5645793"/>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130" y="28143"/>
            <a:ext cx="4570070" cy="443070"/>
          </a:xfrm>
          <a:prstGeom prst="rect">
            <a:avLst/>
          </a:prstGeom>
        </p:spPr>
        <p:txBody>
          <a:bodyPr vert="horz" wrap="square" lIns="0" tIns="12065" rIns="0" bIns="0" rtlCol="0">
            <a:spAutoFit/>
          </a:bodyPr>
          <a:lstStyle/>
          <a:p>
            <a:pPr marL="12700">
              <a:lnSpc>
                <a:spcPct val="100000"/>
              </a:lnSpc>
              <a:spcBef>
                <a:spcPts val="95"/>
              </a:spcBef>
            </a:pPr>
            <a:r>
              <a:rPr lang="en-US" spc="-25">
                <a:latin typeface="Times New Roman" panose="02020603050405020304" pitchFamily="18" charset="0"/>
                <a:cs typeface="Times New Roman" panose="02020603050405020304" pitchFamily="18" charset="0"/>
              </a:rPr>
              <a:t>3. Phương pháp và mô hình</a:t>
            </a:r>
            <a:endParaRPr spc="-25">
              <a:latin typeface="Times New Roman" panose="02020603050405020304" pitchFamily="18" charset="0"/>
              <a:cs typeface="Times New Roman" panose="02020603050405020304" pitchFamily="18" charset="0"/>
            </a:endParaRP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630"/>
              </a:lnSpc>
            </a:pPr>
            <a:r>
              <a:rPr lang="en-US" spc="-10"/>
              <a:t>30/5/2025</a:t>
            </a:r>
            <a:endParaRPr spc="-10"/>
          </a:p>
        </p:txBody>
      </p:sp>
      <p:sp>
        <p:nvSpPr>
          <p:cNvPr id="6" name="Slide Number Placeholder 5"/>
          <p:cNvSpPr>
            <a:spLocks noGrp="1"/>
          </p:cNvSpPr>
          <p:nvPr>
            <p:ph type="sldNum" sz="quarter" idx="7"/>
          </p:nvPr>
        </p:nvSpPr>
        <p:spPr/>
        <p:txBody>
          <a:bodyPr/>
          <a:lstStyle/>
          <a:p>
            <a:pPr marL="38100">
              <a:lnSpc>
                <a:spcPts val="1630"/>
              </a:lnSpc>
            </a:pPr>
            <a:fld id="{81D60167-4931-47E6-BA6A-407CBD079E47}" type="slidenum">
              <a:rPr lang="en-US" spc="-25" smtClean="0"/>
            </a:fld>
            <a:endParaRPr lang="en-US" spc="-25"/>
          </a:p>
        </p:txBody>
      </p:sp>
      <p:sp>
        <p:nvSpPr>
          <p:cNvPr id="8" name="Text Placeholder 7"/>
          <p:cNvSpPr>
            <a:spLocks noGrp="1"/>
          </p:cNvSpPr>
          <p:nvPr>
            <p:ph type="body" idx="1"/>
          </p:nvPr>
        </p:nvSpPr>
        <p:spPr>
          <a:xfrm>
            <a:off x="189294" y="720541"/>
            <a:ext cx="8762999" cy="1107996"/>
          </a:xfrm>
        </p:spPr>
        <p:txBody>
          <a:bodyPr/>
          <a:lstStyle/>
          <a:p>
            <a:endParaRPr lang="en-US"/>
          </a:p>
          <a:p>
            <a:endParaRPr lang="en-US"/>
          </a:p>
          <a:p>
            <a:endParaRPr lang="en-US"/>
          </a:p>
        </p:txBody>
      </p:sp>
      <p:pic>
        <p:nvPicPr>
          <p:cNvPr id="7" name="Picture 6"/>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a:xfrm>
            <a:off x="0" y="923766"/>
            <a:ext cx="9144000" cy="5460675"/>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130" y="28143"/>
            <a:ext cx="4570070" cy="443070"/>
          </a:xfrm>
          <a:prstGeom prst="rect">
            <a:avLst/>
          </a:prstGeom>
        </p:spPr>
        <p:txBody>
          <a:bodyPr vert="horz" wrap="square" lIns="0" tIns="12065" rIns="0" bIns="0" rtlCol="0">
            <a:spAutoFit/>
          </a:bodyPr>
          <a:lstStyle/>
          <a:p>
            <a:pPr marL="12700">
              <a:lnSpc>
                <a:spcPct val="100000"/>
              </a:lnSpc>
              <a:spcBef>
                <a:spcPts val="95"/>
              </a:spcBef>
            </a:pPr>
            <a:r>
              <a:rPr lang="en-US" spc="-25">
                <a:latin typeface="Times New Roman" panose="02020603050405020304" pitchFamily="18" charset="0"/>
                <a:cs typeface="Times New Roman" panose="02020603050405020304" pitchFamily="18" charset="0"/>
              </a:rPr>
              <a:t>3. Phương pháp và mô hình</a:t>
            </a:r>
            <a:endParaRPr spc="-25">
              <a:latin typeface="Times New Roman" panose="02020603050405020304" pitchFamily="18" charset="0"/>
              <a:cs typeface="Times New Roman" panose="02020603050405020304" pitchFamily="18" charset="0"/>
            </a:endParaRP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630"/>
              </a:lnSpc>
            </a:pPr>
            <a:r>
              <a:rPr lang="en-US" spc="-10"/>
              <a:t>30/5/2025</a:t>
            </a:r>
            <a:endParaRPr spc="-10"/>
          </a:p>
        </p:txBody>
      </p:sp>
      <p:sp>
        <p:nvSpPr>
          <p:cNvPr id="6" name="Slide Number Placeholder 5"/>
          <p:cNvSpPr>
            <a:spLocks noGrp="1"/>
          </p:cNvSpPr>
          <p:nvPr>
            <p:ph type="sldNum" sz="quarter" idx="7"/>
          </p:nvPr>
        </p:nvSpPr>
        <p:spPr/>
        <p:txBody>
          <a:bodyPr/>
          <a:lstStyle/>
          <a:p>
            <a:pPr marL="38100">
              <a:lnSpc>
                <a:spcPts val="1630"/>
              </a:lnSpc>
            </a:pPr>
            <a:fld id="{81D60167-4931-47E6-BA6A-407CBD079E47}" type="slidenum">
              <a:rPr lang="en-US" spc="-25" smtClean="0"/>
            </a:fld>
            <a:endParaRPr lang="en-US" spc="-25"/>
          </a:p>
        </p:txBody>
      </p:sp>
      <p:sp>
        <p:nvSpPr>
          <p:cNvPr id="8" name="Text Placeholder 7"/>
          <p:cNvSpPr>
            <a:spLocks noGrp="1"/>
          </p:cNvSpPr>
          <p:nvPr>
            <p:ph type="body" idx="1"/>
          </p:nvPr>
        </p:nvSpPr>
        <p:spPr>
          <a:xfrm>
            <a:off x="189294" y="720541"/>
            <a:ext cx="8762999" cy="1107996"/>
          </a:xfrm>
        </p:spPr>
        <p:txBody>
          <a:bodyPr/>
          <a:lstStyle/>
          <a:p>
            <a:endParaRPr lang="en-US"/>
          </a:p>
          <a:p>
            <a:endParaRPr lang="en-US"/>
          </a:p>
          <a:p>
            <a:endParaRPr lang="en-US"/>
          </a:p>
        </p:txBody>
      </p:sp>
      <p:pic>
        <p:nvPicPr>
          <p:cNvPr id="7" name="Picture 6"/>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a:xfrm>
            <a:off x="0" y="923766"/>
            <a:ext cx="9144000" cy="5553234"/>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8130" y="28143"/>
            <a:ext cx="4948555" cy="452120"/>
          </a:xfrm>
          <a:prstGeom prst="rect">
            <a:avLst/>
          </a:prstGeom>
        </p:spPr>
        <p:txBody>
          <a:bodyPr vert="horz" wrap="square" lIns="0" tIns="12065" rIns="0" bIns="0" rtlCol="0">
            <a:spAutoFit/>
          </a:bodyPr>
          <a:lstStyle/>
          <a:p>
            <a:pPr marL="12700">
              <a:lnSpc>
                <a:spcPct val="100000"/>
              </a:lnSpc>
              <a:spcBef>
                <a:spcPts val="95"/>
              </a:spcBef>
            </a:pPr>
            <a:r>
              <a:rPr lang="en-US" sz="2800" b="1">
                <a:solidFill>
                  <a:srgbClr val="FFFFFF"/>
                </a:solidFill>
                <a:latin typeface="Times New Roman" panose="02020603050405020304" pitchFamily="18" charset="0"/>
                <a:cs typeface="Times New Roman" panose="02020603050405020304" pitchFamily="18" charset="0"/>
              </a:rPr>
              <a:t>4</a:t>
            </a:r>
            <a:r>
              <a:rPr sz="2800" b="1">
                <a:solidFill>
                  <a:srgbClr val="FFFFFF"/>
                </a:solidFill>
                <a:latin typeface="Times New Roman" panose="02020603050405020304" pitchFamily="18" charset="0"/>
                <a:cs typeface="Times New Roman" panose="02020603050405020304" pitchFamily="18" charset="0"/>
              </a:rPr>
              <a:t>.</a:t>
            </a:r>
            <a:r>
              <a:rPr sz="2800" b="1" spc="-135">
                <a:solidFill>
                  <a:srgbClr val="FFFFFF"/>
                </a:solidFill>
                <a:latin typeface="Times New Roman" panose="02020603050405020304" pitchFamily="18" charset="0"/>
                <a:cs typeface="Times New Roman" panose="02020603050405020304" pitchFamily="18" charset="0"/>
              </a:rPr>
              <a:t> </a:t>
            </a:r>
            <a:r>
              <a:rPr lang="en-US" sz="2800" b="1" spc="-135">
                <a:solidFill>
                  <a:srgbClr val="FFFFFF"/>
                </a:solidFill>
                <a:latin typeface="Times New Roman" panose="02020603050405020304" pitchFamily="18" charset="0"/>
                <a:cs typeface="Times New Roman" panose="02020603050405020304" pitchFamily="18" charset="0"/>
              </a:rPr>
              <a:t>Đánh giá hiệu suất mô hình</a:t>
            </a:r>
            <a:endParaRPr sz="2800">
              <a:latin typeface="Times New Roman" panose="02020603050405020304" pitchFamily="18" charset="0"/>
              <a:cs typeface="Times New Roman" panose="02020603050405020304" pitchFamily="18" charset="0"/>
            </a:endParaRP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30"/>
              </a:lnSpc>
            </a:pPr>
            <a:r>
              <a:rPr lang="en-US" spc="-10"/>
              <a:t>30/5/2025</a:t>
            </a:r>
            <a:endParaRPr spc="-10"/>
          </a:p>
        </p:txBody>
      </p:sp>
      <p:sp>
        <p:nvSpPr>
          <p:cNvPr id="7" name="Slide Number Placeholder 6"/>
          <p:cNvSpPr>
            <a:spLocks noGrp="1"/>
          </p:cNvSpPr>
          <p:nvPr>
            <p:ph type="sldNum" sz="quarter" idx="7"/>
          </p:nvPr>
        </p:nvSpPr>
        <p:spPr/>
        <p:txBody>
          <a:bodyPr/>
          <a:lstStyle/>
          <a:p>
            <a:pPr marL="38100">
              <a:lnSpc>
                <a:spcPts val="1630"/>
              </a:lnSpc>
            </a:pPr>
            <a:fld id="{81D60167-4931-47E6-BA6A-407CBD079E47}" type="slidenum">
              <a:rPr lang="en-US" spc="-25" smtClean="0"/>
            </a:fld>
            <a:endParaRPr lang="en-US" spc="-25"/>
          </a:p>
        </p:txBody>
      </p:sp>
      <p:sp>
        <p:nvSpPr>
          <p:cNvPr id="12" name="TextBox 11"/>
          <p:cNvSpPr txBox="1"/>
          <p:nvPr/>
        </p:nvSpPr>
        <p:spPr>
          <a:xfrm>
            <a:off x="152400" y="685800"/>
            <a:ext cx="5715000" cy="3416320"/>
          </a:xfrm>
          <a:prstGeom prst="rect">
            <a:avLst/>
          </a:prstGeom>
          <a:noFill/>
        </p:spPr>
        <p:txBody>
          <a:bodyPr wrap="square" rtlCol="0">
            <a:spAutoFit/>
          </a:bodyPr>
          <a:lstStyle/>
          <a:p>
            <a:r>
              <a:rPr lang="en-US" sz="2400" b="1">
                <a:latin typeface="Times New Roman" panose="02020603050405020304" pitchFamily="18" charset="0"/>
                <a:cs typeface="Times New Roman" panose="02020603050405020304" pitchFamily="18" charset="0"/>
              </a:rPr>
              <a:t>Phương thức đánh giá</a:t>
            </a:r>
            <a:endParaRPr lang="en-US" sz="2400" b="1">
              <a:latin typeface="Times New Roman" panose="02020603050405020304" pitchFamily="18" charset="0"/>
              <a:cs typeface="Times New Roman" panose="02020603050405020304" pitchFamily="18" charset="0"/>
            </a:endParaRPr>
          </a:p>
          <a:p>
            <a:endParaRPr lang="en-US" sz="2400" b="1">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400">
                <a:latin typeface="Times New Roman" panose="02020603050405020304" pitchFamily="18" charset="0"/>
                <a:cs typeface="Times New Roman" panose="02020603050405020304" pitchFamily="18" charset="0"/>
              </a:rPr>
              <a:t>Accuracy</a:t>
            </a:r>
            <a:endParaRPr lang="en-US" sz="240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sz="240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400">
                <a:latin typeface="Times New Roman" panose="02020603050405020304" pitchFamily="18" charset="0"/>
                <a:cs typeface="Times New Roman" panose="02020603050405020304" pitchFamily="18" charset="0"/>
              </a:rPr>
              <a:t>Precision</a:t>
            </a:r>
            <a:endParaRPr lang="en-US" sz="240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sz="240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400">
                <a:latin typeface="Times New Roman" panose="02020603050405020304" pitchFamily="18" charset="0"/>
                <a:cs typeface="Times New Roman" panose="02020603050405020304" pitchFamily="18" charset="0"/>
              </a:rPr>
              <a:t>Recall</a:t>
            </a:r>
            <a:endParaRPr lang="en-US" sz="240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sz="240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400">
                <a:latin typeface="Times New Roman" panose="02020603050405020304" pitchFamily="18" charset="0"/>
                <a:cs typeface="Times New Roman" panose="02020603050405020304" pitchFamily="18" charset="0"/>
              </a:rPr>
              <a:t>F1 Score</a:t>
            </a:r>
            <a:endParaRPr lang="en-US" sz="240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2700">
              <a:lnSpc>
                <a:spcPct val="100000"/>
              </a:lnSpc>
              <a:spcBef>
                <a:spcPts val="95"/>
              </a:spcBef>
            </a:pPr>
            <a:r>
              <a:rPr lang="en-US">
                <a:latin typeface="Times New Roman" panose="02020603050405020304" pitchFamily="18" charset="0"/>
                <a:cs typeface="Times New Roman" panose="02020603050405020304" pitchFamily="18" charset="0"/>
              </a:rPr>
              <a:t>1</a:t>
            </a:r>
            <a:r>
              <a:rPr>
                <a:latin typeface="Times New Roman" panose="02020603050405020304" pitchFamily="18" charset="0"/>
                <a:cs typeface="Times New Roman" panose="02020603050405020304" pitchFamily="18" charset="0"/>
              </a:rPr>
              <a:t>.</a:t>
            </a:r>
            <a:r>
              <a:rPr spc="-20">
                <a:latin typeface="Times New Roman" panose="02020603050405020304" pitchFamily="18" charset="0"/>
                <a:cs typeface="Times New Roman" panose="02020603050405020304" pitchFamily="18" charset="0"/>
              </a:rPr>
              <a:t> </a:t>
            </a:r>
            <a:r>
              <a:rPr>
                <a:latin typeface="Times New Roman" panose="02020603050405020304" pitchFamily="18" charset="0"/>
                <a:cs typeface="Times New Roman" panose="02020603050405020304" pitchFamily="18" charset="0"/>
              </a:rPr>
              <a:t>Giới</a:t>
            </a:r>
            <a:r>
              <a:rPr spc="-35">
                <a:latin typeface="Times New Roman" panose="02020603050405020304" pitchFamily="18" charset="0"/>
                <a:cs typeface="Times New Roman" panose="02020603050405020304" pitchFamily="18" charset="0"/>
              </a:rPr>
              <a:t> </a:t>
            </a:r>
            <a:r>
              <a:rPr spc="-20">
                <a:latin typeface="Times New Roman" panose="02020603050405020304" pitchFamily="18" charset="0"/>
                <a:cs typeface="Times New Roman" panose="02020603050405020304" pitchFamily="18" charset="0"/>
              </a:rPr>
              <a:t>thiệu</a:t>
            </a:r>
            <a:r>
              <a:rPr lang="en-US" spc="-20">
                <a:latin typeface="Times New Roman" panose="02020603050405020304" pitchFamily="18" charset="0"/>
                <a:cs typeface="Times New Roman" panose="02020603050405020304" pitchFamily="18" charset="0"/>
              </a:rPr>
              <a:t> đề tài</a:t>
            </a:r>
            <a:endParaRPr spc="-20">
              <a:latin typeface="Times New Roman" panose="02020603050405020304" pitchFamily="18" charset="0"/>
              <a:cs typeface="Times New Roman" panose="02020603050405020304" pitchFamily="18" charset="0"/>
            </a:endParaRP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630"/>
              </a:lnSpc>
            </a:pPr>
            <a:r>
              <a:rPr lang="en-US" spc="-10"/>
              <a:t>30/5/2025</a:t>
            </a:r>
            <a:endParaRPr spc="-10"/>
          </a:p>
        </p:txBody>
      </p:sp>
      <p:sp>
        <p:nvSpPr>
          <p:cNvPr id="3" name="object 3"/>
          <p:cNvSpPr txBox="1"/>
          <p:nvPr/>
        </p:nvSpPr>
        <p:spPr>
          <a:xfrm>
            <a:off x="228600" y="762000"/>
            <a:ext cx="8610599" cy="5290820"/>
          </a:xfrm>
          <a:prstGeom prst="rect">
            <a:avLst/>
          </a:prstGeom>
        </p:spPr>
        <p:txBody>
          <a:bodyPr vert="horz" wrap="square" lIns="0" tIns="176530" rIns="0" bIns="0" rtlCol="0">
            <a:spAutoFit/>
          </a:bodyPr>
          <a:lstStyle/>
          <a:p>
            <a:pPr marL="20320">
              <a:lnSpc>
                <a:spcPct val="100000"/>
              </a:lnSpc>
              <a:spcBef>
                <a:spcPts val="1390"/>
              </a:spcBef>
            </a:pPr>
            <a:r>
              <a:rPr lang="en-US" altLang="en-US" sz="2400" b="1">
                <a:solidFill>
                  <a:srgbClr val="0D0D0D"/>
                </a:solidFill>
                <a:latin typeface="Times New Roman" panose="02020603050405020304"/>
                <a:cs typeface="Times New Roman" panose="02020603050405020304"/>
              </a:rPr>
              <a:t>Bài toán</a:t>
            </a:r>
            <a:r>
              <a:rPr sz="2200" spc="-20">
                <a:solidFill>
                  <a:srgbClr val="0D0D0D"/>
                </a:solidFill>
                <a:latin typeface="Times New Roman" panose="02020603050405020304"/>
                <a:cs typeface="Times New Roman" panose="02020603050405020304"/>
              </a:rPr>
              <a:t>:</a:t>
            </a:r>
            <a:endParaRPr lang="en-US" sz="2200" spc="-20">
              <a:solidFill>
                <a:srgbClr val="0D0D0D"/>
              </a:solidFill>
              <a:latin typeface="Times New Roman" panose="02020603050405020304"/>
              <a:cs typeface="Times New Roman" panose="02020603050405020304"/>
            </a:endParaRPr>
          </a:p>
          <a:p>
            <a:pPr marL="20320" algn="just">
              <a:spcBef>
                <a:spcPts val="1390"/>
              </a:spcBef>
            </a:pPr>
            <a:r>
              <a:rPr lang="vi-VN" sz="2400">
                <a:effectLst/>
                <a:latin typeface="+mj-lt"/>
              </a:rPr>
              <a:t>Hiện nay, các bệnh liên quan đến phổi, như ung thư phổi hay bệnh phổi tắc nghẽn mãn tính, đang là một vấn đề sức khỏe nghiêm trọng trên toàn cầu. Tuy nhiên, nếu phát hiện sớm, khả năng điều trị thành công sẽ cao hơn rất nhiều. Chính vì thế, em muốn tận dụng sức mạnh của Machine Learning để xây dựng </a:t>
            </a:r>
            <a:r>
              <a:rPr lang="en-US" sz="2400">
                <a:effectLst/>
                <a:latin typeface="Times New Roman" panose="02020603050405020304" pitchFamily="18" charset="0"/>
                <a:cs typeface="Times New Roman" panose="02020603050405020304" pitchFamily="18" charset="0"/>
              </a:rPr>
              <a:t>các</a:t>
            </a:r>
            <a:r>
              <a:rPr lang="vi-VN" sz="2400">
                <a:effectLst/>
                <a:latin typeface="+mj-lt"/>
              </a:rPr>
              <a:t> mô hình có thể dự đoán nguy cơ mắc bệnh phổi dựa trên các đặc trưng y học, từ đó hỗ trợ bác sĩ và bệnh nhân trong việc chẩn đoán sớm.</a:t>
            </a:r>
            <a:endParaRPr lang="vi-VN" sz="2400">
              <a:effectLst/>
              <a:latin typeface="+mj-lt"/>
            </a:endParaRPr>
          </a:p>
          <a:p>
            <a:pPr marL="20320">
              <a:spcBef>
                <a:spcPts val="1390"/>
              </a:spcBef>
            </a:pPr>
            <a:r>
              <a:rPr lang="en-US" altLang="en-US" sz="2400" b="1">
                <a:solidFill>
                  <a:srgbClr val="0D0D0D"/>
                </a:solidFill>
                <a:latin typeface="Times New Roman" panose="02020603050405020304"/>
                <a:cs typeface="Times New Roman" panose="02020603050405020304"/>
                <a:sym typeface="+mn-ea"/>
              </a:rPr>
              <a:t>Mục tiêu</a:t>
            </a:r>
            <a:r>
              <a:rPr sz="2400" spc="-20">
                <a:solidFill>
                  <a:srgbClr val="0D0D0D"/>
                </a:solidFill>
                <a:latin typeface="Times New Roman" panose="02020603050405020304"/>
                <a:cs typeface="Times New Roman" panose="02020603050405020304"/>
                <a:sym typeface="+mn-ea"/>
              </a:rPr>
              <a:t>:</a:t>
            </a:r>
            <a:endParaRPr lang="en-US" sz="2400" spc="-20">
              <a:solidFill>
                <a:srgbClr val="0D0D0D"/>
              </a:solidFill>
              <a:latin typeface="Times New Roman" panose="02020603050405020304"/>
              <a:cs typeface="Times New Roman" panose="02020603050405020304"/>
            </a:endParaRPr>
          </a:p>
          <a:p>
            <a:pPr marL="20320" algn="just">
              <a:spcBef>
                <a:spcPts val="1390"/>
              </a:spcBef>
            </a:pPr>
            <a:r>
              <a:rPr lang="en-US" altLang="vi-VN" sz="2400">
                <a:effectLst/>
                <a:latin typeface="Times New Roman" panose="02020603050405020304" pitchFamily="18" charset="0"/>
                <a:cs typeface="Times New Roman" panose="02020603050405020304" pitchFamily="18" charset="0"/>
              </a:rPr>
              <a:t>Đưa ra được một chương trình học máy có thể dự đoán bệnh nhân mắc ung thư phổi dựa trên các dữ liệu đầu vào.</a:t>
            </a:r>
            <a:endParaRPr lang="vi-VN" sz="2400">
              <a:effectLst/>
              <a:latin typeface="Times New Roman" panose="02020603050405020304" pitchFamily="18" charset="0"/>
              <a:cs typeface="Times New Roman" panose="02020603050405020304" pitchFamily="18" charset="0"/>
            </a:endParaRPr>
          </a:p>
          <a:p>
            <a:pPr marL="20320">
              <a:lnSpc>
                <a:spcPct val="100000"/>
              </a:lnSpc>
              <a:spcBef>
                <a:spcPts val="1390"/>
              </a:spcBef>
            </a:pPr>
            <a:endParaRPr sz="220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7"/>
          </p:nvPr>
        </p:nvSpPr>
        <p:spPr/>
        <p:txBody>
          <a:bodyPr/>
          <a:lstStyle/>
          <a:p>
            <a:pPr marL="38100">
              <a:lnSpc>
                <a:spcPts val="1630"/>
              </a:lnSpc>
            </a:pPr>
            <a:fld id="{81D60167-4931-47E6-BA6A-407CBD079E47}" type="slidenum">
              <a:rPr lang="en-US" spc="-25" smtClean="0"/>
            </a:fld>
            <a:endParaRPr lang="en-US" spc="-25"/>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8130" y="28143"/>
            <a:ext cx="4948555" cy="452120"/>
          </a:xfrm>
          <a:prstGeom prst="rect">
            <a:avLst/>
          </a:prstGeom>
        </p:spPr>
        <p:txBody>
          <a:bodyPr vert="horz" wrap="square" lIns="0" tIns="12065" rIns="0" bIns="0" rtlCol="0">
            <a:spAutoFit/>
          </a:bodyPr>
          <a:lstStyle/>
          <a:p>
            <a:pPr marL="12700">
              <a:lnSpc>
                <a:spcPct val="100000"/>
              </a:lnSpc>
              <a:spcBef>
                <a:spcPts val="95"/>
              </a:spcBef>
            </a:pPr>
            <a:r>
              <a:rPr lang="en-US" sz="2800" b="1">
                <a:solidFill>
                  <a:srgbClr val="FFFFFF"/>
                </a:solidFill>
                <a:latin typeface="Times New Roman" panose="02020603050405020304" pitchFamily="18" charset="0"/>
                <a:cs typeface="Times New Roman" panose="02020603050405020304" pitchFamily="18" charset="0"/>
              </a:rPr>
              <a:t>4</a:t>
            </a:r>
            <a:r>
              <a:rPr sz="2800" b="1">
                <a:solidFill>
                  <a:srgbClr val="FFFFFF"/>
                </a:solidFill>
                <a:latin typeface="Times New Roman" panose="02020603050405020304" pitchFamily="18" charset="0"/>
                <a:cs typeface="Times New Roman" panose="02020603050405020304" pitchFamily="18" charset="0"/>
              </a:rPr>
              <a:t>.</a:t>
            </a:r>
            <a:r>
              <a:rPr sz="2800" b="1" spc="-135">
                <a:solidFill>
                  <a:srgbClr val="FFFFFF"/>
                </a:solidFill>
                <a:latin typeface="Times New Roman" panose="02020603050405020304" pitchFamily="18" charset="0"/>
                <a:cs typeface="Times New Roman" panose="02020603050405020304" pitchFamily="18" charset="0"/>
              </a:rPr>
              <a:t> </a:t>
            </a:r>
            <a:r>
              <a:rPr lang="en-US" sz="2800" b="1" spc="-135">
                <a:solidFill>
                  <a:srgbClr val="FFFFFF"/>
                </a:solidFill>
                <a:latin typeface="Times New Roman" panose="02020603050405020304" pitchFamily="18" charset="0"/>
                <a:cs typeface="Times New Roman" panose="02020603050405020304" pitchFamily="18" charset="0"/>
              </a:rPr>
              <a:t>Đánh giá hiệu suất mô hình</a:t>
            </a:r>
            <a:endParaRPr sz="2800">
              <a:latin typeface="Times New Roman" panose="02020603050405020304" pitchFamily="18" charset="0"/>
              <a:cs typeface="Times New Roman" panose="02020603050405020304" pitchFamily="18" charset="0"/>
            </a:endParaRP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30"/>
              </a:lnSpc>
            </a:pPr>
            <a:r>
              <a:rPr lang="en-US" spc="-10"/>
              <a:t>30/5/2025</a:t>
            </a:r>
            <a:endParaRPr spc="-10"/>
          </a:p>
        </p:txBody>
      </p:sp>
      <p:sp>
        <p:nvSpPr>
          <p:cNvPr id="7" name="Slide Number Placeholder 6"/>
          <p:cNvSpPr>
            <a:spLocks noGrp="1"/>
          </p:cNvSpPr>
          <p:nvPr>
            <p:ph type="sldNum" sz="quarter" idx="7"/>
          </p:nvPr>
        </p:nvSpPr>
        <p:spPr/>
        <p:txBody>
          <a:bodyPr/>
          <a:lstStyle/>
          <a:p>
            <a:pPr marL="38100">
              <a:lnSpc>
                <a:spcPts val="1630"/>
              </a:lnSpc>
            </a:pPr>
            <a:fld id="{81D60167-4931-47E6-BA6A-407CBD079E47}" type="slidenum">
              <a:rPr lang="en-US" spc="-25" smtClean="0"/>
            </a:fld>
            <a:endParaRPr lang="en-US" spc="-25"/>
          </a:p>
        </p:txBody>
      </p:sp>
      <p:sp>
        <p:nvSpPr>
          <p:cNvPr id="12" name="TextBox 11"/>
          <p:cNvSpPr txBox="1"/>
          <p:nvPr/>
        </p:nvSpPr>
        <p:spPr>
          <a:xfrm>
            <a:off x="152400" y="685800"/>
            <a:ext cx="5715000" cy="461665"/>
          </a:xfrm>
          <a:prstGeom prst="rect">
            <a:avLst/>
          </a:prstGeom>
          <a:noFill/>
        </p:spPr>
        <p:txBody>
          <a:bodyPr wrap="square" rtlCol="0">
            <a:spAutoFit/>
          </a:bodyPr>
          <a:lstStyle/>
          <a:p>
            <a:r>
              <a:rPr lang="en-US" sz="2400" b="1">
                <a:latin typeface="Times New Roman" panose="02020603050405020304" pitchFamily="18" charset="0"/>
                <a:cs typeface="Times New Roman" panose="02020603050405020304" pitchFamily="18" charset="0"/>
              </a:rPr>
              <a:t>Lần 1</a:t>
            </a:r>
            <a:r>
              <a:rPr lang="en-US" sz="2400">
                <a:latin typeface="Times New Roman" panose="02020603050405020304" pitchFamily="18" charset="0"/>
                <a:cs typeface="Times New Roman" panose="02020603050405020304" pitchFamily="18" charset="0"/>
              </a:rPr>
              <a:t>: (chưa tiền xử lý, tham số mặc định)</a:t>
            </a:r>
            <a:endParaRPr lang="en-US" sz="2400">
              <a:latin typeface="Times New Roman" panose="02020603050405020304" pitchFamily="18" charset="0"/>
              <a:cs typeface="Times New Roman" panose="02020603050405020304" pitchFamily="18" charset="0"/>
            </a:endParaRPr>
          </a:p>
        </p:txBody>
      </p:sp>
      <p:graphicFrame>
        <p:nvGraphicFramePr>
          <p:cNvPr id="8" name="Table 7"/>
          <p:cNvGraphicFramePr/>
          <p:nvPr>
            <p:custDataLst>
              <p:tags r:id="rId1"/>
            </p:custDataLst>
          </p:nvPr>
        </p:nvGraphicFramePr>
        <p:xfrm>
          <a:off x="76200" y="1147445"/>
          <a:ext cx="8920480" cy="5316855"/>
        </p:xfrm>
        <a:graphic>
          <a:graphicData uri="http://schemas.openxmlformats.org/drawingml/2006/table">
            <a:tbl>
              <a:tblPr firstRow="1" bandRow="1">
                <a:tableStyleId>{5C22544A-7EE6-4342-B048-85BDC9FD1C3A}</a:tableStyleId>
              </a:tblPr>
              <a:tblGrid>
                <a:gridCol w="1826260"/>
                <a:gridCol w="1377315"/>
                <a:gridCol w="1407795"/>
                <a:gridCol w="1504950"/>
                <a:gridCol w="1305560"/>
                <a:gridCol w="1498600"/>
              </a:tblGrid>
              <a:tr h="373380">
                <a:tc>
                  <a:txBody>
                    <a:bodyPr/>
                    <a:lstStyle/>
                    <a:p>
                      <a:pPr algn="ctr"/>
                      <a:r>
                        <a:rPr lang="en-US" altLang="zh-CN" sz="1600">
                          <a:latin typeface="Times New Roman" panose="02020603050405020304" pitchFamily="18" charset="0"/>
                          <a:cs typeface="Times New Roman" panose="02020603050405020304" pitchFamily="18" charset="0"/>
                        </a:rPr>
                        <a:t>Model</a:t>
                      </a:r>
                      <a:endParaRPr lang="en-US" altLang="zh-CN" sz="1600">
                        <a:latin typeface="Times New Roman" panose="02020603050405020304" pitchFamily="18" charset="0"/>
                        <a:cs typeface="Times New Roman" panose="02020603050405020304" pitchFamily="18" charset="0"/>
                      </a:endParaRPr>
                    </a:p>
                  </a:txBody>
                  <a:tcPr marL="0" marR="0" marT="0" marB="0" anchor="ctr">
                    <a:solidFill>
                      <a:schemeClr val="accent6">
                        <a:lumMod val="75000"/>
                      </a:schemeClr>
                    </a:solidFill>
                  </a:tcPr>
                </a:tc>
                <a:tc>
                  <a:txBody>
                    <a:bodyPr/>
                    <a:lstStyle/>
                    <a:p>
                      <a:pPr algn="ctr"/>
                      <a:r>
                        <a:rPr lang="en-US" altLang="zh-CN" sz="1600">
                          <a:latin typeface="Times New Roman" panose="02020603050405020304" pitchFamily="18" charset="0"/>
                          <a:cs typeface="Times New Roman" panose="02020603050405020304" pitchFamily="18" charset="0"/>
                        </a:rPr>
                        <a:t>Dataset</a:t>
                      </a:r>
                      <a:endParaRPr lang="en-US" altLang="zh-CN" sz="1600">
                        <a:latin typeface="Times New Roman" panose="02020603050405020304" pitchFamily="18" charset="0"/>
                        <a:cs typeface="Times New Roman" panose="02020603050405020304" pitchFamily="18" charset="0"/>
                      </a:endParaRPr>
                    </a:p>
                  </a:txBody>
                  <a:tcPr marL="0" marR="0" marT="0" marB="0" anchor="ctr">
                    <a:solidFill>
                      <a:schemeClr val="accent6">
                        <a:lumMod val="75000"/>
                      </a:schemeClr>
                    </a:solidFill>
                  </a:tcPr>
                </a:tc>
                <a:tc>
                  <a:txBody>
                    <a:bodyPr/>
                    <a:lstStyle/>
                    <a:p>
                      <a:pPr algn="ctr"/>
                      <a:r>
                        <a:rPr lang="en-US" altLang="zh-CN" sz="1600">
                          <a:latin typeface="Times New Roman" panose="02020603050405020304" pitchFamily="18" charset="0"/>
                          <a:cs typeface="Times New Roman" panose="02020603050405020304" pitchFamily="18" charset="0"/>
                        </a:rPr>
                        <a:t>Accuracy</a:t>
                      </a:r>
                      <a:endParaRPr lang="en-US" altLang="zh-CN" sz="1600">
                        <a:latin typeface="Times New Roman" panose="02020603050405020304" pitchFamily="18" charset="0"/>
                        <a:cs typeface="Times New Roman" panose="02020603050405020304" pitchFamily="18" charset="0"/>
                      </a:endParaRPr>
                    </a:p>
                  </a:txBody>
                  <a:tcPr marL="0" marR="0" marT="0" marB="0" anchor="ctr">
                    <a:solidFill>
                      <a:schemeClr val="accent6">
                        <a:lumMod val="75000"/>
                      </a:schemeClr>
                    </a:solidFill>
                  </a:tcPr>
                </a:tc>
                <a:tc>
                  <a:txBody>
                    <a:bodyPr/>
                    <a:lstStyle/>
                    <a:p>
                      <a:pPr algn="ctr"/>
                      <a:r>
                        <a:rPr lang="en-US" altLang="zh-CN" sz="1600">
                          <a:latin typeface="Times New Roman" panose="02020603050405020304" pitchFamily="18" charset="0"/>
                          <a:cs typeface="Times New Roman" panose="02020603050405020304" pitchFamily="18" charset="0"/>
                        </a:rPr>
                        <a:t>Precision</a:t>
                      </a:r>
                      <a:endParaRPr lang="en-US" altLang="zh-CN" sz="1600">
                        <a:latin typeface="Times New Roman" panose="02020603050405020304" pitchFamily="18" charset="0"/>
                        <a:cs typeface="Times New Roman" panose="02020603050405020304" pitchFamily="18" charset="0"/>
                      </a:endParaRPr>
                    </a:p>
                  </a:txBody>
                  <a:tcPr marL="0" marR="0" marT="0" marB="0" anchor="ctr">
                    <a:solidFill>
                      <a:schemeClr val="accent6">
                        <a:lumMod val="75000"/>
                      </a:schemeClr>
                    </a:solidFill>
                  </a:tcPr>
                </a:tc>
                <a:tc>
                  <a:txBody>
                    <a:bodyPr/>
                    <a:lstStyle/>
                    <a:p>
                      <a:pPr algn="ctr"/>
                      <a:r>
                        <a:rPr lang="en-US" altLang="zh-CN" sz="1600">
                          <a:latin typeface="Times New Roman" panose="02020603050405020304" pitchFamily="18" charset="0"/>
                          <a:cs typeface="Times New Roman" panose="02020603050405020304" pitchFamily="18" charset="0"/>
                        </a:rPr>
                        <a:t>Recall</a:t>
                      </a:r>
                      <a:endParaRPr lang="en-US" altLang="zh-CN" sz="1600">
                        <a:latin typeface="Times New Roman" panose="02020603050405020304" pitchFamily="18" charset="0"/>
                        <a:cs typeface="Times New Roman" panose="02020603050405020304" pitchFamily="18" charset="0"/>
                      </a:endParaRPr>
                    </a:p>
                  </a:txBody>
                  <a:tcPr marL="0" marR="0" marT="0" marB="0" anchor="ctr">
                    <a:solidFill>
                      <a:schemeClr val="accent6">
                        <a:lumMod val="75000"/>
                      </a:schemeClr>
                    </a:solidFill>
                  </a:tcPr>
                </a:tc>
                <a:tc>
                  <a:txBody>
                    <a:bodyPr/>
                    <a:lstStyle/>
                    <a:p>
                      <a:pPr algn="ctr"/>
                      <a:r>
                        <a:rPr lang="en-US" altLang="zh-CN" sz="1600">
                          <a:latin typeface="Times New Roman" panose="02020603050405020304" pitchFamily="18" charset="0"/>
                          <a:cs typeface="Times New Roman" panose="02020603050405020304" pitchFamily="18" charset="0"/>
                        </a:rPr>
                        <a:t>F1-Score</a:t>
                      </a:r>
                      <a:endParaRPr lang="en-US" altLang="zh-CN" sz="1600">
                        <a:latin typeface="Times New Roman" panose="02020603050405020304" pitchFamily="18" charset="0"/>
                        <a:cs typeface="Times New Roman" panose="02020603050405020304" pitchFamily="18" charset="0"/>
                      </a:endParaRPr>
                    </a:p>
                  </a:txBody>
                  <a:tcPr marL="0" marR="0" marT="0" marB="0" anchor="ctr">
                    <a:solidFill>
                      <a:schemeClr val="accent6">
                        <a:lumMod val="75000"/>
                      </a:schemeClr>
                    </a:solidFill>
                  </a:tcPr>
                </a:tc>
              </a:tr>
              <a:tr h="330200">
                <a:tc rowSpan="3">
                  <a:txBody>
                    <a:bodyPr/>
                    <a:lstStyle/>
                    <a:p>
                      <a:pPr algn="ctr"/>
                      <a:r>
                        <a:rPr lang="en-US" altLang="zh-CN" sz="1600">
                          <a:latin typeface="Times New Roman" panose="02020603050405020304" pitchFamily="18" charset="0"/>
                          <a:cs typeface="Times New Roman" panose="02020603050405020304" pitchFamily="18" charset="0"/>
                        </a:rPr>
                        <a:t>Decision Tree</a:t>
                      </a:r>
                      <a:endParaRPr lang="en-US" altLang="zh-CN" sz="1600">
                        <a:latin typeface="Times New Roman" panose="02020603050405020304" pitchFamily="18" charset="0"/>
                        <a:cs typeface="Times New Roman" panose="02020603050405020304" pitchFamily="18" charset="0"/>
                      </a:endParaRPr>
                    </a:p>
                  </a:txBody>
                  <a:tcPr marL="0" marR="0" marT="0" marB="0" anchor="ctr"/>
                </a:tc>
                <a:tc>
                  <a:txBody>
                    <a:bodyPr/>
                    <a:lstStyle/>
                    <a:p>
                      <a:pPr algn="ctr"/>
                      <a:r>
                        <a:rPr lang="en-US" altLang="zh-CN" sz="1400">
                          <a:latin typeface="Times New Roman" panose="02020603050405020304" pitchFamily="18" charset="0"/>
                          <a:cs typeface="Times New Roman" panose="02020603050405020304" pitchFamily="18" charset="0"/>
                        </a:rPr>
                        <a:t>Train</a:t>
                      </a:r>
                      <a:endParaRPr lang="en-US" altLang="zh-CN" sz="1400">
                        <a:latin typeface="Times New Roman" panose="02020603050405020304" pitchFamily="18" charset="0"/>
                        <a:cs typeface="Times New Roman" panose="02020603050405020304" pitchFamily="18" charset="0"/>
                      </a:endParaRPr>
                    </a:p>
                  </a:txBody>
                  <a:tcPr marL="45720" marR="45720" anchor="ctr"/>
                </a:tc>
                <a:tc>
                  <a:txBody>
                    <a:bodyPr/>
                    <a:lstStyle/>
                    <a:p>
                      <a:pPr algn="ctr"/>
                      <a:r>
                        <a:rPr lang="en-US" altLang="zh-CN" sz="1100">
                          <a:latin typeface="Times New Roman" panose="02020603050405020304" pitchFamily="18" charset="0"/>
                          <a:cs typeface="Times New Roman" panose="02020603050405020304" pitchFamily="18" charset="0"/>
                        </a:rPr>
                        <a:t>100.00%</a:t>
                      </a:r>
                      <a:endParaRPr lang="en-US" altLang="zh-CN" sz="1100">
                        <a:latin typeface="Times New Roman" panose="02020603050405020304" pitchFamily="18" charset="0"/>
                        <a:cs typeface="Times New Roman" panose="02020603050405020304" pitchFamily="18" charset="0"/>
                      </a:endParaRP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1.0000</a:t>
                      </a:r>
                      <a:endParaRPr lang="en-US" altLang="zh-CN" sz="1100">
                        <a:latin typeface="Times New Roman" panose="02020603050405020304" pitchFamily="18" charset="0"/>
                        <a:cs typeface="Times New Roman" panose="02020603050405020304" pitchFamily="18" charset="0"/>
                      </a:endParaRP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1.0000</a:t>
                      </a:r>
                      <a:endParaRPr lang="en-US" altLang="zh-CN" sz="1100">
                        <a:latin typeface="Times New Roman" panose="02020603050405020304" pitchFamily="18" charset="0"/>
                        <a:cs typeface="Times New Roman" panose="02020603050405020304" pitchFamily="18" charset="0"/>
                      </a:endParaRP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1.0000</a:t>
                      </a:r>
                      <a:endParaRPr lang="en-US" altLang="zh-CN" sz="1100">
                        <a:latin typeface="Times New Roman" panose="02020603050405020304" pitchFamily="18" charset="0"/>
                        <a:cs typeface="Times New Roman" panose="02020603050405020304" pitchFamily="18" charset="0"/>
                      </a:endParaRPr>
                    </a:p>
                  </a:txBody>
                  <a:tcPr marL="0" marR="0" marT="0" marB="0" anchor="ctr"/>
                </a:tc>
              </a:tr>
              <a:tr h="329565">
                <a:tc vMerge="1">
                  <a:tcPr marL="0" marR="0" marT="0" marB="0" anchor="ctr"/>
                </a:tc>
                <a:tc>
                  <a:txBody>
                    <a:bodyPr/>
                    <a:lstStyle/>
                    <a:p>
                      <a:pPr algn="ctr"/>
                      <a:r>
                        <a:rPr lang="en-US" altLang="zh-CN" sz="1400">
                          <a:latin typeface="Times New Roman" panose="02020603050405020304" pitchFamily="18" charset="0"/>
                          <a:cs typeface="Times New Roman" panose="02020603050405020304" pitchFamily="18" charset="0"/>
                        </a:rPr>
                        <a:t>Test</a:t>
                      </a:r>
                      <a:endParaRPr lang="en-US" altLang="zh-CN" sz="1400">
                        <a:latin typeface="Times New Roman" panose="02020603050405020304" pitchFamily="18" charset="0"/>
                        <a:cs typeface="Times New Roman" panose="02020603050405020304" pitchFamily="18" charset="0"/>
                      </a:endParaRPr>
                    </a:p>
                  </a:txBody>
                  <a:tcPr marL="45720" marR="45720" anchor="ctr"/>
                </a:tc>
                <a:tc>
                  <a:txBody>
                    <a:bodyPr/>
                    <a:lstStyle/>
                    <a:p>
                      <a:pPr algn="ctr"/>
                      <a:r>
                        <a:rPr lang="en-US" altLang="zh-CN" sz="1100">
                          <a:latin typeface="Times New Roman" panose="02020603050405020304" pitchFamily="18" charset="0"/>
                          <a:cs typeface="Times New Roman" panose="02020603050405020304" pitchFamily="18" charset="0"/>
                        </a:rPr>
                        <a:t>84.50%</a:t>
                      </a:r>
                      <a:endParaRPr lang="en-US" altLang="zh-CN" sz="1100">
                        <a:latin typeface="Times New Roman" panose="02020603050405020304" pitchFamily="18" charset="0"/>
                        <a:cs typeface="Times New Roman" panose="02020603050405020304" pitchFamily="18" charset="0"/>
                      </a:endParaRP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0.8049</a:t>
                      </a:r>
                      <a:endParaRPr lang="en-US" altLang="zh-CN" sz="1100">
                        <a:latin typeface="Times New Roman" panose="02020603050405020304" pitchFamily="18" charset="0"/>
                        <a:cs typeface="Times New Roman" panose="02020603050405020304" pitchFamily="18" charset="0"/>
                      </a:endParaRP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0.7772</a:t>
                      </a:r>
                      <a:endParaRPr lang="en-US" altLang="zh-CN" sz="1100">
                        <a:latin typeface="Times New Roman" panose="02020603050405020304" pitchFamily="18" charset="0"/>
                        <a:cs typeface="Times New Roman" panose="02020603050405020304" pitchFamily="18" charset="0"/>
                      </a:endParaRP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0.7908</a:t>
                      </a:r>
                      <a:endParaRPr lang="en-US" altLang="zh-CN" sz="1100">
                        <a:latin typeface="Times New Roman" panose="02020603050405020304" pitchFamily="18" charset="0"/>
                        <a:cs typeface="Times New Roman" panose="02020603050405020304" pitchFamily="18" charset="0"/>
                      </a:endParaRPr>
                    </a:p>
                  </a:txBody>
                  <a:tcPr marL="0" marR="0" marT="0" marB="0" anchor="ctr"/>
                </a:tc>
              </a:tr>
              <a:tr h="329565">
                <a:tc vMerge="1">
                  <a:tcPr marL="0" marR="0" marT="0" marB="0" anchor="ctr"/>
                </a:tc>
                <a:tc>
                  <a:txBody>
                    <a:bodyPr/>
                    <a:lstStyle/>
                    <a:p>
                      <a:pPr algn="ctr"/>
                      <a:r>
                        <a:rPr lang="en-US" altLang="zh-CN" sz="1400">
                          <a:latin typeface="Times New Roman" panose="02020603050405020304" pitchFamily="18" charset="0"/>
                          <a:cs typeface="Times New Roman" panose="02020603050405020304" pitchFamily="18" charset="0"/>
                        </a:rPr>
                        <a:t>Difference</a:t>
                      </a:r>
                      <a:endParaRPr lang="en-US" altLang="zh-CN" sz="1400">
                        <a:latin typeface="Times New Roman" panose="02020603050405020304" pitchFamily="18" charset="0"/>
                        <a:cs typeface="Times New Roman" panose="02020603050405020304" pitchFamily="18" charset="0"/>
                      </a:endParaRPr>
                    </a:p>
                  </a:txBody>
                  <a:tcPr marL="45720" marR="45720" anchor="ctr"/>
                </a:tc>
                <a:tc>
                  <a:txBody>
                    <a:bodyPr/>
                    <a:lstStyle/>
                    <a:p>
                      <a:pPr algn="ctr"/>
                      <a:r>
                        <a:rPr lang="en-US" altLang="zh-CN" sz="1100">
                          <a:latin typeface="Times New Roman" panose="02020603050405020304" pitchFamily="18" charset="0"/>
                          <a:cs typeface="Times New Roman" panose="02020603050405020304" pitchFamily="18" charset="0"/>
                        </a:rPr>
                        <a:t>15.50%</a:t>
                      </a:r>
                      <a:endParaRPr lang="en-US" altLang="zh-CN" sz="1100">
                        <a:latin typeface="Times New Roman" panose="02020603050405020304" pitchFamily="18" charset="0"/>
                        <a:cs typeface="Times New Roman" panose="02020603050405020304" pitchFamily="18" charset="0"/>
                      </a:endParaRP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0.1951</a:t>
                      </a:r>
                      <a:endParaRPr lang="en-US" altLang="zh-CN" sz="1100">
                        <a:latin typeface="Times New Roman" panose="02020603050405020304" pitchFamily="18" charset="0"/>
                        <a:cs typeface="Times New Roman" panose="02020603050405020304" pitchFamily="18" charset="0"/>
                      </a:endParaRP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0.2228</a:t>
                      </a:r>
                      <a:endParaRPr lang="en-US" altLang="zh-CN" sz="1100">
                        <a:latin typeface="Times New Roman" panose="02020603050405020304" pitchFamily="18" charset="0"/>
                        <a:cs typeface="Times New Roman" panose="02020603050405020304" pitchFamily="18" charset="0"/>
                      </a:endParaRP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0.2092</a:t>
                      </a:r>
                      <a:endParaRPr lang="en-US" altLang="zh-CN" sz="1100">
                        <a:latin typeface="Times New Roman" panose="02020603050405020304" pitchFamily="18" charset="0"/>
                        <a:cs typeface="Times New Roman" panose="02020603050405020304" pitchFamily="18" charset="0"/>
                      </a:endParaRPr>
                    </a:p>
                  </a:txBody>
                  <a:tcPr marL="0" marR="0" marT="0" marB="0" anchor="ctr"/>
                </a:tc>
              </a:tr>
              <a:tr h="329565">
                <a:tc rowSpan="3">
                  <a:txBody>
                    <a:bodyPr/>
                    <a:lstStyle/>
                    <a:p>
                      <a:pPr algn="ctr"/>
                      <a:r>
                        <a:rPr lang="en-US" altLang="zh-CN" sz="1600">
                          <a:latin typeface="Times New Roman" panose="02020603050405020304" pitchFamily="18" charset="0"/>
                          <a:cs typeface="Times New Roman" panose="02020603050405020304" pitchFamily="18" charset="0"/>
                        </a:rPr>
                        <a:t>Random Forest</a:t>
                      </a:r>
                      <a:endParaRPr lang="en-US" altLang="zh-CN" sz="1600">
                        <a:latin typeface="Times New Roman" panose="02020603050405020304" pitchFamily="18" charset="0"/>
                        <a:cs typeface="Times New Roman" panose="02020603050405020304" pitchFamily="18" charset="0"/>
                      </a:endParaRPr>
                    </a:p>
                  </a:txBody>
                  <a:tcPr marL="0" marR="0" marT="0" marB="0" anchor="ctr"/>
                </a:tc>
                <a:tc>
                  <a:txBody>
                    <a:bodyPr/>
                    <a:lstStyle/>
                    <a:p>
                      <a:pPr algn="ctr"/>
                      <a:r>
                        <a:rPr lang="en-US" altLang="zh-CN" sz="1400">
                          <a:latin typeface="Times New Roman" panose="02020603050405020304" pitchFamily="18" charset="0"/>
                          <a:cs typeface="Times New Roman" panose="02020603050405020304" pitchFamily="18" charset="0"/>
                        </a:rPr>
                        <a:t>Train</a:t>
                      </a:r>
                      <a:endParaRPr lang="en-US" altLang="zh-CN" sz="1400">
                        <a:latin typeface="Times New Roman" panose="02020603050405020304" pitchFamily="18" charset="0"/>
                        <a:cs typeface="Times New Roman" panose="02020603050405020304" pitchFamily="18" charset="0"/>
                      </a:endParaRPr>
                    </a:p>
                  </a:txBody>
                  <a:tcPr marL="45720" marR="45720" anchor="ctr"/>
                </a:tc>
                <a:tc>
                  <a:txBody>
                    <a:bodyPr/>
                    <a:lstStyle/>
                    <a:p>
                      <a:pPr algn="ctr"/>
                      <a:r>
                        <a:rPr lang="en-US" altLang="zh-CN" sz="1100">
                          <a:latin typeface="Times New Roman" panose="02020603050405020304" pitchFamily="18" charset="0"/>
                          <a:cs typeface="Times New Roman" panose="02020603050405020304" pitchFamily="18" charset="0"/>
                        </a:rPr>
                        <a:t>100.00%</a:t>
                      </a:r>
                      <a:endParaRPr lang="en-US" altLang="zh-CN" sz="1100">
                        <a:latin typeface="Times New Roman" panose="02020603050405020304" pitchFamily="18" charset="0"/>
                        <a:cs typeface="Times New Roman" panose="02020603050405020304" pitchFamily="18" charset="0"/>
                      </a:endParaRP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1.0000</a:t>
                      </a:r>
                      <a:endParaRPr lang="en-US" altLang="zh-CN" sz="1100">
                        <a:latin typeface="Times New Roman" panose="02020603050405020304" pitchFamily="18" charset="0"/>
                        <a:cs typeface="Times New Roman" panose="02020603050405020304" pitchFamily="18" charset="0"/>
                      </a:endParaRP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1.0000</a:t>
                      </a:r>
                      <a:endParaRPr lang="en-US" altLang="zh-CN" sz="1100">
                        <a:latin typeface="Times New Roman" panose="02020603050405020304" pitchFamily="18" charset="0"/>
                        <a:cs typeface="Times New Roman" panose="02020603050405020304" pitchFamily="18" charset="0"/>
                      </a:endParaRP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1.0000</a:t>
                      </a:r>
                      <a:endParaRPr lang="en-US" altLang="zh-CN" sz="1100">
                        <a:latin typeface="Times New Roman" panose="02020603050405020304" pitchFamily="18" charset="0"/>
                        <a:cs typeface="Times New Roman" panose="02020603050405020304" pitchFamily="18" charset="0"/>
                      </a:endParaRPr>
                    </a:p>
                  </a:txBody>
                  <a:tcPr marL="0" marR="0" marT="0" marB="0" anchor="ctr"/>
                </a:tc>
              </a:tr>
              <a:tr h="329565">
                <a:tc vMerge="1">
                  <a:tcPr marL="0" marR="0" marT="0" marB="0" anchor="ctr"/>
                </a:tc>
                <a:tc>
                  <a:txBody>
                    <a:bodyPr/>
                    <a:lstStyle/>
                    <a:p>
                      <a:pPr algn="ctr"/>
                      <a:r>
                        <a:rPr lang="en-US" altLang="zh-CN" sz="1400">
                          <a:latin typeface="Times New Roman" panose="02020603050405020304" pitchFamily="18" charset="0"/>
                          <a:cs typeface="Times New Roman" panose="02020603050405020304" pitchFamily="18" charset="0"/>
                        </a:rPr>
                        <a:t>Test</a:t>
                      </a:r>
                      <a:endParaRPr lang="en-US" altLang="zh-CN" sz="1400">
                        <a:latin typeface="Times New Roman" panose="02020603050405020304" pitchFamily="18" charset="0"/>
                        <a:cs typeface="Times New Roman" panose="02020603050405020304" pitchFamily="18" charset="0"/>
                      </a:endParaRPr>
                    </a:p>
                  </a:txBody>
                  <a:tcPr marL="45720" marR="45720" anchor="ctr"/>
                </a:tc>
                <a:tc>
                  <a:txBody>
                    <a:bodyPr/>
                    <a:lstStyle/>
                    <a:p>
                      <a:pPr algn="ctr"/>
                      <a:r>
                        <a:rPr lang="en-US" altLang="zh-CN" sz="1100">
                          <a:latin typeface="Times New Roman" panose="02020603050405020304" pitchFamily="18" charset="0"/>
                          <a:cs typeface="Times New Roman" panose="02020603050405020304" pitchFamily="18" charset="0"/>
                        </a:rPr>
                        <a:t>91.20%</a:t>
                      </a:r>
                      <a:endParaRPr lang="en-US" altLang="zh-CN" sz="1100">
                        <a:latin typeface="Times New Roman" panose="02020603050405020304" pitchFamily="18" charset="0"/>
                        <a:cs typeface="Times New Roman" panose="02020603050405020304" pitchFamily="18" charset="0"/>
                      </a:endParaRP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0.8937</a:t>
                      </a:r>
                      <a:endParaRPr lang="en-US" altLang="zh-CN" sz="1100">
                        <a:latin typeface="Times New Roman" panose="02020603050405020304" pitchFamily="18" charset="0"/>
                        <a:cs typeface="Times New Roman" panose="02020603050405020304" pitchFamily="18" charset="0"/>
                      </a:endParaRP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0.8700</a:t>
                      </a:r>
                      <a:endParaRPr lang="en-US" altLang="zh-CN" sz="1100">
                        <a:latin typeface="Times New Roman" panose="02020603050405020304" pitchFamily="18" charset="0"/>
                        <a:cs typeface="Times New Roman" panose="02020603050405020304" pitchFamily="18" charset="0"/>
                      </a:endParaRP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0.8817</a:t>
                      </a:r>
                      <a:endParaRPr lang="en-US" altLang="zh-CN" sz="1100">
                        <a:latin typeface="Times New Roman" panose="02020603050405020304" pitchFamily="18" charset="0"/>
                        <a:cs typeface="Times New Roman" panose="02020603050405020304" pitchFamily="18" charset="0"/>
                      </a:endParaRPr>
                    </a:p>
                  </a:txBody>
                  <a:tcPr marL="0" marR="0" marT="0" marB="0" anchor="ctr"/>
                </a:tc>
              </a:tr>
              <a:tr h="329565">
                <a:tc vMerge="1">
                  <a:tcPr marL="0" marR="0" marT="0" marB="0" anchor="ctr"/>
                </a:tc>
                <a:tc>
                  <a:txBody>
                    <a:bodyPr/>
                    <a:lstStyle/>
                    <a:p>
                      <a:pPr algn="ctr"/>
                      <a:r>
                        <a:rPr lang="en-US" altLang="zh-CN" sz="1400">
                          <a:latin typeface="Times New Roman" panose="02020603050405020304" pitchFamily="18" charset="0"/>
                          <a:cs typeface="Times New Roman" panose="02020603050405020304" pitchFamily="18" charset="0"/>
                        </a:rPr>
                        <a:t>Difference</a:t>
                      </a:r>
                      <a:endParaRPr lang="en-US" altLang="zh-CN" sz="1400">
                        <a:latin typeface="Times New Roman" panose="02020603050405020304" pitchFamily="18" charset="0"/>
                        <a:cs typeface="Times New Roman" panose="02020603050405020304" pitchFamily="18" charset="0"/>
                      </a:endParaRPr>
                    </a:p>
                  </a:txBody>
                  <a:tcPr marL="45720" marR="45720" anchor="ctr"/>
                </a:tc>
                <a:tc>
                  <a:txBody>
                    <a:bodyPr/>
                    <a:lstStyle/>
                    <a:p>
                      <a:pPr algn="ctr"/>
                      <a:r>
                        <a:rPr lang="en-US" altLang="zh-CN" sz="1100">
                          <a:latin typeface="Times New Roman" panose="02020603050405020304" pitchFamily="18" charset="0"/>
                          <a:cs typeface="Times New Roman" panose="02020603050405020304" pitchFamily="18" charset="0"/>
                        </a:rPr>
                        <a:t>8.80%</a:t>
                      </a:r>
                      <a:endParaRPr lang="en-US" altLang="zh-CN" sz="1100">
                        <a:latin typeface="Times New Roman" panose="02020603050405020304" pitchFamily="18" charset="0"/>
                        <a:cs typeface="Times New Roman" panose="02020603050405020304" pitchFamily="18" charset="0"/>
                      </a:endParaRP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0.1063</a:t>
                      </a:r>
                      <a:endParaRPr lang="en-US" altLang="zh-CN" sz="1100">
                        <a:latin typeface="Times New Roman" panose="02020603050405020304" pitchFamily="18" charset="0"/>
                        <a:cs typeface="Times New Roman" panose="02020603050405020304" pitchFamily="18" charset="0"/>
                      </a:endParaRP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0.1300</a:t>
                      </a:r>
                      <a:endParaRPr lang="en-US" altLang="zh-CN" sz="1100">
                        <a:latin typeface="Times New Roman" panose="02020603050405020304" pitchFamily="18" charset="0"/>
                        <a:cs typeface="Times New Roman" panose="02020603050405020304" pitchFamily="18" charset="0"/>
                      </a:endParaRP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0.1183</a:t>
                      </a:r>
                      <a:endParaRPr lang="en-US" altLang="zh-CN" sz="1100">
                        <a:latin typeface="Times New Roman" panose="02020603050405020304" pitchFamily="18" charset="0"/>
                        <a:cs typeface="Times New Roman" panose="02020603050405020304" pitchFamily="18" charset="0"/>
                      </a:endParaRPr>
                    </a:p>
                  </a:txBody>
                  <a:tcPr marL="0" marR="0" marT="0" marB="0" anchor="ctr"/>
                </a:tc>
              </a:tr>
              <a:tr h="328295">
                <a:tc rowSpan="3">
                  <a:txBody>
                    <a:bodyPr/>
                    <a:lstStyle/>
                    <a:p>
                      <a:pPr algn="ctr"/>
                      <a:r>
                        <a:rPr lang="en-US" altLang="zh-CN" sz="1600">
                          <a:latin typeface="Times New Roman" panose="02020603050405020304" pitchFamily="18" charset="0"/>
                          <a:cs typeface="Times New Roman" panose="02020603050405020304" pitchFamily="18" charset="0"/>
                        </a:rPr>
                        <a:t>K-NN</a:t>
                      </a:r>
                      <a:endParaRPr lang="en-US" altLang="zh-CN" sz="1600">
                        <a:latin typeface="Times New Roman" panose="02020603050405020304" pitchFamily="18" charset="0"/>
                        <a:cs typeface="Times New Roman" panose="02020603050405020304" pitchFamily="18" charset="0"/>
                      </a:endParaRPr>
                    </a:p>
                  </a:txBody>
                  <a:tcPr marL="0" marR="0" marT="0" marB="0" anchor="ctr"/>
                </a:tc>
                <a:tc>
                  <a:txBody>
                    <a:bodyPr/>
                    <a:lstStyle/>
                    <a:p>
                      <a:pPr algn="ctr"/>
                      <a:r>
                        <a:rPr lang="en-US" altLang="zh-CN" sz="1400">
                          <a:latin typeface="Times New Roman" panose="02020603050405020304" pitchFamily="18" charset="0"/>
                          <a:cs typeface="Times New Roman" panose="02020603050405020304" pitchFamily="18" charset="0"/>
                        </a:rPr>
                        <a:t>Train</a:t>
                      </a:r>
                      <a:endParaRPr lang="en-US" altLang="zh-CN" sz="1400">
                        <a:latin typeface="Times New Roman" panose="02020603050405020304" pitchFamily="18" charset="0"/>
                        <a:cs typeface="Times New Roman" panose="02020603050405020304" pitchFamily="18" charset="0"/>
                      </a:endParaRPr>
                    </a:p>
                  </a:txBody>
                  <a:tcPr marL="45720" marR="45720" anchor="ctr"/>
                </a:tc>
                <a:tc>
                  <a:txBody>
                    <a:bodyPr/>
                    <a:lstStyle/>
                    <a:p>
                      <a:pPr algn="ctr"/>
                      <a:r>
                        <a:rPr lang="en-US" altLang="zh-CN" sz="1100">
                          <a:latin typeface="Times New Roman" panose="02020603050405020304" pitchFamily="18" charset="0"/>
                          <a:cs typeface="Times New Roman" panose="02020603050405020304" pitchFamily="18" charset="0"/>
                        </a:rPr>
                        <a:t>78.50%</a:t>
                      </a:r>
                      <a:endParaRPr lang="en-US" altLang="zh-CN" sz="1100">
                        <a:latin typeface="Times New Roman" panose="02020603050405020304" pitchFamily="18" charset="0"/>
                        <a:cs typeface="Times New Roman" panose="02020603050405020304" pitchFamily="18" charset="0"/>
                      </a:endParaRP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0.7454</a:t>
                      </a:r>
                      <a:endParaRPr lang="en-US" altLang="zh-CN" sz="1100">
                        <a:latin typeface="Times New Roman" panose="02020603050405020304" pitchFamily="18" charset="0"/>
                        <a:cs typeface="Times New Roman" panose="02020603050405020304" pitchFamily="18" charset="0"/>
                      </a:endParaRP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0.7319</a:t>
                      </a:r>
                      <a:endParaRPr lang="en-US" altLang="zh-CN" sz="1100">
                        <a:latin typeface="Times New Roman" panose="02020603050405020304" pitchFamily="18" charset="0"/>
                        <a:cs typeface="Times New Roman" panose="02020603050405020304" pitchFamily="18" charset="0"/>
                      </a:endParaRP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0.7386</a:t>
                      </a:r>
                      <a:endParaRPr lang="en-US" altLang="zh-CN" sz="1100">
                        <a:latin typeface="Times New Roman" panose="02020603050405020304" pitchFamily="18" charset="0"/>
                        <a:cs typeface="Times New Roman" panose="02020603050405020304" pitchFamily="18" charset="0"/>
                      </a:endParaRPr>
                    </a:p>
                  </a:txBody>
                  <a:tcPr marL="0" marR="0" marT="0" marB="0" anchor="ctr"/>
                </a:tc>
              </a:tr>
              <a:tr h="330200">
                <a:tc vMerge="1">
                  <a:tcPr marL="0" marR="0" marT="0" marB="0" anchor="ctr"/>
                </a:tc>
                <a:tc>
                  <a:txBody>
                    <a:bodyPr/>
                    <a:lstStyle/>
                    <a:p>
                      <a:pPr algn="ctr"/>
                      <a:r>
                        <a:rPr lang="en-US" altLang="zh-CN" sz="1400">
                          <a:latin typeface="Times New Roman" panose="02020603050405020304" pitchFamily="18" charset="0"/>
                          <a:cs typeface="Times New Roman" panose="02020603050405020304" pitchFamily="18" charset="0"/>
                        </a:rPr>
                        <a:t>Test</a:t>
                      </a:r>
                      <a:endParaRPr lang="en-US" altLang="zh-CN" sz="1400">
                        <a:latin typeface="Times New Roman" panose="02020603050405020304" pitchFamily="18" charset="0"/>
                        <a:cs typeface="Times New Roman" panose="02020603050405020304" pitchFamily="18" charset="0"/>
                      </a:endParaRPr>
                    </a:p>
                  </a:txBody>
                  <a:tcPr marL="45720" marR="45720" anchor="ctr"/>
                </a:tc>
                <a:tc>
                  <a:txBody>
                    <a:bodyPr/>
                    <a:lstStyle/>
                    <a:p>
                      <a:pPr algn="ctr"/>
                      <a:r>
                        <a:rPr lang="en-US" altLang="zh-CN" sz="1100">
                          <a:latin typeface="Times New Roman" panose="02020603050405020304" pitchFamily="18" charset="0"/>
                          <a:cs typeface="Times New Roman" panose="02020603050405020304" pitchFamily="18" charset="0"/>
                        </a:rPr>
                        <a:t>64.50%</a:t>
                      </a:r>
                      <a:endParaRPr lang="en-US" altLang="zh-CN" sz="1100">
                        <a:latin typeface="Times New Roman" panose="02020603050405020304" pitchFamily="18" charset="0"/>
                        <a:cs typeface="Times New Roman" panose="02020603050405020304" pitchFamily="18" charset="0"/>
                      </a:endParaRP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0.5281</a:t>
                      </a:r>
                      <a:endParaRPr lang="en-US" altLang="zh-CN" sz="1100">
                        <a:latin typeface="Times New Roman" panose="02020603050405020304" pitchFamily="18" charset="0"/>
                        <a:cs typeface="Times New Roman" panose="02020603050405020304" pitchFamily="18" charset="0"/>
                      </a:endParaRP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0.5491</a:t>
                      </a:r>
                      <a:endParaRPr lang="en-US" altLang="zh-CN" sz="1100">
                        <a:latin typeface="Times New Roman" panose="02020603050405020304" pitchFamily="18" charset="0"/>
                        <a:cs typeface="Times New Roman" panose="02020603050405020304" pitchFamily="18" charset="0"/>
                      </a:endParaRP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0.5384</a:t>
                      </a:r>
                      <a:endParaRPr lang="en-US" altLang="zh-CN" sz="1100">
                        <a:latin typeface="Times New Roman" panose="02020603050405020304" pitchFamily="18" charset="0"/>
                        <a:cs typeface="Times New Roman" panose="02020603050405020304" pitchFamily="18" charset="0"/>
                      </a:endParaRPr>
                    </a:p>
                  </a:txBody>
                  <a:tcPr marL="0" marR="0" marT="0" marB="0" anchor="ctr"/>
                </a:tc>
              </a:tr>
              <a:tr h="329565">
                <a:tc vMerge="1">
                  <a:tcPr marL="0" marR="0" marT="0" marB="0" anchor="ctr"/>
                </a:tc>
                <a:tc>
                  <a:txBody>
                    <a:bodyPr/>
                    <a:lstStyle/>
                    <a:p>
                      <a:pPr algn="ctr"/>
                      <a:r>
                        <a:rPr lang="en-US" altLang="zh-CN" sz="1400">
                          <a:latin typeface="Times New Roman" panose="02020603050405020304" pitchFamily="18" charset="0"/>
                          <a:cs typeface="Times New Roman" panose="02020603050405020304" pitchFamily="18" charset="0"/>
                        </a:rPr>
                        <a:t>Difference</a:t>
                      </a:r>
                      <a:endParaRPr lang="en-US" altLang="zh-CN" sz="1400">
                        <a:latin typeface="Times New Roman" panose="02020603050405020304" pitchFamily="18" charset="0"/>
                        <a:cs typeface="Times New Roman" panose="02020603050405020304" pitchFamily="18" charset="0"/>
                      </a:endParaRPr>
                    </a:p>
                  </a:txBody>
                  <a:tcPr marL="45720" marR="45720" anchor="ctr"/>
                </a:tc>
                <a:tc>
                  <a:txBody>
                    <a:bodyPr/>
                    <a:lstStyle/>
                    <a:p>
                      <a:pPr algn="ctr"/>
                      <a:r>
                        <a:rPr lang="en-US" altLang="zh-CN" sz="1100">
                          <a:latin typeface="Times New Roman" panose="02020603050405020304" pitchFamily="18" charset="0"/>
                          <a:cs typeface="Times New Roman" panose="02020603050405020304" pitchFamily="18" charset="0"/>
                        </a:rPr>
                        <a:t>14.00%</a:t>
                      </a:r>
                      <a:endParaRPr lang="en-US" altLang="zh-CN" sz="1100">
                        <a:latin typeface="Times New Roman" panose="02020603050405020304" pitchFamily="18" charset="0"/>
                        <a:cs typeface="Times New Roman" panose="02020603050405020304" pitchFamily="18" charset="0"/>
                      </a:endParaRP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0.2173</a:t>
                      </a:r>
                      <a:endParaRPr lang="en-US" altLang="zh-CN" sz="1100">
                        <a:latin typeface="Times New Roman" panose="02020603050405020304" pitchFamily="18" charset="0"/>
                        <a:cs typeface="Times New Roman" panose="02020603050405020304" pitchFamily="18" charset="0"/>
                      </a:endParaRP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0.1829</a:t>
                      </a:r>
                      <a:endParaRPr lang="en-US" altLang="zh-CN" sz="1100">
                        <a:latin typeface="Times New Roman" panose="02020603050405020304" pitchFamily="18" charset="0"/>
                        <a:cs typeface="Times New Roman" panose="02020603050405020304" pitchFamily="18" charset="0"/>
                      </a:endParaRP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0.2002</a:t>
                      </a:r>
                      <a:endParaRPr lang="en-US" altLang="zh-CN" sz="1100">
                        <a:latin typeface="Times New Roman" panose="02020603050405020304" pitchFamily="18" charset="0"/>
                        <a:cs typeface="Times New Roman" panose="02020603050405020304" pitchFamily="18" charset="0"/>
                      </a:endParaRPr>
                    </a:p>
                  </a:txBody>
                  <a:tcPr marL="0" marR="0" marT="0" marB="0" anchor="ctr"/>
                </a:tc>
              </a:tr>
              <a:tr h="329565">
                <a:tc rowSpan="3">
                  <a:txBody>
                    <a:bodyPr/>
                    <a:lstStyle/>
                    <a:p>
                      <a:pPr algn="ctr"/>
                      <a:r>
                        <a:rPr lang="en-US" altLang="zh-CN" sz="1600">
                          <a:latin typeface="Times New Roman" panose="02020603050405020304" pitchFamily="18" charset="0"/>
                          <a:cs typeface="Times New Roman" panose="02020603050405020304" pitchFamily="18" charset="0"/>
                        </a:rPr>
                        <a:t>Naive Bayes</a:t>
                      </a:r>
                      <a:endParaRPr lang="en-US" altLang="zh-CN" sz="1600">
                        <a:latin typeface="Times New Roman" panose="02020603050405020304" pitchFamily="18" charset="0"/>
                        <a:cs typeface="Times New Roman" panose="02020603050405020304" pitchFamily="18" charset="0"/>
                      </a:endParaRPr>
                    </a:p>
                  </a:txBody>
                  <a:tcPr marL="0" marR="0" marT="0" marB="0" anchor="ctr"/>
                </a:tc>
                <a:tc>
                  <a:txBody>
                    <a:bodyPr/>
                    <a:lstStyle/>
                    <a:p>
                      <a:pPr algn="ctr"/>
                      <a:r>
                        <a:rPr lang="en-US" altLang="zh-CN" sz="1400">
                          <a:latin typeface="Times New Roman" panose="02020603050405020304" pitchFamily="18" charset="0"/>
                          <a:cs typeface="Times New Roman" panose="02020603050405020304" pitchFamily="18" charset="0"/>
                        </a:rPr>
                        <a:t>Train</a:t>
                      </a:r>
                      <a:endParaRPr lang="en-US" altLang="zh-CN" sz="1400">
                        <a:latin typeface="Times New Roman" panose="02020603050405020304" pitchFamily="18" charset="0"/>
                        <a:cs typeface="Times New Roman" panose="02020603050405020304" pitchFamily="18" charset="0"/>
                      </a:endParaRPr>
                    </a:p>
                  </a:txBody>
                  <a:tcPr marL="45720" marR="45720" anchor="ctr"/>
                </a:tc>
                <a:tc>
                  <a:txBody>
                    <a:bodyPr/>
                    <a:lstStyle/>
                    <a:p>
                      <a:pPr algn="ctr"/>
                      <a:r>
                        <a:rPr lang="en-US" altLang="zh-CN" sz="1100">
                          <a:latin typeface="Times New Roman" panose="02020603050405020304" pitchFamily="18" charset="0"/>
                          <a:cs typeface="Times New Roman" panose="02020603050405020304" pitchFamily="18" charset="0"/>
                        </a:rPr>
                        <a:t>86.17%</a:t>
                      </a:r>
                      <a:endParaRPr lang="en-US" altLang="zh-CN" sz="1100">
                        <a:latin typeface="Times New Roman" panose="02020603050405020304" pitchFamily="18" charset="0"/>
                        <a:cs typeface="Times New Roman" panose="02020603050405020304" pitchFamily="18" charset="0"/>
                      </a:endParaRP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0.8118</a:t>
                      </a:r>
                      <a:endParaRPr lang="en-US" altLang="zh-CN" sz="1100">
                        <a:latin typeface="Times New Roman" panose="02020603050405020304" pitchFamily="18" charset="0"/>
                        <a:cs typeface="Times New Roman" panose="02020603050405020304" pitchFamily="18" charset="0"/>
                      </a:endParaRP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0.8681</a:t>
                      </a:r>
                      <a:endParaRPr lang="en-US" altLang="zh-CN" sz="1100">
                        <a:latin typeface="Times New Roman" panose="02020603050405020304" pitchFamily="18" charset="0"/>
                        <a:cs typeface="Times New Roman" panose="02020603050405020304" pitchFamily="18" charset="0"/>
                      </a:endParaRP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0.8390</a:t>
                      </a:r>
                      <a:endParaRPr lang="en-US" altLang="zh-CN" sz="1100">
                        <a:latin typeface="Times New Roman" panose="02020603050405020304" pitchFamily="18" charset="0"/>
                        <a:cs typeface="Times New Roman" panose="02020603050405020304" pitchFamily="18" charset="0"/>
                      </a:endParaRPr>
                    </a:p>
                  </a:txBody>
                  <a:tcPr marL="0" marR="0" marT="0" marB="0" anchor="ctr"/>
                </a:tc>
              </a:tr>
              <a:tr h="329565">
                <a:tc vMerge="1">
                  <a:tcPr marL="0" marR="0" marT="0" marB="0" anchor="ctr"/>
                </a:tc>
                <a:tc>
                  <a:txBody>
                    <a:bodyPr/>
                    <a:lstStyle/>
                    <a:p>
                      <a:pPr algn="ctr"/>
                      <a:r>
                        <a:rPr lang="en-US" altLang="zh-CN" sz="1400">
                          <a:latin typeface="Times New Roman" panose="02020603050405020304" pitchFamily="18" charset="0"/>
                          <a:cs typeface="Times New Roman" panose="02020603050405020304" pitchFamily="18" charset="0"/>
                        </a:rPr>
                        <a:t>Test</a:t>
                      </a:r>
                      <a:endParaRPr lang="en-US" altLang="zh-CN" sz="1400">
                        <a:latin typeface="Times New Roman" panose="02020603050405020304" pitchFamily="18" charset="0"/>
                        <a:cs typeface="Times New Roman" panose="02020603050405020304" pitchFamily="18" charset="0"/>
                      </a:endParaRPr>
                    </a:p>
                  </a:txBody>
                  <a:tcPr marL="45720" marR="45720" anchor="ctr"/>
                </a:tc>
                <a:tc>
                  <a:txBody>
                    <a:bodyPr/>
                    <a:lstStyle/>
                    <a:p>
                      <a:pPr algn="ctr"/>
                      <a:r>
                        <a:rPr lang="en-US" altLang="zh-CN" sz="1100">
                          <a:latin typeface="Times New Roman" panose="02020603050405020304" pitchFamily="18" charset="0"/>
                          <a:cs typeface="Times New Roman" panose="02020603050405020304" pitchFamily="18" charset="0"/>
                        </a:rPr>
                        <a:t>86.90%</a:t>
                      </a:r>
                      <a:endParaRPr lang="en-US" altLang="zh-CN" sz="1100">
                        <a:latin typeface="Times New Roman" panose="02020603050405020304" pitchFamily="18" charset="0"/>
                        <a:cs typeface="Times New Roman" panose="02020603050405020304" pitchFamily="18" charset="0"/>
                      </a:endParaRP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0.8030</a:t>
                      </a:r>
                      <a:endParaRPr lang="en-US" altLang="zh-CN" sz="1100">
                        <a:latin typeface="Times New Roman" panose="02020603050405020304" pitchFamily="18" charset="0"/>
                        <a:cs typeface="Times New Roman" panose="02020603050405020304" pitchFamily="18" charset="0"/>
                      </a:endParaRP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0.8647</a:t>
                      </a:r>
                      <a:endParaRPr lang="en-US" altLang="zh-CN" sz="1100">
                        <a:latin typeface="Times New Roman" panose="02020603050405020304" pitchFamily="18" charset="0"/>
                        <a:cs typeface="Times New Roman" panose="02020603050405020304" pitchFamily="18" charset="0"/>
                      </a:endParaRP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0.8327</a:t>
                      </a:r>
                      <a:endParaRPr lang="en-US" altLang="zh-CN" sz="1100">
                        <a:latin typeface="Times New Roman" panose="02020603050405020304" pitchFamily="18" charset="0"/>
                        <a:cs typeface="Times New Roman" panose="02020603050405020304" pitchFamily="18" charset="0"/>
                      </a:endParaRPr>
                    </a:p>
                  </a:txBody>
                  <a:tcPr marL="0" marR="0" marT="0" marB="0" anchor="ctr"/>
                </a:tc>
              </a:tr>
              <a:tr h="329565">
                <a:tc vMerge="1">
                  <a:tcPr marL="0" marR="0" marT="0" marB="0" anchor="ctr"/>
                </a:tc>
                <a:tc>
                  <a:txBody>
                    <a:bodyPr/>
                    <a:lstStyle/>
                    <a:p>
                      <a:pPr algn="ctr"/>
                      <a:r>
                        <a:rPr lang="en-US" altLang="zh-CN" sz="1400">
                          <a:latin typeface="Times New Roman" panose="02020603050405020304" pitchFamily="18" charset="0"/>
                          <a:cs typeface="Times New Roman" panose="02020603050405020304" pitchFamily="18" charset="0"/>
                        </a:rPr>
                        <a:t>Difference</a:t>
                      </a:r>
                      <a:endParaRPr lang="en-US" altLang="zh-CN" sz="1400">
                        <a:latin typeface="Times New Roman" panose="02020603050405020304" pitchFamily="18" charset="0"/>
                        <a:cs typeface="Times New Roman" panose="02020603050405020304" pitchFamily="18" charset="0"/>
                      </a:endParaRPr>
                    </a:p>
                  </a:txBody>
                  <a:tcPr marL="45720" marR="45720" anchor="ctr"/>
                </a:tc>
                <a:tc>
                  <a:txBody>
                    <a:bodyPr/>
                    <a:lstStyle/>
                    <a:p>
                      <a:pPr algn="ctr"/>
                      <a:r>
                        <a:rPr lang="en-US" altLang="zh-CN" sz="1100">
                          <a:latin typeface="Times New Roman" panose="02020603050405020304" pitchFamily="18" charset="0"/>
                          <a:cs typeface="Times New Roman" panose="02020603050405020304" pitchFamily="18" charset="0"/>
                        </a:rPr>
                        <a:t>-0.73%</a:t>
                      </a:r>
                      <a:endParaRPr lang="en-US" altLang="zh-CN" sz="1100">
                        <a:latin typeface="Times New Roman" panose="02020603050405020304" pitchFamily="18" charset="0"/>
                        <a:cs typeface="Times New Roman" panose="02020603050405020304" pitchFamily="18" charset="0"/>
                      </a:endParaRP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0.0089</a:t>
                      </a:r>
                      <a:endParaRPr lang="en-US" altLang="zh-CN" sz="1100">
                        <a:latin typeface="Times New Roman" panose="02020603050405020304" pitchFamily="18" charset="0"/>
                        <a:cs typeface="Times New Roman" panose="02020603050405020304" pitchFamily="18" charset="0"/>
                      </a:endParaRP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0.0034</a:t>
                      </a:r>
                      <a:endParaRPr lang="en-US" altLang="zh-CN" sz="1100">
                        <a:latin typeface="Times New Roman" panose="02020603050405020304" pitchFamily="18" charset="0"/>
                        <a:cs typeface="Times New Roman" panose="02020603050405020304" pitchFamily="18" charset="0"/>
                      </a:endParaRP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0.0063</a:t>
                      </a:r>
                      <a:endParaRPr lang="en-US" altLang="zh-CN" sz="1100">
                        <a:latin typeface="Times New Roman" panose="02020603050405020304" pitchFamily="18" charset="0"/>
                        <a:cs typeface="Times New Roman" panose="02020603050405020304" pitchFamily="18" charset="0"/>
                      </a:endParaRPr>
                    </a:p>
                  </a:txBody>
                  <a:tcPr marL="0" marR="0" marT="0" marB="0" anchor="ctr"/>
                </a:tc>
              </a:tr>
              <a:tr h="329565">
                <a:tc rowSpan="3">
                  <a:txBody>
                    <a:bodyPr/>
                    <a:lstStyle/>
                    <a:p>
                      <a:pPr algn="ctr"/>
                      <a:r>
                        <a:rPr lang="en-US" altLang="zh-CN" sz="1600">
                          <a:latin typeface="Times New Roman" panose="02020603050405020304" pitchFamily="18" charset="0"/>
                          <a:cs typeface="Times New Roman" panose="02020603050405020304" pitchFamily="18" charset="0"/>
                        </a:rPr>
                        <a:t>XGBoost</a:t>
                      </a:r>
                      <a:endParaRPr lang="en-US" altLang="zh-CN" sz="1600">
                        <a:latin typeface="Times New Roman" panose="02020603050405020304" pitchFamily="18" charset="0"/>
                        <a:cs typeface="Times New Roman" panose="02020603050405020304" pitchFamily="18" charset="0"/>
                      </a:endParaRPr>
                    </a:p>
                  </a:txBody>
                  <a:tcPr marL="0" marR="0" marT="0" marB="0" anchor="ctr"/>
                </a:tc>
                <a:tc>
                  <a:txBody>
                    <a:bodyPr/>
                    <a:lstStyle/>
                    <a:p>
                      <a:pPr algn="ctr"/>
                      <a:r>
                        <a:rPr lang="en-US" altLang="zh-CN" sz="1400">
                          <a:latin typeface="Times New Roman" panose="02020603050405020304" pitchFamily="18" charset="0"/>
                          <a:cs typeface="Times New Roman" panose="02020603050405020304" pitchFamily="18" charset="0"/>
                        </a:rPr>
                        <a:t>Train</a:t>
                      </a:r>
                      <a:endParaRPr lang="en-US" altLang="zh-CN" sz="1400">
                        <a:latin typeface="Times New Roman" panose="02020603050405020304" pitchFamily="18" charset="0"/>
                        <a:cs typeface="Times New Roman" panose="02020603050405020304" pitchFamily="18" charset="0"/>
                      </a:endParaRPr>
                    </a:p>
                  </a:txBody>
                  <a:tcPr marL="45720" marR="45720" anchor="ctr"/>
                </a:tc>
                <a:tc>
                  <a:txBody>
                    <a:bodyPr/>
                    <a:lstStyle/>
                    <a:p>
                      <a:pPr algn="ctr"/>
                      <a:r>
                        <a:rPr lang="en-US" altLang="zh-CN" sz="1100">
                          <a:latin typeface="Times New Roman" panose="02020603050405020304" pitchFamily="18" charset="0"/>
                          <a:cs typeface="Times New Roman" panose="02020603050405020304" pitchFamily="18" charset="0"/>
                        </a:rPr>
                        <a:t>99.40%</a:t>
                      </a:r>
                      <a:endParaRPr lang="en-US" altLang="zh-CN" sz="1100">
                        <a:latin typeface="Times New Roman" panose="02020603050405020304" pitchFamily="18" charset="0"/>
                        <a:cs typeface="Times New Roman" panose="02020603050405020304" pitchFamily="18" charset="0"/>
                      </a:endParaRP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0.9886</a:t>
                      </a:r>
                      <a:endParaRPr lang="en-US" altLang="zh-CN" sz="1100">
                        <a:latin typeface="Times New Roman" panose="02020603050405020304" pitchFamily="18" charset="0"/>
                        <a:cs typeface="Times New Roman" panose="02020603050405020304" pitchFamily="18" charset="0"/>
                      </a:endParaRP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0.9970</a:t>
                      </a:r>
                      <a:endParaRPr lang="en-US" altLang="zh-CN" sz="1100">
                        <a:latin typeface="Times New Roman" panose="02020603050405020304" pitchFamily="18" charset="0"/>
                        <a:cs typeface="Times New Roman" panose="02020603050405020304" pitchFamily="18" charset="0"/>
                      </a:endParaRP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0.9928</a:t>
                      </a:r>
                      <a:endParaRPr lang="en-US" altLang="zh-CN" sz="1100">
                        <a:latin typeface="Times New Roman" panose="02020603050405020304" pitchFamily="18" charset="0"/>
                        <a:cs typeface="Times New Roman" panose="02020603050405020304" pitchFamily="18" charset="0"/>
                      </a:endParaRPr>
                    </a:p>
                  </a:txBody>
                  <a:tcPr marL="0" marR="0" marT="0" marB="0" anchor="ctr"/>
                </a:tc>
              </a:tr>
              <a:tr h="330200">
                <a:tc vMerge="1">
                  <a:tcPr marL="0" marR="0" marT="0" marB="0" anchor="ctr"/>
                </a:tc>
                <a:tc>
                  <a:txBody>
                    <a:bodyPr/>
                    <a:lstStyle/>
                    <a:p>
                      <a:pPr algn="ctr"/>
                      <a:r>
                        <a:rPr lang="en-US" altLang="zh-CN" sz="1400">
                          <a:latin typeface="Times New Roman" panose="02020603050405020304" pitchFamily="18" charset="0"/>
                          <a:cs typeface="Times New Roman" panose="02020603050405020304" pitchFamily="18" charset="0"/>
                        </a:rPr>
                        <a:t>Test</a:t>
                      </a:r>
                      <a:endParaRPr lang="en-US" altLang="zh-CN" sz="1400">
                        <a:latin typeface="Times New Roman" panose="02020603050405020304" pitchFamily="18" charset="0"/>
                        <a:cs typeface="Times New Roman" panose="02020603050405020304" pitchFamily="18" charset="0"/>
                      </a:endParaRPr>
                    </a:p>
                  </a:txBody>
                  <a:tcPr marL="45720" marR="45720" anchor="ctr"/>
                </a:tc>
                <a:tc>
                  <a:txBody>
                    <a:bodyPr/>
                    <a:lstStyle/>
                    <a:p>
                      <a:pPr algn="ctr"/>
                      <a:r>
                        <a:rPr lang="en-US" altLang="zh-CN" sz="1100">
                          <a:latin typeface="Times New Roman" panose="02020603050405020304" pitchFamily="18" charset="0"/>
                          <a:cs typeface="Times New Roman" panose="02020603050405020304" pitchFamily="18" charset="0"/>
                        </a:rPr>
                        <a:t>90.60%</a:t>
                      </a:r>
                      <a:endParaRPr lang="en-US" altLang="zh-CN" sz="1100">
                        <a:latin typeface="Times New Roman" panose="02020603050405020304" pitchFamily="18" charset="0"/>
                        <a:cs typeface="Times New Roman" panose="02020603050405020304" pitchFamily="18" charset="0"/>
                      </a:endParaRP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0.8856</a:t>
                      </a:r>
                      <a:endParaRPr lang="en-US" altLang="zh-CN" sz="1100">
                        <a:latin typeface="Times New Roman" panose="02020603050405020304" pitchFamily="18" charset="0"/>
                        <a:cs typeface="Times New Roman" panose="02020603050405020304" pitchFamily="18" charset="0"/>
                      </a:endParaRP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0.8621</a:t>
                      </a:r>
                      <a:endParaRPr lang="en-US" altLang="zh-CN" sz="1100">
                        <a:latin typeface="Times New Roman" panose="02020603050405020304" pitchFamily="18" charset="0"/>
                        <a:cs typeface="Times New Roman" panose="02020603050405020304" pitchFamily="18" charset="0"/>
                      </a:endParaRP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0.8737</a:t>
                      </a:r>
                      <a:endParaRPr lang="en-US" altLang="zh-CN" sz="1100">
                        <a:latin typeface="Times New Roman" panose="02020603050405020304" pitchFamily="18" charset="0"/>
                        <a:cs typeface="Times New Roman" panose="02020603050405020304" pitchFamily="18" charset="0"/>
                      </a:endParaRPr>
                    </a:p>
                  </a:txBody>
                  <a:tcPr marL="0" marR="0" marT="0" marB="0" anchor="ctr"/>
                </a:tc>
              </a:tr>
              <a:tr h="328930">
                <a:tc vMerge="1">
                  <a:tcPr marL="0" marR="0" marT="0" marB="0" anchor="ctr"/>
                </a:tc>
                <a:tc>
                  <a:txBody>
                    <a:bodyPr/>
                    <a:lstStyle/>
                    <a:p>
                      <a:pPr algn="ctr"/>
                      <a:r>
                        <a:rPr lang="en-US" altLang="zh-CN" sz="1400">
                          <a:latin typeface="Times New Roman" panose="02020603050405020304" pitchFamily="18" charset="0"/>
                          <a:cs typeface="Times New Roman" panose="02020603050405020304" pitchFamily="18" charset="0"/>
                        </a:rPr>
                        <a:t>Difference</a:t>
                      </a:r>
                      <a:endParaRPr lang="en-US" altLang="zh-CN" sz="1400">
                        <a:latin typeface="Times New Roman" panose="02020603050405020304" pitchFamily="18" charset="0"/>
                        <a:cs typeface="Times New Roman" panose="02020603050405020304" pitchFamily="18" charset="0"/>
                      </a:endParaRPr>
                    </a:p>
                  </a:txBody>
                  <a:tcPr marL="45720" marR="45720" anchor="ctr"/>
                </a:tc>
                <a:tc>
                  <a:txBody>
                    <a:bodyPr/>
                    <a:lstStyle/>
                    <a:p>
                      <a:pPr algn="ctr"/>
                      <a:r>
                        <a:rPr lang="en-US" altLang="zh-CN" sz="1100">
                          <a:latin typeface="Times New Roman" panose="02020603050405020304" pitchFamily="18" charset="0"/>
                          <a:cs typeface="Times New Roman" panose="02020603050405020304" pitchFamily="18" charset="0"/>
                        </a:rPr>
                        <a:t>8.80%</a:t>
                      </a:r>
                      <a:endParaRPr lang="en-US" altLang="zh-CN" sz="1100">
                        <a:latin typeface="Times New Roman" panose="02020603050405020304" pitchFamily="18" charset="0"/>
                        <a:cs typeface="Times New Roman" panose="02020603050405020304" pitchFamily="18" charset="0"/>
                      </a:endParaRP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0.1031</a:t>
                      </a:r>
                      <a:endParaRPr lang="en-US" altLang="zh-CN" sz="1100">
                        <a:latin typeface="Times New Roman" panose="02020603050405020304" pitchFamily="18" charset="0"/>
                        <a:cs typeface="Times New Roman" panose="02020603050405020304" pitchFamily="18" charset="0"/>
                      </a:endParaRP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0.1349</a:t>
                      </a:r>
                      <a:endParaRPr lang="en-US" altLang="zh-CN" sz="1100">
                        <a:latin typeface="Times New Roman" panose="02020603050405020304" pitchFamily="18" charset="0"/>
                        <a:cs typeface="Times New Roman" panose="02020603050405020304" pitchFamily="18" charset="0"/>
                      </a:endParaRP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0.1191</a:t>
                      </a:r>
                      <a:endParaRPr lang="en-US" altLang="zh-CN" sz="1100">
                        <a:latin typeface="Times New Roman" panose="02020603050405020304" pitchFamily="18" charset="0"/>
                        <a:cs typeface="Times New Roman" panose="02020603050405020304" pitchFamily="18" charset="0"/>
                      </a:endParaRPr>
                    </a:p>
                  </a:txBody>
                  <a:tcPr marL="0" marR="0" marT="0" marB="0" anchor="ctr"/>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8130" y="28143"/>
            <a:ext cx="4948555" cy="452120"/>
          </a:xfrm>
          <a:prstGeom prst="rect">
            <a:avLst/>
          </a:prstGeom>
        </p:spPr>
        <p:txBody>
          <a:bodyPr vert="horz" wrap="square" lIns="0" tIns="12065" rIns="0" bIns="0" rtlCol="0">
            <a:spAutoFit/>
          </a:bodyPr>
          <a:lstStyle/>
          <a:p>
            <a:pPr marL="12700">
              <a:lnSpc>
                <a:spcPct val="100000"/>
              </a:lnSpc>
              <a:spcBef>
                <a:spcPts val="95"/>
              </a:spcBef>
            </a:pPr>
            <a:r>
              <a:rPr lang="en-US" sz="2800" b="1">
                <a:solidFill>
                  <a:srgbClr val="FFFFFF"/>
                </a:solidFill>
                <a:latin typeface="Times New Roman" panose="02020603050405020304" pitchFamily="18" charset="0"/>
                <a:cs typeface="Times New Roman" panose="02020603050405020304" pitchFamily="18" charset="0"/>
              </a:rPr>
              <a:t>4</a:t>
            </a:r>
            <a:r>
              <a:rPr sz="2800" b="1">
                <a:solidFill>
                  <a:srgbClr val="FFFFFF"/>
                </a:solidFill>
                <a:latin typeface="Times New Roman" panose="02020603050405020304" pitchFamily="18" charset="0"/>
                <a:cs typeface="Times New Roman" panose="02020603050405020304" pitchFamily="18" charset="0"/>
              </a:rPr>
              <a:t>.</a:t>
            </a:r>
            <a:r>
              <a:rPr sz="2800" b="1" spc="-135">
                <a:solidFill>
                  <a:srgbClr val="FFFFFF"/>
                </a:solidFill>
                <a:latin typeface="Times New Roman" panose="02020603050405020304" pitchFamily="18" charset="0"/>
                <a:cs typeface="Times New Roman" panose="02020603050405020304" pitchFamily="18" charset="0"/>
              </a:rPr>
              <a:t> </a:t>
            </a:r>
            <a:r>
              <a:rPr lang="en-US" sz="2800" b="1" spc="-135">
                <a:solidFill>
                  <a:srgbClr val="FFFFFF"/>
                </a:solidFill>
                <a:latin typeface="Times New Roman" panose="02020603050405020304" pitchFamily="18" charset="0"/>
                <a:cs typeface="Times New Roman" panose="02020603050405020304" pitchFamily="18" charset="0"/>
              </a:rPr>
              <a:t>Đánh giá hiệu suất mô hình</a:t>
            </a:r>
            <a:endParaRPr sz="2800">
              <a:latin typeface="Times New Roman" panose="02020603050405020304" pitchFamily="18" charset="0"/>
              <a:cs typeface="Times New Roman" panose="02020603050405020304" pitchFamily="18" charset="0"/>
            </a:endParaRP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30"/>
              </a:lnSpc>
            </a:pPr>
            <a:r>
              <a:rPr lang="en-US" spc="-10"/>
              <a:t>30/5/2025</a:t>
            </a:r>
            <a:endParaRPr spc="-10"/>
          </a:p>
        </p:txBody>
      </p:sp>
      <p:sp>
        <p:nvSpPr>
          <p:cNvPr id="7" name="Slide Number Placeholder 6"/>
          <p:cNvSpPr>
            <a:spLocks noGrp="1"/>
          </p:cNvSpPr>
          <p:nvPr>
            <p:ph type="sldNum" sz="quarter" idx="7"/>
          </p:nvPr>
        </p:nvSpPr>
        <p:spPr/>
        <p:txBody>
          <a:bodyPr/>
          <a:lstStyle/>
          <a:p>
            <a:pPr marL="38100">
              <a:lnSpc>
                <a:spcPts val="1630"/>
              </a:lnSpc>
            </a:pPr>
            <a:fld id="{81D60167-4931-47E6-BA6A-407CBD079E47}" type="slidenum">
              <a:rPr lang="en-US" spc="-25" smtClean="0"/>
            </a:fld>
            <a:endParaRPr lang="en-US" spc="-25"/>
          </a:p>
        </p:txBody>
      </p:sp>
      <p:sp>
        <p:nvSpPr>
          <p:cNvPr id="12" name="TextBox 11"/>
          <p:cNvSpPr txBox="1"/>
          <p:nvPr/>
        </p:nvSpPr>
        <p:spPr>
          <a:xfrm>
            <a:off x="152400" y="685800"/>
            <a:ext cx="5715000" cy="460375"/>
          </a:xfrm>
          <a:prstGeom prst="rect">
            <a:avLst/>
          </a:prstGeom>
          <a:noFill/>
        </p:spPr>
        <p:txBody>
          <a:bodyPr wrap="square" rtlCol="0">
            <a:spAutoFit/>
          </a:bodyPr>
          <a:lstStyle/>
          <a:p>
            <a:r>
              <a:rPr lang="en-US" sz="2400" b="1">
                <a:latin typeface="Times New Roman" panose="02020603050405020304" pitchFamily="18" charset="0"/>
                <a:cs typeface="Times New Roman" panose="02020603050405020304" pitchFamily="18" charset="0"/>
              </a:rPr>
              <a:t>Lần 2</a:t>
            </a:r>
            <a:r>
              <a:rPr lang="en-US" sz="2400">
                <a:latin typeface="Times New Roman" panose="02020603050405020304" pitchFamily="18" charset="0"/>
                <a:cs typeface="Times New Roman" panose="02020603050405020304" pitchFamily="18" charset="0"/>
              </a:rPr>
              <a:t>: (sau tiền xử lý, SMOTE)</a:t>
            </a:r>
            <a:endParaRPr lang="en-US" sz="2400">
              <a:latin typeface="Times New Roman" panose="02020603050405020304" pitchFamily="18" charset="0"/>
              <a:cs typeface="Times New Roman" panose="02020603050405020304" pitchFamily="18" charset="0"/>
            </a:endParaRPr>
          </a:p>
        </p:txBody>
      </p:sp>
      <p:graphicFrame>
        <p:nvGraphicFramePr>
          <p:cNvPr id="8" name="Table 7"/>
          <p:cNvGraphicFramePr/>
          <p:nvPr/>
        </p:nvGraphicFramePr>
        <p:xfrm>
          <a:off x="76200" y="1147445"/>
          <a:ext cx="8920480" cy="5316855"/>
        </p:xfrm>
        <a:graphic>
          <a:graphicData uri="http://schemas.openxmlformats.org/drawingml/2006/table">
            <a:tbl>
              <a:tblPr firstRow="1" bandRow="1">
                <a:tableStyleId>{5C22544A-7EE6-4342-B048-85BDC9FD1C3A}</a:tableStyleId>
              </a:tblPr>
              <a:tblGrid>
                <a:gridCol w="1826260"/>
                <a:gridCol w="1377315"/>
                <a:gridCol w="1407795"/>
                <a:gridCol w="1504950"/>
                <a:gridCol w="1305560"/>
                <a:gridCol w="1498600"/>
              </a:tblGrid>
              <a:tr h="373380">
                <a:tc>
                  <a:txBody>
                    <a:bodyPr/>
                    <a:lstStyle/>
                    <a:p>
                      <a:pPr algn="ctr"/>
                      <a:r>
                        <a:rPr lang="en-US" altLang="zh-CN" sz="1600">
                          <a:latin typeface="Times New Roman" panose="02020603050405020304" pitchFamily="18" charset="0"/>
                          <a:cs typeface="Times New Roman" panose="02020603050405020304" pitchFamily="18" charset="0"/>
                        </a:rPr>
                        <a:t>Model</a:t>
                      </a:r>
                      <a:endParaRPr lang="en-US" altLang="zh-CN" sz="1600">
                        <a:latin typeface="Times New Roman" panose="02020603050405020304" pitchFamily="18" charset="0"/>
                        <a:cs typeface="Times New Roman" panose="02020603050405020304" pitchFamily="18" charset="0"/>
                      </a:endParaRPr>
                    </a:p>
                  </a:txBody>
                  <a:tcPr marL="0" marR="0" marT="0" marB="0" anchor="ctr">
                    <a:solidFill>
                      <a:schemeClr val="accent6">
                        <a:lumMod val="75000"/>
                      </a:schemeClr>
                    </a:solidFill>
                  </a:tcPr>
                </a:tc>
                <a:tc>
                  <a:txBody>
                    <a:bodyPr/>
                    <a:lstStyle/>
                    <a:p>
                      <a:pPr algn="ctr"/>
                      <a:r>
                        <a:rPr lang="en-US" altLang="zh-CN" sz="1600">
                          <a:latin typeface="Times New Roman" panose="02020603050405020304" pitchFamily="18" charset="0"/>
                          <a:cs typeface="Times New Roman" panose="02020603050405020304" pitchFamily="18" charset="0"/>
                        </a:rPr>
                        <a:t>Dataset</a:t>
                      </a:r>
                      <a:endParaRPr lang="en-US" altLang="zh-CN" sz="1600">
                        <a:latin typeface="Times New Roman" panose="02020603050405020304" pitchFamily="18" charset="0"/>
                        <a:cs typeface="Times New Roman" panose="02020603050405020304" pitchFamily="18" charset="0"/>
                      </a:endParaRPr>
                    </a:p>
                  </a:txBody>
                  <a:tcPr marL="0" marR="0" marT="0" marB="0" anchor="ctr">
                    <a:solidFill>
                      <a:schemeClr val="accent6">
                        <a:lumMod val="75000"/>
                      </a:schemeClr>
                    </a:solidFill>
                  </a:tcPr>
                </a:tc>
                <a:tc>
                  <a:txBody>
                    <a:bodyPr/>
                    <a:lstStyle/>
                    <a:p>
                      <a:pPr algn="ctr"/>
                      <a:r>
                        <a:rPr lang="en-US" altLang="zh-CN" sz="1600">
                          <a:latin typeface="Times New Roman" panose="02020603050405020304" pitchFamily="18" charset="0"/>
                          <a:cs typeface="Times New Roman" panose="02020603050405020304" pitchFamily="18" charset="0"/>
                        </a:rPr>
                        <a:t>Accuracy</a:t>
                      </a:r>
                      <a:endParaRPr lang="en-US" altLang="zh-CN" sz="1600">
                        <a:latin typeface="Times New Roman" panose="02020603050405020304" pitchFamily="18" charset="0"/>
                        <a:cs typeface="Times New Roman" panose="02020603050405020304" pitchFamily="18" charset="0"/>
                      </a:endParaRPr>
                    </a:p>
                  </a:txBody>
                  <a:tcPr marL="0" marR="0" marT="0" marB="0" anchor="ctr">
                    <a:solidFill>
                      <a:schemeClr val="accent6">
                        <a:lumMod val="75000"/>
                      </a:schemeClr>
                    </a:solidFill>
                  </a:tcPr>
                </a:tc>
                <a:tc>
                  <a:txBody>
                    <a:bodyPr/>
                    <a:lstStyle/>
                    <a:p>
                      <a:pPr algn="ctr"/>
                      <a:r>
                        <a:rPr lang="en-US" altLang="zh-CN" sz="1600">
                          <a:latin typeface="Times New Roman" panose="02020603050405020304" pitchFamily="18" charset="0"/>
                          <a:cs typeface="Times New Roman" panose="02020603050405020304" pitchFamily="18" charset="0"/>
                        </a:rPr>
                        <a:t>Precision</a:t>
                      </a:r>
                      <a:endParaRPr lang="en-US" altLang="zh-CN" sz="1600">
                        <a:latin typeface="Times New Roman" panose="02020603050405020304" pitchFamily="18" charset="0"/>
                        <a:cs typeface="Times New Roman" panose="02020603050405020304" pitchFamily="18" charset="0"/>
                      </a:endParaRPr>
                    </a:p>
                  </a:txBody>
                  <a:tcPr marL="0" marR="0" marT="0" marB="0" anchor="ctr">
                    <a:solidFill>
                      <a:schemeClr val="accent6">
                        <a:lumMod val="75000"/>
                      </a:schemeClr>
                    </a:solidFill>
                  </a:tcPr>
                </a:tc>
                <a:tc>
                  <a:txBody>
                    <a:bodyPr/>
                    <a:lstStyle/>
                    <a:p>
                      <a:pPr algn="ctr"/>
                      <a:r>
                        <a:rPr lang="en-US" altLang="zh-CN" sz="1600">
                          <a:latin typeface="Times New Roman" panose="02020603050405020304" pitchFamily="18" charset="0"/>
                          <a:cs typeface="Times New Roman" panose="02020603050405020304" pitchFamily="18" charset="0"/>
                        </a:rPr>
                        <a:t>Recall</a:t>
                      </a:r>
                      <a:endParaRPr lang="en-US" altLang="zh-CN" sz="1600">
                        <a:latin typeface="Times New Roman" panose="02020603050405020304" pitchFamily="18" charset="0"/>
                        <a:cs typeface="Times New Roman" panose="02020603050405020304" pitchFamily="18" charset="0"/>
                      </a:endParaRPr>
                    </a:p>
                  </a:txBody>
                  <a:tcPr marL="0" marR="0" marT="0" marB="0" anchor="ctr">
                    <a:solidFill>
                      <a:schemeClr val="accent6">
                        <a:lumMod val="75000"/>
                      </a:schemeClr>
                    </a:solidFill>
                  </a:tcPr>
                </a:tc>
                <a:tc>
                  <a:txBody>
                    <a:bodyPr/>
                    <a:lstStyle/>
                    <a:p>
                      <a:pPr algn="ctr"/>
                      <a:r>
                        <a:rPr lang="en-US" altLang="zh-CN" sz="1600">
                          <a:latin typeface="Times New Roman" panose="02020603050405020304" pitchFamily="18" charset="0"/>
                          <a:cs typeface="Times New Roman" panose="02020603050405020304" pitchFamily="18" charset="0"/>
                        </a:rPr>
                        <a:t>F1-Score</a:t>
                      </a:r>
                      <a:endParaRPr lang="en-US" altLang="zh-CN" sz="1600">
                        <a:latin typeface="Times New Roman" panose="02020603050405020304" pitchFamily="18" charset="0"/>
                        <a:cs typeface="Times New Roman" panose="02020603050405020304" pitchFamily="18" charset="0"/>
                      </a:endParaRPr>
                    </a:p>
                  </a:txBody>
                  <a:tcPr marL="0" marR="0" marT="0" marB="0" anchor="ctr">
                    <a:solidFill>
                      <a:schemeClr val="accent6">
                        <a:lumMod val="75000"/>
                      </a:schemeClr>
                    </a:solidFill>
                  </a:tcPr>
                </a:tc>
              </a:tr>
              <a:tr h="330200">
                <a:tc rowSpan="3">
                  <a:txBody>
                    <a:bodyPr/>
                    <a:lstStyle/>
                    <a:p>
                      <a:pPr algn="ctr"/>
                      <a:r>
                        <a:rPr lang="en-US" altLang="zh-CN" sz="1600">
                          <a:latin typeface="Times New Roman" panose="02020603050405020304" pitchFamily="18" charset="0"/>
                          <a:cs typeface="Times New Roman" panose="02020603050405020304" pitchFamily="18" charset="0"/>
                        </a:rPr>
                        <a:t>Decision Tree</a:t>
                      </a:r>
                      <a:endParaRPr lang="en-US" altLang="zh-CN" sz="1600">
                        <a:latin typeface="Times New Roman" panose="02020603050405020304" pitchFamily="18" charset="0"/>
                        <a:cs typeface="Times New Roman" panose="02020603050405020304" pitchFamily="18" charset="0"/>
                      </a:endParaRPr>
                    </a:p>
                  </a:txBody>
                  <a:tcPr marL="0" marR="0" marT="0" marB="0" anchor="ctr"/>
                </a:tc>
                <a:tc>
                  <a:txBody>
                    <a:bodyPr/>
                    <a:lstStyle/>
                    <a:p>
                      <a:pPr algn="ctr"/>
                      <a:r>
                        <a:rPr lang="en-US" altLang="zh-CN" sz="1400">
                          <a:latin typeface="Times New Roman" panose="02020603050405020304" pitchFamily="18" charset="0"/>
                          <a:cs typeface="Times New Roman" panose="02020603050405020304" pitchFamily="18" charset="0"/>
                        </a:rPr>
                        <a:t>Train</a:t>
                      </a:r>
                      <a:endParaRPr lang="en-US" altLang="zh-CN" sz="1400">
                        <a:latin typeface="Times New Roman" panose="02020603050405020304" pitchFamily="18" charset="0"/>
                        <a:cs typeface="Times New Roman" panose="02020603050405020304" pitchFamily="18" charset="0"/>
                      </a:endParaRPr>
                    </a:p>
                  </a:txBody>
                  <a:tcPr marL="45720" marR="45720" anchor="ctr"/>
                </a:tc>
                <a:tc>
                  <a:txBody>
                    <a:bodyPr/>
                    <a:lstStyle/>
                    <a:p>
                      <a:pPr algn="ctr"/>
                      <a:r>
                        <a:rPr lang="en-US" altLang="zh-CN" sz="1100">
                          <a:latin typeface="Times New Roman" panose="02020603050405020304" pitchFamily="18" charset="0"/>
                          <a:cs typeface="Times New Roman" panose="02020603050405020304" pitchFamily="18" charset="0"/>
                        </a:rPr>
                        <a:t>100.00%</a:t>
                      </a:r>
                      <a:endParaRPr lang="en-US" altLang="zh-CN" sz="1100">
                        <a:latin typeface="Times New Roman" panose="02020603050405020304" pitchFamily="18" charset="0"/>
                        <a:cs typeface="Times New Roman" panose="02020603050405020304" pitchFamily="18" charset="0"/>
                      </a:endParaRP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1.0000</a:t>
                      </a:r>
                      <a:endParaRPr lang="en-US" altLang="zh-CN" sz="1100">
                        <a:latin typeface="Times New Roman" panose="02020603050405020304" pitchFamily="18" charset="0"/>
                        <a:cs typeface="Times New Roman" panose="02020603050405020304" pitchFamily="18" charset="0"/>
                      </a:endParaRP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1.0000</a:t>
                      </a:r>
                      <a:endParaRPr lang="en-US" altLang="zh-CN" sz="1100">
                        <a:latin typeface="Times New Roman" panose="02020603050405020304" pitchFamily="18" charset="0"/>
                        <a:cs typeface="Times New Roman" panose="02020603050405020304" pitchFamily="18" charset="0"/>
                      </a:endParaRP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1.0000</a:t>
                      </a:r>
                      <a:endParaRPr lang="en-US" altLang="zh-CN" sz="1100">
                        <a:latin typeface="Times New Roman" panose="02020603050405020304" pitchFamily="18" charset="0"/>
                        <a:cs typeface="Times New Roman" panose="02020603050405020304" pitchFamily="18" charset="0"/>
                      </a:endParaRPr>
                    </a:p>
                  </a:txBody>
                  <a:tcPr marL="0" marR="0" marT="0" marB="0" anchor="ctr"/>
                </a:tc>
              </a:tr>
              <a:tr h="329565">
                <a:tc vMerge="1">
                  <a:tcPr marL="0" marR="0" marT="0" marB="0" anchor="ctr"/>
                </a:tc>
                <a:tc>
                  <a:txBody>
                    <a:bodyPr/>
                    <a:lstStyle/>
                    <a:p>
                      <a:pPr algn="ctr"/>
                      <a:r>
                        <a:rPr lang="en-US" altLang="zh-CN" sz="1400">
                          <a:latin typeface="Times New Roman" panose="02020603050405020304" pitchFamily="18" charset="0"/>
                          <a:cs typeface="Times New Roman" panose="02020603050405020304" pitchFamily="18" charset="0"/>
                        </a:rPr>
                        <a:t>Test</a:t>
                      </a:r>
                      <a:endParaRPr lang="en-US" altLang="zh-CN" sz="1400">
                        <a:latin typeface="Times New Roman" panose="02020603050405020304" pitchFamily="18" charset="0"/>
                        <a:cs typeface="Times New Roman" panose="02020603050405020304" pitchFamily="18" charset="0"/>
                      </a:endParaRPr>
                    </a:p>
                  </a:txBody>
                  <a:tcPr marL="45720" marR="45720" anchor="ctr"/>
                </a:tc>
                <a:tc>
                  <a:txBody>
                    <a:bodyPr/>
                    <a:lstStyle/>
                    <a:p>
                      <a:pPr algn="ctr"/>
                      <a:r>
                        <a:rPr lang="en-US" altLang="zh-CN" sz="1100">
                          <a:latin typeface="Times New Roman" panose="02020603050405020304" pitchFamily="18" charset="0"/>
                          <a:cs typeface="Times New Roman" panose="02020603050405020304" pitchFamily="18" charset="0"/>
                        </a:rPr>
                        <a:t>82.79%</a:t>
                      </a:r>
                      <a:endParaRPr lang="en-US" altLang="zh-CN" sz="1100">
                        <a:latin typeface="Times New Roman" panose="02020603050405020304" pitchFamily="18" charset="0"/>
                        <a:cs typeface="Times New Roman" panose="02020603050405020304" pitchFamily="18" charset="0"/>
                      </a:endParaRP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0.7655</a:t>
                      </a:r>
                      <a:endParaRPr lang="en-US" altLang="zh-CN" sz="1100">
                        <a:latin typeface="Times New Roman" panose="02020603050405020304" pitchFamily="18" charset="0"/>
                        <a:cs typeface="Times New Roman" panose="02020603050405020304" pitchFamily="18" charset="0"/>
                      </a:endParaRP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0.8439</a:t>
                      </a:r>
                      <a:endParaRPr lang="en-US" altLang="zh-CN" sz="1100">
                        <a:latin typeface="Times New Roman" panose="02020603050405020304" pitchFamily="18" charset="0"/>
                        <a:cs typeface="Times New Roman" panose="02020603050405020304" pitchFamily="18" charset="0"/>
                      </a:endParaRP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0.8028</a:t>
                      </a:r>
                      <a:endParaRPr lang="en-US" altLang="zh-CN" sz="1100">
                        <a:latin typeface="Times New Roman" panose="02020603050405020304" pitchFamily="18" charset="0"/>
                        <a:cs typeface="Times New Roman" panose="02020603050405020304" pitchFamily="18" charset="0"/>
                      </a:endParaRPr>
                    </a:p>
                  </a:txBody>
                  <a:tcPr marL="0" marR="0" marT="0" marB="0" anchor="ctr"/>
                </a:tc>
              </a:tr>
              <a:tr h="329565">
                <a:tc vMerge="1">
                  <a:tcPr marL="0" marR="0" marT="0" marB="0" anchor="ctr"/>
                </a:tc>
                <a:tc>
                  <a:txBody>
                    <a:bodyPr/>
                    <a:lstStyle/>
                    <a:p>
                      <a:pPr algn="ctr"/>
                      <a:r>
                        <a:rPr lang="en-US" altLang="zh-CN" sz="1400">
                          <a:latin typeface="Times New Roman" panose="02020603050405020304" pitchFamily="18" charset="0"/>
                          <a:cs typeface="Times New Roman" panose="02020603050405020304" pitchFamily="18" charset="0"/>
                        </a:rPr>
                        <a:t>Difference</a:t>
                      </a:r>
                      <a:endParaRPr lang="en-US" altLang="zh-CN" sz="1400">
                        <a:latin typeface="Times New Roman" panose="02020603050405020304" pitchFamily="18" charset="0"/>
                        <a:cs typeface="Times New Roman" panose="02020603050405020304" pitchFamily="18" charset="0"/>
                      </a:endParaRPr>
                    </a:p>
                  </a:txBody>
                  <a:tcPr marL="45720" marR="45720" anchor="ctr"/>
                </a:tc>
                <a:tc>
                  <a:txBody>
                    <a:bodyPr/>
                    <a:lstStyle/>
                    <a:p>
                      <a:pPr algn="ctr"/>
                      <a:r>
                        <a:rPr lang="en-US" altLang="zh-CN" sz="1100">
                          <a:latin typeface="Times New Roman" panose="02020603050405020304" pitchFamily="18" charset="0"/>
                          <a:cs typeface="Times New Roman" panose="02020603050405020304" pitchFamily="18" charset="0"/>
                        </a:rPr>
                        <a:t>17.21%</a:t>
                      </a:r>
                      <a:endParaRPr lang="en-US" altLang="zh-CN" sz="1100">
                        <a:latin typeface="Times New Roman" panose="02020603050405020304" pitchFamily="18" charset="0"/>
                        <a:cs typeface="Times New Roman" panose="02020603050405020304" pitchFamily="18" charset="0"/>
                      </a:endParaRP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0.2345</a:t>
                      </a:r>
                      <a:endParaRPr lang="en-US" altLang="zh-CN" sz="1100">
                        <a:latin typeface="Times New Roman" panose="02020603050405020304" pitchFamily="18" charset="0"/>
                        <a:cs typeface="Times New Roman" panose="02020603050405020304" pitchFamily="18" charset="0"/>
                      </a:endParaRP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0.1561</a:t>
                      </a:r>
                      <a:endParaRPr lang="en-US" altLang="zh-CN" sz="1100">
                        <a:latin typeface="Times New Roman" panose="02020603050405020304" pitchFamily="18" charset="0"/>
                        <a:cs typeface="Times New Roman" panose="02020603050405020304" pitchFamily="18" charset="0"/>
                      </a:endParaRP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0.1972</a:t>
                      </a:r>
                      <a:endParaRPr lang="en-US" altLang="zh-CN" sz="1100">
                        <a:latin typeface="Times New Roman" panose="02020603050405020304" pitchFamily="18" charset="0"/>
                        <a:cs typeface="Times New Roman" panose="02020603050405020304" pitchFamily="18" charset="0"/>
                      </a:endParaRPr>
                    </a:p>
                  </a:txBody>
                  <a:tcPr marL="0" marR="0" marT="0" marB="0" anchor="ctr"/>
                </a:tc>
              </a:tr>
              <a:tr h="329565">
                <a:tc rowSpan="3">
                  <a:txBody>
                    <a:bodyPr/>
                    <a:lstStyle/>
                    <a:p>
                      <a:pPr algn="ctr"/>
                      <a:r>
                        <a:rPr lang="en-US" altLang="zh-CN" sz="1600">
                          <a:latin typeface="Times New Roman" panose="02020603050405020304" pitchFamily="18" charset="0"/>
                          <a:cs typeface="Times New Roman" panose="02020603050405020304" pitchFamily="18" charset="0"/>
                        </a:rPr>
                        <a:t>Random Forest</a:t>
                      </a:r>
                      <a:endParaRPr lang="en-US" altLang="zh-CN" sz="1600">
                        <a:latin typeface="Times New Roman" panose="02020603050405020304" pitchFamily="18" charset="0"/>
                        <a:cs typeface="Times New Roman" panose="02020603050405020304" pitchFamily="18" charset="0"/>
                      </a:endParaRPr>
                    </a:p>
                  </a:txBody>
                  <a:tcPr marL="0" marR="0" marT="0" marB="0" anchor="ctr"/>
                </a:tc>
                <a:tc>
                  <a:txBody>
                    <a:bodyPr/>
                    <a:lstStyle/>
                    <a:p>
                      <a:pPr algn="ctr"/>
                      <a:r>
                        <a:rPr lang="en-US" altLang="zh-CN" sz="1400">
                          <a:latin typeface="Times New Roman" panose="02020603050405020304" pitchFamily="18" charset="0"/>
                          <a:cs typeface="Times New Roman" panose="02020603050405020304" pitchFamily="18" charset="0"/>
                        </a:rPr>
                        <a:t>Train</a:t>
                      </a:r>
                      <a:endParaRPr lang="en-US" altLang="zh-CN" sz="1400">
                        <a:latin typeface="Times New Roman" panose="02020603050405020304" pitchFamily="18" charset="0"/>
                        <a:cs typeface="Times New Roman" panose="02020603050405020304" pitchFamily="18" charset="0"/>
                      </a:endParaRPr>
                    </a:p>
                  </a:txBody>
                  <a:tcPr marL="45720" marR="45720" anchor="ctr"/>
                </a:tc>
                <a:tc>
                  <a:txBody>
                    <a:bodyPr/>
                    <a:lstStyle/>
                    <a:p>
                      <a:pPr algn="ctr"/>
                      <a:r>
                        <a:rPr lang="en-US" altLang="zh-CN" sz="1100">
                          <a:latin typeface="Times New Roman" panose="02020603050405020304" pitchFamily="18" charset="0"/>
                          <a:cs typeface="Times New Roman" panose="02020603050405020304" pitchFamily="18" charset="0"/>
                        </a:rPr>
                        <a:t>100.00%</a:t>
                      </a:r>
                      <a:endParaRPr lang="en-US" altLang="zh-CN" sz="1100">
                        <a:latin typeface="Times New Roman" panose="02020603050405020304" pitchFamily="18" charset="0"/>
                        <a:cs typeface="Times New Roman" panose="02020603050405020304" pitchFamily="18" charset="0"/>
                      </a:endParaRP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1.0000</a:t>
                      </a:r>
                      <a:endParaRPr lang="en-US" altLang="zh-CN" sz="1100">
                        <a:latin typeface="Times New Roman" panose="02020603050405020304" pitchFamily="18" charset="0"/>
                        <a:cs typeface="Times New Roman" panose="02020603050405020304" pitchFamily="18" charset="0"/>
                      </a:endParaRP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1.0000</a:t>
                      </a:r>
                      <a:endParaRPr lang="en-US" altLang="zh-CN" sz="1100">
                        <a:latin typeface="Times New Roman" panose="02020603050405020304" pitchFamily="18" charset="0"/>
                        <a:cs typeface="Times New Roman" panose="02020603050405020304" pitchFamily="18" charset="0"/>
                      </a:endParaRP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1.0000</a:t>
                      </a:r>
                      <a:endParaRPr lang="en-US" altLang="zh-CN" sz="1100">
                        <a:latin typeface="Times New Roman" panose="02020603050405020304" pitchFamily="18" charset="0"/>
                        <a:cs typeface="Times New Roman" panose="02020603050405020304" pitchFamily="18" charset="0"/>
                      </a:endParaRPr>
                    </a:p>
                  </a:txBody>
                  <a:tcPr marL="0" marR="0" marT="0" marB="0" anchor="ctr"/>
                </a:tc>
              </a:tr>
              <a:tr h="329565">
                <a:tc vMerge="1">
                  <a:tcPr marL="0" marR="0" marT="0" marB="0" anchor="ctr"/>
                </a:tc>
                <a:tc>
                  <a:txBody>
                    <a:bodyPr/>
                    <a:lstStyle/>
                    <a:p>
                      <a:pPr algn="ctr"/>
                      <a:r>
                        <a:rPr lang="en-US" altLang="zh-CN" sz="1400">
                          <a:latin typeface="Times New Roman" panose="02020603050405020304" pitchFamily="18" charset="0"/>
                          <a:cs typeface="Times New Roman" panose="02020603050405020304" pitchFamily="18" charset="0"/>
                        </a:rPr>
                        <a:t>Test</a:t>
                      </a:r>
                      <a:endParaRPr lang="en-US" altLang="zh-CN" sz="1400">
                        <a:latin typeface="Times New Roman" panose="02020603050405020304" pitchFamily="18" charset="0"/>
                        <a:cs typeface="Times New Roman" panose="02020603050405020304" pitchFamily="18" charset="0"/>
                      </a:endParaRPr>
                    </a:p>
                  </a:txBody>
                  <a:tcPr marL="45720" marR="45720" anchor="ctr"/>
                </a:tc>
                <a:tc>
                  <a:txBody>
                    <a:bodyPr/>
                    <a:lstStyle/>
                    <a:p>
                      <a:pPr algn="ctr"/>
                      <a:r>
                        <a:rPr lang="en-US" altLang="zh-CN" sz="1100">
                          <a:latin typeface="Times New Roman" panose="02020603050405020304" pitchFamily="18" charset="0"/>
                          <a:cs typeface="Times New Roman" panose="02020603050405020304" pitchFamily="18" charset="0"/>
                        </a:rPr>
                        <a:t>90.18%</a:t>
                      </a:r>
                      <a:endParaRPr lang="en-US" altLang="zh-CN" sz="1100">
                        <a:latin typeface="Times New Roman" panose="02020603050405020304" pitchFamily="18" charset="0"/>
                        <a:cs typeface="Times New Roman" panose="02020603050405020304" pitchFamily="18" charset="0"/>
                      </a:endParaRP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0.8717</a:t>
                      </a:r>
                      <a:endParaRPr lang="en-US" altLang="zh-CN" sz="1100">
                        <a:latin typeface="Times New Roman" panose="02020603050405020304" pitchFamily="18" charset="0"/>
                        <a:cs typeface="Times New Roman" panose="02020603050405020304" pitchFamily="18" charset="0"/>
                      </a:endParaRP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0.8951</a:t>
                      </a:r>
                      <a:endParaRPr lang="en-US" altLang="zh-CN" sz="1100">
                        <a:latin typeface="Times New Roman" panose="02020603050405020304" pitchFamily="18" charset="0"/>
                        <a:cs typeface="Times New Roman" panose="02020603050405020304" pitchFamily="18" charset="0"/>
                      </a:endParaRP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0.8833</a:t>
                      </a:r>
                      <a:endParaRPr lang="en-US" altLang="zh-CN" sz="1100">
                        <a:latin typeface="Times New Roman" panose="02020603050405020304" pitchFamily="18" charset="0"/>
                        <a:cs typeface="Times New Roman" panose="02020603050405020304" pitchFamily="18" charset="0"/>
                      </a:endParaRPr>
                    </a:p>
                  </a:txBody>
                  <a:tcPr marL="0" marR="0" marT="0" marB="0" anchor="ctr"/>
                </a:tc>
              </a:tr>
              <a:tr h="329565">
                <a:tc vMerge="1">
                  <a:tcPr marL="0" marR="0" marT="0" marB="0" anchor="ctr"/>
                </a:tc>
                <a:tc>
                  <a:txBody>
                    <a:bodyPr/>
                    <a:lstStyle/>
                    <a:p>
                      <a:pPr algn="ctr"/>
                      <a:r>
                        <a:rPr lang="en-US" altLang="zh-CN" sz="1400">
                          <a:latin typeface="Times New Roman" panose="02020603050405020304" pitchFamily="18" charset="0"/>
                          <a:cs typeface="Times New Roman" panose="02020603050405020304" pitchFamily="18" charset="0"/>
                        </a:rPr>
                        <a:t>Difference</a:t>
                      </a:r>
                      <a:endParaRPr lang="en-US" altLang="zh-CN" sz="1400">
                        <a:latin typeface="Times New Roman" panose="02020603050405020304" pitchFamily="18" charset="0"/>
                        <a:cs typeface="Times New Roman" panose="02020603050405020304" pitchFamily="18" charset="0"/>
                      </a:endParaRPr>
                    </a:p>
                  </a:txBody>
                  <a:tcPr marL="45720" marR="45720" anchor="ctr"/>
                </a:tc>
                <a:tc>
                  <a:txBody>
                    <a:bodyPr/>
                    <a:lstStyle/>
                    <a:p>
                      <a:pPr algn="ctr"/>
                      <a:r>
                        <a:rPr lang="en-US" altLang="zh-CN" sz="1100">
                          <a:latin typeface="Times New Roman" panose="02020603050405020304" pitchFamily="18" charset="0"/>
                          <a:cs typeface="Times New Roman" panose="02020603050405020304" pitchFamily="18" charset="0"/>
                        </a:rPr>
                        <a:t>9.82%</a:t>
                      </a:r>
                      <a:endParaRPr lang="en-US" altLang="zh-CN" sz="1100">
                        <a:latin typeface="Times New Roman" panose="02020603050405020304" pitchFamily="18" charset="0"/>
                        <a:cs typeface="Times New Roman" panose="02020603050405020304" pitchFamily="18" charset="0"/>
                      </a:endParaRP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0.1283</a:t>
                      </a:r>
                      <a:endParaRPr lang="en-US" altLang="zh-CN" sz="1100">
                        <a:latin typeface="Times New Roman" panose="02020603050405020304" pitchFamily="18" charset="0"/>
                        <a:cs typeface="Times New Roman" panose="02020603050405020304" pitchFamily="18" charset="0"/>
                      </a:endParaRP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0.1049</a:t>
                      </a:r>
                      <a:endParaRPr lang="en-US" altLang="zh-CN" sz="1100">
                        <a:latin typeface="Times New Roman" panose="02020603050405020304" pitchFamily="18" charset="0"/>
                        <a:cs typeface="Times New Roman" panose="02020603050405020304" pitchFamily="18" charset="0"/>
                      </a:endParaRP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0.1167</a:t>
                      </a:r>
                      <a:endParaRPr lang="en-US" altLang="zh-CN" sz="1100">
                        <a:latin typeface="Times New Roman" panose="02020603050405020304" pitchFamily="18" charset="0"/>
                        <a:cs typeface="Times New Roman" panose="02020603050405020304" pitchFamily="18" charset="0"/>
                      </a:endParaRPr>
                    </a:p>
                  </a:txBody>
                  <a:tcPr marL="0" marR="0" marT="0" marB="0" anchor="ctr"/>
                </a:tc>
              </a:tr>
              <a:tr h="328295">
                <a:tc rowSpan="3">
                  <a:txBody>
                    <a:bodyPr/>
                    <a:lstStyle/>
                    <a:p>
                      <a:pPr algn="ctr"/>
                      <a:r>
                        <a:rPr lang="en-US" altLang="zh-CN" sz="1600">
                          <a:latin typeface="Times New Roman" panose="02020603050405020304" pitchFamily="18" charset="0"/>
                          <a:cs typeface="Times New Roman" panose="02020603050405020304" pitchFamily="18" charset="0"/>
                        </a:rPr>
                        <a:t>K-NN</a:t>
                      </a:r>
                      <a:endParaRPr lang="en-US" altLang="zh-CN" sz="1600">
                        <a:latin typeface="Times New Roman" panose="02020603050405020304" pitchFamily="18" charset="0"/>
                        <a:cs typeface="Times New Roman" panose="02020603050405020304" pitchFamily="18" charset="0"/>
                      </a:endParaRPr>
                    </a:p>
                  </a:txBody>
                  <a:tcPr marL="0" marR="0" marT="0" marB="0" anchor="ctr"/>
                </a:tc>
                <a:tc>
                  <a:txBody>
                    <a:bodyPr/>
                    <a:lstStyle/>
                    <a:p>
                      <a:pPr algn="ctr"/>
                      <a:r>
                        <a:rPr lang="en-US" altLang="zh-CN" sz="1400">
                          <a:latin typeface="Times New Roman" panose="02020603050405020304" pitchFamily="18" charset="0"/>
                          <a:cs typeface="Times New Roman" panose="02020603050405020304" pitchFamily="18" charset="0"/>
                        </a:rPr>
                        <a:t>Train</a:t>
                      </a:r>
                      <a:endParaRPr lang="en-US" altLang="zh-CN" sz="1400">
                        <a:latin typeface="Times New Roman" panose="02020603050405020304" pitchFamily="18" charset="0"/>
                        <a:cs typeface="Times New Roman" panose="02020603050405020304" pitchFamily="18" charset="0"/>
                      </a:endParaRPr>
                    </a:p>
                  </a:txBody>
                  <a:tcPr marL="45720" marR="45720" anchor="ctr"/>
                </a:tc>
                <a:tc>
                  <a:txBody>
                    <a:bodyPr/>
                    <a:lstStyle/>
                    <a:p>
                      <a:pPr algn="ctr"/>
                      <a:r>
                        <a:rPr lang="en-US" altLang="zh-CN" sz="1100">
                          <a:latin typeface="Times New Roman" panose="02020603050405020304" pitchFamily="18" charset="0"/>
                          <a:cs typeface="Times New Roman" panose="02020603050405020304" pitchFamily="18" charset="0"/>
                        </a:rPr>
                        <a:t>89.04%</a:t>
                      </a:r>
                      <a:endParaRPr lang="en-US" altLang="zh-CN" sz="1100">
                        <a:latin typeface="Times New Roman" panose="02020603050405020304" pitchFamily="18" charset="0"/>
                        <a:cs typeface="Times New Roman" panose="02020603050405020304" pitchFamily="18" charset="0"/>
                      </a:endParaRP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0.8917</a:t>
                      </a:r>
                      <a:endParaRPr lang="en-US" altLang="zh-CN" sz="1100">
                        <a:latin typeface="Times New Roman" panose="02020603050405020304" pitchFamily="18" charset="0"/>
                        <a:cs typeface="Times New Roman" panose="02020603050405020304" pitchFamily="18" charset="0"/>
                      </a:endParaRP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0.8887</a:t>
                      </a:r>
                      <a:endParaRPr lang="en-US" altLang="zh-CN" sz="1100">
                        <a:latin typeface="Times New Roman" panose="02020603050405020304" pitchFamily="18" charset="0"/>
                        <a:cs typeface="Times New Roman" panose="02020603050405020304" pitchFamily="18" charset="0"/>
                      </a:endParaRP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0.8902</a:t>
                      </a:r>
                      <a:endParaRPr lang="en-US" altLang="zh-CN" sz="1100">
                        <a:latin typeface="Times New Roman" panose="02020603050405020304" pitchFamily="18" charset="0"/>
                        <a:cs typeface="Times New Roman" panose="02020603050405020304" pitchFamily="18" charset="0"/>
                      </a:endParaRPr>
                    </a:p>
                  </a:txBody>
                  <a:tcPr marL="0" marR="0" marT="0" marB="0" anchor="ctr"/>
                </a:tc>
              </a:tr>
              <a:tr h="330200">
                <a:tc vMerge="1">
                  <a:tcPr marL="0" marR="0" marT="0" marB="0" anchor="ctr"/>
                </a:tc>
                <a:tc>
                  <a:txBody>
                    <a:bodyPr/>
                    <a:lstStyle/>
                    <a:p>
                      <a:pPr algn="ctr"/>
                      <a:r>
                        <a:rPr lang="en-US" altLang="zh-CN" sz="1400">
                          <a:latin typeface="Times New Roman" panose="02020603050405020304" pitchFamily="18" charset="0"/>
                          <a:cs typeface="Times New Roman" panose="02020603050405020304" pitchFamily="18" charset="0"/>
                        </a:rPr>
                        <a:t>Test</a:t>
                      </a:r>
                      <a:endParaRPr lang="en-US" altLang="zh-CN" sz="1400">
                        <a:latin typeface="Times New Roman" panose="02020603050405020304" pitchFamily="18" charset="0"/>
                        <a:cs typeface="Times New Roman" panose="02020603050405020304" pitchFamily="18" charset="0"/>
                      </a:endParaRPr>
                    </a:p>
                  </a:txBody>
                  <a:tcPr marL="45720" marR="45720" anchor="ctr"/>
                </a:tc>
                <a:tc>
                  <a:txBody>
                    <a:bodyPr/>
                    <a:lstStyle/>
                    <a:p>
                      <a:pPr algn="ctr"/>
                      <a:r>
                        <a:rPr lang="en-US" altLang="zh-CN" sz="1100">
                          <a:latin typeface="Times New Roman" panose="02020603050405020304" pitchFamily="18" charset="0"/>
                          <a:cs typeface="Times New Roman" panose="02020603050405020304" pitchFamily="18" charset="0"/>
                        </a:rPr>
                        <a:t>88.97%</a:t>
                      </a:r>
                      <a:endParaRPr lang="en-US" altLang="zh-CN" sz="1100">
                        <a:latin typeface="Times New Roman" panose="02020603050405020304" pitchFamily="18" charset="0"/>
                        <a:cs typeface="Times New Roman" panose="02020603050405020304" pitchFamily="18" charset="0"/>
                      </a:endParaRP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0.8444</a:t>
                      </a:r>
                      <a:endParaRPr lang="en-US" altLang="zh-CN" sz="1100">
                        <a:latin typeface="Times New Roman" panose="02020603050405020304" pitchFamily="18" charset="0"/>
                        <a:cs typeface="Times New Roman" panose="02020603050405020304" pitchFamily="18" charset="0"/>
                      </a:endParaRP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0.9000</a:t>
                      </a:r>
                      <a:endParaRPr lang="en-US" altLang="zh-CN" sz="1100">
                        <a:latin typeface="Times New Roman" panose="02020603050405020304" pitchFamily="18" charset="0"/>
                        <a:cs typeface="Times New Roman" panose="02020603050405020304" pitchFamily="18" charset="0"/>
                      </a:endParaRP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0.8713</a:t>
                      </a:r>
                      <a:endParaRPr lang="en-US" altLang="zh-CN" sz="1100">
                        <a:latin typeface="Times New Roman" panose="02020603050405020304" pitchFamily="18" charset="0"/>
                        <a:cs typeface="Times New Roman" panose="02020603050405020304" pitchFamily="18" charset="0"/>
                      </a:endParaRPr>
                    </a:p>
                  </a:txBody>
                  <a:tcPr marL="0" marR="0" marT="0" marB="0" anchor="ctr"/>
                </a:tc>
              </a:tr>
              <a:tr h="329565">
                <a:tc vMerge="1">
                  <a:tcPr marL="0" marR="0" marT="0" marB="0" anchor="ctr"/>
                </a:tc>
                <a:tc>
                  <a:txBody>
                    <a:bodyPr/>
                    <a:lstStyle/>
                    <a:p>
                      <a:pPr algn="ctr"/>
                      <a:r>
                        <a:rPr lang="en-US" altLang="zh-CN" sz="1400">
                          <a:latin typeface="Times New Roman" panose="02020603050405020304" pitchFamily="18" charset="0"/>
                          <a:cs typeface="Times New Roman" panose="02020603050405020304" pitchFamily="18" charset="0"/>
                        </a:rPr>
                        <a:t>Difference</a:t>
                      </a:r>
                      <a:endParaRPr lang="en-US" altLang="zh-CN" sz="1400">
                        <a:latin typeface="Times New Roman" panose="02020603050405020304" pitchFamily="18" charset="0"/>
                        <a:cs typeface="Times New Roman" panose="02020603050405020304" pitchFamily="18" charset="0"/>
                      </a:endParaRPr>
                    </a:p>
                  </a:txBody>
                  <a:tcPr marL="45720" marR="45720" anchor="ctr"/>
                </a:tc>
                <a:tc>
                  <a:txBody>
                    <a:bodyPr/>
                    <a:lstStyle/>
                    <a:p>
                      <a:pPr algn="ctr"/>
                      <a:r>
                        <a:rPr lang="en-US" altLang="zh-CN" sz="1100">
                          <a:latin typeface="Times New Roman" panose="02020603050405020304" pitchFamily="18" charset="0"/>
                          <a:cs typeface="Times New Roman" panose="02020603050405020304" pitchFamily="18" charset="0"/>
                        </a:rPr>
                        <a:t>0.07%</a:t>
                      </a:r>
                      <a:endParaRPr lang="en-US" altLang="zh-CN" sz="1100">
                        <a:latin typeface="Times New Roman" panose="02020603050405020304" pitchFamily="18" charset="0"/>
                        <a:cs typeface="Times New Roman" panose="02020603050405020304" pitchFamily="18" charset="0"/>
                      </a:endParaRP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0.0473</a:t>
                      </a:r>
                      <a:endParaRPr lang="en-US" altLang="zh-CN" sz="1100">
                        <a:latin typeface="Times New Roman" panose="02020603050405020304" pitchFamily="18" charset="0"/>
                        <a:cs typeface="Times New Roman" panose="02020603050405020304" pitchFamily="18" charset="0"/>
                      </a:endParaRP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-0.0113</a:t>
                      </a:r>
                      <a:endParaRPr lang="en-US" altLang="zh-CN" sz="1100">
                        <a:latin typeface="Times New Roman" panose="02020603050405020304" pitchFamily="18" charset="0"/>
                        <a:cs typeface="Times New Roman" panose="02020603050405020304" pitchFamily="18" charset="0"/>
                      </a:endParaRP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0.0189</a:t>
                      </a:r>
                      <a:endParaRPr lang="en-US" altLang="zh-CN" sz="1100">
                        <a:latin typeface="Times New Roman" panose="02020603050405020304" pitchFamily="18" charset="0"/>
                        <a:cs typeface="Times New Roman" panose="02020603050405020304" pitchFamily="18" charset="0"/>
                      </a:endParaRPr>
                    </a:p>
                  </a:txBody>
                  <a:tcPr marL="0" marR="0" marT="0" marB="0" anchor="ctr"/>
                </a:tc>
              </a:tr>
              <a:tr h="329565">
                <a:tc rowSpan="3">
                  <a:txBody>
                    <a:bodyPr/>
                    <a:lstStyle/>
                    <a:p>
                      <a:pPr algn="ctr"/>
                      <a:r>
                        <a:rPr lang="en-US" altLang="zh-CN" sz="1600">
                          <a:latin typeface="Times New Roman" panose="02020603050405020304" pitchFamily="18" charset="0"/>
                          <a:cs typeface="Times New Roman" panose="02020603050405020304" pitchFamily="18" charset="0"/>
                        </a:rPr>
                        <a:t>Naive Bayes</a:t>
                      </a:r>
                      <a:endParaRPr lang="en-US" altLang="zh-CN" sz="1600">
                        <a:latin typeface="Times New Roman" panose="02020603050405020304" pitchFamily="18" charset="0"/>
                        <a:cs typeface="Times New Roman" panose="02020603050405020304" pitchFamily="18" charset="0"/>
                      </a:endParaRPr>
                    </a:p>
                  </a:txBody>
                  <a:tcPr marL="0" marR="0" marT="0" marB="0" anchor="ctr"/>
                </a:tc>
                <a:tc>
                  <a:txBody>
                    <a:bodyPr/>
                    <a:lstStyle/>
                    <a:p>
                      <a:pPr algn="ctr"/>
                      <a:r>
                        <a:rPr lang="en-US" altLang="zh-CN" sz="1400">
                          <a:latin typeface="Times New Roman" panose="02020603050405020304" pitchFamily="18" charset="0"/>
                          <a:cs typeface="Times New Roman" panose="02020603050405020304" pitchFamily="18" charset="0"/>
                        </a:rPr>
                        <a:t>Train</a:t>
                      </a:r>
                      <a:endParaRPr lang="en-US" altLang="zh-CN" sz="1400">
                        <a:latin typeface="Times New Roman" panose="02020603050405020304" pitchFamily="18" charset="0"/>
                        <a:cs typeface="Times New Roman" panose="02020603050405020304" pitchFamily="18" charset="0"/>
                      </a:endParaRPr>
                    </a:p>
                  </a:txBody>
                  <a:tcPr marL="45720" marR="45720" anchor="ctr"/>
                </a:tc>
                <a:tc>
                  <a:txBody>
                    <a:bodyPr/>
                    <a:lstStyle/>
                    <a:p>
                      <a:pPr algn="ctr"/>
                      <a:r>
                        <a:rPr lang="en-US" altLang="zh-CN" sz="1100">
                          <a:latin typeface="Times New Roman" panose="02020603050405020304" pitchFamily="18" charset="0"/>
                          <a:cs typeface="Times New Roman" panose="02020603050405020304" pitchFamily="18" charset="0"/>
                        </a:rPr>
                        <a:t>82.02%</a:t>
                      </a:r>
                      <a:endParaRPr lang="en-US" altLang="zh-CN" sz="1100">
                        <a:latin typeface="Times New Roman" panose="02020603050405020304" pitchFamily="18" charset="0"/>
                        <a:cs typeface="Times New Roman" panose="02020603050405020304" pitchFamily="18" charset="0"/>
                      </a:endParaRP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0.8133</a:t>
                      </a:r>
                      <a:endParaRPr lang="en-US" altLang="zh-CN" sz="1100">
                        <a:latin typeface="Times New Roman" panose="02020603050405020304" pitchFamily="18" charset="0"/>
                        <a:cs typeface="Times New Roman" panose="02020603050405020304" pitchFamily="18" charset="0"/>
                      </a:endParaRP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0.8313</a:t>
                      </a:r>
                      <a:endParaRPr lang="en-US" altLang="zh-CN" sz="1100">
                        <a:latin typeface="Times New Roman" panose="02020603050405020304" pitchFamily="18" charset="0"/>
                        <a:cs typeface="Times New Roman" panose="02020603050405020304" pitchFamily="18" charset="0"/>
                      </a:endParaRP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0.8222</a:t>
                      </a:r>
                      <a:endParaRPr lang="en-US" altLang="zh-CN" sz="1100">
                        <a:latin typeface="Times New Roman" panose="02020603050405020304" pitchFamily="18" charset="0"/>
                        <a:cs typeface="Times New Roman" panose="02020603050405020304" pitchFamily="18" charset="0"/>
                      </a:endParaRPr>
                    </a:p>
                  </a:txBody>
                  <a:tcPr marL="0" marR="0" marT="0" marB="0" anchor="ctr"/>
                </a:tc>
              </a:tr>
              <a:tr h="329565">
                <a:tc vMerge="1">
                  <a:tcPr marL="0" marR="0" marT="0" marB="0" anchor="ctr"/>
                </a:tc>
                <a:tc>
                  <a:txBody>
                    <a:bodyPr/>
                    <a:lstStyle/>
                    <a:p>
                      <a:pPr algn="ctr"/>
                      <a:r>
                        <a:rPr lang="en-US" altLang="zh-CN" sz="1400">
                          <a:latin typeface="Times New Roman" panose="02020603050405020304" pitchFamily="18" charset="0"/>
                          <a:cs typeface="Times New Roman" panose="02020603050405020304" pitchFamily="18" charset="0"/>
                        </a:rPr>
                        <a:t>Test</a:t>
                      </a:r>
                      <a:endParaRPr lang="en-US" altLang="zh-CN" sz="1400">
                        <a:latin typeface="Times New Roman" panose="02020603050405020304" pitchFamily="18" charset="0"/>
                        <a:cs typeface="Times New Roman" panose="02020603050405020304" pitchFamily="18" charset="0"/>
                      </a:endParaRPr>
                    </a:p>
                  </a:txBody>
                  <a:tcPr marL="45720" marR="45720" anchor="ctr"/>
                </a:tc>
                <a:tc>
                  <a:txBody>
                    <a:bodyPr/>
                    <a:lstStyle/>
                    <a:p>
                      <a:pPr algn="ctr"/>
                      <a:r>
                        <a:rPr lang="en-US" altLang="zh-CN" sz="1100">
                          <a:latin typeface="Times New Roman" panose="02020603050405020304" pitchFamily="18" charset="0"/>
                          <a:cs typeface="Times New Roman" panose="02020603050405020304" pitchFamily="18" charset="0"/>
                        </a:rPr>
                        <a:t>84.31%</a:t>
                      </a:r>
                      <a:endParaRPr lang="en-US" altLang="zh-CN" sz="1100">
                        <a:latin typeface="Times New Roman" panose="02020603050405020304" pitchFamily="18" charset="0"/>
                        <a:cs typeface="Times New Roman" panose="02020603050405020304" pitchFamily="18" charset="0"/>
                      </a:endParaRP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0.7766</a:t>
                      </a:r>
                      <a:endParaRPr lang="en-US" altLang="zh-CN" sz="1100">
                        <a:latin typeface="Times New Roman" panose="02020603050405020304" pitchFamily="18" charset="0"/>
                        <a:cs typeface="Times New Roman" panose="02020603050405020304" pitchFamily="18" charset="0"/>
                      </a:endParaRP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0.8732</a:t>
                      </a:r>
                      <a:endParaRPr lang="en-US" altLang="zh-CN" sz="1100">
                        <a:latin typeface="Times New Roman" panose="02020603050405020304" pitchFamily="18" charset="0"/>
                        <a:cs typeface="Times New Roman" panose="02020603050405020304" pitchFamily="18" charset="0"/>
                      </a:endParaRP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0.8220</a:t>
                      </a:r>
                      <a:endParaRPr lang="en-US" altLang="zh-CN" sz="1100">
                        <a:latin typeface="Times New Roman" panose="02020603050405020304" pitchFamily="18" charset="0"/>
                        <a:cs typeface="Times New Roman" panose="02020603050405020304" pitchFamily="18" charset="0"/>
                      </a:endParaRPr>
                    </a:p>
                  </a:txBody>
                  <a:tcPr marL="0" marR="0" marT="0" marB="0" anchor="ctr"/>
                </a:tc>
              </a:tr>
              <a:tr h="329565">
                <a:tc vMerge="1">
                  <a:tcPr marL="0" marR="0" marT="0" marB="0" anchor="ctr"/>
                </a:tc>
                <a:tc>
                  <a:txBody>
                    <a:bodyPr/>
                    <a:lstStyle/>
                    <a:p>
                      <a:pPr algn="ctr"/>
                      <a:r>
                        <a:rPr lang="en-US" altLang="zh-CN" sz="1400">
                          <a:latin typeface="Times New Roman" panose="02020603050405020304" pitchFamily="18" charset="0"/>
                          <a:cs typeface="Times New Roman" panose="02020603050405020304" pitchFamily="18" charset="0"/>
                        </a:rPr>
                        <a:t>Difference</a:t>
                      </a:r>
                      <a:endParaRPr lang="en-US" altLang="zh-CN" sz="1400">
                        <a:latin typeface="Times New Roman" panose="02020603050405020304" pitchFamily="18" charset="0"/>
                        <a:cs typeface="Times New Roman" panose="02020603050405020304" pitchFamily="18" charset="0"/>
                      </a:endParaRPr>
                    </a:p>
                  </a:txBody>
                  <a:tcPr marL="45720" marR="45720" anchor="ctr"/>
                </a:tc>
                <a:tc>
                  <a:txBody>
                    <a:bodyPr/>
                    <a:lstStyle/>
                    <a:p>
                      <a:pPr algn="ctr"/>
                      <a:r>
                        <a:rPr lang="en-US" altLang="zh-CN" sz="1100">
                          <a:latin typeface="Times New Roman" panose="02020603050405020304" pitchFamily="18" charset="0"/>
                          <a:cs typeface="Times New Roman" panose="02020603050405020304" pitchFamily="18" charset="0"/>
                        </a:rPr>
                        <a:t>-2.29%</a:t>
                      </a:r>
                      <a:endParaRPr lang="en-US" altLang="zh-CN" sz="1100">
                        <a:latin typeface="Times New Roman" panose="02020603050405020304" pitchFamily="18" charset="0"/>
                        <a:cs typeface="Times New Roman" panose="02020603050405020304" pitchFamily="18" charset="0"/>
                      </a:endParaRP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0.0367</a:t>
                      </a:r>
                      <a:endParaRPr lang="en-US" altLang="zh-CN" sz="1100">
                        <a:latin typeface="Times New Roman" panose="02020603050405020304" pitchFamily="18" charset="0"/>
                        <a:cs typeface="Times New Roman" panose="02020603050405020304" pitchFamily="18" charset="0"/>
                      </a:endParaRP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-0.0419</a:t>
                      </a:r>
                      <a:endParaRPr lang="en-US" altLang="zh-CN" sz="1100">
                        <a:latin typeface="Times New Roman" panose="02020603050405020304" pitchFamily="18" charset="0"/>
                        <a:cs typeface="Times New Roman" panose="02020603050405020304" pitchFamily="18" charset="0"/>
                      </a:endParaRP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0.0002</a:t>
                      </a:r>
                      <a:endParaRPr lang="en-US" altLang="zh-CN" sz="1100">
                        <a:latin typeface="Times New Roman" panose="02020603050405020304" pitchFamily="18" charset="0"/>
                        <a:cs typeface="Times New Roman" panose="02020603050405020304" pitchFamily="18" charset="0"/>
                      </a:endParaRPr>
                    </a:p>
                  </a:txBody>
                  <a:tcPr marL="0" marR="0" marT="0" marB="0" anchor="ctr"/>
                </a:tc>
              </a:tr>
              <a:tr h="329565">
                <a:tc rowSpan="3">
                  <a:txBody>
                    <a:bodyPr/>
                    <a:lstStyle/>
                    <a:p>
                      <a:pPr algn="ctr"/>
                      <a:r>
                        <a:rPr lang="en-US" altLang="zh-CN" sz="1600">
                          <a:latin typeface="Times New Roman" panose="02020603050405020304" pitchFamily="18" charset="0"/>
                          <a:cs typeface="Times New Roman" panose="02020603050405020304" pitchFamily="18" charset="0"/>
                        </a:rPr>
                        <a:t>XGBoost</a:t>
                      </a:r>
                      <a:endParaRPr lang="en-US" altLang="zh-CN" sz="1600">
                        <a:latin typeface="Times New Roman" panose="02020603050405020304" pitchFamily="18" charset="0"/>
                        <a:cs typeface="Times New Roman" panose="02020603050405020304" pitchFamily="18" charset="0"/>
                      </a:endParaRPr>
                    </a:p>
                  </a:txBody>
                  <a:tcPr marL="0" marR="0" marT="0" marB="0" anchor="ctr"/>
                </a:tc>
                <a:tc>
                  <a:txBody>
                    <a:bodyPr/>
                    <a:lstStyle/>
                    <a:p>
                      <a:pPr algn="ctr"/>
                      <a:r>
                        <a:rPr lang="en-US" altLang="zh-CN" sz="1400">
                          <a:latin typeface="Times New Roman" panose="02020603050405020304" pitchFamily="18" charset="0"/>
                          <a:cs typeface="Times New Roman" panose="02020603050405020304" pitchFamily="18" charset="0"/>
                        </a:rPr>
                        <a:t>Train</a:t>
                      </a:r>
                      <a:endParaRPr lang="en-US" altLang="zh-CN" sz="1400">
                        <a:latin typeface="Times New Roman" panose="02020603050405020304" pitchFamily="18" charset="0"/>
                        <a:cs typeface="Times New Roman" panose="02020603050405020304" pitchFamily="18" charset="0"/>
                      </a:endParaRPr>
                    </a:p>
                  </a:txBody>
                  <a:tcPr marL="45720" marR="45720" anchor="ctr"/>
                </a:tc>
                <a:tc>
                  <a:txBody>
                    <a:bodyPr/>
                    <a:lstStyle/>
                    <a:p>
                      <a:pPr algn="ctr"/>
                      <a:r>
                        <a:rPr lang="en-US" altLang="zh-CN" sz="1100">
                          <a:latin typeface="Times New Roman" panose="02020603050405020304" pitchFamily="18" charset="0"/>
                          <a:cs typeface="Times New Roman" panose="02020603050405020304" pitchFamily="18" charset="0"/>
                        </a:rPr>
                        <a:t>97.45%</a:t>
                      </a:r>
                      <a:endParaRPr lang="en-US" altLang="zh-CN" sz="1100">
                        <a:latin typeface="Times New Roman" panose="02020603050405020304" pitchFamily="18" charset="0"/>
                        <a:cs typeface="Times New Roman" panose="02020603050405020304" pitchFamily="18" charset="0"/>
                      </a:endParaRP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0.9674</a:t>
                      </a:r>
                      <a:endParaRPr lang="en-US" altLang="zh-CN" sz="1100">
                        <a:latin typeface="Times New Roman" panose="02020603050405020304" pitchFamily="18" charset="0"/>
                        <a:cs typeface="Times New Roman" panose="02020603050405020304" pitchFamily="18" charset="0"/>
                      </a:endParaRP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0.9822</a:t>
                      </a:r>
                      <a:endParaRPr lang="en-US" altLang="zh-CN" sz="1100">
                        <a:latin typeface="Times New Roman" panose="02020603050405020304" pitchFamily="18" charset="0"/>
                        <a:cs typeface="Times New Roman" panose="02020603050405020304" pitchFamily="18" charset="0"/>
                      </a:endParaRP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0.9747</a:t>
                      </a:r>
                      <a:endParaRPr lang="en-US" altLang="zh-CN" sz="1100">
                        <a:latin typeface="Times New Roman" panose="02020603050405020304" pitchFamily="18" charset="0"/>
                        <a:cs typeface="Times New Roman" panose="02020603050405020304" pitchFamily="18" charset="0"/>
                      </a:endParaRPr>
                    </a:p>
                  </a:txBody>
                  <a:tcPr marL="0" marR="0" marT="0" marB="0" anchor="ctr"/>
                </a:tc>
              </a:tr>
              <a:tr h="330200">
                <a:tc vMerge="1">
                  <a:tcPr marL="0" marR="0" marT="0" marB="0" anchor="ctr"/>
                </a:tc>
                <a:tc>
                  <a:txBody>
                    <a:bodyPr/>
                    <a:lstStyle/>
                    <a:p>
                      <a:pPr algn="ctr"/>
                      <a:r>
                        <a:rPr lang="en-US" altLang="zh-CN" sz="1400">
                          <a:latin typeface="Times New Roman" panose="02020603050405020304" pitchFamily="18" charset="0"/>
                          <a:cs typeface="Times New Roman" panose="02020603050405020304" pitchFamily="18" charset="0"/>
                        </a:rPr>
                        <a:t>Test</a:t>
                      </a:r>
                      <a:endParaRPr lang="en-US" altLang="zh-CN" sz="1400">
                        <a:latin typeface="Times New Roman" panose="02020603050405020304" pitchFamily="18" charset="0"/>
                        <a:cs typeface="Times New Roman" panose="02020603050405020304" pitchFamily="18" charset="0"/>
                      </a:endParaRPr>
                    </a:p>
                  </a:txBody>
                  <a:tcPr marL="45720" marR="45720" anchor="ctr"/>
                </a:tc>
                <a:tc>
                  <a:txBody>
                    <a:bodyPr/>
                    <a:lstStyle/>
                    <a:p>
                      <a:pPr algn="ctr"/>
                      <a:r>
                        <a:rPr lang="en-US" altLang="zh-CN" sz="1100">
                          <a:latin typeface="Times New Roman" panose="02020603050405020304" pitchFamily="18" charset="0"/>
                          <a:cs typeface="Times New Roman" panose="02020603050405020304" pitchFamily="18" charset="0"/>
                        </a:rPr>
                        <a:t>87.85%</a:t>
                      </a:r>
                      <a:endParaRPr lang="en-US" altLang="zh-CN" sz="1100">
                        <a:latin typeface="Times New Roman" panose="02020603050405020304" pitchFamily="18" charset="0"/>
                        <a:cs typeface="Times New Roman" panose="02020603050405020304" pitchFamily="18" charset="0"/>
                      </a:endParaRP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0.8420</a:t>
                      </a:r>
                      <a:endParaRPr lang="en-US" altLang="zh-CN" sz="1100">
                        <a:latin typeface="Times New Roman" panose="02020603050405020304" pitchFamily="18" charset="0"/>
                        <a:cs typeface="Times New Roman" panose="02020603050405020304" pitchFamily="18" charset="0"/>
                      </a:endParaRP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0.8707</a:t>
                      </a:r>
                      <a:endParaRPr lang="en-US" altLang="zh-CN" sz="1100">
                        <a:latin typeface="Times New Roman" panose="02020603050405020304" pitchFamily="18" charset="0"/>
                        <a:cs typeface="Times New Roman" panose="02020603050405020304" pitchFamily="18" charset="0"/>
                      </a:endParaRP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0.8561</a:t>
                      </a:r>
                      <a:endParaRPr lang="en-US" altLang="zh-CN" sz="1100">
                        <a:latin typeface="Times New Roman" panose="02020603050405020304" pitchFamily="18" charset="0"/>
                        <a:cs typeface="Times New Roman" panose="02020603050405020304" pitchFamily="18" charset="0"/>
                      </a:endParaRPr>
                    </a:p>
                  </a:txBody>
                  <a:tcPr marL="0" marR="0" marT="0" marB="0" anchor="ctr"/>
                </a:tc>
              </a:tr>
              <a:tr h="328930">
                <a:tc vMerge="1">
                  <a:tcPr marL="0" marR="0" marT="0" marB="0" anchor="ctr"/>
                </a:tc>
                <a:tc>
                  <a:txBody>
                    <a:bodyPr/>
                    <a:lstStyle/>
                    <a:p>
                      <a:pPr algn="ctr"/>
                      <a:r>
                        <a:rPr lang="en-US" altLang="zh-CN" sz="1400">
                          <a:latin typeface="Times New Roman" panose="02020603050405020304" pitchFamily="18" charset="0"/>
                          <a:cs typeface="Times New Roman" panose="02020603050405020304" pitchFamily="18" charset="0"/>
                        </a:rPr>
                        <a:t>Difference</a:t>
                      </a:r>
                      <a:endParaRPr lang="en-US" altLang="zh-CN" sz="1400">
                        <a:latin typeface="Times New Roman" panose="02020603050405020304" pitchFamily="18" charset="0"/>
                        <a:cs typeface="Times New Roman" panose="02020603050405020304" pitchFamily="18" charset="0"/>
                      </a:endParaRPr>
                    </a:p>
                  </a:txBody>
                  <a:tcPr marL="45720" marR="45720" anchor="ctr"/>
                </a:tc>
                <a:tc>
                  <a:txBody>
                    <a:bodyPr/>
                    <a:lstStyle/>
                    <a:p>
                      <a:pPr algn="ctr"/>
                      <a:r>
                        <a:rPr lang="en-US" altLang="zh-CN" sz="1100">
                          <a:latin typeface="Times New Roman" panose="02020603050405020304" pitchFamily="18" charset="0"/>
                          <a:cs typeface="Times New Roman" panose="02020603050405020304" pitchFamily="18" charset="0"/>
                        </a:rPr>
                        <a:t>9.60%</a:t>
                      </a:r>
                      <a:endParaRPr lang="en-US" altLang="zh-CN" sz="1100">
                        <a:latin typeface="Times New Roman" panose="02020603050405020304" pitchFamily="18" charset="0"/>
                        <a:cs typeface="Times New Roman" panose="02020603050405020304" pitchFamily="18" charset="0"/>
                      </a:endParaRP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0.1254</a:t>
                      </a:r>
                      <a:endParaRPr lang="en-US" altLang="zh-CN" sz="1100">
                        <a:latin typeface="Times New Roman" panose="02020603050405020304" pitchFamily="18" charset="0"/>
                        <a:cs typeface="Times New Roman" panose="02020603050405020304" pitchFamily="18" charset="0"/>
                      </a:endParaRP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0.1114</a:t>
                      </a:r>
                      <a:endParaRPr lang="en-US" altLang="zh-CN" sz="1100">
                        <a:latin typeface="Times New Roman" panose="02020603050405020304" pitchFamily="18" charset="0"/>
                        <a:cs typeface="Times New Roman" panose="02020603050405020304" pitchFamily="18" charset="0"/>
                      </a:endParaRP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0.1186</a:t>
                      </a:r>
                      <a:endParaRPr lang="en-US" altLang="zh-CN" sz="1100">
                        <a:latin typeface="Times New Roman" panose="02020603050405020304" pitchFamily="18" charset="0"/>
                        <a:cs typeface="Times New Roman" panose="02020603050405020304" pitchFamily="18" charset="0"/>
                      </a:endParaRPr>
                    </a:p>
                  </a:txBody>
                  <a:tcPr marL="0" marR="0" marT="0" marB="0" anchor="ctr"/>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8130" y="28143"/>
            <a:ext cx="4948555" cy="452120"/>
          </a:xfrm>
          <a:prstGeom prst="rect">
            <a:avLst/>
          </a:prstGeom>
        </p:spPr>
        <p:txBody>
          <a:bodyPr vert="horz" wrap="square" lIns="0" tIns="12065" rIns="0" bIns="0" rtlCol="0">
            <a:spAutoFit/>
          </a:bodyPr>
          <a:lstStyle/>
          <a:p>
            <a:pPr marL="12700">
              <a:lnSpc>
                <a:spcPct val="100000"/>
              </a:lnSpc>
              <a:spcBef>
                <a:spcPts val="95"/>
              </a:spcBef>
            </a:pPr>
            <a:r>
              <a:rPr lang="en-US" sz="2800" b="1">
                <a:solidFill>
                  <a:srgbClr val="FFFFFF"/>
                </a:solidFill>
                <a:latin typeface="Times New Roman" panose="02020603050405020304" pitchFamily="18" charset="0"/>
                <a:cs typeface="Times New Roman" panose="02020603050405020304" pitchFamily="18" charset="0"/>
              </a:rPr>
              <a:t>4</a:t>
            </a:r>
            <a:r>
              <a:rPr sz="2800" b="1">
                <a:solidFill>
                  <a:srgbClr val="FFFFFF"/>
                </a:solidFill>
                <a:latin typeface="Times New Roman" panose="02020603050405020304" pitchFamily="18" charset="0"/>
                <a:cs typeface="Times New Roman" panose="02020603050405020304" pitchFamily="18" charset="0"/>
              </a:rPr>
              <a:t>.</a:t>
            </a:r>
            <a:r>
              <a:rPr sz="2800" b="1" spc="-135">
                <a:solidFill>
                  <a:srgbClr val="FFFFFF"/>
                </a:solidFill>
                <a:latin typeface="Times New Roman" panose="02020603050405020304" pitchFamily="18" charset="0"/>
                <a:cs typeface="Times New Roman" panose="02020603050405020304" pitchFamily="18" charset="0"/>
              </a:rPr>
              <a:t> </a:t>
            </a:r>
            <a:r>
              <a:rPr lang="en-US" sz="2800" b="1" spc="-135">
                <a:solidFill>
                  <a:srgbClr val="FFFFFF"/>
                </a:solidFill>
                <a:latin typeface="Times New Roman" panose="02020603050405020304" pitchFamily="18" charset="0"/>
                <a:cs typeface="Times New Roman" panose="02020603050405020304" pitchFamily="18" charset="0"/>
              </a:rPr>
              <a:t>Đánh giá hiệu suất mô hình</a:t>
            </a:r>
            <a:endParaRPr sz="2800">
              <a:latin typeface="Times New Roman" panose="02020603050405020304" pitchFamily="18" charset="0"/>
              <a:cs typeface="Times New Roman" panose="02020603050405020304" pitchFamily="18" charset="0"/>
            </a:endParaRP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30"/>
              </a:lnSpc>
            </a:pPr>
            <a:r>
              <a:rPr lang="en-US" spc="-10"/>
              <a:t>30/5/2025</a:t>
            </a:r>
            <a:endParaRPr spc="-10"/>
          </a:p>
        </p:txBody>
      </p:sp>
      <p:sp>
        <p:nvSpPr>
          <p:cNvPr id="7" name="Slide Number Placeholder 6"/>
          <p:cNvSpPr>
            <a:spLocks noGrp="1"/>
          </p:cNvSpPr>
          <p:nvPr>
            <p:ph type="sldNum" sz="quarter" idx="7"/>
          </p:nvPr>
        </p:nvSpPr>
        <p:spPr/>
        <p:txBody>
          <a:bodyPr/>
          <a:lstStyle/>
          <a:p>
            <a:pPr marL="38100">
              <a:lnSpc>
                <a:spcPts val="1630"/>
              </a:lnSpc>
            </a:pPr>
            <a:fld id="{81D60167-4931-47E6-BA6A-407CBD079E47}" type="slidenum">
              <a:rPr lang="en-US" spc="-25" smtClean="0"/>
            </a:fld>
            <a:endParaRPr lang="en-US" spc="-25"/>
          </a:p>
        </p:txBody>
      </p:sp>
      <p:sp>
        <p:nvSpPr>
          <p:cNvPr id="12" name="TextBox 11"/>
          <p:cNvSpPr txBox="1"/>
          <p:nvPr/>
        </p:nvSpPr>
        <p:spPr>
          <a:xfrm>
            <a:off x="152400" y="685800"/>
            <a:ext cx="6248400" cy="461665"/>
          </a:xfrm>
          <a:prstGeom prst="rect">
            <a:avLst/>
          </a:prstGeom>
          <a:noFill/>
        </p:spPr>
        <p:txBody>
          <a:bodyPr wrap="square" rtlCol="0">
            <a:spAutoFit/>
          </a:bodyPr>
          <a:lstStyle/>
          <a:p>
            <a:r>
              <a:rPr lang="en-US" sz="2400" b="1">
                <a:latin typeface="Times New Roman" panose="02020603050405020304" pitchFamily="18" charset="0"/>
                <a:cs typeface="Times New Roman" panose="02020603050405020304" pitchFamily="18" charset="0"/>
              </a:rPr>
              <a:t>Lần 2</a:t>
            </a:r>
            <a:r>
              <a:rPr lang="en-US" sz="2400">
                <a:latin typeface="Times New Roman" panose="02020603050405020304" pitchFamily="18" charset="0"/>
                <a:cs typeface="Times New Roman" panose="02020603050405020304" pitchFamily="18" charset="0"/>
              </a:rPr>
              <a:t>: (sau tiền xử lý, RandomOverSampler)</a:t>
            </a:r>
            <a:endParaRPr lang="en-US" sz="2400">
              <a:latin typeface="Times New Roman" panose="02020603050405020304" pitchFamily="18" charset="0"/>
              <a:cs typeface="Times New Roman" panose="02020603050405020304" pitchFamily="18" charset="0"/>
            </a:endParaRPr>
          </a:p>
        </p:txBody>
      </p:sp>
      <p:graphicFrame>
        <p:nvGraphicFramePr>
          <p:cNvPr id="3" name="Table 2"/>
          <p:cNvGraphicFramePr/>
          <p:nvPr/>
        </p:nvGraphicFramePr>
        <p:xfrm>
          <a:off x="76200" y="1147445"/>
          <a:ext cx="8920480" cy="5316855"/>
        </p:xfrm>
        <a:graphic>
          <a:graphicData uri="http://schemas.openxmlformats.org/drawingml/2006/table">
            <a:tbl>
              <a:tblPr firstRow="1" bandRow="1">
                <a:tableStyleId>{5C22544A-7EE6-4342-B048-85BDC9FD1C3A}</a:tableStyleId>
              </a:tblPr>
              <a:tblGrid>
                <a:gridCol w="1826260"/>
                <a:gridCol w="1377315"/>
                <a:gridCol w="1407795"/>
                <a:gridCol w="1504950"/>
                <a:gridCol w="1305560"/>
                <a:gridCol w="1498600"/>
              </a:tblGrid>
              <a:tr h="373380">
                <a:tc>
                  <a:txBody>
                    <a:bodyPr/>
                    <a:lstStyle/>
                    <a:p>
                      <a:pPr algn="ctr"/>
                      <a:r>
                        <a:rPr lang="en-US" altLang="zh-CN" sz="1600">
                          <a:latin typeface="Times New Roman" panose="02020603050405020304" pitchFamily="18" charset="0"/>
                          <a:cs typeface="Times New Roman" panose="02020603050405020304" pitchFamily="18" charset="0"/>
                        </a:rPr>
                        <a:t>Model</a:t>
                      </a:r>
                      <a:endParaRPr lang="en-US" altLang="zh-CN" sz="1600">
                        <a:latin typeface="Times New Roman" panose="02020603050405020304" pitchFamily="18" charset="0"/>
                        <a:cs typeface="Times New Roman" panose="02020603050405020304" pitchFamily="18" charset="0"/>
                      </a:endParaRPr>
                    </a:p>
                  </a:txBody>
                  <a:tcPr marL="0" marR="0" marT="0" marB="0" anchor="ctr">
                    <a:solidFill>
                      <a:schemeClr val="accent6">
                        <a:lumMod val="75000"/>
                      </a:schemeClr>
                    </a:solidFill>
                  </a:tcPr>
                </a:tc>
                <a:tc>
                  <a:txBody>
                    <a:bodyPr/>
                    <a:lstStyle/>
                    <a:p>
                      <a:pPr algn="ctr"/>
                      <a:r>
                        <a:rPr lang="en-US" altLang="zh-CN" sz="1600">
                          <a:latin typeface="Times New Roman" panose="02020603050405020304" pitchFamily="18" charset="0"/>
                          <a:cs typeface="Times New Roman" panose="02020603050405020304" pitchFamily="18" charset="0"/>
                        </a:rPr>
                        <a:t>Dataset</a:t>
                      </a:r>
                      <a:endParaRPr lang="en-US" altLang="zh-CN" sz="1600">
                        <a:latin typeface="Times New Roman" panose="02020603050405020304" pitchFamily="18" charset="0"/>
                        <a:cs typeface="Times New Roman" panose="02020603050405020304" pitchFamily="18" charset="0"/>
                      </a:endParaRPr>
                    </a:p>
                  </a:txBody>
                  <a:tcPr marL="0" marR="0" marT="0" marB="0" anchor="ctr">
                    <a:solidFill>
                      <a:schemeClr val="accent6">
                        <a:lumMod val="75000"/>
                      </a:schemeClr>
                    </a:solidFill>
                  </a:tcPr>
                </a:tc>
                <a:tc>
                  <a:txBody>
                    <a:bodyPr/>
                    <a:lstStyle/>
                    <a:p>
                      <a:pPr algn="ctr"/>
                      <a:r>
                        <a:rPr lang="en-US" altLang="zh-CN" sz="1600">
                          <a:latin typeface="Times New Roman" panose="02020603050405020304" pitchFamily="18" charset="0"/>
                          <a:cs typeface="Times New Roman" panose="02020603050405020304" pitchFamily="18" charset="0"/>
                        </a:rPr>
                        <a:t>Accuracy</a:t>
                      </a:r>
                      <a:endParaRPr lang="en-US" altLang="zh-CN" sz="1600">
                        <a:latin typeface="Times New Roman" panose="02020603050405020304" pitchFamily="18" charset="0"/>
                        <a:cs typeface="Times New Roman" panose="02020603050405020304" pitchFamily="18" charset="0"/>
                      </a:endParaRPr>
                    </a:p>
                  </a:txBody>
                  <a:tcPr marL="0" marR="0" marT="0" marB="0" anchor="ctr">
                    <a:solidFill>
                      <a:schemeClr val="accent6">
                        <a:lumMod val="75000"/>
                      </a:schemeClr>
                    </a:solidFill>
                  </a:tcPr>
                </a:tc>
                <a:tc>
                  <a:txBody>
                    <a:bodyPr/>
                    <a:lstStyle/>
                    <a:p>
                      <a:pPr algn="ctr"/>
                      <a:r>
                        <a:rPr lang="en-US" altLang="zh-CN" sz="1600">
                          <a:latin typeface="Times New Roman" panose="02020603050405020304" pitchFamily="18" charset="0"/>
                          <a:cs typeface="Times New Roman" panose="02020603050405020304" pitchFamily="18" charset="0"/>
                        </a:rPr>
                        <a:t>Precision</a:t>
                      </a:r>
                      <a:endParaRPr lang="en-US" altLang="zh-CN" sz="1600">
                        <a:latin typeface="Times New Roman" panose="02020603050405020304" pitchFamily="18" charset="0"/>
                        <a:cs typeface="Times New Roman" panose="02020603050405020304" pitchFamily="18" charset="0"/>
                      </a:endParaRPr>
                    </a:p>
                  </a:txBody>
                  <a:tcPr marL="0" marR="0" marT="0" marB="0" anchor="ctr">
                    <a:solidFill>
                      <a:schemeClr val="accent6">
                        <a:lumMod val="75000"/>
                      </a:schemeClr>
                    </a:solidFill>
                  </a:tcPr>
                </a:tc>
                <a:tc>
                  <a:txBody>
                    <a:bodyPr/>
                    <a:lstStyle/>
                    <a:p>
                      <a:pPr algn="ctr"/>
                      <a:r>
                        <a:rPr lang="en-US" altLang="zh-CN" sz="1600">
                          <a:latin typeface="Times New Roman" panose="02020603050405020304" pitchFamily="18" charset="0"/>
                          <a:cs typeface="Times New Roman" panose="02020603050405020304" pitchFamily="18" charset="0"/>
                        </a:rPr>
                        <a:t>Recall</a:t>
                      </a:r>
                      <a:endParaRPr lang="en-US" altLang="zh-CN" sz="1600">
                        <a:latin typeface="Times New Roman" panose="02020603050405020304" pitchFamily="18" charset="0"/>
                        <a:cs typeface="Times New Roman" panose="02020603050405020304" pitchFamily="18" charset="0"/>
                      </a:endParaRPr>
                    </a:p>
                  </a:txBody>
                  <a:tcPr marL="0" marR="0" marT="0" marB="0" anchor="ctr">
                    <a:solidFill>
                      <a:schemeClr val="accent6">
                        <a:lumMod val="75000"/>
                      </a:schemeClr>
                    </a:solidFill>
                  </a:tcPr>
                </a:tc>
                <a:tc>
                  <a:txBody>
                    <a:bodyPr/>
                    <a:lstStyle/>
                    <a:p>
                      <a:pPr algn="ctr"/>
                      <a:r>
                        <a:rPr lang="en-US" altLang="zh-CN" sz="1600">
                          <a:latin typeface="Times New Roman" panose="02020603050405020304" pitchFamily="18" charset="0"/>
                          <a:cs typeface="Times New Roman" panose="02020603050405020304" pitchFamily="18" charset="0"/>
                        </a:rPr>
                        <a:t>F1-Score</a:t>
                      </a:r>
                      <a:endParaRPr lang="en-US" altLang="zh-CN" sz="1600">
                        <a:latin typeface="Times New Roman" panose="02020603050405020304" pitchFamily="18" charset="0"/>
                        <a:cs typeface="Times New Roman" panose="02020603050405020304" pitchFamily="18" charset="0"/>
                      </a:endParaRPr>
                    </a:p>
                  </a:txBody>
                  <a:tcPr marL="0" marR="0" marT="0" marB="0" anchor="ctr">
                    <a:solidFill>
                      <a:schemeClr val="accent6">
                        <a:lumMod val="75000"/>
                      </a:schemeClr>
                    </a:solidFill>
                  </a:tcPr>
                </a:tc>
              </a:tr>
              <a:tr h="330200">
                <a:tc rowSpan="3">
                  <a:txBody>
                    <a:bodyPr/>
                    <a:lstStyle/>
                    <a:p>
                      <a:pPr algn="ctr"/>
                      <a:r>
                        <a:rPr lang="en-US" altLang="zh-CN" sz="1600">
                          <a:latin typeface="Times New Roman" panose="02020603050405020304" pitchFamily="18" charset="0"/>
                          <a:cs typeface="Times New Roman" panose="02020603050405020304" pitchFamily="18" charset="0"/>
                        </a:rPr>
                        <a:t>Decision Tree</a:t>
                      </a:r>
                      <a:endParaRPr lang="en-US" altLang="zh-CN" sz="1600">
                        <a:latin typeface="Times New Roman" panose="02020603050405020304" pitchFamily="18" charset="0"/>
                        <a:cs typeface="Times New Roman" panose="02020603050405020304" pitchFamily="18" charset="0"/>
                      </a:endParaRPr>
                    </a:p>
                  </a:txBody>
                  <a:tcPr marL="0" marR="0" marT="0" marB="0" anchor="ctr"/>
                </a:tc>
                <a:tc>
                  <a:txBody>
                    <a:bodyPr/>
                    <a:lstStyle/>
                    <a:p>
                      <a:pPr algn="ctr"/>
                      <a:r>
                        <a:rPr lang="en-US" altLang="zh-CN" sz="1400">
                          <a:latin typeface="Times New Roman" panose="02020603050405020304" pitchFamily="18" charset="0"/>
                          <a:cs typeface="Times New Roman" panose="02020603050405020304" pitchFamily="18" charset="0"/>
                        </a:rPr>
                        <a:t>Train</a:t>
                      </a:r>
                      <a:endParaRPr lang="en-US" altLang="zh-CN" sz="1400">
                        <a:latin typeface="Times New Roman" panose="02020603050405020304" pitchFamily="18" charset="0"/>
                        <a:cs typeface="Times New Roman" panose="02020603050405020304" pitchFamily="18" charset="0"/>
                      </a:endParaRPr>
                    </a:p>
                  </a:txBody>
                  <a:tcPr marL="45720" marR="45720" anchor="ctr"/>
                </a:tc>
                <a:tc>
                  <a:txBody>
                    <a:bodyPr/>
                    <a:lstStyle/>
                    <a:p>
                      <a:pPr algn="ctr"/>
                      <a:r>
                        <a:rPr lang="en-US" altLang="zh-CN" sz="1100">
                          <a:latin typeface="Times New Roman" panose="02020603050405020304" pitchFamily="18" charset="0"/>
                          <a:cs typeface="Times New Roman" panose="02020603050405020304" pitchFamily="18" charset="0"/>
                        </a:rPr>
                        <a:t>100.00%</a:t>
                      </a:r>
                      <a:endParaRPr lang="en-US" altLang="zh-CN" sz="1100">
                        <a:latin typeface="Times New Roman" panose="02020603050405020304" pitchFamily="18" charset="0"/>
                        <a:cs typeface="Times New Roman" panose="02020603050405020304" pitchFamily="18" charset="0"/>
                      </a:endParaRP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1.0000</a:t>
                      </a:r>
                      <a:endParaRPr lang="en-US" altLang="zh-CN" sz="1100">
                        <a:latin typeface="Times New Roman" panose="02020603050405020304" pitchFamily="18" charset="0"/>
                        <a:cs typeface="Times New Roman" panose="02020603050405020304" pitchFamily="18" charset="0"/>
                      </a:endParaRP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1.0000</a:t>
                      </a:r>
                      <a:endParaRPr lang="en-US" altLang="zh-CN" sz="1100">
                        <a:latin typeface="Times New Roman" panose="02020603050405020304" pitchFamily="18" charset="0"/>
                        <a:cs typeface="Times New Roman" panose="02020603050405020304" pitchFamily="18" charset="0"/>
                      </a:endParaRP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1.0000</a:t>
                      </a:r>
                      <a:endParaRPr lang="en-US" altLang="zh-CN" sz="1100">
                        <a:latin typeface="Times New Roman" panose="02020603050405020304" pitchFamily="18" charset="0"/>
                        <a:cs typeface="Times New Roman" panose="02020603050405020304" pitchFamily="18" charset="0"/>
                      </a:endParaRPr>
                    </a:p>
                  </a:txBody>
                  <a:tcPr marL="0" marR="0" marT="0" marB="0" anchor="ctr"/>
                </a:tc>
              </a:tr>
              <a:tr h="329565">
                <a:tc vMerge="1">
                  <a:tcPr marL="0" marR="0" marT="0" marB="0" anchor="ctr"/>
                </a:tc>
                <a:tc>
                  <a:txBody>
                    <a:bodyPr/>
                    <a:lstStyle/>
                    <a:p>
                      <a:pPr algn="ctr"/>
                      <a:r>
                        <a:rPr lang="en-US" altLang="zh-CN" sz="1400">
                          <a:latin typeface="Times New Roman" panose="02020603050405020304" pitchFamily="18" charset="0"/>
                          <a:cs typeface="Times New Roman" panose="02020603050405020304" pitchFamily="18" charset="0"/>
                        </a:rPr>
                        <a:t>Test</a:t>
                      </a:r>
                      <a:endParaRPr lang="en-US" altLang="zh-CN" sz="1400">
                        <a:latin typeface="Times New Roman" panose="02020603050405020304" pitchFamily="18" charset="0"/>
                        <a:cs typeface="Times New Roman" panose="02020603050405020304" pitchFamily="18" charset="0"/>
                      </a:endParaRPr>
                    </a:p>
                  </a:txBody>
                  <a:tcPr marL="45720" marR="45720" anchor="ctr"/>
                </a:tc>
                <a:tc>
                  <a:txBody>
                    <a:bodyPr/>
                    <a:lstStyle/>
                    <a:p>
                      <a:pPr algn="ctr"/>
                      <a:r>
                        <a:rPr lang="en-US" altLang="zh-CN" sz="1100">
                          <a:latin typeface="Times New Roman" panose="02020603050405020304" pitchFamily="18" charset="0"/>
                          <a:cs typeface="Times New Roman" panose="02020603050405020304" pitchFamily="18" charset="0"/>
                        </a:rPr>
                        <a:t>85.53%</a:t>
                      </a:r>
                      <a:endParaRPr lang="en-US" altLang="zh-CN" sz="1100">
                        <a:latin typeface="Times New Roman" panose="02020603050405020304" pitchFamily="18" charset="0"/>
                        <a:cs typeface="Times New Roman" panose="02020603050405020304" pitchFamily="18" charset="0"/>
                      </a:endParaRP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0.8414</a:t>
                      </a:r>
                      <a:endParaRPr lang="en-US" altLang="zh-CN" sz="1100">
                        <a:latin typeface="Times New Roman" panose="02020603050405020304" pitchFamily="18" charset="0"/>
                        <a:cs typeface="Times New Roman" panose="02020603050405020304" pitchFamily="18" charset="0"/>
                      </a:endParaRP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0.8024</a:t>
                      </a:r>
                      <a:endParaRPr lang="en-US" altLang="zh-CN" sz="1100">
                        <a:latin typeface="Times New Roman" panose="02020603050405020304" pitchFamily="18" charset="0"/>
                        <a:cs typeface="Times New Roman" panose="02020603050405020304" pitchFamily="18" charset="0"/>
                      </a:endParaRP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0.8215</a:t>
                      </a:r>
                      <a:endParaRPr lang="en-US" altLang="zh-CN" sz="1100">
                        <a:latin typeface="Times New Roman" panose="02020603050405020304" pitchFamily="18" charset="0"/>
                        <a:cs typeface="Times New Roman" panose="02020603050405020304" pitchFamily="18" charset="0"/>
                      </a:endParaRPr>
                    </a:p>
                  </a:txBody>
                  <a:tcPr marL="0" marR="0" marT="0" marB="0" anchor="ctr"/>
                </a:tc>
              </a:tr>
              <a:tr h="329565">
                <a:tc vMerge="1">
                  <a:tcPr marL="0" marR="0" marT="0" marB="0" anchor="ctr"/>
                </a:tc>
                <a:tc>
                  <a:txBody>
                    <a:bodyPr/>
                    <a:lstStyle/>
                    <a:p>
                      <a:pPr algn="ctr"/>
                      <a:r>
                        <a:rPr lang="en-US" altLang="zh-CN" sz="1400">
                          <a:latin typeface="Times New Roman" panose="02020603050405020304" pitchFamily="18" charset="0"/>
                          <a:cs typeface="Times New Roman" panose="02020603050405020304" pitchFamily="18" charset="0"/>
                        </a:rPr>
                        <a:t>Difference</a:t>
                      </a:r>
                      <a:endParaRPr lang="en-US" altLang="zh-CN" sz="1400">
                        <a:latin typeface="Times New Roman" panose="02020603050405020304" pitchFamily="18" charset="0"/>
                        <a:cs typeface="Times New Roman" panose="02020603050405020304" pitchFamily="18" charset="0"/>
                      </a:endParaRPr>
                    </a:p>
                  </a:txBody>
                  <a:tcPr marL="45720" marR="45720" anchor="ctr"/>
                </a:tc>
                <a:tc>
                  <a:txBody>
                    <a:bodyPr/>
                    <a:lstStyle/>
                    <a:p>
                      <a:pPr algn="ctr"/>
                      <a:r>
                        <a:rPr lang="en-US" altLang="zh-CN" sz="1100">
                          <a:latin typeface="Times New Roman" panose="02020603050405020304" pitchFamily="18" charset="0"/>
                          <a:cs typeface="Times New Roman" panose="02020603050405020304" pitchFamily="18" charset="0"/>
                        </a:rPr>
                        <a:t>14.47%</a:t>
                      </a:r>
                      <a:endParaRPr lang="en-US" altLang="zh-CN" sz="1100">
                        <a:latin typeface="Times New Roman" panose="02020603050405020304" pitchFamily="18" charset="0"/>
                        <a:cs typeface="Times New Roman" panose="02020603050405020304" pitchFamily="18" charset="0"/>
                      </a:endParaRP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0.1586</a:t>
                      </a:r>
                      <a:endParaRPr lang="en-US" altLang="zh-CN" sz="1100">
                        <a:latin typeface="Times New Roman" panose="02020603050405020304" pitchFamily="18" charset="0"/>
                        <a:cs typeface="Times New Roman" panose="02020603050405020304" pitchFamily="18" charset="0"/>
                      </a:endParaRP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0.1976</a:t>
                      </a:r>
                      <a:endParaRPr lang="en-US" altLang="zh-CN" sz="1100">
                        <a:latin typeface="Times New Roman" panose="02020603050405020304" pitchFamily="18" charset="0"/>
                        <a:cs typeface="Times New Roman" panose="02020603050405020304" pitchFamily="18" charset="0"/>
                      </a:endParaRP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0.1785</a:t>
                      </a:r>
                      <a:endParaRPr lang="en-US" altLang="zh-CN" sz="1100">
                        <a:latin typeface="Times New Roman" panose="02020603050405020304" pitchFamily="18" charset="0"/>
                        <a:cs typeface="Times New Roman" panose="02020603050405020304" pitchFamily="18" charset="0"/>
                      </a:endParaRPr>
                    </a:p>
                  </a:txBody>
                  <a:tcPr marL="0" marR="0" marT="0" marB="0" anchor="ctr"/>
                </a:tc>
              </a:tr>
              <a:tr h="329565">
                <a:tc rowSpan="3">
                  <a:txBody>
                    <a:bodyPr/>
                    <a:lstStyle/>
                    <a:p>
                      <a:pPr algn="ctr"/>
                      <a:r>
                        <a:rPr lang="en-US" altLang="zh-CN" sz="1600">
                          <a:latin typeface="Times New Roman" panose="02020603050405020304" pitchFamily="18" charset="0"/>
                          <a:cs typeface="Times New Roman" panose="02020603050405020304" pitchFamily="18" charset="0"/>
                        </a:rPr>
                        <a:t>Random Forest</a:t>
                      </a:r>
                      <a:endParaRPr lang="en-US" altLang="zh-CN" sz="1600">
                        <a:latin typeface="Times New Roman" panose="02020603050405020304" pitchFamily="18" charset="0"/>
                        <a:cs typeface="Times New Roman" panose="02020603050405020304" pitchFamily="18" charset="0"/>
                      </a:endParaRPr>
                    </a:p>
                  </a:txBody>
                  <a:tcPr marL="0" marR="0" marT="0" marB="0" anchor="ctr"/>
                </a:tc>
                <a:tc>
                  <a:txBody>
                    <a:bodyPr/>
                    <a:lstStyle/>
                    <a:p>
                      <a:pPr algn="ctr"/>
                      <a:r>
                        <a:rPr lang="en-US" altLang="zh-CN" sz="1400">
                          <a:latin typeface="Times New Roman" panose="02020603050405020304" pitchFamily="18" charset="0"/>
                          <a:cs typeface="Times New Roman" panose="02020603050405020304" pitchFamily="18" charset="0"/>
                        </a:rPr>
                        <a:t>Train</a:t>
                      </a:r>
                      <a:endParaRPr lang="en-US" altLang="zh-CN" sz="1400">
                        <a:latin typeface="Times New Roman" panose="02020603050405020304" pitchFamily="18" charset="0"/>
                        <a:cs typeface="Times New Roman" panose="02020603050405020304" pitchFamily="18" charset="0"/>
                      </a:endParaRPr>
                    </a:p>
                  </a:txBody>
                  <a:tcPr marL="45720" marR="45720" anchor="ctr"/>
                </a:tc>
                <a:tc>
                  <a:txBody>
                    <a:bodyPr/>
                    <a:lstStyle/>
                    <a:p>
                      <a:pPr algn="ctr"/>
                      <a:r>
                        <a:rPr lang="en-US" altLang="zh-CN" sz="1100">
                          <a:latin typeface="Times New Roman" panose="02020603050405020304" pitchFamily="18" charset="0"/>
                          <a:cs typeface="Times New Roman" panose="02020603050405020304" pitchFamily="18" charset="0"/>
                        </a:rPr>
                        <a:t>100.00%</a:t>
                      </a:r>
                      <a:endParaRPr lang="en-US" altLang="zh-CN" sz="1100">
                        <a:latin typeface="Times New Roman" panose="02020603050405020304" pitchFamily="18" charset="0"/>
                        <a:cs typeface="Times New Roman" panose="02020603050405020304" pitchFamily="18" charset="0"/>
                      </a:endParaRP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1.0000</a:t>
                      </a:r>
                      <a:endParaRPr lang="en-US" altLang="zh-CN" sz="1100">
                        <a:latin typeface="Times New Roman" panose="02020603050405020304" pitchFamily="18" charset="0"/>
                        <a:cs typeface="Times New Roman" panose="02020603050405020304" pitchFamily="18" charset="0"/>
                      </a:endParaRP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1.0000</a:t>
                      </a:r>
                      <a:endParaRPr lang="en-US" altLang="zh-CN" sz="1100">
                        <a:latin typeface="Times New Roman" panose="02020603050405020304" pitchFamily="18" charset="0"/>
                        <a:cs typeface="Times New Roman" panose="02020603050405020304" pitchFamily="18" charset="0"/>
                      </a:endParaRP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1.0000</a:t>
                      </a:r>
                      <a:endParaRPr lang="en-US" altLang="zh-CN" sz="1100">
                        <a:latin typeface="Times New Roman" panose="02020603050405020304" pitchFamily="18" charset="0"/>
                        <a:cs typeface="Times New Roman" panose="02020603050405020304" pitchFamily="18" charset="0"/>
                      </a:endParaRPr>
                    </a:p>
                  </a:txBody>
                  <a:tcPr marL="0" marR="0" marT="0" marB="0" anchor="ctr"/>
                </a:tc>
              </a:tr>
              <a:tr h="329565">
                <a:tc vMerge="1">
                  <a:tcPr marL="0" marR="0" marT="0" marB="0" anchor="ctr"/>
                </a:tc>
                <a:tc>
                  <a:txBody>
                    <a:bodyPr/>
                    <a:lstStyle/>
                    <a:p>
                      <a:pPr algn="ctr"/>
                      <a:r>
                        <a:rPr lang="en-US" altLang="zh-CN" sz="1400">
                          <a:latin typeface="Times New Roman" panose="02020603050405020304" pitchFamily="18" charset="0"/>
                          <a:cs typeface="Times New Roman" panose="02020603050405020304" pitchFamily="18" charset="0"/>
                        </a:rPr>
                        <a:t>Test</a:t>
                      </a:r>
                      <a:endParaRPr lang="en-US" altLang="zh-CN" sz="1400">
                        <a:latin typeface="Times New Roman" panose="02020603050405020304" pitchFamily="18" charset="0"/>
                        <a:cs typeface="Times New Roman" panose="02020603050405020304" pitchFamily="18" charset="0"/>
                      </a:endParaRPr>
                    </a:p>
                  </a:txBody>
                  <a:tcPr marL="45720" marR="45720" anchor="ctr"/>
                </a:tc>
                <a:tc>
                  <a:txBody>
                    <a:bodyPr/>
                    <a:lstStyle/>
                    <a:p>
                      <a:pPr algn="ctr"/>
                      <a:r>
                        <a:rPr lang="en-US" altLang="zh-CN" sz="1100">
                          <a:latin typeface="Times New Roman" panose="02020603050405020304" pitchFamily="18" charset="0"/>
                          <a:cs typeface="Times New Roman" panose="02020603050405020304" pitchFamily="18" charset="0"/>
                        </a:rPr>
                        <a:t>91.50%</a:t>
                      </a:r>
                      <a:endParaRPr lang="en-US" altLang="zh-CN" sz="1100">
                        <a:latin typeface="Times New Roman" panose="02020603050405020304" pitchFamily="18" charset="0"/>
                        <a:cs typeface="Times New Roman" panose="02020603050405020304" pitchFamily="18" charset="0"/>
                      </a:endParaRP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0.9055</a:t>
                      </a:r>
                      <a:endParaRPr lang="en-US" altLang="zh-CN" sz="1100">
                        <a:latin typeface="Times New Roman" panose="02020603050405020304" pitchFamily="18" charset="0"/>
                        <a:cs typeface="Times New Roman" panose="02020603050405020304" pitchFamily="18" charset="0"/>
                      </a:endParaRP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0.8878</a:t>
                      </a:r>
                      <a:endParaRPr lang="en-US" altLang="zh-CN" sz="1100">
                        <a:latin typeface="Times New Roman" panose="02020603050405020304" pitchFamily="18" charset="0"/>
                        <a:cs typeface="Times New Roman" panose="02020603050405020304" pitchFamily="18" charset="0"/>
                      </a:endParaRP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0.8966</a:t>
                      </a:r>
                      <a:endParaRPr lang="en-US" altLang="zh-CN" sz="1100">
                        <a:latin typeface="Times New Roman" panose="02020603050405020304" pitchFamily="18" charset="0"/>
                        <a:cs typeface="Times New Roman" panose="02020603050405020304" pitchFamily="18" charset="0"/>
                      </a:endParaRPr>
                    </a:p>
                  </a:txBody>
                  <a:tcPr marL="0" marR="0" marT="0" marB="0" anchor="ctr"/>
                </a:tc>
              </a:tr>
              <a:tr h="329565">
                <a:tc vMerge="1">
                  <a:tcPr marL="0" marR="0" marT="0" marB="0" anchor="ctr"/>
                </a:tc>
                <a:tc>
                  <a:txBody>
                    <a:bodyPr/>
                    <a:lstStyle/>
                    <a:p>
                      <a:pPr algn="ctr"/>
                      <a:r>
                        <a:rPr lang="en-US" altLang="zh-CN" sz="1400">
                          <a:latin typeface="Times New Roman" panose="02020603050405020304" pitchFamily="18" charset="0"/>
                          <a:cs typeface="Times New Roman" panose="02020603050405020304" pitchFamily="18" charset="0"/>
                        </a:rPr>
                        <a:t>Difference</a:t>
                      </a:r>
                      <a:endParaRPr lang="en-US" altLang="zh-CN" sz="1400">
                        <a:latin typeface="Times New Roman" panose="02020603050405020304" pitchFamily="18" charset="0"/>
                        <a:cs typeface="Times New Roman" panose="02020603050405020304" pitchFamily="18" charset="0"/>
                      </a:endParaRPr>
                    </a:p>
                  </a:txBody>
                  <a:tcPr marL="45720" marR="45720" anchor="ctr"/>
                </a:tc>
                <a:tc>
                  <a:txBody>
                    <a:bodyPr/>
                    <a:lstStyle/>
                    <a:p>
                      <a:pPr algn="ctr"/>
                      <a:r>
                        <a:rPr lang="en-US" altLang="zh-CN" sz="1100">
                          <a:latin typeface="Times New Roman" panose="02020603050405020304" pitchFamily="18" charset="0"/>
                          <a:cs typeface="Times New Roman" panose="02020603050405020304" pitchFamily="18" charset="0"/>
                        </a:rPr>
                        <a:t>8.50%</a:t>
                      </a:r>
                      <a:endParaRPr lang="en-US" altLang="zh-CN" sz="1100">
                        <a:latin typeface="Times New Roman" panose="02020603050405020304" pitchFamily="18" charset="0"/>
                        <a:cs typeface="Times New Roman" panose="02020603050405020304" pitchFamily="18" charset="0"/>
                      </a:endParaRP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0.0945</a:t>
                      </a:r>
                      <a:endParaRPr lang="en-US" altLang="zh-CN" sz="1100">
                        <a:latin typeface="Times New Roman" panose="02020603050405020304" pitchFamily="18" charset="0"/>
                        <a:cs typeface="Times New Roman" panose="02020603050405020304" pitchFamily="18" charset="0"/>
                      </a:endParaRP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0.1122</a:t>
                      </a:r>
                      <a:endParaRPr lang="en-US" altLang="zh-CN" sz="1100">
                        <a:latin typeface="Times New Roman" panose="02020603050405020304" pitchFamily="18" charset="0"/>
                        <a:cs typeface="Times New Roman" panose="02020603050405020304" pitchFamily="18" charset="0"/>
                      </a:endParaRP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0.1034</a:t>
                      </a:r>
                      <a:endParaRPr lang="en-US" altLang="zh-CN" sz="1100">
                        <a:latin typeface="Times New Roman" panose="02020603050405020304" pitchFamily="18" charset="0"/>
                        <a:cs typeface="Times New Roman" panose="02020603050405020304" pitchFamily="18" charset="0"/>
                      </a:endParaRPr>
                    </a:p>
                  </a:txBody>
                  <a:tcPr marL="0" marR="0" marT="0" marB="0" anchor="ctr"/>
                </a:tc>
              </a:tr>
              <a:tr h="328295">
                <a:tc rowSpan="3">
                  <a:txBody>
                    <a:bodyPr/>
                    <a:lstStyle/>
                    <a:p>
                      <a:pPr algn="ctr"/>
                      <a:r>
                        <a:rPr lang="en-US" altLang="zh-CN" sz="1600">
                          <a:latin typeface="Times New Roman" panose="02020603050405020304" pitchFamily="18" charset="0"/>
                          <a:cs typeface="Times New Roman" panose="02020603050405020304" pitchFamily="18" charset="0"/>
                        </a:rPr>
                        <a:t>K-NN</a:t>
                      </a:r>
                      <a:endParaRPr lang="en-US" altLang="zh-CN" sz="1600">
                        <a:latin typeface="Times New Roman" panose="02020603050405020304" pitchFamily="18" charset="0"/>
                        <a:cs typeface="Times New Roman" panose="02020603050405020304" pitchFamily="18" charset="0"/>
                      </a:endParaRPr>
                    </a:p>
                  </a:txBody>
                  <a:tcPr marL="0" marR="0" marT="0" marB="0" anchor="ctr"/>
                </a:tc>
                <a:tc>
                  <a:txBody>
                    <a:bodyPr/>
                    <a:lstStyle/>
                    <a:p>
                      <a:pPr algn="ctr"/>
                      <a:r>
                        <a:rPr lang="en-US" altLang="zh-CN" sz="1400">
                          <a:latin typeface="Times New Roman" panose="02020603050405020304" pitchFamily="18" charset="0"/>
                          <a:cs typeface="Times New Roman" panose="02020603050405020304" pitchFamily="18" charset="0"/>
                        </a:rPr>
                        <a:t>Train</a:t>
                      </a:r>
                      <a:endParaRPr lang="en-US" altLang="zh-CN" sz="1400">
                        <a:latin typeface="Times New Roman" panose="02020603050405020304" pitchFamily="18" charset="0"/>
                        <a:cs typeface="Times New Roman" panose="02020603050405020304" pitchFamily="18" charset="0"/>
                      </a:endParaRPr>
                    </a:p>
                  </a:txBody>
                  <a:tcPr marL="45720" marR="45720" anchor="ctr"/>
                </a:tc>
                <a:tc>
                  <a:txBody>
                    <a:bodyPr/>
                    <a:lstStyle/>
                    <a:p>
                      <a:pPr algn="ctr"/>
                      <a:r>
                        <a:rPr lang="en-US" altLang="zh-CN" sz="1100">
                          <a:latin typeface="Times New Roman" panose="02020603050405020304" pitchFamily="18" charset="0"/>
                          <a:cs typeface="Times New Roman" panose="02020603050405020304" pitchFamily="18" charset="0"/>
                        </a:rPr>
                        <a:t>92.01%</a:t>
                      </a:r>
                      <a:endParaRPr lang="en-US" altLang="zh-CN" sz="1100">
                        <a:latin typeface="Times New Roman" panose="02020603050405020304" pitchFamily="18" charset="0"/>
                        <a:cs typeface="Times New Roman" panose="02020603050405020304" pitchFamily="18" charset="0"/>
                      </a:endParaRP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0.9152</a:t>
                      </a:r>
                      <a:endParaRPr lang="en-US" altLang="zh-CN" sz="1100">
                        <a:latin typeface="Times New Roman" panose="02020603050405020304" pitchFamily="18" charset="0"/>
                        <a:cs typeface="Times New Roman" panose="02020603050405020304" pitchFamily="18" charset="0"/>
                      </a:endParaRP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0.9261</a:t>
                      </a:r>
                      <a:endParaRPr lang="en-US" altLang="zh-CN" sz="1100">
                        <a:latin typeface="Times New Roman" panose="02020603050405020304" pitchFamily="18" charset="0"/>
                        <a:cs typeface="Times New Roman" panose="02020603050405020304" pitchFamily="18" charset="0"/>
                      </a:endParaRP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0.9206</a:t>
                      </a:r>
                      <a:endParaRPr lang="en-US" altLang="zh-CN" sz="1100">
                        <a:latin typeface="Times New Roman" panose="02020603050405020304" pitchFamily="18" charset="0"/>
                        <a:cs typeface="Times New Roman" panose="02020603050405020304" pitchFamily="18" charset="0"/>
                      </a:endParaRPr>
                    </a:p>
                  </a:txBody>
                  <a:tcPr marL="0" marR="0" marT="0" marB="0" anchor="ctr"/>
                </a:tc>
              </a:tr>
              <a:tr h="330200">
                <a:tc vMerge="1">
                  <a:tcPr marL="0" marR="0" marT="0" marB="0" anchor="ctr"/>
                </a:tc>
                <a:tc>
                  <a:txBody>
                    <a:bodyPr/>
                    <a:lstStyle/>
                    <a:p>
                      <a:pPr algn="ctr"/>
                      <a:r>
                        <a:rPr lang="en-US" altLang="zh-CN" sz="1400">
                          <a:latin typeface="Times New Roman" panose="02020603050405020304" pitchFamily="18" charset="0"/>
                          <a:cs typeface="Times New Roman" panose="02020603050405020304" pitchFamily="18" charset="0"/>
                        </a:rPr>
                        <a:t>Test</a:t>
                      </a:r>
                      <a:endParaRPr lang="en-US" altLang="zh-CN" sz="1400">
                        <a:latin typeface="Times New Roman" panose="02020603050405020304" pitchFamily="18" charset="0"/>
                        <a:cs typeface="Times New Roman" panose="02020603050405020304" pitchFamily="18" charset="0"/>
                      </a:endParaRPr>
                    </a:p>
                  </a:txBody>
                  <a:tcPr marL="45720" marR="45720" anchor="ctr"/>
                </a:tc>
                <a:tc>
                  <a:txBody>
                    <a:bodyPr/>
                    <a:lstStyle/>
                    <a:p>
                      <a:pPr algn="ctr"/>
                      <a:r>
                        <a:rPr lang="en-US" altLang="zh-CN" sz="1100">
                          <a:latin typeface="Times New Roman" panose="02020603050405020304" pitchFamily="18" charset="0"/>
                          <a:cs typeface="Times New Roman" panose="02020603050405020304" pitchFamily="18" charset="0"/>
                        </a:rPr>
                        <a:t>90.18%</a:t>
                      </a:r>
                      <a:endParaRPr lang="en-US" altLang="zh-CN" sz="1100">
                        <a:latin typeface="Times New Roman" panose="02020603050405020304" pitchFamily="18" charset="0"/>
                        <a:cs typeface="Times New Roman" panose="02020603050405020304" pitchFamily="18" charset="0"/>
                      </a:endParaRP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0.8735</a:t>
                      </a:r>
                      <a:endParaRPr lang="en-US" altLang="zh-CN" sz="1100">
                        <a:latin typeface="Times New Roman" panose="02020603050405020304" pitchFamily="18" charset="0"/>
                        <a:cs typeface="Times New Roman" panose="02020603050405020304" pitchFamily="18" charset="0"/>
                      </a:endParaRP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0.8927</a:t>
                      </a:r>
                      <a:endParaRPr lang="en-US" altLang="zh-CN" sz="1100">
                        <a:latin typeface="Times New Roman" panose="02020603050405020304" pitchFamily="18" charset="0"/>
                        <a:cs typeface="Times New Roman" panose="02020603050405020304" pitchFamily="18" charset="0"/>
                      </a:endParaRP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0.8830</a:t>
                      </a:r>
                      <a:endParaRPr lang="en-US" altLang="zh-CN" sz="1100">
                        <a:latin typeface="Times New Roman" panose="02020603050405020304" pitchFamily="18" charset="0"/>
                        <a:cs typeface="Times New Roman" panose="02020603050405020304" pitchFamily="18" charset="0"/>
                      </a:endParaRPr>
                    </a:p>
                  </a:txBody>
                  <a:tcPr marL="0" marR="0" marT="0" marB="0" anchor="ctr"/>
                </a:tc>
              </a:tr>
              <a:tr h="329565">
                <a:tc vMerge="1">
                  <a:tcPr marL="0" marR="0" marT="0" marB="0" anchor="ctr"/>
                </a:tc>
                <a:tc>
                  <a:txBody>
                    <a:bodyPr/>
                    <a:lstStyle/>
                    <a:p>
                      <a:pPr algn="ctr"/>
                      <a:r>
                        <a:rPr lang="en-US" altLang="zh-CN" sz="1400">
                          <a:latin typeface="Times New Roman" panose="02020603050405020304" pitchFamily="18" charset="0"/>
                          <a:cs typeface="Times New Roman" panose="02020603050405020304" pitchFamily="18" charset="0"/>
                        </a:rPr>
                        <a:t>Difference</a:t>
                      </a:r>
                      <a:endParaRPr lang="en-US" altLang="zh-CN" sz="1400">
                        <a:latin typeface="Times New Roman" panose="02020603050405020304" pitchFamily="18" charset="0"/>
                        <a:cs typeface="Times New Roman" panose="02020603050405020304" pitchFamily="18" charset="0"/>
                      </a:endParaRPr>
                    </a:p>
                  </a:txBody>
                  <a:tcPr marL="45720" marR="45720" anchor="ctr"/>
                </a:tc>
                <a:tc>
                  <a:txBody>
                    <a:bodyPr/>
                    <a:lstStyle/>
                    <a:p>
                      <a:pPr algn="ctr"/>
                      <a:r>
                        <a:rPr lang="en-US" altLang="zh-CN" sz="1100">
                          <a:latin typeface="Times New Roman" panose="02020603050405020304" pitchFamily="18" charset="0"/>
                          <a:cs typeface="Times New Roman" panose="02020603050405020304" pitchFamily="18" charset="0"/>
                        </a:rPr>
                        <a:t>1.83%</a:t>
                      </a:r>
                      <a:endParaRPr lang="en-US" altLang="zh-CN" sz="1100">
                        <a:latin typeface="Times New Roman" panose="02020603050405020304" pitchFamily="18" charset="0"/>
                        <a:cs typeface="Times New Roman" panose="02020603050405020304" pitchFamily="18" charset="0"/>
                      </a:endParaRP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0.0417</a:t>
                      </a:r>
                      <a:endParaRPr lang="en-US" altLang="zh-CN" sz="1100">
                        <a:latin typeface="Times New Roman" panose="02020603050405020304" pitchFamily="18" charset="0"/>
                        <a:cs typeface="Times New Roman" panose="02020603050405020304" pitchFamily="18" charset="0"/>
                      </a:endParaRP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0.0334</a:t>
                      </a:r>
                      <a:endParaRPr lang="en-US" altLang="zh-CN" sz="1100">
                        <a:latin typeface="Times New Roman" panose="02020603050405020304" pitchFamily="18" charset="0"/>
                        <a:cs typeface="Times New Roman" panose="02020603050405020304" pitchFamily="18" charset="0"/>
                      </a:endParaRP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0.0376</a:t>
                      </a:r>
                      <a:endParaRPr lang="en-US" altLang="zh-CN" sz="1100">
                        <a:latin typeface="Times New Roman" panose="02020603050405020304" pitchFamily="18" charset="0"/>
                        <a:cs typeface="Times New Roman" panose="02020603050405020304" pitchFamily="18" charset="0"/>
                      </a:endParaRPr>
                    </a:p>
                  </a:txBody>
                  <a:tcPr marL="0" marR="0" marT="0" marB="0" anchor="ctr"/>
                </a:tc>
              </a:tr>
              <a:tr h="329565">
                <a:tc rowSpan="3">
                  <a:txBody>
                    <a:bodyPr/>
                    <a:lstStyle/>
                    <a:p>
                      <a:pPr algn="ctr"/>
                      <a:r>
                        <a:rPr lang="en-US" altLang="zh-CN" sz="1600">
                          <a:latin typeface="Times New Roman" panose="02020603050405020304" pitchFamily="18" charset="0"/>
                          <a:cs typeface="Times New Roman" panose="02020603050405020304" pitchFamily="18" charset="0"/>
                        </a:rPr>
                        <a:t>Naive Bayes</a:t>
                      </a:r>
                      <a:endParaRPr lang="en-US" altLang="zh-CN" sz="1600">
                        <a:latin typeface="Times New Roman" panose="02020603050405020304" pitchFamily="18" charset="0"/>
                        <a:cs typeface="Times New Roman" panose="02020603050405020304" pitchFamily="18" charset="0"/>
                      </a:endParaRPr>
                    </a:p>
                  </a:txBody>
                  <a:tcPr marL="0" marR="0" marT="0" marB="0" anchor="ctr"/>
                </a:tc>
                <a:tc>
                  <a:txBody>
                    <a:bodyPr/>
                    <a:lstStyle/>
                    <a:p>
                      <a:pPr algn="ctr"/>
                      <a:r>
                        <a:rPr lang="en-US" altLang="zh-CN" sz="1400">
                          <a:latin typeface="Times New Roman" panose="02020603050405020304" pitchFamily="18" charset="0"/>
                          <a:cs typeface="Times New Roman" panose="02020603050405020304" pitchFamily="18" charset="0"/>
                        </a:rPr>
                        <a:t>Train</a:t>
                      </a:r>
                      <a:endParaRPr lang="en-US" altLang="zh-CN" sz="1400">
                        <a:latin typeface="Times New Roman" panose="02020603050405020304" pitchFamily="18" charset="0"/>
                        <a:cs typeface="Times New Roman" panose="02020603050405020304" pitchFamily="18" charset="0"/>
                      </a:endParaRPr>
                    </a:p>
                  </a:txBody>
                  <a:tcPr marL="45720" marR="45720" anchor="ctr"/>
                </a:tc>
                <a:tc>
                  <a:txBody>
                    <a:bodyPr/>
                    <a:lstStyle/>
                    <a:p>
                      <a:pPr algn="ctr"/>
                      <a:r>
                        <a:rPr lang="en-US" altLang="zh-CN" sz="1100">
                          <a:latin typeface="Times New Roman" panose="02020603050405020304" pitchFamily="18" charset="0"/>
                          <a:cs typeface="Times New Roman" panose="02020603050405020304" pitchFamily="18" charset="0"/>
                        </a:rPr>
                        <a:t>85.74%</a:t>
                      </a:r>
                      <a:endParaRPr lang="en-US" altLang="zh-CN" sz="1100">
                        <a:latin typeface="Times New Roman" panose="02020603050405020304" pitchFamily="18" charset="0"/>
                        <a:cs typeface="Times New Roman" panose="02020603050405020304" pitchFamily="18" charset="0"/>
                      </a:endParaRP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0.8405</a:t>
                      </a:r>
                      <a:endParaRPr lang="en-US" altLang="zh-CN" sz="1100">
                        <a:latin typeface="Times New Roman" panose="02020603050405020304" pitchFamily="18" charset="0"/>
                        <a:cs typeface="Times New Roman" panose="02020603050405020304" pitchFamily="18" charset="0"/>
                      </a:endParaRP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0.8823</a:t>
                      </a:r>
                      <a:endParaRPr lang="en-US" altLang="zh-CN" sz="1100">
                        <a:latin typeface="Times New Roman" panose="02020603050405020304" pitchFamily="18" charset="0"/>
                        <a:cs typeface="Times New Roman" panose="02020603050405020304" pitchFamily="18" charset="0"/>
                      </a:endParaRP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0.8609</a:t>
                      </a:r>
                      <a:endParaRPr lang="en-US" altLang="zh-CN" sz="1100">
                        <a:latin typeface="Times New Roman" panose="02020603050405020304" pitchFamily="18" charset="0"/>
                        <a:cs typeface="Times New Roman" panose="02020603050405020304" pitchFamily="18" charset="0"/>
                      </a:endParaRPr>
                    </a:p>
                  </a:txBody>
                  <a:tcPr marL="0" marR="0" marT="0" marB="0" anchor="ctr"/>
                </a:tc>
              </a:tr>
              <a:tr h="329565">
                <a:tc vMerge="1">
                  <a:tcPr marL="0" marR="0" marT="0" marB="0" anchor="ctr"/>
                </a:tc>
                <a:tc>
                  <a:txBody>
                    <a:bodyPr/>
                    <a:lstStyle/>
                    <a:p>
                      <a:pPr algn="ctr"/>
                      <a:r>
                        <a:rPr lang="en-US" altLang="zh-CN" sz="1400">
                          <a:latin typeface="Times New Roman" panose="02020603050405020304" pitchFamily="18" charset="0"/>
                          <a:cs typeface="Times New Roman" panose="02020603050405020304" pitchFamily="18" charset="0"/>
                        </a:rPr>
                        <a:t>Test</a:t>
                      </a:r>
                      <a:endParaRPr lang="en-US" altLang="zh-CN" sz="1400">
                        <a:latin typeface="Times New Roman" panose="02020603050405020304" pitchFamily="18" charset="0"/>
                        <a:cs typeface="Times New Roman" panose="02020603050405020304" pitchFamily="18" charset="0"/>
                      </a:endParaRPr>
                    </a:p>
                  </a:txBody>
                  <a:tcPr marL="45720" marR="45720" anchor="ctr"/>
                </a:tc>
                <a:tc>
                  <a:txBody>
                    <a:bodyPr/>
                    <a:lstStyle/>
                    <a:p>
                      <a:pPr algn="ctr"/>
                      <a:r>
                        <a:rPr lang="en-US" altLang="zh-CN" sz="1100">
                          <a:latin typeface="Times New Roman" panose="02020603050405020304" pitchFamily="18" charset="0"/>
                          <a:cs typeface="Times New Roman" panose="02020603050405020304" pitchFamily="18" charset="0"/>
                        </a:rPr>
                        <a:t>85.53%</a:t>
                      </a:r>
                      <a:endParaRPr lang="en-US" altLang="zh-CN" sz="1100">
                        <a:latin typeface="Times New Roman" panose="02020603050405020304" pitchFamily="18" charset="0"/>
                        <a:cs typeface="Times New Roman" panose="02020603050405020304" pitchFamily="18" charset="0"/>
                      </a:endParaRP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0.8000</a:t>
                      </a:r>
                      <a:endParaRPr lang="en-US" altLang="zh-CN" sz="1100">
                        <a:latin typeface="Times New Roman" panose="02020603050405020304" pitchFamily="18" charset="0"/>
                        <a:cs typeface="Times New Roman" panose="02020603050405020304" pitchFamily="18" charset="0"/>
                      </a:endParaRP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0.8683</a:t>
                      </a:r>
                      <a:endParaRPr lang="en-US" altLang="zh-CN" sz="1100">
                        <a:latin typeface="Times New Roman" panose="02020603050405020304" pitchFamily="18" charset="0"/>
                        <a:cs typeface="Times New Roman" panose="02020603050405020304" pitchFamily="18" charset="0"/>
                      </a:endParaRP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0.8327</a:t>
                      </a:r>
                      <a:endParaRPr lang="en-US" altLang="zh-CN" sz="1100">
                        <a:latin typeface="Times New Roman" panose="02020603050405020304" pitchFamily="18" charset="0"/>
                        <a:cs typeface="Times New Roman" panose="02020603050405020304" pitchFamily="18" charset="0"/>
                      </a:endParaRPr>
                    </a:p>
                  </a:txBody>
                  <a:tcPr marL="0" marR="0" marT="0" marB="0" anchor="ctr"/>
                </a:tc>
              </a:tr>
              <a:tr h="329565">
                <a:tc vMerge="1">
                  <a:tcPr marL="0" marR="0" marT="0" marB="0" anchor="ctr"/>
                </a:tc>
                <a:tc>
                  <a:txBody>
                    <a:bodyPr/>
                    <a:lstStyle/>
                    <a:p>
                      <a:pPr algn="ctr"/>
                      <a:r>
                        <a:rPr lang="en-US" altLang="zh-CN" sz="1400">
                          <a:latin typeface="Times New Roman" panose="02020603050405020304" pitchFamily="18" charset="0"/>
                          <a:cs typeface="Times New Roman" panose="02020603050405020304" pitchFamily="18" charset="0"/>
                        </a:rPr>
                        <a:t>Difference</a:t>
                      </a:r>
                      <a:endParaRPr lang="en-US" altLang="zh-CN" sz="1400">
                        <a:latin typeface="Times New Roman" panose="02020603050405020304" pitchFamily="18" charset="0"/>
                        <a:cs typeface="Times New Roman" panose="02020603050405020304" pitchFamily="18" charset="0"/>
                      </a:endParaRPr>
                    </a:p>
                  </a:txBody>
                  <a:tcPr marL="45720" marR="45720" anchor="ctr"/>
                </a:tc>
                <a:tc>
                  <a:txBody>
                    <a:bodyPr/>
                    <a:lstStyle/>
                    <a:p>
                      <a:pPr algn="ctr"/>
                      <a:r>
                        <a:rPr lang="en-US" altLang="zh-CN" sz="1100">
                          <a:latin typeface="Times New Roman" panose="02020603050405020304" pitchFamily="18" charset="0"/>
                          <a:cs typeface="Times New Roman" panose="02020603050405020304" pitchFamily="18" charset="0"/>
                        </a:rPr>
                        <a:t>0.22%</a:t>
                      </a:r>
                      <a:endParaRPr lang="en-US" altLang="zh-CN" sz="1100">
                        <a:latin typeface="Times New Roman" panose="02020603050405020304" pitchFamily="18" charset="0"/>
                        <a:cs typeface="Times New Roman" panose="02020603050405020304" pitchFamily="18" charset="0"/>
                      </a:endParaRP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0.0405</a:t>
                      </a:r>
                      <a:endParaRPr lang="en-US" altLang="zh-CN" sz="1100">
                        <a:latin typeface="Times New Roman" panose="02020603050405020304" pitchFamily="18" charset="0"/>
                        <a:cs typeface="Times New Roman" panose="02020603050405020304" pitchFamily="18" charset="0"/>
                      </a:endParaRP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0.0140</a:t>
                      </a:r>
                      <a:endParaRPr lang="en-US" altLang="zh-CN" sz="1100">
                        <a:latin typeface="Times New Roman" panose="02020603050405020304" pitchFamily="18" charset="0"/>
                        <a:cs typeface="Times New Roman" panose="02020603050405020304" pitchFamily="18" charset="0"/>
                      </a:endParaRP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0.0281</a:t>
                      </a:r>
                      <a:endParaRPr lang="en-US" altLang="zh-CN" sz="1100">
                        <a:latin typeface="Times New Roman" panose="02020603050405020304" pitchFamily="18" charset="0"/>
                        <a:cs typeface="Times New Roman" panose="02020603050405020304" pitchFamily="18" charset="0"/>
                      </a:endParaRPr>
                    </a:p>
                  </a:txBody>
                  <a:tcPr marL="0" marR="0" marT="0" marB="0" anchor="ctr"/>
                </a:tc>
              </a:tr>
              <a:tr h="329565">
                <a:tc rowSpan="3">
                  <a:txBody>
                    <a:bodyPr/>
                    <a:lstStyle/>
                    <a:p>
                      <a:pPr algn="ctr"/>
                      <a:r>
                        <a:rPr lang="en-US" altLang="zh-CN" sz="1600">
                          <a:latin typeface="Times New Roman" panose="02020603050405020304" pitchFamily="18" charset="0"/>
                          <a:cs typeface="Times New Roman" panose="02020603050405020304" pitchFamily="18" charset="0"/>
                        </a:rPr>
                        <a:t>XGBoost</a:t>
                      </a:r>
                      <a:endParaRPr lang="en-US" altLang="zh-CN" sz="1600">
                        <a:latin typeface="Times New Roman" panose="02020603050405020304" pitchFamily="18" charset="0"/>
                        <a:cs typeface="Times New Roman" panose="02020603050405020304" pitchFamily="18" charset="0"/>
                      </a:endParaRPr>
                    </a:p>
                  </a:txBody>
                  <a:tcPr marL="0" marR="0" marT="0" marB="0" anchor="ctr"/>
                </a:tc>
                <a:tc>
                  <a:txBody>
                    <a:bodyPr/>
                    <a:lstStyle/>
                    <a:p>
                      <a:pPr algn="ctr"/>
                      <a:r>
                        <a:rPr lang="en-US" altLang="zh-CN" sz="1400">
                          <a:latin typeface="Times New Roman" panose="02020603050405020304" pitchFamily="18" charset="0"/>
                          <a:cs typeface="Times New Roman" panose="02020603050405020304" pitchFamily="18" charset="0"/>
                        </a:rPr>
                        <a:t>Train</a:t>
                      </a:r>
                      <a:endParaRPr lang="en-US" altLang="zh-CN" sz="1400">
                        <a:latin typeface="Times New Roman" panose="02020603050405020304" pitchFamily="18" charset="0"/>
                        <a:cs typeface="Times New Roman" panose="02020603050405020304" pitchFamily="18" charset="0"/>
                      </a:endParaRPr>
                    </a:p>
                  </a:txBody>
                  <a:tcPr marL="45720" marR="45720" anchor="ctr"/>
                </a:tc>
                <a:tc>
                  <a:txBody>
                    <a:bodyPr/>
                    <a:lstStyle/>
                    <a:p>
                      <a:pPr algn="ctr"/>
                      <a:r>
                        <a:rPr lang="en-US" altLang="zh-CN" sz="1100">
                          <a:latin typeface="Times New Roman" panose="02020603050405020304" pitchFamily="18" charset="0"/>
                          <a:cs typeface="Times New Roman" panose="02020603050405020304" pitchFamily="18" charset="0"/>
                        </a:rPr>
                        <a:t>98.53%</a:t>
                      </a:r>
                      <a:endParaRPr lang="en-US" altLang="zh-CN" sz="1100">
                        <a:latin typeface="Times New Roman" panose="02020603050405020304" pitchFamily="18" charset="0"/>
                        <a:cs typeface="Times New Roman" panose="02020603050405020304" pitchFamily="18" charset="0"/>
                      </a:endParaRP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0.9774</a:t>
                      </a:r>
                      <a:endParaRPr lang="en-US" altLang="zh-CN" sz="1100">
                        <a:latin typeface="Times New Roman" panose="02020603050405020304" pitchFamily="18" charset="0"/>
                        <a:cs typeface="Times New Roman" panose="02020603050405020304" pitchFamily="18" charset="0"/>
                      </a:endParaRP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0.9936</a:t>
                      </a:r>
                      <a:endParaRPr lang="en-US" altLang="zh-CN" sz="1100">
                        <a:latin typeface="Times New Roman" panose="02020603050405020304" pitchFamily="18" charset="0"/>
                        <a:cs typeface="Times New Roman" panose="02020603050405020304" pitchFamily="18" charset="0"/>
                      </a:endParaRP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0.9855</a:t>
                      </a:r>
                      <a:endParaRPr lang="en-US" altLang="zh-CN" sz="1100">
                        <a:latin typeface="Times New Roman" panose="02020603050405020304" pitchFamily="18" charset="0"/>
                        <a:cs typeface="Times New Roman" panose="02020603050405020304" pitchFamily="18" charset="0"/>
                      </a:endParaRPr>
                    </a:p>
                  </a:txBody>
                  <a:tcPr marL="0" marR="0" marT="0" marB="0" anchor="ctr"/>
                </a:tc>
              </a:tr>
              <a:tr h="330200">
                <a:tc vMerge="1">
                  <a:tcPr marL="0" marR="0" marT="0" marB="0" anchor="ctr"/>
                </a:tc>
                <a:tc>
                  <a:txBody>
                    <a:bodyPr/>
                    <a:lstStyle/>
                    <a:p>
                      <a:pPr algn="ctr"/>
                      <a:r>
                        <a:rPr lang="en-US" altLang="zh-CN" sz="1400">
                          <a:latin typeface="Times New Roman" panose="02020603050405020304" pitchFamily="18" charset="0"/>
                          <a:cs typeface="Times New Roman" panose="02020603050405020304" pitchFamily="18" charset="0"/>
                        </a:rPr>
                        <a:t>Test</a:t>
                      </a:r>
                      <a:endParaRPr lang="en-US" altLang="zh-CN" sz="1400">
                        <a:latin typeface="Times New Roman" panose="02020603050405020304" pitchFamily="18" charset="0"/>
                        <a:cs typeface="Times New Roman" panose="02020603050405020304" pitchFamily="18" charset="0"/>
                      </a:endParaRPr>
                    </a:p>
                  </a:txBody>
                  <a:tcPr marL="45720" marR="45720" anchor="ctr"/>
                </a:tc>
                <a:tc>
                  <a:txBody>
                    <a:bodyPr/>
                    <a:lstStyle/>
                    <a:p>
                      <a:pPr algn="ctr"/>
                      <a:r>
                        <a:rPr lang="en-US" altLang="zh-CN" sz="1100">
                          <a:latin typeface="Times New Roman" panose="02020603050405020304" pitchFamily="18" charset="0"/>
                          <a:cs typeface="Times New Roman" panose="02020603050405020304" pitchFamily="18" charset="0"/>
                        </a:rPr>
                        <a:t>90.28%</a:t>
                      </a:r>
                      <a:endParaRPr lang="en-US" altLang="zh-CN" sz="1100">
                        <a:latin typeface="Times New Roman" panose="02020603050405020304" pitchFamily="18" charset="0"/>
                        <a:cs typeface="Times New Roman" panose="02020603050405020304" pitchFamily="18" charset="0"/>
                      </a:endParaRP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0.8811</a:t>
                      </a:r>
                      <a:endParaRPr lang="en-US" altLang="zh-CN" sz="1100">
                        <a:latin typeface="Times New Roman" panose="02020603050405020304" pitchFamily="18" charset="0"/>
                        <a:cs typeface="Times New Roman" panose="02020603050405020304" pitchFamily="18" charset="0"/>
                      </a:endParaRP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0.8854</a:t>
                      </a:r>
                      <a:endParaRPr lang="en-US" altLang="zh-CN" sz="1100">
                        <a:latin typeface="Times New Roman" panose="02020603050405020304" pitchFamily="18" charset="0"/>
                        <a:cs typeface="Times New Roman" panose="02020603050405020304" pitchFamily="18" charset="0"/>
                      </a:endParaRP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0.8832</a:t>
                      </a:r>
                      <a:endParaRPr lang="en-US" altLang="zh-CN" sz="1100">
                        <a:latin typeface="Times New Roman" panose="02020603050405020304" pitchFamily="18" charset="0"/>
                        <a:cs typeface="Times New Roman" panose="02020603050405020304" pitchFamily="18" charset="0"/>
                      </a:endParaRPr>
                    </a:p>
                  </a:txBody>
                  <a:tcPr marL="0" marR="0" marT="0" marB="0" anchor="ctr"/>
                </a:tc>
              </a:tr>
              <a:tr h="328930">
                <a:tc vMerge="1">
                  <a:tcPr marL="0" marR="0" marT="0" marB="0" anchor="ctr"/>
                </a:tc>
                <a:tc>
                  <a:txBody>
                    <a:bodyPr/>
                    <a:lstStyle/>
                    <a:p>
                      <a:pPr algn="ctr"/>
                      <a:r>
                        <a:rPr lang="en-US" altLang="zh-CN" sz="1400">
                          <a:latin typeface="Times New Roman" panose="02020603050405020304" pitchFamily="18" charset="0"/>
                          <a:cs typeface="Times New Roman" panose="02020603050405020304" pitchFamily="18" charset="0"/>
                        </a:rPr>
                        <a:t>Difference</a:t>
                      </a:r>
                      <a:endParaRPr lang="en-US" altLang="zh-CN" sz="1400">
                        <a:latin typeface="Times New Roman" panose="02020603050405020304" pitchFamily="18" charset="0"/>
                        <a:cs typeface="Times New Roman" panose="02020603050405020304" pitchFamily="18" charset="0"/>
                      </a:endParaRPr>
                    </a:p>
                  </a:txBody>
                  <a:tcPr marL="45720" marR="45720" anchor="ctr"/>
                </a:tc>
                <a:tc>
                  <a:txBody>
                    <a:bodyPr/>
                    <a:lstStyle/>
                    <a:p>
                      <a:pPr algn="ctr"/>
                      <a:r>
                        <a:rPr lang="en-US" altLang="zh-CN" sz="1100">
                          <a:latin typeface="Times New Roman" panose="02020603050405020304" pitchFamily="18" charset="0"/>
                          <a:cs typeface="Times New Roman" panose="02020603050405020304" pitchFamily="18" charset="0"/>
                        </a:rPr>
                        <a:t>8.25%</a:t>
                      </a:r>
                      <a:endParaRPr lang="en-US" altLang="zh-CN" sz="1100">
                        <a:latin typeface="Times New Roman" panose="02020603050405020304" pitchFamily="18" charset="0"/>
                        <a:cs typeface="Times New Roman" panose="02020603050405020304" pitchFamily="18" charset="0"/>
                      </a:endParaRP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0.0964</a:t>
                      </a:r>
                      <a:endParaRPr lang="en-US" altLang="zh-CN" sz="1100">
                        <a:latin typeface="Times New Roman" panose="02020603050405020304" pitchFamily="18" charset="0"/>
                        <a:cs typeface="Times New Roman" panose="02020603050405020304" pitchFamily="18" charset="0"/>
                      </a:endParaRP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0.1083</a:t>
                      </a:r>
                      <a:endParaRPr lang="en-US" altLang="zh-CN" sz="1100">
                        <a:latin typeface="Times New Roman" panose="02020603050405020304" pitchFamily="18" charset="0"/>
                        <a:cs typeface="Times New Roman" panose="02020603050405020304" pitchFamily="18" charset="0"/>
                      </a:endParaRP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0.1022</a:t>
                      </a:r>
                      <a:endParaRPr lang="en-US" altLang="zh-CN" sz="1100">
                        <a:latin typeface="Times New Roman" panose="02020603050405020304" pitchFamily="18" charset="0"/>
                        <a:cs typeface="Times New Roman" panose="02020603050405020304" pitchFamily="18" charset="0"/>
                      </a:endParaRPr>
                    </a:p>
                  </a:txBody>
                  <a:tcPr marL="0" marR="0" marT="0" marB="0" anchor="ctr"/>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8130" y="28143"/>
            <a:ext cx="4948555" cy="452120"/>
          </a:xfrm>
          <a:prstGeom prst="rect">
            <a:avLst/>
          </a:prstGeom>
        </p:spPr>
        <p:txBody>
          <a:bodyPr vert="horz" wrap="square" lIns="0" tIns="12065" rIns="0" bIns="0" rtlCol="0">
            <a:spAutoFit/>
          </a:bodyPr>
          <a:lstStyle/>
          <a:p>
            <a:pPr marL="12700">
              <a:lnSpc>
                <a:spcPct val="100000"/>
              </a:lnSpc>
              <a:spcBef>
                <a:spcPts val="95"/>
              </a:spcBef>
            </a:pPr>
            <a:r>
              <a:rPr lang="en-US" sz="2800" b="1">
                <a:solidFill>
                  <a:srgbClr val="FFFFFF"/>
                </a:solidFill>
                <a:latin typeface="Times New Roman" panose="02020603050405020304" pitchFamily="18" charset="0"/>
                <a:cs typeface="Times New Roman" panose="02020603050405020304" pitchFamily="18" charset="0"/>
              </a:rPr>
              <a:t>4</a:t>
            </a:r>
            <a:r>
              <a:rPr sz="2800" b="1">
                <a:solidFill>
                  <a:srgbClr val="FFFFFF"/>
                </a:solidFill>
                <a:latin typeface="Times New Roman" panose="02020603050405020304" pitchFamily="18" charset="0"/>
                <a:cs typeface="Times New Roman" panose="02020603050405020304" pitchFamily="18" charset="0"/>
              </a:rPr>
              <a:t>.</a:t>
            </a:r>
            <a:r>
              <a:rPr sz="2800" b="1" spc="-135">
                <a:solidFill>
                  <a:srgbClr val="FFFFFF"/>
                </a:solidFill>
                <a:latin typeface="Times New Roman" panose="02020603050405020304" pitchFamily="18" charset="0"/>
                <a:cs typeface="Times New Roman" panose="02020603050405020304" pitchFamily="18" charset="0"/>
              </a:rPr>
              <a:t> </a:t>
            </a:r>
            <a:r>
              <a:rPr lang="en-US" sz="2800" b="1" spc="-135">
                <a:solidFill>
                  <a:srgbClr val="FFFFFF"/>
                </a:solidFill>
                <a:latin typeface="Times New Roman" panose="02020603050405020304" pitchFamily="18" charset="0"/>
                <a:cs typeface="Times New Roman" panose="02020603050405020304" pitchFamily="18" charset="0"/>
              </a:rPr>
              <a:t>Đánh giá hiệu suất mô hình</a:t>
            </a:r>
            <a:endParaRPr sz="2800">
              <a:latin typeface="Times New Roman" panose="02020603050405020304" pitchFamily="18" charset="0"/>
              <a:cs typeface="Times New Roman" panose="02020603050405020304" pitchFamily="18" charset="0"/>
            </a:endParaRP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30"/>
              </a:lnSpc>
            </a:pPr>
            <a:r>
              <a:rPr lang="en-US" spc="-10"/>
              <a:t>30/5/2025</a:t>
            </a:r>
            <a:endParaRPr spc="-10"/>
          </a:p>
        </p:txBody>
      </p:sp>
      <p:sp>
        <p:nvSpPr>
          <p:cNvPr id="7" name="Slide Number Placeholder 6"/>
          <p:cNvSpPr>
            <a:spLocks noGrp="1"/>
          </p:cNvSpPr>
          <p:nvPr>
            <p:ph type="sldNum" sz="quarter" idx="7"/>
          </p:nvPr>
        </p:nvSpPr>
        <p:spPr/>
        <p:txBody>
          <a:bodyPr/>
          <a:lstStyle/>
          <a:p>
            <a:pPr marL="38100">
              <a:lnSpc>
                <a:spcPts val="1630"/>
              </a:lnSpc>
            </a:pPr>
            <a:fld id="{81D60167-4931-47E6-BA6A-407CBD079E47}" type="slidenum">
              <a:rPr lang="en-US" spc="-25" smtClean="0"/>
            </a:fld>
            <a:endParaRPr lang="en-US" spc="-25"/>
          </a:p>
        </p:txBody>
      </p:sp>
      <p:sp>
        <p:nvSpPr>
          <p:cNvPr id="12" name="TextBox 11"/>
          <p:cNvSpPr txBox="1"/>
          <p:nvPr/>
        </p:nvSpPr>
        <p:spPr>
          <a:xfrm>
            <a:off x="152400" y="605155"/>
            <a:ext cx="6248400" cy="461665"/>
          </a:xfrm>
          <a:prstGeom prst="rect">
            <a:avLst/>
          </a:prstGeom>
          <a:noFill/>
        </p:spPr>
        <p:txBody>
          <a:bodyPr wrap="square" rtlCol="0">
            <a:spAutoFit/>
          </a:bodyPr>
          <a:lstStyle/>
          <a:p>
            <a:r>
              <a:rPr lang="en-US" sz="2400" b="1">
                <a:latin typeface="Times New Roman" panose="02020603050405020304" pitchFamily="18" charset="0"/>
                <a:cs typeface="Times New Roman" panose="02020603050405020304" pitchFamily="18" charset="0"/>
              </a:rPr>
              <a:t>Lần 3</a:t>
            </a:r>
            <a:r>
              <a:rPr lang="en-US" sz="2400">
                <a:latin typeface="Times New Roman" panose="02020603050405020304" pitchFamily="18" charset="0"/>
                <a:cs typeface="Times New Roman" panose="02020603050405020304" pitchFamily="18" charset="0"/>
              </a:rPr>
              <a:t>: (Tham số, Smote)</a:t>
            </a:r>
            <a:endParaRPr lang="en-US" sz="2400">
              <a:latin typeface="Times New Roman" panose="02020603050405020304" pitchFamily="18" charset="0"/>
              <a:cs typeface="Times New Roman" panose="02020603050405020304" pitchFamily="18" charset="0"/>
            </a:endParaRPr>
          </a:p>
        </p:txBody>
      </p:sp>
      <p:graphicFrame>
        <p:nvGraphicFramePr>
          <p:cNvPr id="3" name="Table 2"/>
          <p:cNvGraphicFramePr/>
          <p:nvPr>
            <p:custDataLst>
              <p:tags r:id="rId1"/>
            </p:custDataLst>
          </p:nvPr>
        </p:nvGraphicFramePr>
        <p:xfrm>
          <a:off x="78105" y="1066800"/>
          <a:ext cx="9003030" cy="5425440"/>
        </p:xfrm>
        <a:graphic>
          <a:graphicData uri="http://schemas.openxmlformats.org/drawingml/2006/table">
            <a:tbl>
              <a:tblPr/>
              <a:tblGrid>
                <a:gridCol w="3001010"/>
                <a:gridCol w="3001010"/>
                <a:gridCol w="3001010"/>
              </a:tblGrid>
              <a:tr h="147320">
                <a:tc>
                  <a:txBody>
                    <a:bodyPr/>
                    <a:p>
                      <a:pPr algn="ctr">
                        <a:spcBef>
                          <a:spcPct val="0"/>
                        </a:spcBef>
                        <a:spcAft>
                          <a:spcPct val="0"/>
                        </a:spcAft>
                      </a:pPr>
                      <a:r>
                        <a:rPr lang="en-US" altLang="zh-CN" sz="1400" b="1">
                          <a:latin typeface="Times New Roman" panose="02020603050405020304"/>
                          <a:ea typeface="SimSun" panose="02010600030101010101" pitchFamily="2" charset="-122"/>
                        </a:rPr>
                        <a:t>Model</a:t>
                      </a:r>
                      <a:endParaRPr lang="en-US" altLang="zh-CN" sz="1400" b="1">
                        <a:latin typeface="Times New Roman" panose="02020603050405020304"/>
                        <a:ea typeface="SimSun" panose="02010600030101010101" pitchFamily="2" charset="-122"/>
                      </a:endParaRPr>
                    </a:p>
                  </a:txBody>
                  <a:tcPr marL="68580" marR="68580" marT="0" marB="0"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algn="ctr">
                        <a:spcBef>
                          <a:spcPct val="0"/>
                        </a:spcBef>
                        <a:spcAft>
                          <a:spcPct val="0"/>
                        </a:spcAft>
                      </a:pPr>
                      <a:r>
                        <a:rPr lang="en-US" altLang="zh-CN" sz="1400" b="1">
                          <a:latin typeface="Times New Roman" panose="02020603050405020304"/>
                          <a:ea typeface="SimSun" panose="02010600030101010101" pitchFamily="2" charset="-122"/>
                        </a:rPr>
                        <a:t>Original Parameters</a:t>
                      </a:r>
                      <a:endParaRPr lang="en-US" altLang="zh-CN" sz="1400" b="1">
                        <a:latin typeface="Times New Roman" panose="02020603050405020304"/>
                        <a:ea typeface="SimSun" panose="02010600030101010101" pitchFamily="2" charset="-122"/>
                      </a:endParaRPr>
                    </a:p>
                  </a:txBody>
                  <a:tcPr marL="68580" marR="68580" marT="0" marB="0"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algn="ctr">
                        <a:spcBef>
                          <a:spcPct val="0"/>
                        </a:spcBef>
                        <a:spcAft>
                          <a:spcPct val="0"/>
                        </a:spcAft>
                      </a:pPr>
                      <a:r>
                        <a:rPr lang="en-US" altLang="zh-CN" sz="1400" b="1">
                          <a:latin typeface="Times New Roman" panose="02020603050405020304"/>
                          <a:ea typeface="SimSun" panose="02010600030101010101" pitchFamily="2" charset="-122"/>
                        </a:rPr>
                        <a:t>Best Parameters</a:t>
                      </a:r>
                      <a:endParaRPr lang="en-US" altLang="zh-CN" sz="1400" b="1">
                        <a:latin typeface="Times New Roman" panose="02020603050405020304"/>
                        <a:ea typeface="SimSun" panose="02010600030101010101" pitchFamily="2" charset="-122"/>
                      </a:endParaRPr>
                    </a:p>
                  </a:txBody>
                  <a:tcPr marL="68580" marR="68580" marT="0" marB="0"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r h="1097280">
                <a:tc>
                  <a:txBody>
                    <a:bodyPr/>
                    <a:p>
                      <a:pPr algn="ctr">
                        <a:spcBef>
                          <a:spcPct val="0"/>
                        </a:spcBef>
                        <a:spcAft>
                          <a:spcPct val="0"/>
                        </a:spcAft>
                      </a:pPr>
                      <a:r>
                        <a:rPr lang="en-US" altLang="zh-CN" sz="1400" b="1">
                          <a:latin typeface="Times New Roman" panose="02020603050405020304"/>
                          <a:ea typeface="SimSun" panose="02010600030101010101" pitchFamily="2" charset="-122"/>
                        </a:rPr>
                        <a:t>Decision Tree</a:t>
                      </a:r>
                      <a:endParaRPr lang="en-US" altLang="zh-CN" sz="1400" b="1">
                        <a:latin typeface="Times New Roman" panose="02020603050405020304"/>
                        <a:ea typeface="SimSun" panose="02010600030101010101" pitchFamily="2" charset="-122"/>
                      </a:endParaRPr>
                    </a:p>
                  </a:txBody>
                  <a:tcPr marL="68580" marR="68580" marT="0" marB="0"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0" indent="0" algn="ctr">
                        <a:lnSpc>
                          <a:spcPct val="150000"/>
                        </a:lnSpc>
                        <a:spcBef>
                          <a:spcPct val="0"/>
                        </a:spcBef>
                        <a:spcAft>
                          <a:spcPct val="0"/>
                        </a:spcAft>
                      </a:pPr>
                      <a:r>
                        <a:rPr lang="en-US" altLang="zh-CN" sz="1200">
                          <a:latin typeface="Times New Roman" panose="02020603050405020304"/>
                          <a:ea typeface="SimSun" panose="02010600030101010101" pitchFamily="2" charset="-122"/>
                        </a:rPr>
                        <a:t>- max_depth = [3, 5, 10, 15, 20, None]</a:t>
                      </a:r>
                      <a:endParaRPr lang="en-US" altLang="zh-CN" sz="1200">
                        <a:latin typeface="Times New Roman" panose="02020603050405020304"/>
                        <a:ea typeface="SimSun" panose="02010600030101010101" pitchFamily="2" charset="-122"/>
                      </a:endParaRPr>
                    </a:p>
                    <a:p>
                      <a:pPr marL="0" indent="0" algn="ctr">
                        <a:lnSpc>
                          <a:spcPct val="150000"/>
                        </a:lnSpc>
                        <a:spcBef>
                          <a:spcPct val="0"/>
                        </a:spcBef>
                        <a:spcAft>
                          <a:spcPct val="0"/>
                        </a:spcAft>
                      </a:pPr>
                      <a:r>
                        <a:rPr lang="en-US" altLang="zh-CN" sz="1200">
                          <a:latin typeface="Times New Roman" panose="02020603050405020304"/>
                          <a:ea typeface="SimSun" panose="02010600030101010101" pitchFamily="2" charset="-122"/>
                        </a:rPr>
                        <a:t>- min_samples_split = [2, 5, 10, 20]</a:t>
                      </a:r>
                      <a:endParaRPr lang="en-US" altLang="zh-CN" sz="1200">
                        <a:latin typeface="Times New Roman" panose="02020603050405020304"/>
                        <a:ea typeface="SimSun" panose="02010600030101010101" pitchFamily="2" charset="-122"/>
                      </a:endParaRPr>
                    </a:p>
                    <a:p>
                      <a:pPr marL="0" indent="0" algn="ctr">
                        <a:lnSpc>
                          <a:spcPct val="150000"/>
                        </a:lnSpc>
                        <a:spcBef>
                          <a:spcPct val="0"/>
                        </a:spcBef>
                        <a:spcAft>
                          <a:spcPct val="0"/>
                        </a:spcAft>
                      </a:pPr>
                      <a:r>
                        <a:rPr lang="en-US" altLang="zh-CN" sz="1200">
                          <a:latin typeface="Times New Roman" panose="02020603050405020304"/>
                          <a:ea typeface="SimSun" panose="02010600030101010101" pitchFamily="2" charset="-122"/>
                        </a:rPr>
                        <a:t>- min_samples_leaf = [1, 2, 4, 10]</a:t>
                      </a:r>
                      <a:endParaRPr lang="en-US" altLang="zh-CN" sz="1200">
                        <a:latin typeface="Times New Roman" panose="02020603050405020304"/>
                        <a:ea typeface="SimSun" panose="02010600030101010101" pitchFamily="2" charset="-122"/>
                      </a:endParaRPr>
                    </a:p>
                    <a:p>
                      <a:pPr marL="0" indent="0" algn="ctr">
                        <a:lnSpc>
                          <a:spcPct val="150000"/>
                        </a:lnSpc>
                        <a:spcBef>
                          <a:spcPct val="0"/>
                        </a:spcBef>
                        <a:spcAft>
                          <a:spcPct val="0"/>
                        </a:spcAft>
                      </a:pPr>
                      <a:r>
                        <a:rPr lang="en-US" altLang="zh-CN" sz="1200">
                          <a:latin typeface="Times New Roman" panose="02020603050405020304"/>
                          <a:ea typeface="SimSun" panose="02010600030101010101" pitchFamily="2" charset="-122"/>
                        </a:rPr>
                        <a:t>- criterion = ['gini', 'entropy']</a:t>
                      </a:r>
                      <a:endParaRPr lang="en-US" altLang="zh-CN" sz="1200">
                        <a:latin typeface="Times New Roman" panose="02020603050405020304"/>
                        <a:ea typeface="SimSun" panose="02010600030101010101" pitchFamily="2" charset="-122"/>
                      </a:endParaRPr>
                    </a:p>
                  </a:txBody>
                  <a:tcPr marL="68580" marR="68580" marT="0" marB="0"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0" indent="0" algn="ctr">
                        <a:lnSpc>
                          <a:spcPct val="150000"/>
                        </a:lnSpc>
                        <a:spcBef>
                          <a:spcPct val="0"/>
                        </a:spcBef>
                        <a:spcAft>
                          <a:spcPct val="0"/>
                        </a:spcAft>
                      </a:pPr>
                      <a:r>
                        <a:rPr lang="en-US" altLang="zh-CN" sz="1200">
                          <a:latin typeface="Times New Roman" panose="02020603050405020304"/>
                          <a:ea typeface="SimSun" panose="02010600030101010101" pitchFamily="2" charset="-122"/>
                        </a:rPr>
                        <a:t>- max_depth = 10</a:t>
                      </a:r>
                      <a:endParaRPr lang="en-US" altLang="zh-CN" sz="1200">
                        <a:latin typeface="Times New Roman" panose="02020603050405020304"/>
                        <a:ea typeface="SimSun" panose="02010600030101010101" pitchFamily="2" charset="-122"/>
                      </a:endParaRPr>
                    </a:p>
                    <a:p>
                      <a:pPr marL="0" indent="0" algn="ctr">
                        <a:lnSpc>
                          <a:spcPct val="150000"/>
                        </a:lnSpc>
                        <a:spcBef>
                          <a:spcPct val="0"/>
                        </a:spcBef>
                        <a:spcAft>
                          <a:spcPct val="0"/>
                        </a:spcAft>
                      </a:pPr>
                      <a:r>
                        <a:rPr lang="en-US" altLang="zh-CN" sz="1200">
                          <a:latin typeface="Times New Roman" panose="02020603050405020304"/>
                          <a:ea typeface="SimSun" panose="02010600030101010101" pitchFamily="2" charset="-122"/>
                        </a:rPr>
                        <a:t>- min_samples_leaf = 10</a:t>
                      </a:r>
                      <a:endParaRPr lang="en-US" altLang="zh-CN" sz="1200">
                        <a:latin typeface="Times New Roman" panose="02020603050405020304"/>
                        <a:ea typeface="SimSun" panose="02010600030101010101" pitchFamily="2" charset="-122"/>
                      </a:endParaRPr>
                    </a:p>
                  </a:txBody>
                  <a:tcPr marL="68580" marR="68580" marT="0" marB="0"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r h="1371600">
                <a:tc>
                  <a:txBody>
                    <a:bodyPr/>
                    <a:p>
                      <a:pPr algn="ctr">
                        <a:spcBef>
                          <a:spcPct val="0"/>
                        </a:spcBef>
                        <a:spcAft>
                          <a:spcPct val="0"/>
                        </a:spcAft>
                      </a:pPr>
                      <a:r>
                        <a:rPr lang="en-US" altLang="zh-CN" sz="1400" b="1">
                          <a:latin typeface="Times New Roman" panose="02020603050405020304"/>
                          <a:ea typeface="SimSun" panose="02010600030101010101" pitchFamily="2" charset="-122"/>
                        </a:rPr>
                        <a:t>Random Forest</a:t>
                      </a:r>
                      <a:endParaRPr lang="en-US" altLang="zh-CN" sz="1400" b="1">
                        <a:latin typeface="Times New Roman" panose="02020603050405020304"/>
                        <a:ea typeface="SimSun" panose="02010600030101010101" pitchFamily="2" charset="-122"/>
                      </a:endParaRPr>
                    </a:p>
                  </a:txBody>
                  <a:tcPr marL="68580" marR="68580" marT="0" marB="0"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0" indent="0" algn="ctr">
                        <a:lnSpc>
                          <a:spcPct val="150000"/>
                        </a:lnSpc>
                        <a:spcBef>
                          <a:spcPct val="0"/>
                        </a:spcBef>
                        <a:spcAft>
                          <a:spcPct val="0"/>
                        </a:spcAft>
                      </a:pPr>
                      <a:r>
                        <a:rPr lang="en-US" altLang="zh-CN" sz="1200">
                          <a:latin typeface="Times New Roman" panose="02020603050405020304"/>
                          <a:ea typeface="SimSun" panose="02010600030101010101" pitchFamily="2" charset="-122"/>
                        </a:rPr>
                        <a:t>- n_estimators = [5, 10, 15]</a:t>
                      </a:r>
                      <a:endParaRPr lang="en-US" altLang="zh-CN" sz="1200">
                        <a:latin typeface="Times New Roman" panose="02020603050405020304"/>
                        <a:ea typeface="SimSun" panose="02010600030101010101" pitchFamily="2" charset="-122"/>
                      </a:endParaRPr>
                    </a:p>
                    <a:p>
                      <a:pPr marL="0" indent="0" algn="ctr">
                        <a:lnSpc>
                          <a:spcPct val="150000"/>
                        </a:lnSpc>
                        <a:spcBef>
                          <a:spcPct val="0"/>
                        </a:spcBef>
                        <a:spcAft>
                          <a:spcPct val="0"/>
                        </a:spcAft>
                      </a:pPr>
                      <a:r>
                        <a:rPr lang="en-US" altLang="zh-CN" sz="1200">
                          <a:latin typeface="Times New Roman" panose="02020603050405020304"/>
                          <a:ea typeface="SimSun" panose="02010600030101010101" pitchFamily="2" charset="-122"/>
                        </a:rPr>
                        <a:t>- max_depth = [5, 10, 15, 20, None]</a:t>
                      </a:r>
                      <a:endParaRPr lang="en-US" altLang="zh-CN" sz="1200">
                        <a:latin typeface="Times New Roman" panose="02020603050405020304"/>
                        <a:ea typeface="SimSun" panose="02010600030101010101" pitchFamily="2" charset="-122"/>
                      </a:endParaRPr>
                    </a:p>
                    <a:p>
                      <a:pPr marL="0" indent="0" algn="ctr">
                        <a:lnSpc>
                          <a:spcPct val="150000"/>
                        </a:lnSpc>
                        <a:spcBef>
                          <a:spcPct val="0"/>
                        </a:spcBef>
                        <a:spcAft>
                          <a:spcPct val="0"/>
                        </a:spcAft>
                      </a:pPr>
                      <a:r>
                        <a:rPr lang="en-US" altLang="zh-CN" sz="1200">
                          <a:latin typeface="Times New Roman" panose="02020603050405020304"/>
                          <a:ea typeface="SimSun" panose="02010600030101010101" pitchFamily="2" charset="-122"/>
                        </a:rPr>
                        <a:t>- min_samples_split = [2, 5, 10]</a:t>
                      </a:r>
                      <a:endParaRPr lang="en-US" altLang="zh-CN" sz="1200">
                        <a:latin typeface="Times New Roman" panose="02020603050405020304"/>
                        <a:ea typeface="SimSun" panose="02010600030101010101" pitchFamily="2" charset="-122"/>
                      </a:endParaRPr>
                    </a:p>
                    <a:p>
                      <a:pPr marL="0" indent="0" algn="ctr">
                        <a:lnSpc>
                          <a:spcPct val="150000"/>
                        </a:lnSpc>
                        <a:spcBef>
                          <a:spcPct val="0"/>
                        </a:spcBef>
                        <a:spcAft>
                          <a:spcPct val="0"/>
                        </a:spcAft>
                      </a:pPr>
                      <a:r>
                        <a:rPr lang="en-US" altLang="zh-CN" sz="1200">
                          <a:latin typeface="Times New Roman" panose="02020603050405020304"/>
                          <a:ea typeface="SimSun" panose="02010600030101010101" pitchFamily="2" charset="-122"/>
                        </a:rPr>
                        <a:t>- min_samples_leaf = [1, 2, 4]</a:t>
                      </a:r>
                      <a:endParaRPr lang="en-US" altLang="zh-CN" sz="1200">
                        <a:latin typeface="Times New Roman" panose="02020603050405020304"/>
                        <a:ea typeface="SimSun" panose="02010600030101010101" pitchFamily="2" charset="-122"/>
                      </a:endParaRPr>
                    </a:p>
                    <a:p>
                      <a:pPr marL="0" indent="0" algn="ctr">
                        <a:lnSpc>
                          <a:spcPct val="150000"/>
                        </a:lnSpc>
                        <a:spcBef>
                          <a:spcPct val="0"/>
                        </a:spcBef>
                        <a:spcAft>
                          <a:spcPct val="0"/>
                        </a:spcAft>
                      </a:pPr>
                      <a:r>
                        <a:rPr lang="en-US" altLang="zh-CN" sz="1200">
                          <a:latin typeface="Times New Roman" panose="02020603050405020304"/>
                          <a:ea typeface="SimSun" panose="02010600030101010101" pitchFamily="2" charset="-122"/>
                        </a:rPr>
                        <a:t>- bootstrap = [True, False]</a:t>
                      </a:r>
                      <a:endParaRPr lang="en-US" altLang="zh-CN" sz="1200">
                        <a:latin typeface="Times New Roman" panose="02020603050405020304"/>
                        <a:ea typeface="SimSun" panose="02010600030101010101" pitchFamily="2" charset="-122"/>
                      </a:endParaRPr>
                    </a:p>
                  </a:txBody>
                  <a:tcPr marL="68580" marR="68580" marT="0" marB="0"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0" indent="0" algn="ctr">
                        <a:lnSpc>
                          <a:spcPct val="150000"/>
                        </a:lnSpc>
                        <a:spcBef>
                          <a:spcPct val="0"/>
                        </a:spcBef>
                        <a:spcAft>
                          <a:spcPct val="0"/>
                        </a:spcAft>
                      </a:pPr>
                      <a:r>
                        <a:rPr lang="en-US" altLang="zh-CN" sz="1200">
                          <a:latin typeface="Times New Roman" panose="02020603050405020304"/>
                          <a:ea typeface="SimSun" panose="02010600030101010101" pitchFamily="2" charset="-122"/>
                        </a:rPr>
                        <a:t>- bootstrap = False</a:t>
                      </a:r>
                      <a:endParaRPr lang="en-US" altLang="zh-CN" sz="1200">
                        <a:latin typeface="Times New Roman" panose="02020603050405020304"/>
                        <a:ea typeface="SimSun" panose="02010600030101010101" pitchFamily="2" charset="-122"/>
                      </a:endParaRPr>
                    </a:p>
                    <a:p>
                      <a:pPr marL="0" indent="0" algn="ctr">
                        <a:lnSpc>
                          <a:spcPct val="150000"/>
                        </a:lnSpc>
                        <a:spcBef>
                          <a:spcPct val="0"/>
                        </a:spcBef>
                        <a:spcAft>
                          <a:spcPct val="0"/>
                        </a:spcAft>
                      </a:pPr>
                      <a:r>
                        <a:rPr lang="en-US" altLang="zh-CN" sz="1200">
                          <a:latin typeface="Times New Roman" panose="02020603050405020304"/>
                          <a:ea typeface="SimSun" panose="02010600030101010101" pitchFamily="2" charset="-122"/>
                        </a:rPr>
                        <a:t>- max_depth = 15</a:t>
                      </a:r>
                      <a:endParaRPr lang="en-US" altLang="zh-CN" sz="1200">
                        <a:latin typeface="Times New Roman" panose="02020603050405020304"/>
                        <a:ea typeface="SimSun" panose="02010600030101010101" pitchFamily="2" charset="-122"/>
                      </a:endParaRPr>
                    </a:p>
                    <a:p>
                      <a:pPr marL="0" indent="0" algn="ctr">
                        <a:lnSpc>
                          <a:spcPct val="150000"/>
                        </a:lnSpc>
                        <a:spcBef>
                          <a:spcPct val="0"/>
                        </a:spcBef>
                        <a:spcAft>
                          <a:spcPct val="0"/>
                        </a:spcAft>
                      </a:pPr>
                      <a:r>
                        <a:rPr lang="en-US" altLang="zh-CN" sz="1200">
                          <a:latin typeface="Times New Roman" panose="02020603050405020304"/>
                          <a:ea typeface="SimSun" panose="02010600030101010101" pitchFamily="2" charset="-122"/>
                        </a:rPr>
                        <a:t>- min_samples_leaf = 2</a:t>
                      </a:r>
                      <a:endParaRPr lang="en-US" altLang="zh-CN" sz="1200">
                        <a:latin typeface="Times New Roman" panose="02020603050405020304"/>
                        <a:ea typeface="SimSun" panose="02010600030101010101" pitchFamily="2" charset="-122"/>
                      </a:endParaRPr>
                    </a:p>
                    <a:p>
                      <a:pPr marL="0" indent="0" algn="ctr">
                        <a:lnSpc>
                          <a:spcPct val="150000"/>
                        </a:lnSpc>
                        <a:spcBef>
                          <a:spcPct val="0"/>
                        </a:spcBef>
                        <a:spcAft>
                          <a:spcPct val="0"/>
                        </a:spcAft>
                      </a:pPr>
                      <a:r>
                        <a:rPr lang="en-US" altLang="zh-CN" sz="1200">
                          <a:latin typeface="Times New Roman" panose="02020603050405020304"/>
                          <a:ea typeface="SimSun" panose="02010600030101010101" pitchFamily="2" charset="-122"/>
                        </a:rPr>
                        <a:t>- n_estimators = 15</a:t>
                      </a:r>
                      <a:endParaRPr lang="en-US" altLang="zh-CN" sz="1200">
                        <a:latin typeface="Times New Roman" panose="02020603050405020304"/>
                        <a:ea typeface="SimSun" panose="02010600030101010101" pitchFamily="2" charset="-122"/>
                      </a:endParaRPr>
                    </a:p>
                  </a:txBody>
                  <a:tcPr marL="68580" marR="68580" marT="0" marB="0"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r h="822960">
                <a:tc>
                  <a:txBody>
                    <a:bodyPr/>
                    <a:p>
                      <a:pPr algn="ctr">
                        <a:spcBef>
                          <a:spcPct val="0"/>
                        </a:spcBef>
                        <a:spcAft>
                          <a:spcPct val="0"/>
                        </a:spcAft>
                      </a:pPr>
                      <a:r>
                        <a:rPr lang="en-US" altLang="zh-CN" sz="1400" b="1">
                          <a:latin typeface="Times New Roman" panose="02020603050405020304"/>
                          <a:ea typeface="SimSun" panose="02010600030101010101" pitchFamily="2" charset="-122"/>
                        </a:rPr>
                        <a:t>K-Nearest Neighbor</a:t>
                      </a:r>
                      <a:endParaRPr lang="en-US" altLang="zh-CN" sz="1400" b="1">
                        <a:latin typeface="Times New Roman" panose="02020603050405020304"/>
                        <a:ea typeface="SimSun" panose="02010600030101010101" pitchFamily="2" charset="-122"/>
                      </a:endParaRPr>
                    </a:p>
                  </a:txBody>
                  <a:tcPr marL="68580" marR="68580" marT="0" marB="0"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0" indent="0" algn="ctr">
                        <a:lnSpc>
                          <a:spcPct val="150000"/>
                        </a:lnSpc>
                        <a:spcBef>
                          <a:spcPct val="0"/>
                        </a:spcBef>
                        <a:spcAft>
                          <a:spcPct val="0"/>
                        </a:spcAft>
                      </a:pPr>
                      <a:r>
                        <a:rPr lang="en-US" altLang="zh-CN" sz="1200">
                          <a:latin typeface="Times New Roman" panose="02020603050405020304"/>
                          <a:ea typeface="SimSun" panose="02010600030101010101" pitchFamily="2" charset="-122"/>
                        </a:rPr>
                        <a:t>- n_neighbors = [3, 5, 7, 9, 11]</a:t>
                      </a:r>
                      <a:endParaRPr lang="en-US" altLang="zh-CN" sz="1200">
                        <a:latin typeface="Times New Roman" panose="02020603050405020304"/>
                        <a:ea typeface="SimSun" panose="02010600030101010101" pitchFamily="2" charset="-122"/>
                      </a:endParaRPr>
                    </a:p>
                    <a:p>
                      <a:pPr marL="0" indent="0" algn="ctr">
                        <a:lnSpc>
                          <a:spcPct val="150000"/>
                        </a:lnSpc>
                        <a:spcBef>
                          <a:spcPct val="0"/>
                        </a:spcBef>
                        <a:spcAft>
                          <a:spcPct val="0"/>
                        </a:spcAft>
                      </a:pPr>
                      <a:r>
                        <a:rPr lang="en-US" altLang="zh-CN" sz="1200">
                          <a:latin typeface="Times New Roman" panose="02020603050405020304"/>
                          <a:ea typeface="SimSun" panose="02010600030101010101" pitchFamily="2" charset="-122"/>
                        </a:rPr>
                        <a:t>- weights = ['uniform', 'distance']</a:t>
                      </a:r>
                      <a:endParaRPr lang="en-US" altLang="zh-CN" sz="1200">
                        <a:latin typeface="Times New Roman" panose="02020603050405020304"/>
                        <a:ea typeface="SimSun" panose="02010600030101010101" pitchFamily="2" charset="-122"/>
                      </a:endParaRPr>
                    </a:p>
                    <a:p>
                      <a:pPr marL="0" indent="0" algn="ctr">
                        <a:lnSpc>
                          <a:spcPct val="150000"/>
                        </a:lnSpc>
                        <a:spcBef>
                          <a:spcPct val="0"/>
                        </a:spcBef>
                        <a:spcAft>
                          <a:spcPct val="0"/>
                        </a:spcAft>
                      </a:pPr>
                      <a:r>
                        <a:rPr lang="en-US" altLang="zh-CN" sz="1200">
                          <a:latin typeface="Times New Roman" panose="02020603050405020304"/>
                          <a:ea typeface="SimSun" panose="02010600030101010101" pitchFamily="2" charset="-122"/>
                        </a:rPr>
                        <a:t>- p = [1, 2]</a:t>
                      </a:r>
                      <a:endParaRPr lang="en-US" altLang="zh-CN" sz="1200">
                        <a:latin typeface="Times New Roman" panose="02020603050405020304"/>
                        <a:ea typeface="SimSun" panose="02010600030101010101" pitchFamily="2" charset="-122"/>
                      </a:endParaRPr>
                    </a:p>
                  </a:txBody>
                  <a:tcPr marL="68580" marR="68580" marT="0" marB="0"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0" indent="0" algn="ctr">
                        <a:lnSpc>
                          <a:spcPct val="150000"/>
                        </a:lnSpc>
                        <a:spcBef>
                          <a:spcPct val="0"/>
                        </a:spcBef>
                        <a:spcAft>
                          <a:spcPct val="0"/>
                        </a:spcAft>
                      </a:pPr>
                      <a:r>
                        <a:rPr lang="en-US" altLang="zh-CN" sz="1200">
                          <a:latin typeface="Times New Roman" panose="02020603050405020304"/>
                          <a:ea typeface="SimSun" panose="02010600030101010101" pitchFamily="2" charset="-122"/>
                        </a:rPr>
                        <a:t>- n_neighbors = 9</a:t>
                      </a:r>
                      <a:endParaRPr lang="en-US" altLang="zh-CN" sz="1200">
                        <a:latin typeface="Times New Roman" panose="02020603050405020304"/>
                        <a:ea typeface="SimSun" panose="02010600030101010101" pitchFamily="2" charset="-122"/>
                      </a:endParaRPr>
                    </a:p>
                    <a:p>
                      <a:pPr marL="0" indent="0" algn="ctr">
                        <a:lnSpc>
                          <a:spcPct val="150000"/>
                        </a:lnSpc>
                        <a:spcBef>
                          <a:spcPct val="0"/>
                        </a:spcBef>
                        <a:spcAft>
                          <a:spcPct val="0"/>
                        </a:spcAft>
                      </a:pPr>
                      <a:r>
                        <a:rPr lang="en-US" altLang="zh-CN" sz="1200">
                          <a:latin typeface="Times New Roman" panose="02020603050405020304"/>
                          <a:ea typeface="SimSun" panose="02010600030101010101" pitchFamily="2" charset="-122"/>
                        </a:rPr>
                        <a:t>- p = 1</a:t>
                      </a:r>
                      <a:endParaRPr lang="en-US" altLang="zh-CN" sz="1200">
                        <a:latin typeface="Times New Roman" panose="02020603050405020304"/>
                        <a:ea typeface="SimSun" panose="02010600030101010101" pitchFamily="2" charset="-122"/>
                      </a:endParaRPr>
                    </a:p>
                    <a:p>
                      <a:pPr marL="0" indent="0" algn="ctr">
                        <a:lnSpc>
                          <a:spcPct val="150000"/>
                        </a:lnSpc>
                        <a:spcBef>
                          <a:spcPct val="0"/>
                        </a:spcBef>
                        <a:spcAft>
                          <a:spcPct val="0"/>
                        </a:spcAft>
                      </a:pPr>
                      <a:r>
                        <a:rPr lang="en-US" altLang="zh-CN" sz="1200">
                          <a:latin typeface="Times New Roman" panose="02020603050405020304"/>
                          <a:ea typeface="SimSun" panose="02010600030101010101" pitchFamily="2" charset="-122"/>
                        </a:rPr>
                        <a:t>- weights = 'distance'</a:t>
                      </a:r>
                      <a:endParaRPr lang="en-US" altLang="zh-CN" sz="1200">
                        <a:latin typeface="Times New Roman" panose="02020603050405020304"/>
                        <a:ea typeface="SimSun" panose="02010600030101010101" pitchFamily="2" charset="-122"/>
                      </a:endParaRPr>
                    </a:p>
                  </a:txBody>
                  <a:tcPr marL="68580" marR="68580" marT="0" marB="0"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r h="548640">
                <a:tc>
                  <a:txBody>
                    <a:bodyPr/>
                    <a:p>
                      <a:pPr algn="ctr">
                        <a:spcBef>
                          <a:spcPct val="0"/>
                        </a:spcBef>
                        <a:spcAft>
                          <a:spcPct val="0"/>
                        </a:spcAft>
                      </a:pPr>
                      <a:r>
                        <a:rPr lang="en-US" altLang="zh-CN" sz="1400" b="1">
                          <a:latin typeface="Times New Roman" panose="02020603050405020304"/>
                          <a:ea typeface="SimSun" panose="02010600030101010101" pitchFamily="2" charset="-122"/>
                        </a:rPr>
                        <a:t>Bayes (GNB)</a:t>
                      </a:r>
                      <a:endParaRPr lang="en-US" altLang="zh-CN" sz="1400" b="1">
                        <a:latin typeface="Times New Roman" panose="02020603050405020304"/>
                        <a:ea typeface="SimSun" panose="02010600030101010101" pitchFamily="2" charset="-122"/>
                      </a:endParaRPr>
                    </a:p>
                  </a:txBody>
                  <a:tcPr marL="68580" marR="68580" marT="0" marB="0"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0" indent="0" algn="ctr">
                        <a:lnSpc>
                          <a:spcPct val="150000"/>
                        </a:lnSpc>
                        <a:spcBef>
                          <a:spcPct val="0"/>
                        </a:spcBef>
                        <a:spcAft>
                          <a:spcPct val="0"/>
                        </a:spcAft>
                      </a:pPr>
                      <a:r>
                        <a:rPr lang="en-US" altLang="zh-CN" sz="1200">
                          <a:latin typeface="Times New Roman" panose="02020603050405020304"/>
                          <a:ea typeface="SimSun" panose="02010600030101010101" pitchFamily="2" charset="-122"/>
                        </a:rPr>
                        <a:t>- var_smoothing = [1e-9, 1e-8, 1e-7, 1e-6, 1e-5]</a:t>
                      </a:r>
                      <a:endParaRPr lang="en-US" altLang="zh-CN" sz="1200">
                        <a:latin typeface="Times New Roman" panose="02020603050405020304"/>
                        <a:ea typeface="SimSun" panose="02010600030101010101" pitchFamily="2" charset="-122"/>
                      </a:endParaRPr>
                    </a:p>
                  </a:txBody>
                  <a:tcPr marL="68580" marR="68580" marT="0" marB="0"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0" indent="0" algn="ctr">
                        <a:lnSpc>
                          <a:spcPct val="150000"/>
                        </a:lnSpc>
                        <a:spcBef>
                          <a:spcPct val="0"/>
                        </a:spcBef>
                        <a:spcAft>
                          <a:spcPct val="0"/>
                        </a:spcAft>
                      </a:pPr>
                      <a:r>
                        <a:rPr lang="en-US" altLang="zh-CN" sz="1200">
                          <a:latin typeface="Times New Roman" panose="02020603050405020304"/>
                          <a:ea typeface="SimSun" panose="02010600030101010101" pitchFamily="2" charset="-122"/>
                        </a:rPr>
                        <a:t>- GaussianNB()</a:t>
                      </a:r>
                      <a:endParaRPr lang="en-US" altLang="zh-CN" sz="1200">
                        <a:latin typeface="Times New Roman" panose="02020603050405020304"/>
                        <a:ea typeface="SimSun" panose="02010600030101010101" pitchFamily="2" charset="-122"/>
                      </a:endParaRPr>
                    </a:p>
                  </a:txBody>
                  <a:tcPr marL="68580" marR="68580" marT="0" marB="0"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r h="1292860">
                <a:tc>
                  <a:txBody>
                    <a:bodyPr/>
                    <a:p>
                      <a:pPr algn="ctr">
                        <a:spcBef>
                          <a:spcPct val="0"/>
                        </a:spcBef>
                        <a:spcAft>
                          <a:spcPct val="0"/>
                        </a:spcAft>
                      </a:pPr>
                      <a:r>
                        <a:rPr lang="en-US" altLang="zh-CN" sz="1400" b="1">
                          <a:latin typeface="Times New Roman" panose="02020603050405020304"/>
                          <a:ea typeface="SimSun" panose="02010600030101010101" pitchFamily="2" charset="-122"/>
                        </a:rPr>
                        <a:t>XGBoost</a:t>
                      </a:r>
                      <a:endParaRPr lang="en-US" altLang="zh-CN" sz="1400" b="1">
                        <a:latin typeface="Times New Roman" panose="02020603050405020304"/>
                        <a:ea typeface="SimSun" panose="02010600030101010101" pitchFamily="2" charset="-122"/>
                      </a:endParaRPr>
                    </a:p>
                  </a:txBody>
                  <a:tcPr marL="68580" marR="68580" marT="0" marB="0"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0" indent="0" algn="ctr">
                        <a:lnSpc>
                          <a:spcPct val="150000"/>
                        </a:lnSpc>
                        <a:spcBef>
                          <a:spcPct val="0"/>
                        </a:spcBef>
                        <a:spcAft>
                          <a:spcPct val="0"/>
                        </a:spcAft>
                      </a:pPr>
                      <a:r>
                        <a:rPr lang="en-US" altLang="zh-CN" sz="1200">
                          <a:latin typeface="Times New Roman" panose="02020603050405020304"/>
                          <a:ea typeface="SimSun" panose="02010600030101010101" pitchFamily="2" charset="-122"/>
                        </a:rPr>
                        <a:t>- n_estimators = [5, 10, 15]</a:t>
                      </a:r>
                      <a:endParaRPr lang="en-US" altLang="zh-CN" sz="1200">
                        <a:latin typeface="Times New Roman" panose="02020603050405020304"/>
                        <a:ea typeface="SimSun" panose="02010600030101010101" pitchFamily="2" charset="-122"/>
                      </a:endParaRPr>
                    </a:p>
                    <a:p>
                      <a:pPr marL="0" indent="0" algn="ctr">
                        <a:lnSpc>
                          <a:spcPct val="150000"/>
                        </a:lnSpc>
                        <a:spcBef>
                          <a:spcPct val="0"/>
                        </a:spcBef>
                        <a:spcAft>
                          <a:spcPct val="0"/>
                        </a:spcAft>
                      </a:pPr>
                      <a:r>
                        <a:rPr lang="en-US" altLang="zh-CN" sz="1200">
                          <a:latin typeface="Times New Roman" panose="02020603050405020304"/>
                          <a:ea typeface="SimSun" panose="02010600030101010101" pitchFamily="2" charset="-122"/>
                        </a:rPr>
                        <a:t>- max_depth = [3, 6, 10, 15] - learning_rate = [0.01, 0.05, 0.1, 0.2, 0.3]</a:t>
                      </a:r>
                      <a:endParaRPr lang="en-US" altLang="zh-CN" sz="1200">
                        <a:latin typeface="Times New Roman" panose="02020603050405020304"/>
                        <a:ea typeface="SimSun" panose="02010600030101010101" pitchFamily="2" charset="-122"/>
                      </a:endParaRPr>
                    </a:p>
                    <a:p>
                      <a:pPr marL="0" indent="0" algn="ctr">
                        <a:lnSpc>
                          <a:spcPct val="150000"/>
                        </a:lnSpc>
                        <a:spcBef>
                          <a:spcPct val="0"/>
                        </a:spcBef>
                        <a:spcAft>
                          <a:spcPct val="0"/>
                        </a:spcAft>
                      </a:pPr>
                      <a:r>
                        <a:rPr lang="en-US" altLang="zh-CN" sz="1200">
                          <a:latin typeface="Times New Roman" panose="02020603050405020304"/>
                          <a:ea typeface="SimSun" panose="02010600030101010101" pitchFamily="2" charset="-122"/>
                        </a:rPr>
                        <a:t>- subsample = [0.6, 0.8, 1.0]</a:t>
                      </a:r>
                      <a:endParaRPr lang="en-US" altLang="zh-CN" sz="1200">
                        <a:latin typeface="Times New Roman" panose="02020603050405020304"/>
                        <a:ea typeface="SimSun" panose="02010600030101010101" pitchFamily="2" charset="-122"/>
                      </a:endParaRPr>
                    </a:p>
                    <a:p>
                      <a:pPr marL="0" indent="0" algn="ctr">
                        <a:lnSpc>
                          <a:spcPct val="150000"/>
                        </a:lnSpc>
                        <a:spcBef>
                          <a:spcPct val="0"/>
                        </a:spcBef>
                        <a:spcAft>
                          <a:spcPct val="0"/>
                        </a:spcAft>
                      </a:pPr>
                      <a:r>
                        <a:rPr lang="en-US" altLang="zh-CN" sz="1200">
                          <a:latin typeface="Times New Roman" panose="02020603050405020304"/>
                          <a:ea typeface="SimSun" panose="02010600030101010101" pitchFamily="2" charset="-122"/>
                        </a:rPr>
                        <a:t>- colsample_bytree = [0.6, 0.8, 1.0]</a:t>
                      </a:r>
                      <a:endParaRPr lang="en-US" altLang="zh-CN" sz="1200">
                        <a:latin typeface="Times New Roman" panose="02020603050405020304"/>
                        <a:ea typeface="SimSun" panose="02010600030101010101" pitchFamily="2" charset="-122"/>
                      </a:endParaRPr>
                    </a:p>
                  </a:txBody>
                  <a:tcPr marL="68580" marR="68580" marT="0" marB="0"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0" indent="0" algn="ctr">
                        <a:lnSpc>
                          <a:spcPct val="150000"/>
                        </a:lnSpc>
                        <a:spcBef>
                          <a:spcPct val="0"/>
                        </a:spcBef>
                        <a:spcAft>
                          <a:spcPct val="0"/>
                        </a:spcAft>
                      </a:pPr>
                      <a:r>
                        <a:rPr lang="en-US" altLang="zh-CN" sz="1200">
                          <a:latin typeface="Times New Roman" panose="02020603050405020304"/>
                          <a:ea typeface="SimSun" panose="02010600030101010101" pitchFamily="2" charset="-122"/>
                        </a:rPr>
                        <a:t>- max_depth = 15</a:t>
                      </a:r>
                      <a:endParaRPr lang="en-US" altLang="zh-CN" sz="1200">
                        <a:latin typeface="Times New Roman" panose="02020603050405020304"/>
                        <a:ea typeface="SimSun" panose="02010600030101010101" pitchFamily="2" charset="-122"/>
                      </a:endParaRPr>
                    </a:p>
                    <a:p>
                      <a:pPr marL="0" indent="0" algn="ctr">
                        <a:lnSpc>
                          <a:spcPct val="150000"/>
                        </a:lnSpc>
                        <a:spcBef>
                          <a:spcPct val="0"/>
                        </a:spcBef>
                        <a:spcAft>
                          <a:spcPct val="0"/>
                        </a:spcAft>
                      </a:pPr>
                      <a:r>
                        <a:rPr lang="en-US" altLang="zh-CN" sz="1200">
                          <a:latin typeface="Times New Roman" panose="02020603050405020304"/>
                          <a:ea typeface="SimSun" panose="02010600030101010101" pitchFamily="2" charset="-122"/>
                        </a:rPr>
                        <a:t>- learning_rate = 0.3</a:t>
                      </a:r>
                      <a:endParaRPr lang="en-US" altLang="zh-CN" sz="1200">
                        <a:latin typeface="Times New Roman" panose="02020603050405020304"/>
                        <a:ea typeface="SimSun" panose="02010600030101010101" pitchFamily="2" charset="-122"/>
                      </a:endParaRPr>
                    </a:p>
                    <a:p>
                      <a:pPr marL="0" indent="0" algn="ctr">
                        <a:lnSpc>
                          <a:spcPct val="150000"/>
                        </a:lnSpc>
                        <a:spcBef>
                          <a:spcPct val="0"/>
                        </a:spcBef>
                        <a:spcAft>
                          <a:spcPct val="0"/>
                        </a:spcAft>
                      </a:pPr>
                      <a:r>
                        <a:rPr lang="en-US" altLang="zh-CN" sz="1200">
                          <a:latin typeface="Times New Roman" panose="02020603050405020304"/>
                          <a:ea typeface="SimSun" panose="02010600030101010101" pitchFamily="2" charset="-122"/>
                        </a:rPr>
                        <a:t>- n_estimators = 15</a:t>
                      </a:r>
                      <a:endParaRPr lang="en-US" altLang="zh-CN" sz="1200">
                        <a:latin typeface="Times New Roman" panose="02020603050405020304"/>
                        <a:ea typeface="SimSun" panose="02010600030101010101" pitchFamily="2" charset="-122"/>
                      </a:endParaRPr>
                    </a:p>
                    <a:p>
                      <a:pPr marL="0" indent="0" algn="ctr">
                        <a:lnSpc>
                          <a:spcPct val="150000"/>
                        </a:lnSpc>
                        <a:spcBef>
                          <a:spcPct val="0"/>
                        </a:spcBef>
                        <a:spcAft>
                          <a:spcPct val="0"/>
                        </a:spcAft>
                      </a:pPr>
                      <a:r>
                        <a:rPr lang="en-US" altLang="zh-CN" sz="1200">
                          <a:latin typeface="Times New Roman" panose="02020603050405020304"/>
                          <a:ea typeface="SimSun" panose="02010600030101010101" pitchFamily="2" charset="-122"/>
                        </a:rPr>
                        <a:t>- colsample_bytree = 1.0</a:t>
                      </a:r>
                      <a:endParaRPr lang="en-US" altLang="zh-CN" sz="1200">
                        <a:latin typeface="Times New Roman" panose="02020603050405020304"/>
                        <a:ea typeface="SimSun" panose="02010600030101010101" pitchFamily="2" charset="-122"/>
                      </a:endParaRPr>
                    </a:p>
                  </a:txBody>
                  <a:tcPr marL="68580" marR="68580" marT="0" marB="0"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8130" y="28143"/>
            <a:ext cx="4948555" cy="452120"/>
          </a:xfrm>
          <a:prstGeom prst="rect">
            <a:avLst/>
          </a:prstGeom>
        </p:spPr>
        <p:txBody>
          <a:bodyPr vert="horz" wrap="square" lIns="0" tIns="12065" rIns="0" bIns="0" rtlCol="0">
            <a:spAutoFit/>
          </a:bodyPr>
          <a:lstStyle/>
          <a:p>
            <a:pPr marL="12700">
              <a:lnSpc>
                <a:spcPct val="100000"/>
              </a:lnSpc>
              <a:spcBef>
                <a:spcPts val="95"/>
              </a:spcBef>
            </a:pPr>
            <a:r>
              <a:rPr lang="en-US" sz="2800" b="1">
                <a:solidFill>
                  <a:srgbClr val="FFFFFF"/>
                </a:solidFill>
                <a:latin typeface="Times New Roman" panose="02020603050405020304" pitchFamily="18" charset="0"/>
                <a:cs typeface="Times New Roman" panose="02020603050405020304" pitchFamily="18" charset="0"/>
              </a:rPr>
              <a:t>4</a:t>
            </a:r>
            <a:r>
              <a:rPr sz="2800" b="1">
                <a:solidFill>
                  <a:srgbClr val="FFFFFF"/>
                </a:solidFill>
                <a:latin typeface="Times New Roman" panose="02020603050405020304" pitchFamily="18" charset="0"/>
                <a:cs typeface="Times New Roman" panose="02020603050405020304" pitchFamily="18" charset="0"/>
              </a:rPr>
              <a:t>.</a:t>
            </a:r>
            <a:r>
              <a:rPr sz="2800" b="1" spc="-135">
                <a:solidFill>
                  <a:srgbClr val="FFFFFF"/>
                </a:solidFill>
                <a:latin typeface="Times New Roman" panose="02020603050405020304" pitchFamily="18" charset="0"/>
                <a:cs typeface="Times New Roman" panose="02020603050405020304" pitchFamily="18" charset="0"/>
              </a:rPr>
              <a:t> </a:t>
            </a:r>
            <a:r>
              <a:rPr lang="en-US" sz="2800" b="1" spc="-135">
                <a:solidFill>
                  <a:srgbClr val="FFFFFF"/>
                </a:solidFill>
                <a:latin typeface="Times New Roman" panose="02020603050405020304" pitchFamily="18" charset="0"/>
                <a:cs typeface="Times New Roman" panose="02020603050405020304" pitchFamily="18" charset="0"/>
              </a:rPr>
              <a:t>Đánh giá hiệu suất mô hình</a:t>
            </a:r>
            <a:endParaRPr sz="2800">
              <a:latin typeface="Times New Roman" panose="02020603050405020304" pitchFamily="18" charset="0"/>
              <a:cs typeface="Times New Roman" panose="02020603050405020304" pitchFamily="18" charset="0"/>
            </a:endParaRP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30"/>
              </a:lnSpc>
            </a:pPr>
            <a:r>
              <a:rPr lang="en-US" spc="-10"/>
              <a:t>30/5/2025</a:t>
            </a:r>
            <a:endParaRPr spc="-10"/>
          </a:p>
        </p:txBody>
      </p:sp>
      <p:sp>
        <p:nvSpPr>
          <p:cNvPr id="7" name="Slide Number Placeholder 6"/>
          <p:cNvSpPr>
            <a:spLocks noGrp="1"/>
          </p:cNvSpPr>
          <p:nvPr>
            <p:ph type="sldNum" sz="quarter" idx="7"/>
          </p:nvPr>
        </p:nvSpPr>
        <p:spPr/>
        <p:txBody>
          <a:bodyPr/>
          <a:lstStyle/>
          <a:p>
            <a:pPr marL="38100">
              <a:lnSpc>
                <a:spcPts val="1630"/>
              </a:lnSpc>
            </a:pPr>
            <a:fld id="{81D60167-4931-47E6-BA6A-407CBD079E47}" type="slidenum">
              <a:rPr lang="en-US" spc="-25" smtClean="0"/>
            </a:fld>
            <a:endParaRPr lang="en-US" spc="-25"/>
          </a:p>
        </p:txBody>
      </p:sp>
      <p:sp>
        <p:nvSpPr>
          <p:cNvPr id="12" name="TextBox 11"/>
          <p:cNvSpPr txBox="1"/>
          <p:nvPr/>
        </p:nvSpPr>
        <p:spPr>
          <a:xfrm>
            <a:off x="152400" y="685800"/>
            <a:ext cx="5715000" cy="460375"/>
          </a:xfrm>
          <a:prstGeom prst="rect">
            <a:avLst/>
          </a:prstGeom>
          <a:noFill/>
        </p:spPr>
        <p:txBody>
          <a:bodyPr wrap="square" rtlCol="0">
            <a:spAutoFit/>
          </a:bodyPr>
          <a:lstStyle/>
          <a:p>
            <a:r>
              <a:rPr lang="en-US" sz="2400" b="1">
                <a:latin typeface="Times New Roman" panose="02020603050405020304" pitchFamily="18" charset="0"/>
                <a:cs typeface="Times New Roman" panose="02020603050405020304" pitchFamily="18" charset="0"/>
              </a:rPr>
              <a:t>Lần 3</a:t>
            </a:r>
            <a:r>
              <a:rPr lang="en-US" sz="2400">
                <a:latin typeface="Times New Roman" panose="02020603050405020304" pitchFamily="18" charset="0"/>
                <a:cs typeface="Times New Roman" panose="02020603050405020304" pitchFamily="18" charset="0"/>
              </a:rPr>
              <a:t>: (Tùy chỉnh tham số, SMOTE)</a:t>
            </a:r>
            <a:endParaRPr lang="en-US" sz="2400">
              <a:latin typeface="Times New Roman" panose="02020603050405020304" pitchFamily="18" charset="0"/>
              <a:cs typeface="Times New Roman" panose="02020603050405020304" pitchFamily="18" charset="0"/>
            </a:endParaRPr>
          </a:p>
        </p:txBody>
      </p:sp>
      <p:graphicFrame>
        <p:nvGraphicFramePr>
          <p:cNvPr id="8" name="Table 7"/>
          <p:cNvGraphicFramePr/>
          <p:nvPr/>
        </p:nvGraphicFramePr>
        <p:xfrm>
          <a:off x="76200" y="1147445"/>
          <a:ext cx="8920480" cy="5316855"/>
        </p:xfrm>
        <a:graphic>
          <a:graphicData uri="http://schemas.openxmlformats.org/drawingml/2006/table">
            <a:tbl>
              <a:tblPr firstRow="1" bandRow="1">
                <a:tableStyleId>{5C22544A-7EE6-4342-B048-85BDC9FD1C3A}</a:tableStyleId>
              </a:tblPr>
              <a:tblGrid>
                <a:gridCol w="1826260"/>
                <a:gridCol w="1377315"/>
                <a:gridCol w="1407795"/>
                <a:gridCol w="1504950"/>
                <a:gridCol w="1305560"/>
                <a:gridCol w="1498600"/>
              </a:tblGrid>
              <a:tr h="373380">
                <a:tc>
                  <a:txBody>
                    <a:bodyPr/>
                    <a:lstStyle/>
                    <a:p>
                      <a:pPr algn="ctr"/>
                      <a:r>
                        <a:rPr lang="en-US" altLang="zh-CN" sz="1600">
                          <a:latin typeface="Times New Roman" panose="02020603050405020304" pitchFamily="18" charset="0"/>
                          <a:cs typeface="Times New Roman" panose="02020603050405020304" pitchFamily="18" charset="0"/>
                        </a:rPr>
                        <a:t>Model</a:t>
                      </a:r>
                      <a:endParaRPr lang="en-US" altLang="zh-CN" sz="1600">
                        <a:latin typeface="Times New Roman" panose="02020603050405020304" pitchFamily="18" charset="0"/>
                        <a:cs typeface="Times New Roman" panose="02020603050405020304" pitchFamily="18" charset="0"/>
                      </a:endParaRPr>
                    </a:p>
                  </a:txBody>
                  <a:tcPr marL="0" marR="0" marT="0" marB="0" anchor="ctr">
                    <a:solidFill>
                      <a:schemeClr val="accent6">
                        <a:lumMod val="75000"/>
                      </a:schemeClr>
                    </a:solidFill>
                  </a:tcPr>
                </a:tc>
                <a:tc>
                  <a:txBody>
                    <a:bodyPr/>
                    <a:lstStyle/>
                    <a:p>
                      <a:pPr algn="ctr"/>
                      <a:r>
                        <a:rPr lang="en-US" altLang="zh-CN" sz="1600">
                          <a:latin typeface="Times New Roman" panose="02020603050405020304" pitchFamily="18" charset="0"/>
                          <a:cs typeface="Times New Roman" panose="02020603050405020304" pitchFamily="18" charset="0"/>
                        </a:rPr>
                        <a:t>Dataset</a:t>
                      </a:r>
                      <a:endParaRPr lang="en-US" altLang="zh-CN" sz="1600">
                        <a:latin typeface="Times New Roman" panose="02020603050405020304" pitchFamily="18" charset="0"/>
                        <a:cs typeface="Times New Roman" panose="02020603050405020304" pitchFamily="18" charset="0"/>
                      </a:endParaRPr>
                    </a:p>
                  </a:txBody>
                  <a:tcPr marL="0" marR="0" marT="0" marB="0" anchor="ctr">
                    <a:solidFill>
                      <a:schemeClr val="accent6">
                        <a:lumMod val="75000"/>
                      </a:schemeClr>
                    </a:solidFill>
                  </a:tcPr>
                </a:tc>
                <a:tc>
                  <a:txBody>
                    <a:bodyPr/>
                    <a:lstStyle/>
                    <a:p>
                      <a:pPr algn="ctr"/>
                      <a:r>
                        <a:rPr lang="en-US" altLang="zh-CN" sz="1600">
                          <a:latin typeface="Times New Roman" panose="02020603050405020304" pitchFamily="18" charset="0"/>
                          <a:cs typeface="Times New Roman" panose="02020603050405020304" pitchFamily="18" charset="0"/>
                        </a:rPr>
                        <a:t>Accuracy</a:t>
                      </a:r>
                      <a:endParaRPr lang="en-US" altLang="zh-CN" sz="1600">
                        <a:latin typeface="Times New Roman" panose="02020603050405020304" pitchFamily="18" charset="0"/>
                        <a:cs typeface="Times New Roman" panose="02020603050405020304" pitchFamily="18" charset="0"/>
                      </a:endParaRPr>
                    </a:p>
                  </a:txBody>
                  <a:tcPr marL="0" marR="0" marT="0" marB="0" anchor="ctr">
                    <a:solidFill>
                      <a:schemeClr val="accent6">
                        <a:lumMod val="75000"/>
                      </a:schemeClr>
                    </a:solidFill>
                  </a:tcPr>
                </a:tc>
                <a:tc>
                  <a:txBody>
                    <a:bodyPr/>
                    <a:lstStyle/>
                    <a:p>
                      <a:pPr algn="ctr"/>
                      <a:r>
                        <a:rPr lang="en-US" altLang="zh-CN" sz="1600">
                          <a:latin typeface="Times New Roman" panose="02020603050405020304" pitchFamily="18" charset="0"/>
                          <a:cs typeface="Times New Roman" panose="02020603050405020304" pitchFamily="18" charset="0"/>
                        </a:rPr>
                        <a:t>Precision</a:t>
                      </a:r>
                      <a:endParaRPr lang="en-US" altLang="zh-CN" sz="1600">
                        <a:latin typeface="Times New Roman" panose="02020603050405020304" pitchFamily="18" charset="0"/>
                        <a:cs typeface="Times New Roman" panose="02020603050405020304" pitchFamily="18" charset="0"/>
                      </a:endParaRPr>
                    </a:p>
                  </a:txBody>
                  <a:tcPr marL="0" marR="0" marT="0" marB="0" anchor="ctr">
                    <a:solidFill>
                      <a:schemeClr val="accent6">
                        <a:lumMod val="75000"/>
                      </a:schemeClr>
                    </a:solidFill>
                  </a:tcPr>
                </a:tc>
                <a:tc>
                  <a:txBody>
                    <a:bodyPr/>
                    <a:lstStyle/>
                    <a:p>
                      <a:pPr algn="ctr"/>
                      <a:r>
                        <a:rPr lang="en-US" altLang="zh-CN" sz="1600">
                          <a:latin typeface="Times New Roman" panose="02020603050405020304" pitchFamily="18" charset="0"/>
                          <a:cs typeface="Times New Roman" panose="02020603050405020304" pitchFamily="18" charset="0"/>
                        </a:rPr>
                        <a:t>Recall</a:t>
                      </a:r>
                      <a:endParaRPr lang="en-US" altLang="zh-CN" sz="1600">
                        <a:latin typeface="Times New Roman" panose="02020603050405020304" pitchFamily="18" charset="0"/>
                        <a:cs typeface="Times New Roman" panose="02020603050405020304" pitchFamily="18" charset="0"/>
                      </a:endParaRPr>
                    </a:p>
                  </a:txBody>
                  <a:tcPr marL="0" marR="0" marT="0" marB="0" anchor="ctr">
                    <a:solidFill>
                      <a:schemeClr val="accent6">
                        <a:lumMod val="75000"/>
                      </a:schemeClr>
                    </a:solidFill>
                  </a:tcPr>
                </a:tc>
                <a:tc>
                  <a:txBody>
                    <a:bodyPr/>
                    <a:lstStyle/>
                    <a:p>
                      <a:pPr algn="ctr"/>
                      <a:r>
                        <a:rPr lang="en-US" altLang="zh-CN" sz="1600">
                          <a:latin typeface="Times New Roman" panose="02020603050405020304" pitchFamily="18" charset="0"/>
                          <a:cs typeface="Times New Roman" panose="02020603050405020304" pitchFamily="18" charset="0"/>
                        </a:rPr>
                        <a:t>F1-Score</a:t>
                      </a:r>
                      <a:endParaRPr lang="en-US" altLang="zh-CN" sz="1600">
                        <a:latin typeface="Times New Roman" panose="02020603050405020304" pitchFamily="18" charset="0"/>
                        <a:cs typeface="Times New Roman" panose="02020603050405020304" pitchFamily="18" charset="0"/>
                      </a:endParaRPr>
                    </a:p>
                  </a:txBody>
                  <a:tcPr marL="0" marR="0" marT="0" marB="0" anchor="ctr">
                    <a:solidFill>
                      <a:schemeClr val="accent6">
                        <a:lumMod val="75000"/>
                      </a:schemeClr>
                    </a:solidFill>
                  </a:tcPr>
                </a:tc>
              </a:tr>
              <a:tr h="330200">
                <a:tc rowSpan="3">
                  <a:txBody>
                    <a:bodyPr/>
                    <a:lstStyle/>
                    <a:p>
                      <a:pPr algn="ctr"/>
                      <a:r>
                        <a:rPr lang="en-US" altLang="zh-CN" sz="1600">
                          <a:latin typeface="Times New Roman" panose="02020603050405020304" pitchFamily="18" charset="0"/>
                          <a:cs typeface="Times New Roman" panose="02020603050405020304" pitchFamily="18" charset="0"/>
                        </a:rPr>
                        <a:t>Decision Tree</a:t>
                      </a:r>
                      <a:endParaRPr lang="en-US" altLang="zh-CN" sz="1600">
                        <a:latin typeface="Times New Roman" panose="02020603050405020304" pitchFamily="18" charset="0"/>
                        <a:cs typeface="Times New Roman" panose="02020603050405020304" pitchFamily="18" charset="0"/>
                      </a:endParaRPr>
                    </a:p>
                  </a:txBody>
                  <a:tcPr marL="0" marR="0" marT="0" marB="0" anchor="ctr"/>
                </a:tc>
                <a:tc>
                  <a:txBody>
                    <a:bodyPr/>
                    <a:lstStyle/>
                    <a:p>
                      <a:pPr algn="ctr"/>
                      <a:r>
                        <a:rPr lang="en-US" altLang="zh-CN" sz="1400">
                          <a:latin typeface="Times New Roman" panose="02020603050405020304" pitchFamily="18" charset="0"/>
                          <a:cs typeface="Times New Roman" panose="02020603050405020304" pitchFamily="18" charset="0"/>
                        </a:rPr>
                        <a:t>Train</a:t>
                      </a:r>
                      <a:endParaRPr lang="en-US" altLang="zh-CN" sz="1400">
                        <a:latin typeface="Times New Roman" panose="02020603050405020304" pitchFamily="18" charset="0"/>
                        <a:cs typeface="Times New Roman" panose="02020603050405020304" pitchFamily="18" charset="0"/>
                      </a:endParaRPr>
                    </a:p>
                  </a:txBody>
                  <a:tcPr marL="45720" marR="45720" anchor="ctr"/>
                </a:tc>
                <a:tc>
                  <a:txBody>
                    <a:bodyPr/>
                    <a:lstStyle/>
                    <a:p>
                      <a:pPr algn="ctr"/>
                      <a:r>
                        <a:rPr lang="en-US" altLang="zh-CN" sz="1100">
                          <a:latin typeface="Times New Roman" panose="02020603050405020304" pitchFamily="18" charset="0"/>
                          <a:cs typeface="Times New Roman" panose="02020603050405020304" pitchFamily="18" charset="0"/>
                        </a:rPr>
                        <a:t>88.50%</a:t>
                      </a:r>
                      <a:endParaRPr lang="en-US" altLang="zh-CN" sz="1100">
                        <a:latin typeface="Times New Roman" panose="02020603050405020304" pitchFamily="18" charset="0"/>
                        <a:cs typeface="Times New Roman" panose="02020603050405020304" pitchFamily="18" charset="0"/>
                      </a:endParaRP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0.9030</a:t>
                      </a:r>
                      <a:endParaRPr lang="en-US" altLang="zh-CN" sz="1100">
                        <a:latin typeface="Times New Roman" panose="02020603050405020304" pitchFamily="18" charset="0"/>
                        <a:cs typeface="Times New Roman" panose="02020603050405020304" pitchFamily="18" charset="0"/>
                      </a:endParaRP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0.8627</a:t>
                      </a:r>
                      <a:endParaRPr lang="en-US" altLang="zh-CN" sz="1100">
                        <a:latin typeface="Times New Roman" panose="02020603050405020304" pitchFamily="18" charset="0"/>
                        <a:cs typeface="Times New Roman" panose="02020603050405020304" pitchFamily="18" charset="0"/>
                      </a:endParaRP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0.8824</a:t>
                      </a:r>
                      <a:endParaRPr lang="en-US" altLang="zh-CN" sz="1100">
                        <a:latin typeface="Times New Roman" panose="02020603050405020304" pitchFamily="18" charset="0"/>
                        <a:cs typeface="Times New Roman" panose="02020603050405020304" pitchFamily="18" charset="0"/>
                      </a:endParaRPr>
                    </a:p>
                  </a:txBody>
                  <a:tcPr marL="0" marR="0" marT="0" marB="0" anchor="ctr"/>
                </a:tc>
              </a:tr>
              <a:tr h="329565">
                <a:tc vMerge="1">
                  <a:tcPr marL="0" marR="0" marT="0" marB="0" anchor="ctr"/>
                </a:tc>
                <a:tc>
                  <a:txBody>
                    <a:bodyPr/>
                    <a:lstStyle/>
                    <a:p>
                      <a:pPr algn="ctr"/>
                      <a:r>
                        <a:rPr lang="en-US" altLang="zh-CN" sz="1400">
                          <a:latin typeface="Times New Roman" panose="02020603050405020304" pitchFamily="18" charset="0"/>
                          <a:cs typeface="Times New Roman" panose="02020603050405020304" pitchFamily="18" charset="0"/>
                        </a:rPr>
                        <a:t>Test</a:t>
                      </a:r>
                      <a:endParaRPr lang="en-US" altLang="zh-CN" sz="1400">
                        <a:latin typeface="Times New Roman" panose="02020603050405020304" pitchFamily="18" charset="0"/>
                        <a:cs typeface="Times New Roman" panose="02020603050405020304" pitchFamily="18" charset="0"/>
                      </a:endParaRPr>
                    </a:p>
                  </a:txBody>
                  <a:tcPr marL="45720" marR="45720" anchor="ctr"/>
                </a:tc>
                <a:tc>
                  <a:txBody>
                    <a:bodyPr/>
                    <a:lstStyle/>
                    <a:p>
                      <a:pPr algn="ctr"/>
                      <a:r>
                        <a:rPr lang="en-US" altLang="zh-CN" sz="1100">
                          <a:latin typeface="Times New Roman" panose="02020603050405020304" pitchFamily="18" charset="0"/>
                          <a:cs typeface="Times New Roman" panose="02020603050405020304" pitchFamily="18" charset="0"/>
                        </a:rPr>
                        <a:t>87.55%</a:t>
                      </a:r>
                      <a:endParaRPr lang="en-US" altLang="zh-CN" sz="1100">
                        <a:latin typeface="Times New Roman" panose="02020603050405020304" pitchFamily="18" charset="0"/>
                        <a:cs typeface="Times New Roman" panose="02020603050405020304" pitchFamily="18" charset="0"/>
                      </a:endParaRP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0.8284</a:t>
                      </a:r>
                      <a:endParaRPr lang="en-US" altLang="zh-CN" sz="1100">
                        <a:latin typeface="Times New Roman" panose="02020603050405020304" pitchFamily="18" charset="0"/>
                        <a:cs typeface="Times New Roman" panose="02020603050405020304" pitchFamily="18" charset="0"/>
                      </a:endParaRP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0.8829</a:t>
                      </a:r>
                      <a:endParaRPr lang="en-US" altLang="zh-CN" sz="1100">
                        <a:latin typeface="Times New Roman" panose="02020603050405020304" pitchFamily="18" charset="0"/>
                        <a:cs typeface="Times New Roman" panose="02020603050405020304" pitchFamily="18" charset="0"/>
                      </a:endParaRP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0.8548</a:t>
                      </a:r>
                      <a:endParaRPr lang="en-US" altLang="zh-CN" sz="1100">
                        <a:latin typeface="Times New Roman" panose="02020603050405020304" pitchFamily="18" charset="0"/>
                        <a:cs typeface="Times New Roman" panose="02020603050405020304" pitchFamily="18" charset="0"/>
                      </a:endParaRPr>
                    </a:p>
                  </a:txBody>
                  <a:tcPr marL="0" marR="0" marT="0" marB="0" anchor="ctr"/>
                </a:tc>
              </a:tr>
              <a:tr h="329565">
                <a:tc vMerge="1">
                  <a:tcPr marL="0" marR="0" marT="0" marB="0" anchor="ctr"/>
                </a:tc>
                <a:tc>
                  <a:txBody>
                    <a:bodyPr/>
                    <a:lstStyle/>
                    <a:p>
                      <a:pPr algn="ctr"/>
                      <a:r>
                        <a:rPr lang="en-US" altLang="zh-CN" sz="1400">
                          <a:latin typeface="Times New Roman" panose="02020603050405020304" pitchFamily="18" charset="0"/>
                          <a:cs typeface="Times New Roman" panose="02020603050405020304" pitchFamily="18" charset="0"/>
                        </a:rPr>
                        <a:t>Difference</a:t>
                      </a:r>
                      <a:endParaRPr lang="en-US" altLang="zh-CN" sz="1400">
                        <a:latin typeface="Times New Roman" panose="02020603050405020304" pitchFamily="18" charset="0"/>
                        <a:cs typeface="Times New Roman" panose="02020603050405020304" pitchFamily="18" charset="0"/>
                      </a:endParaRPr>
                    </a:p>
                  </a:txBody>
                  <a:tcPr marL="45720" marR="45720" anchor="ctr"/>
                </a:tc>
                <a:tc>
                  <a:txBody>
                    <a:bodyPr/>
                    <a:lstStyle/>
                    <a:p>
                      <a:pPr algn="ctr"/>
                      <a:r>
                        <a:rPr lang="en-US" altLang="zh-CN" sz="1100">
                          <a:latin typeface="Times New Roman" panose="02020603050405020304" pitchFamily="18" charset="0"/>
                          <a:cs typeface="Times New Roman" panose="02020603050405020304" pitchFamily="18" charset="0"/>
                        </a:rPr>
                        <a:t>0.95%</a:t>
                      </a:r>
                      <a:endParaRPr lang="en-US" altLang="zh-CN" sz="1100">
                        <a:latin typeface="Times New Roman" panose="02020603050405020304" pitchFamily="18" charset="0"/>
                        <a:cs typeface="Times New Roman" panose="02020603050405020304" pitchFamily="18" charset="0"/>
                      </a:endParaRP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0.0746</a:t>
                      </a:r>
                      <a:endParaRPr lang="en-US" altLang="zh-CN" sz="1100">
                        <a:latin typeface="Times New Roman" panose="02020603050405020304" pitchFamily="18" charset="0"/>
                        <a:cs typeface="Times New Roman" panose="02020603050405020304" pitchFamily="18" charset="0"/>
                      </a:endParaRP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-0.0202</a:t>
                      </a:r>
                      <a:endParaRPr lang="en-US" altLang="zh-CN" sz="1100">
                        <a:latin typeface="Times New Roman" panose="02020603050405020304" pitchFamily="18" charset="0"/>
                        <a:cs typeface="Times New Roman" panose="02020603050405020304" pitchFamily="18" charset="0"/>
                      </a:endParaRP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0.0276</a:t>
                      </a:r>
                      <a:endParaRPr lang="en-US" altLang="zh-CN" sz="1100">
                        <a:latin typeface="Times New Roman" panose="02020603050405020304" pitchFamily="18" charset="0"/>
                        <a:cs typeface="Times New Roman" panose="02020603050405020304" pitchFamily="18" charset="0"/>
                      </a:endParaRPr>
                    </a:p>
                  </a:txBody>
                  <a:tcPr marL="0" marR="0" marT="0" marB="0" anchor="ctr"/>
                </a:tc>
              </a:tr>
              <a:tr h="329565">
                <a:tc rowSpan="3">
                  <a:txBody>
                    <a:bodyPr/>
                    <a:lstStyle/>
                    <a:p>
                      <a:pPr algn="ctr"/>
                      <a:r>
                        <a:rPr lang="en-US" altLang="zh-CN" sz="1600">
                          <a:latin typeface="Times New Roman" panose="02020603050405020304" pitchFamily="18" charset="0"/>
                          <a:cs typeface="Times New Roman" panose="02020603050405020304" pitchFamily="18" charset="0"/>
                        </a:rPr>
                        <a:t>Random Forest</a:t>
                      </a:r>
                      <a:endParaRPr lang="en-US" altLang="zh-CN" sz="1600">
                        <a:latin typeface="Times New Roman" panose="02020603050405020304" pitchFamily="18" charset="0"/>
                        <a:cs typeface="Times New Roman" panose="02020603050405020304" pitchFamily="18" charset="0"/>
                      </a:endParaRPr>
                    </a:p>
                  </a:txBody>
                  <a:tcPr marL="0" marR="0" marT="0" marB="0" anchor="ctr"/>
                </a:tc>
                <a:tc>
                  <a:txBody>
                    <a:bodyPr/>
                    <a:lstStyle/>
                    <a:p>
                      <a:pPr algn="ctr"/>
                      <a:r>
                        <a:rPr lang="en-US" altLang="zh-CN" sz="1400">
                          <a:latin typeface="Times New Roman" panose="02020603050405020304" pitchFamily="18" charset="0"/>
                          <a:cs typeface="Times New Roman" panose="02020603050405020304" pitchFamily="18" charset="0"/>
                        </a:rPr>
                        <a:t>Train</a:t>
                      </a:r>
                      <a:endParaRPr lang="en-US" altLang="zh-CN" sz="1400">
                        <a:latin typeface="Times New Roman" panose="02020603050405020304" pitchFamily="18" charset="0"/>
                        <a:cs typeface="Times New Roman" panose="02020603050405020304" pitchFamily="18" charset="0"/>
                      </a:endParaRPr>
                    </a:p>
                  </a:txBody>
                  <a:tcPr marL="45720" marR="45720" anchor="ctr"/>
                </a:tc>
                <a:tc>
                  <a:txBody>
                    <a:bodyPr/>
                    <a:lstStyle/>
                    <a:p>
                      <a:pPr algn="ctr"/>
                      <a:r>
                        <a:rPr lang="en-US" altLang="zh-CN" sz="1100">
                          <a:latin typeface="Times New Roman" panose="02020603050405020304" pitchFamily="18" charset="0"/>
                          <a:cs typeface="Times New Roman" panose="02020603050405020304" pitchFamily="18" charset="0"/>
                        </a:rPr>
                        <a:t>98.90%</a:t>
                      </a:r>
                      <a:endParaRPr lang="en-US" altLang="zh-CN" sz="1100">
                        <a:latin typeface="Times New Roman" panose="02020603050405020304" pitchFamily="18" charset="0"/>
                        <a:cs typeface="Times New Roman" panose="02020603050405020304" pitchFamily="18" charset="0"/>
                      </a:endParaRP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0.9873</a:t>
                      </a:r>
                      <a:endParaRPr lang="en-US" altLang="zh-CN" sz="1100">
                        <a:latin typeface="Times New Roman" panose="02020603050405020304" pitchFamily="18" charset="0"/>
                        <a:cs typeface="Times New Roman" panose="02020603050405020304" pitchFamily="18" charset="0"/>
                      </a:endParaRP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0.9907</a:t>
                      </a:r>
                      <a:endParaRPr lang="en-US" altLang="zh-CN" sz="1100">
                        <a:latin typeface="Times New Roman" panose="02020603050405020304" pitchFamily="18" charset="0"/>
                        <a:cs typeface="Times New Roman" panose="02020603050405020304" pitchFamily="18" charset="0"/>
                      </a:endParaRP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0.9890</a:t>
                      </a:r>
                      <a:endParaRPr lang="en-US" altLang="zh-CN" sz="1100">
                        <a:latin typeface="Times New Roman" panose="02020603050405020304" pitchFamily="18" charset="0"/>
                        <a:cs typeface="Times New Roman" panose="02020603050405020304" pitchFamily="18" charset="0"/>
                      </a:endParaRPr>
                    </a:p>
                  </a:txBody>
                  <a:tcPr marL="0" marR="0" marT="0" marB="0" anchor="ctr"/>
                </a:tc>
              </a:tr>
              <a:tr h="329565">
                <a:tc vMerge="1">
                  <a:tcPr marL="0" marR="0" marT="0" marB="0" anchor="ctr"/>
                </a:tc>
                <a:tc>
                  <a:txBody>
                    <a:bodyPr/>
                    <a:lstStyle/>
                    <a:p>
                      <a:pPr algn="ctr"/>
                      <a:r>
                        <a:rPr lang="en-US" altLang="zh-CN" sz="1400">
                          <a:latin typeface="Times New Roman" panose="02020603050405020304" pitchFamily="18" charset="0"/>
                          <a:cs typeface="Times New Roman" panose="02020603050405020304" pitchFamily="18" charset="0"/>
                        </a:rPr>
                        <a:t>Test</a:t>
                      </a:r>
                      <a:endParaRPr lang="en-US" altLang="zh-CN" sz="1400">
                        <a:latin typeface="Times New Roman" panose="02020603050405020304" pitchFamily="18" charset="0"/>
                        <a:cs typeface="Times New Roman" panose="02020603050405020304" pitchFamily="18" charset="0"/>
                      </a:endParaRPr>
                    </a:p>
                  </a:txBody>
                  <a:tcPr marL="45720" marR="45720" anchor="ctr"/>
                </a:tc>
                <a:tc>
                  <a:txBody>
                    <a:bodyPr/>
                    <a:lstStyle/>
                    <a:p>
                      <a:pPr algn="ctr"/>
                      <a:r>
                        <a:rPr lang="en-US" altLang="zh-CN" sz="1100">
                          <a:latin typeface="Times New Roman" panose="02020603050405020304" pitchFamily="18" charset="0"/>
                          <a:cs typeface="Times New Roman" panose="02020603050405020304" pitchFamily="18" charset="0"/>
                        </a:rPr>
                        <a:t>88.97%</a:t>
                      </a:r>
                      <a:endParaRPr lang="en-US" altLang="zh-CN" sz="1100">
                        <a:latin typeface="Times New Roman" panose="02020603050405020304" pitchFamily="18" charset="0"/>
                        <a:cs typeface="Times New Roman" panose="02020603050405020304" pitchFamily="18" charset="0"/>
                      </a:endParaRP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0.8508</a:t>
                      </a:r>
                      <a:endParaRPr lang="en-US" altLang="zh-CN" sz="1100">
                        <a:latin typeface="Times New Roman" panose="02020603050405020304" pitchFamily="18" charset="0"/>
                        <a:cs typeface="Times New Roman" panose="02020603050405020304" pitchFamily="18" charset="0"/>
                      </a:endParaRP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0.8902</a:t>
                      </a:r>
                      <a:endParaRPr lang="en-US" altLang="zh-CN" sz="1100">
                        <a:latin typeface="Times New Roman" panose="02020603050405020304" pitchFamily="18" charset="0"/>
                        <a:cs typeface="Times New Roman" panose="02020603050405020304" pitchFamily="18" charset="0"/>
                      </a:endParaRP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0.8701</a:t>
                      </a:r>
                      <a:endParaRPr lang="en-US" altLang="zh-CN" sz="1100">
                        <a:latin typeface="Times New Roman" panose="02020603050405020304" pitchFamily="18" charset="0"/>
                        <a:cs typeface="Times New Roman" panose="02020603050405020304" pitchFamily="18" charset="0"/>
                      </a:endParaRPr>
                    </a:p>
                  </a:txBody>
                  <a:tcPr marL="0" marR="0" marT="0" marB="0" anchor="ctr"/>
                </a:tc>
              </a:tr>
              <a:tr h="329565">
                <a:tc vMerge="1">
                  <a:tcPr marL="0" marR="0" marT="0" marB="0" anchor="ctr"/>
                </a:tc>
                <a:tc>
                  <a:txBody>
                    <a:bodyPr/>
                    <a:lstStyle/>
                    <a:p>
                      <a:pPr algn="ctr"/>
                      <a:r>
                        <a:rPr lang="en-US" altLang="zh-CN" sz="1400">
                          <a:latin typeface="Times New Roman" panose="02020603050405020304" pitchFamily="18" charset="0"/>
                          <a:cs typeface="Times New Roman" panose="02020603050405020304" pitchFamily="18" charset="0"/>
                        </a:rPr>
                        <a:t>Difference</a:t>
                      </a:r>
                      <a:endParaRPr lang="en-US" altLang="zh-CN" sz="1400">
                        <a:latin typeface="Times New Roman" panose="02020603050405020304" pitchFamily="18" charset="0"/>
                        <a:cs typeface="Times New Roman" panose="02020603050405020304" pitchFamily="18" charset="0"/>
                      </a:endParaRPr>
                    </a:p>
                  </a:txBody>
                  <a:tcPr marL="45720" marR="45720" anchor="ctr"/>
                </a:tc>
                <a:tc>
                  <a:txBody>
                    <a:bodyPr/>
                    <a:lstStyle/>
                    <a:p>
                      <a:pPr algn="ctr"/>
                      <a:r>
                        <a:rPr lang="en-US" altLang="zh-CN" sz="1100">
                          <a:latin typeface="Times New Roman" panose="02020603050405020304" pitchFamily="18" charset="0"/>
                          <a:cs typeface="Times New Roman" panose="02020603050405020304" pitchFamily="18" charset="0"/>
                        </a:rPr>
                        <a:t>9.93%</a:t>
                      </a:r>
                      <a:endParaRPr lang="en-US" altLang="zh-CN" sz="1100">
                        <a:latin typeface="Times New Roman" panose="02020603050405020304" pitchFamily="18" charset="0"/>
                        <a:cs typeface="Times New Roman" panose="02020603050405020304" pitchFamily="18" charset="0"/>
                      </a:endParaRP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0.1365</a:t>
                      </a:r>
                      <a:endParaRPr lang="en-US" altLang="zh-CN" sz="1100">
                        <a:latin typeface="Times New Roman" panose="02020603050405020304" pitchFamily="18" charset="0"/>
                        <a:cs typeface="Times New Roman" panose="02020603050405020304" pitchFamily="18" charset="0"/>
                      </a:endParaRP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0.1004</a:t>
                      </a:r>
                      <a:endParaRPr lang="en-US" altLang="zh-CN" sz="1100">
                        <a:latin typeface="Times New Roman" panose="02020603050405020304" pitchFamily="18" charset="0"/>
                        <a:cs typeface="Times New Roman" panose="02020603050405020304" pitchFamily="18" charset="0"/>
                      </a:endParaRP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0.1189</a:t>
                      </a:r>
                      <a:endParaRPr lang="en-US" altLang="zh-CN" sz="1100">
                        <a:latin typeface="Times New Roman" panose="02020603050405020304" pitchFamily="18" charset="0"/>
                        <a:cs typeface="Times New Roman" panose="02020603050405020304" pitchFamily="18" charset="0"/>
                      </a:endParaRPr>
                    </a:p>
                  </a:txBody>
                  <a:tcPr marL="0" marR="0" marT="0" marB="0" anchor="ctr"/>
                </a:tc>
              </a:tr>
              <a:tr h="328295">
                <a:tc rowSpan="3">
                  <a:txBody>
                    <a:bodyPr/>
                    <a:lstStyle/>
                    <a:p>
                      <a:pPr algn="ctr"/>
                      <a:r>
                        <a:rPr lang="en-US" altLang="zh-CN" sz="1600">
                          <a:latin typeface="Times New Roman" panose="02020603050405020304" pitchFamily="18" charset="0"/>
                          <a:cs typeface="Times New Roman" panose="02020603050405020304" pitchFamily="18" charset="0"/>
                        </a:rPr>
                        <a:t>K-NN</a:t>
                      </a:r>
                      <a:endParaRPr lang="en-US" altLang="zh-CN" sz="1600">
                        <a:latin typeface="Times New Roman" panose="02020603050405020304" pitchFamily="18" charset="0"/>
                        <a:cs typeface="Times New Roman" panose="02020603050405020304" pitchFamily="18" charset="0"/>
                      </a:endParaRPr>
                    </a:p>
                  </a:txBody>
                  <a:tcPr marL="0" marR="0" marT="0" marB="0" anchor="ctr"/>
                </a:tc>
                <a:tc>
                  <a:txBody>
                    <a:bodyPr/>
                    <a:lstStyle/>
                    <a:p>
                      <a:pPr algn="ctr"/>
                      <a:r>
                        <a:rPr lang="en-US" altLang="zh-CN" sz="1400">
                          <a:latin typeface="Times New Roman" panose="02020603050405020304" pitchFamily="18" charset="0"/>
                          <a:cs typeface="Times New Roman" panose="02020603050405020304" pitchFamily="18" charset="0"/>
                        </a:rPr>
                        <a:t>Train</a:t>
                      </a:r>
                      <a:endParaRPr lang="en-US" altLang="zh-CN" sz="1400">
                        <a:latin typeface="Times New Roman" panose="02020603050405020304" pitchFamily="18" charset="0"/>
                        <a:cs typeface="Times New Roman" panose="02020603050405020304" pitchFamily="18" charset="0"/>
                      </a:endParaRPr>
                    </a:p>
                  </a:txBody>
                  <a:tcPr marL="45720" marR="45720" anchor="ctr"/>
                </a:tc>
                <a:tc>
                  <a:txBody>
                    <a:bodyPr/>
                    <a:lstStyle/>
                    <a:p>
                      <a:pPr algn="ctr"/>
                      <a:r>
                        <a:rPr lang="en-US" altLang="zh-CN" sz="1100">
                          <a:latin typeface="Times New Roman" panose="02020603050405020304" pitchFamily="18" charset="0"/>
                          <a:cs typeface="Times New Roman" panose="02020603050405020304" pitchFamily="18" charset="0"/>
                        </a:rPr>
                        <a:t>100.00%</a:t>
                      </a:r>
                      <a:endParaRPr lang="en-US" altLang="zh-CN" sz="1100">
                        <a:latin typeface="Times New Roman" panose="02020603050405020304" pitchFamily="18" charset="0"/>
                        <a:cs typeface="Times New Roman" panose="02020603050405020304" pitchFamily="18" charset="0"/>
                      </a:endParaRP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1.0000</a:t>
                      </a:r>
                      <a:endParaRPr lang="en-US" altLang="zh-CN" sz="1100">
                        <a:latin typeface="Times New Roman" panose="02020603050405020304" pitchFamily="18" charset="0"/>
                        <a:cs typeface="Times New Roman" panose="02020603050405020304" pitchFamily="18" charset="0"/>
                      </a:endParaRP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1.0000</a:t>
                      </a:r>
                      <a:endParaRPr lang="en-US" altLang="zh-CN" sz="1100">
                        <a:latin typeface="Times New Roman" panose="02020603050405020304" pitchFamily="18" charset="0"/>
                        <a:cs typeface="Times New Roman" panose="02020603050405020304" pitchFamily="18" charset="0"/>
                      </a:endParaRP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1.0000</a:t>
                      </a:r>
                      <a:endParaRPr lang="en-US" altLang="zh-CN" sz="1100">
                        <a:latin typeface="Times New Roman" panose="02020603050405020304" pitchFamily="18" charset="0"/>
                        <a:cs typeface="Times New Roman" panose="02020603050405020304" pitchFamily="18" charset="0"/>
                      </a:endParaRPr>
                    </a:p>
                  </a:txBody>
                  <a:tcPr marL="0" marR="0" marT="0" marB="0" anchor="ctr"/>
                </a:tc>
              </a:tr>
              <a:tr h="330200">
                <a:tc vMerge="1">
                  <a:tcPr marL="0" marR="0" marT="0" marB="0" anchor="ctr"/>
                </a:tc>
                <a:tc>
                  <a:txBody>
                    <a:bodyPr/>
                    <a:lstStyle/>
                    <a:p>
                      <a:pPr algn="ctr"/>
                      <a:r>
                        <a:rPr lang="en-US" altLang="zh-CN" sz="1400">
                          <a:latin typeface="Times New Roman" panose="02020603050405020304" pitchFamily="18" charset="0"/>
                          <a:cs typeface="Times New Roman" panose="02020603050405020304" pitchFamily="18" charset="0"/>
                        </a:rPr>
                        <a:t>Test</a:t>
                      </a:r>
                      <a:endParaRPr lang="en-US" altLang="zh-CN" sz="1400">
                        <a:latin typeface="Times New Roman" panose="02020603050405020304" pitchFamily="18" charset="0"/>
                        <a:cs typeface="Times New Roman" panose="02020603050405020304" pitchFamily="18" charset="0"/>
                      </a:endParaRPr>
                    </a:p>
                  </a:txBody>
                  <a:tcPr marL="45720" marR="45720" anchor="ctr"/>
                </a:tc>
                <a:tc>
                  <a:txBody>
                    <a:bodyPr/>
                    <a:lstStyle/>
                    <a:p>
                      <a:pPr algn="ctr"/>
                      <a:r>
                        <a:rPr lang="en-US" altLang="zh-CN" sz="1100">
                          <a:latin typeface="Times New Roman" panose="02020603050405020304" pitchFamily="18" charset="0"/>
                          <a:cs typeface="Times New Roman" panose="02020603050405020304" pitchFamily="18" charset="0"/>
                        </a:rPr>
                        <a:t>89.98%</a:t>
                      </a:r>
                      <a:endParaRPr lang="en-US" altLang="zh-CN" sz="1100">
                        <a:latin typeface="Times New Roman" panose="02020603050405020304" pitchFamily="18" charset="0"/>
                        <a:cs typeface="Times New Roman" panose="02020603050405020304" pitchFamily="18" charset="0"/>
                      </a:endParaRP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0.8642</a:t>
                      </a:r>
                      <a:endParaRPr lang="en-US" altLang="zh-CN" sz="1100">
                        <a:latin typeface="Times New Roman" panose="02020603050405020304" pitchFamily="18" charset="0"/>
                        <a:cs typeface="Times New Roman" panose="02020603050405020304" pitchFamily="18" charset="0"/>
                      </a:endParaRP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0.9000</a:t>
                      </a:r>
                      <a:endParaRPr lang="en-US" altLang="zh-CN" sz="1100">
                        <a:latin typeface="Times New Roman" panose="02020603050405020304" pitchFamily="18" charset="0"/>
                        <a:cs typeface="Times New Roman" panose="02020603050405020304" pitchFamily="18" charset="0"/>
                      </a:endParaRP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0.8817</a:t>
                      </a:r>
                      <a:endParaRPr lang="en-US" altLang="zh-CN" sz="1100">
                        <a:latin typeface="Times New Roman" panose="02020603050405020304" pitchFamily="18" charset="0"/>
                        <a:cs typeface="Times New Roman" panose="02020603050405020304" pitchFamily="18" charset="0"/>
                      </a:endParaRPr>
                    </a:p>
                  </a:txBody>
                  <a:tcPr marL="0" marR="0" marT="0" marB="0" anchor="ctr"/>
                </a:tc>
              </a:tr>
              <a:tr h="329565">
                <a:tc vMerge="1">
                  <a:tcPr marL="0" marR="0" marT="0" marB="0" anchor="ctr"/>
                </a:tc>
                <a:tc>
                  <a:txBody>
                    <a:bodyPr/>
                    <a:lstStyle/>
                    <a:p>
                      <a:pPr algn="ctr"/>
                      <a:r>
                        <a:rPr lang="en-US" altLang="zh-CN" sz="1400">
                          <a:latin typeface="Times New Roman" panose="02020603050405020304" pitchFamily="18" charset="0"/>
                          <a:cs typeface="Times New Roman" panose="02020603050405020304" pitchFamily="18" charset="0"/>
                        </a:rPr>
                        <a:t>Difference</a:t>
                      </a:r>
                      <a:endParaRPr lang="en-US" altLang="zh-CN" sz="1400">
                        <a:latin typeface="Times New Roman" panose="02020603050405020304" pitchFamily="18" charset="0"/>
                        <a:cs typeface="Times New Roman" panose="02020603050405020304" pitchFamily="18" charset="0"/>
                      </a:endParaRPr>
                    </a:p>
                  </a:txBody>
                  <a:tcPr marL="45720" marR="45720" anchor="ctr"/>
                </a:tc>
                <a:tc>
                  <a:txBody>
                    <a:bodyPr/>
                    <a:lstStyle/>
                    <a:p>
                      <a:pPr algn="ctr"/>
                      <a:r>
                        <a:rPr lang="en-US" altLang="zh-CN" sz="1100">
                          <a:latin typeface="Times New Roman" panose="02020603050405020304" pitchFamily="18" charset="0"/>
                          <a:cs typeface="Times New Roman" panose="02020603050405020304" pitchFamily="18" charset="0"/>
                        </a:rPr>
                        <a:t>10.02%</a:t>
                      </a:r>
                      <a:endParaRPr lang="en-US" altLang="zh-CN" sz="1100">
                        <a:latin typeface="Times New Roman" panose="02020603050405020304" pitchFamily="18" charset="0"/>
                        <a:cs typeface="Times New Roman" panose="02020603050405020304" pitchFamily="18" charset="0"/>
                      </a:endParaRP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0.1358</a:t>
                      </a:r>
                      <a:endParaRPr lang="en-US" altLang="zh-CN" sz="1100">
                        <a:latin typeface="Times New Roman" panose="02020603050405020304" pitchFamily="18" charset="0"/>
                        <a:cs typeface="Times New Roman" panose="02020603050405020304" pitchFamily="18" charset="0"/>
                      </a:endParaRP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0.1000</a:t>
                      </a:r>
                      <a:endParaRPr lang="en-US" altLang="zh-CN" sz="1100">
                        <a:latin typeface="Times New Roman" panose="02020603050405020304" pitchFamily="18" charset="0"/>
                        <a:cs typeface="Times New Roman" panose="02020603050405020304" pitchFamily="18" charset="0"/>
                      </a:endParaRP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0.1183</a:t>
                      </a:r>
                      <a:endParaRPr lang="en-US" altLang="zh-CN" sz="1100">
                        <a:latin typeface="Times New Roman" panose="02020603050405020304" pitchFamily="18" charset="0"/>
                        <a:cs typeface="Times New Roman" panose="02020603050405020304" pitchFamily="18" charset="0"/>
                      </a:endParaRPr>
                    </a:p>
                  </a:txBody>
                  <a:tcPr marL="0" marR="0" marT="0" marB="0" anchor="ctr"/>
                </a:tc>
              </a:tr>
              <a:tr h="329565">
                <a:tc rowSpan="3">
                  <a:txBody>
                    <a:bodyPr/>
                    <a:lstStyle/>
                    <a:p>
                      <a:pPr algn="ctr"/>
                      <a:r>
                        <a:rPr lang="en-US" altLang="zh-CN" sz="1600">
                          <a:latin typeface="Times New Roman" panose="02020603050405020304" pitchFamily="18" charset="0"/>
                          <a:cs typeface="Times New Roman" panose="02020603050405020304" pitchFamily="18" charset="0"/>
                        </a:rPr>
                        <a:t>Naive Bayes</a:t>
                      </a:r>
                      <a:endParaRPr lang="en-US" altLang="zh-CN" sz="1600">
                        <a:latin typeface="Times New Roman" panose="02020603050405020304" pitchFamily="18" charset="0"/>
                        <a:cs typeface="Times New Roman" panose="02020603050405020304" pitchFamily="18" charset="0"/>
                      </a:endParaRPr>
                    </a:p>
                  </a:txBody>
                  <a:tcPr marL="0" marR="0" marT="0" marB="0" anchor="ctr"/>
                </a:tc>
                <a:tc>
                  <a:txBody>
                    <a:bodyPr/>
                    <a:lstStyle/>
                    <a:p>
                      <a:pPr algn="ctr"/>
                      <a:r>
                        <a:rPr lang="en-US" altLang="zh-CN" sz="1400">
                          <a:latin typeface="Times New Roman" panose="02020603050405020304" pitchFamily="18" charset="0"/>
                          <a:cs typeface="Times New Roman" panose="02020603050405020304" pitchFamily="18" charset="0"/>
                        </a:rPr>
                        <a:t>Train</a:t>
                      </a:r>
                      <a:endParaRPr lang="en-US" altLang="zh-CN" sz="1400">
                        <a:latin typeface="Times New Roman" panose="02020603050405020304" pitchFamily="18" charset="0"/>
                        <a:cs typeface="Times New Roman" panose="02020603050405020304" pitchFamily="18" charset="0"/>
                      </a:endParaRPr>
                    </a:p>
                  </a:txBody>
                  <a:tcPr marL="45720" marR="45720" anchor="ctr"/>
                </a:tc>
                <a:tc>
                  <a:txBody>
                    <a:bodyPr/>
                    <a:lstStyle/>
                    <a:p>
                      <a:pPr algn="ctr"/>
                      <a:r>
                        <a:rPr lang="en-US" altLang="zh-CN" sz="1100">
                          <a:latin typeface="Times New Roman" panose="02020603050405020304" pitchFamily="18" charset="0"/>
                          <a:cs typeface="Times New Roman" panose="02020603050405020304" pitchFamily="18" charset="0"/>
                        </a:rPr>
                        <a:t>82.02%</a:t>
                      </a:r>
                      <a:endParaRPr lang="en-US" altLang="zh-CN" sz="1100">
                        <a:latin typeface="Times New Roman" panose="02020603050405020304" pitchFamily="18" charset="0"/>
                        <a:cs typeface="Times New Roman" panose="02020603050405020304" pitchFamily="18" charset="0"/>
                      </a:endParaRP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0.8133</a:t>
                      </a:r>
                      <a:endParaRPr lang="en-US" altLang="zh-CN" sz="1100">
                        <a:latin typeface="Times New Roman" panose="02020603050405020304" pitchFamily="18" charset="0"/>
                        <a:cs typeface="Times New Roman" panose="02020603050405020304" pitchFamily="18" charset="0"/>
                      </a:endParaRP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0.8313</a:t>
                      </a:r>
                      <a:endParaRPr lang="en-US" altLang="zh-CN" sz="1100">
                        <a:latin typeface="Times New Roman" panose="02020603050405020304" pitchFamily="18" charset="0"/>
                        <a:cs typeface="Times New Roman" panose="02020603050405020304" pitchFamily="18" charset="0"/>
                      </a:endParaRP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0.8222</a:t>
                      </a:r>
                      <a:endParaRPr lang="en-US" altLang="zh-CN" sz="1100">
                        <a:latin typeface="Times New Roman" panose="02020603050405020304" pitchFamily="18" charset="0"/>
                        <a:cs typeface="Times New Roman" panose="02020603050405020304" pitchFamily="18" charset="0"/>
                      </a:endParaRPr>
                    </a:p>
                  </a:txBody>
                  <a:tcPr marL="0" marR="0" marT="0" marB="0" anchor="ctr"/>
                </a:tc>
              </a:tr>
              <a:tr h="329565">
                <a:tc vMerge="1">
                  <a:tcPr marL="0" marR="0" marT="0" marB="0" anchor="ctr"/>
                </a:tc>
                <a:tc>
                  <a:txBody>
                    <a:bodyPr/>
                    <a:lstStyle/>
                    <a:p>
                      <a:pPr algn="ctr"/>
                      <a:r>
                        <a:rPr lang="en-US" altLang="zh-CN" sz="1400">
                          <a:latin typeface="Times New Roman" panose="02020603050405020304" pitchFamily="18" charset="0"/>
                          <a:cs typeface="Times New Roman" panose="02020603050405020304" pitchFamily="18" charset="0"/>
                        </a:rPr>
                        <a:t>Test</a:t>
                      </a:r>
                      <a:endParaRPr lang="en-US" altLang="zh-CN" sz="1400">
                        <a:latin typeface="Times New Roman" panose="02020603050405020304" pitchFamily="18" charset="0"/>
                        <a:cs typeface="Times New Roman" panose="02020603050405020304" pitchFamily="18" charset="0"/>
                      </a:endParaRPr>
                    </a:p>
                  </a:txBody>
                  <a:tcPr marL="45720" marR="45720" anchor="ctr"/>
                </a:tc>
                <a:tc>
                  <a:txBody>
                    <a:bodyPr/>
                    <a:lstStyle/>
                    <a:p>
                      <a:pPr algn="ctr"/>
                      <a:r>
                        <a:rPr lang="en-US" altLang="zh-CN" sz="1100">
                          <a:latin typeface="Times New Roman" panose="02020603050405020304" pitchFamily="18" charset="0"/>
                          <a:cs typeface="Times New Roman" panose="02020603050405020304" pitchFamily="18" charset="0"/>
                        </a:rPr>
                        <a:t>84.31%</a:t>
                      </a:r>
                      <a:endParaRPr lang="en-US" altLang="zh-CN" sz="1100">
                        <a:latin typeface="Times New Roman" panose="02020603050405020304" pitchFamily="18" charset="0"/>
                        <a:cs typeface="Times New Roman" panose="02020603050405020304" pitchFamily="18" charset="0"/>
                      </a:endParaRP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0.7766</a:t>
                      </a:r>
                      <a:endParaRPr lang="en-US" altLang="zh-CN" sz="1100">
                        <a:latin typeface="Times New Roman" panose="02020603050405020304" pitchFamily="18" charset="0"/>
                        <a:cs typeface="Times New Roman" panose="02020603050405020304" pitchFamily="18" charset="0"/>
                      </a:endParaRP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0.8732</a:t>
                      </a:r>
                      <a:endParaRPr lang="en-US" altLang="zh-CN" sz="1100">
                        <a:latin typeface="Times New Roman" panose="02020603050405020304" pitchFamily="18" charset="0"/>
                        <a:cs typeface="Times New Roman" panose="02020603050405020304" pitchFamily="18" charset="0"/>
                      </a:endParaRP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0.8220</a:t>
                      </a:r>
                      <a:endParaRPr lang="en-US" altLang="zh-CN" sz="1100">
                        <a:latin typeface="Times New Roman" panose="02020603050405020304" pitchFamily="18" charset="0"/>
                        <a:cs typeface="Times New Roman" panose="02020603050405020304" pitchFamily="18" charset="0"/>
                      </a:endParaRPr>
                    </a:p>
                  </a:txBody>
                  <a:tcPr marL="0" marR="0" marT="0" marB="0" anchor="ctr"/>
                </a:tc>
              </a:tr>
              <a:tr h="329565">
                <a:tc vMerge="1">
                  <a:tcPr marL="0" marR="0" marT="0" marB="0" anchor="ctr"/>
                </a:tc>
                <a:tc>
                  <a:txBody>
                    <a:bodyPr/>
                    <a:lstStyle/>
                    <a:p>
                      <a:pPr algn="ctr"/>
                      <a:r>
                        <a:rPr lang="en-US" altLang="zh-CN" sz="1400">
                          <a:latin typeface="Times New Roman" panose="02020603050405020304" pitchFamily="18" charset="0"/>
                          <a:cs typeface="Times New Roman" panose="02020603050405020304" pitchFamily="18" charset="0"/>
                        </a:rPr>
                        <a:t>Difference</a:t>
                      </a:r>
                      <a:endParaRPr lang="en-US" altLang="zh-CN" sz="1400">
                        <a:latin typeface="Times New Roman" panose="02020603050405020304" pitchFamily="18" charset="0"/>
                        <a:cs typeface="Times New Roman" panose="02020603050405020304" pitchFamily="18" charset="0"/>
                      </a:endParaRPr>
                    </a:p>
                  </a:txBody>
                  <a:tcPr marL="45720" marR="45720" anchor="ctr"/>
                </a:tc>
                <a:tc>
                  <a:txBody>
                    <a:bodyPr/>
                    <a:lstStyle/>
                    <a:p>
                      <a:pPr algn="ctr"/>
                      <a:r>
                        <a:rPr lang="en-US" altLang="zh-CN" sz="1100">
                          <a:latin typeface="Times New Roman" panose="02020603050405020304" pitchFamily="18" charset="0"/>
                          <a:cs typeface="Times New Roman" panose="02020603050405020304" pitchFamily="18" charset="0"/>
                        </a:rPr>
                        <a:t>-2.29%</a:t>
                      </a:r>
                      <a:endParaRPr lang="en-US" altLang="zh-CN" sz="1100">
                        <a:latin typeface="Times New Roman" panose="02020603050405020304" pitchFamily="18" charset="0"/>
                        <a:cs typeface="Times New Roman" panose="02020603050405020304" pitchFamily="18" charset="0"/>
                      </a:endParaRP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0.0367</a:t>
                      </a:r>
                      <a:endParaRPr lang="en-US" altLang="zh-CN" sz="1100">
                        <a:latin typeface="Times New Roman" panose="02020603050405020304" pitchFamily="18" charset="0"/>
                        <a:cs typeface="Times New Roman" panose="02020603050405020304" pitchFamily="18" charset="0"/>
                      </a:endParaRP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-0.0419</a:t>
                      </a:r>
                      <a:endParaRPr lang="en-US" altLang="zh-CN" sz="1100">
                        <a:latin typeface="Times New Roman" panose="02020603050405020304" pitchFamily="18" charset="0"/>
                        <a:cs typeface="Times New Roman" panose="02020603050405020304" pitchFamily="18" charset="0"/>
                      </a:endParaRP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0.0002</a:t>
                      </a:r>
                      <a:endParaRPr lang="en-US" altLang="zh-CN" sz="1100">
                        <a:latin typeface="Times New Roman" panose="02020603050405020304" pitchFamily="18" charset="0"/>
                        <a:cs typeface="Times New Roman" panose="02020603050405020304" pitchFamily="18" charset="0"/>
                      </a:endParaRPr>
                    </a:p>
                  </a:txBody>
                  <a:tcPr marL="0" marR="0" marT="0" marB="0" anchor="ctr"/>
                </a:tc>
              </a:tr>
              <a:tr h="329565">
                <a:tc rowSpan="3">
                  <a:txBody>
                    <a:bodyPr/>
                    <a:lstStyle/>
                    <a:p>
                      <a:pPr algn="ctr"/>
                      <a:r>
                        <a:rPr lang="en-US" altLang="zh-CN" sz="1600">
                          <a:latin typeface="Times New Roman" panose="02020603050405020304" pitchFamily="18" charset="0"/>
                          <a:cs typeface="Times New Roman" panose="02020603050405020304" pitchFamily="18" charset="0"/>
                        </a:rPr>
                        <a:t>XGBoost</a:t>
                      </a:r>
                      <a:endParaRPr lang="en-US" altLang="zh-CN" sz="1600">
                        <a:latin typeface="Times New Roman" panose="02020603050405020304" pitchFamily="18" charset="0"/>
                        <a:cs typeface="Times New Roman" panose="02020603050405020304" pitchFamily="18" charset="0"/>
                      </a:endParaRPr>
                    </a:p>
                  </a:txBody>
                  <a:tcPr marL="0" marR="0" marT="0" marB="0" anchor="ctr"/>
                </a:tc>
                <a:tc>
                  <a:txBody>
                    <a:bodyPr/>
                    <a:lstStyle/>
                    <a:p>
                      <a:pPr algn="ctr"/>
                      <a:r>
                        <a:rPr lang="en-US" altLang="zh-CN" sz="1400">
                          <a:latin typeface="Times New Roman" panose="02020603050405020304" pitchFamily="18" charset="0"/>
                          <a:cs typeface="Times New Roman" panose="02020603050405020304" pitchFamily="18" charset="0"/>
                        </a:rPr>
                        <a:t>Train</a:t>
                      </a:r>
                      <a:endParaRPr lang="en-US" altLang="zh-CN" sz="1400">
                        <a:latin typeface="Times New Roman" panose="02020603050405020304" pitchFamily="18" charset="0"/>
                        <a:cs typeface="Times New Roman" panose="02020603050405020304" pitchFamily="18" charset="0"/>
                      </a:endParaRPr>
                    </a:p>
                  </a:txBody>
                  <a:tcPr marL="45720" marR="45720" anchor="ctr"/>
                </a:tc>
                <a:tc>
                  <a:txBody>
                    <a:bodyPr/>
                    <a:lstStyle/>
                    <a:p>
                      <a:pPr algn="ctr"/>
                      <a:r>
                        <a:rPr lang="en-US" altLang="zh-CN" sz="1100">
                          <a:latin typeface="Times New Roman" panose="02020603050405020304" pitchFamily="18" charset="0"/>
                          <a:cs typeface="Times New Roman" panose="02020603050405020304" pitchFamily="18" charset="0"/>
                        </a:rPr>
                        <a:t>97.60%</a:t>
                      </a:r>
                      <a:endParaRPr lang="en-US" altLang="zh-CN" sz="1100">
                        <a:latin typeface="Times New Roman" panose="02020603050405020304" pitchFamily="18" charset="0"/>
                        <a:cs typeface="Times New Roman" panose="02020603050405020304" pitchFamily="18" charset="0"/>
                      </a:endParaRP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0.9706</a:t>
                      </a:r>
                      <a:endParaRPr lang="en-US" altLang="zh-CN" sz="1100">
                        <a:latin typeface="Times New Roman" panose="02020603050405020304" pitchFamily="18" charset="0"/>
                        <a:cs typeface="Times New Roman" panose="02020603050405020304" pitchFamily="18" charset="0"/>
                      </a:endParaRP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0.9817</a:t>
                      </a:r>
                      <a:endParaRPr lang="en-US" altLang="zh-CN" sz="1100">
                        <a:latin typeface="Times New Roman" panose="02020603050405020304" pitchFamily="18" charset="0"/>
                        <a:cs typeface="Times New Roman" panose="02020603050405020304" pitchFamily="18" charset="0"/>
                      </a:endParaRP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0.9761</a:t>
                      </a:r>
                      <a:endParaRPr lang="en-US" altLang="zh-CN" sz="1100">
                        <a:latin typeface="Times New Roman" panose="02020603050405020304" pitchFamily="18" charset="0"/>
                        <a:cs typeface="Times New Roman" panose="02020603050405020304" pitchFamily="18" charset="0"/>
                      </a:endParaRPr>
                    </a:p>
                  </a:txBody>
                  <a:tcPr marL="0" marR="0" marT="0" marB="0" anchor="ctr"/>
                </a:tc>
              </a:tr>
              <a:tr h="330200">
                <a:tc vMerge="1">
                  <a:tcPr marL="0" marR="0" marT="0" marB="0" anchor="ctr"/>
                </a:tc>
                <a:tc>
                  <a:txBody>
                    <a:bodyPr/>
                    <a:lstStyle/>
                    <a:p>
                      <a:pPr algn="ctr"/>
                      <a:r>
                        <a:rPr lang="en-US" altLang="zh-CN" sz="1400">
                          <a:latin typeface="Times New Roman" panose="02020603050405020304" pitchFamily="18" charset="0"/>
                          <a:cs typeface="Times New Roman" panose="02020603050405020304" pitchFamily="18" charset="0"/>
                        </a:rPr>
                        <a:t>Test</a:t>
                      </a:r>
                      <a:endParaRPr lang="en-US" altLang="zh-CN" sz="1400">
                        <a:latin typeface="Times New Roman" panose="02020603050405020304" pitchFamily="18" charset="0"/>
                        <a:cs typeface="Times New Roman" panose="02020603050405020304" pitchFamily="18" charset="0"/>
                      </a:endParaRPr>
                    </a:p>
                  </a:txBody>
                  <a:tcPr marL="45720" marR="45720" anchor="ctr"/>
                </a:tc>
                <a:tc>
                  <a:txBody>
                    <a:bodyPr/>
                    <a:lstStyle/>
                    <a:p>
                      <a:pPr algn="ctr"/>
                      <a:r>
                        <a:rPr lang="en-US" altLang="zh-CN" sz="1100">
                          <a:latin typeface="Times New Roman" panose="02020603050405020304" pitchFamily="18" charset="0"/>
                          <a:cs typeface="Times New Roman" panose="02020603050405020304" pitchFamily="18" charset="0"/>
                        </a:rPr>
                        <a:t>89.37%</a:t>
                      </a:r>
                      <a:endParaRPr lang="en-US" altLang="zh-CN" sz="1100">
                        <a:latin typeface="Times New Roman" panose="02020603050405020304" pitchFamily="18" charset="0"/>
                        <a:cs typeface="Times New Roman" panose="02020603050405020304" pitchFamily="18" charset="0"/>
                      </a:endParaRP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0.8605</a:t>
                      </a:r>
                      <a:endParaRPr lang="en-US" altLang="zh-CN" sz="1100">
                        <a:latin typeface="Times New Roman" panose="02020603050405020304" pitchFamily="18" charset="0"/>
                        <a:cs typeface="Times New Roman" panose="02020603050405020304" pitchFamily="18" charset="0"/>
                      </a:endParaRP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0.8878</a:t>
                      </a:r>
                      <a:endParaRPr lang="en-US" altLang="zh-CN" sz="1100">
                        <a:latin typeface="Times New Roman" panose="02020603050405020304" pitchFamily="18" charset="0"/>
                        <a:cs typeface="Times New Roman" panose="02020603050405020304" pitchFamily="18" charset="0"/>
                      </a:endParaRP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0.8739</a:t>
                      </a:r>
                      <a:endParaRPr lang="en-US" altLang="zh-CN" sz="1100">
                        <a:latin typeface="Times New Roman" panose="02020603050405020304" pitchFamily="18" charset="0"/>
                        <a:cs typeface="Times New Roman" panose="02020603050405020304" pitchFamily="18" charset="0"/>
                      </a:endParaRPr>
                    </a:p>
                  </a:txBody>
                  <a:tcPr marL="0" marR="0" marT="0" marB="0" anchor="ctr"/>
                </a:tc>
              </a:tr>
              <a:tr h="328930">
                <a:tc vMerge="1">
                  <a:tcPr marL="0" marR="0" marT="0" marB="0" anchor="ctr"/>
                </a:tc>
                <a:tc>
                  <a:txBody>
                    <a:bodyPr/>
                    <a:lstStyle/>
                    <a:p>
                      <a:pPr algn="ctr"/>
                      <a:r>
                        <a:rPr lang="en-US" altLang="zh-CN" sz="1400">
                          <a:latin typeface="Times New Roman" panose="02020603050405020304" pitchFamily="18" charset="0"/>
                          <a:cs typeface="Times New Roman" panose="02020603050405020304" pitchFamily="18" charset="0"/>
                        </a:rPr>
                        <a:t>Difference</a:t>
                      </a:r>
                      <a:endParaRPr lang="en-US" altLang="zh-CN" sz="1400">
                        <a:latin typeface="Times New Roman" panose="02020603050405020304" pitchFamily="18" charset="0"/>
                        <a:cs typeface="Times New Roman" panose="02020603050405020304" pitchFamily="18" charset="0"/>
                      </a:endParaRPr>
                    </a:p>
                  </a:txBody>
                  <a:tcPr marL="45720" marR="45720" anchor="ctr"/>
                </a:tc>
                <a:tc>
                  <a:txBody>
                    <a:bodyPr/>
                    <a:lstStyle/>
                    <a:p>
                      <a:pPr algn="ctr"/>
                      <a:r>
                        <a:rPr lang="en-US" altLang="zh-CN" sz="1100">
                          <a:latin typeface="Times New Roman" panose="02020603050405020304" pitchFamily="18" charset="0"/>
                          <a:cs typeface="Times New Roman" panose="02020603050405020304" pitchFamily="18" charset="0"/>
                        </a:rPr>
                        <a:t>8.23%</a:t>
                      </a:r>
                      <a:endParaRPr lang="en-US" altLang="zh-CN" sz="1100">
                        <a:latin typeface="Times New Roman" panose="02020603050405020304" pitchFamily="18" charset="0"/>
                        <a:cs typeface="Times New Roman" panose="02020603050405020304" pitchFamily="18" charset="0"/>
                      </a:endParaRP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0.1101</a:t>
                      </a:r>
                      <a:endParaRPr lang="en-US" altLang="zh-CN" sz="1100">
                        <a:latin typeface="Times New Roman" panose="02020603050405020304" pitchFamily="18" charset="0"/>
                        <a:cs typeface="Times New Roman" panose="02020603050405020304" pitchFamily="18" charset="0"/>
                      </a:endParaRP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0.0939</a:t>
                      </a:r>
                      <a:endParaRPr lang="en-US" altLang="zh-CN" sz="1100">
                        <a:latin typeface="Times New Roman" panose="02020603050405020304" pitchFamily="18" charset="0"/>
                        <a:cs typeface="Times New Roman" panose="02020603050405020304" pitchFamily="18" charset="0"/>
                      </a:endParaRP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0.1022</a:t>
                      </a:r>
                      <a:endParaRPr lang="en-US" altLang="zh-CN" sz="1100">
                        <a:latin typeface="Times New Roman" panose="02020603050405020304" pitchFamily="18" charset="0"/>
                        <a:cs typeface="Times New Roman" panose="02020603050405020304" pitchFamily="18" charset="0"/>
                      </a:endParaRPr>
                    </a:p>
                  </a:txBody>
                  <a:tcPr marL="0" marR="0" marT="0" marB="0" anchor="ctr"/>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8130" y="28143"/>
            <a:ext cx="4948555" cy="452120"/>
          </a:xfrm>
          <a:prstGeom prst="rect">
            <a:avLst/>
          </a:prstGeom>
        </p:spPr>
        <p:txBody>
          <a:bodyPr vert="horz" wrap="square" lIns="0" tIns="12065" rIns="0" bIns="0" rtlCol="0">
            <a:spAutoFit/>
          </a:bodyPr>
          <a:lstStyle/>
          <a:p>
            <a:pPr marL="12700">
              <a:lnSpc>
                <a:spcPct val="100000"/>
              </a:lnSpc>
              <a:spcBef>
                <a:spcPts val="95"/>
              </a:spcBef>
            </a:pPr>
            <a:r>
              <a:rPr lang="en-US" sz="2800" b="1">
                <a:solidFill>
                  <a:srgbClr val="FFFFFF"/>
                </a:solidFill>
                <a:latin typeface="Times New Roman" panose="02020603050405020304" pitchFamily="18" charset="0"/>
                <a:cs typeface="Times New Roman" panose="02020603050405020304" pitchFamily="18" charset="0"/>
              </a:rPr>
              <a:t>4</a:t>
            </a:r>
            <a:r>
              <a:rPr sz="2800" b="1">
                <a:solidFill>
                  <a:srgbClr val="FFFFFF"/>
                </a:solidFill>
                <a:latin typeface="Times New Roman" panose="02020603050405020304" pitchFamily="18" charset="0"/>
                <a:cs typeface="Times New Roman" panose="02020603050405020304" pitchFamily="18" charset="0"/>
              </a:rPr>
              <a:t>.</a:t>
            </a:r>
            <a:r>
              <a:rPr sz="2800" b="1" spc="-135">
                <a:solidFill>
                  <a:srgbClr val="FFFFFF"/>
                </a:solidFill>
                <a:latin typeface="Times New Roman" panose="02020603050405020304" pitchFamily="18" charset="0"/>
                <a:cs typeface="Times New Roman" panose="02020603050405020304" pitchFamily="18" charset="0"/>
              </a:rPr>
              <a:t> </a:t>
            </a:r>
            <a:r>
              <a:rPr lang="en-US" sz="2800" b="1" spc="-135">
                <a:solidFill>
                  <a:srgbClr val="FFFFFF"/>
                </a:solidFill>
                <a:latin typeface="Times New Roman" panose="02020603050405020304" pitchFamily="18" charset="0"/>
                <a:cs typeface="Times New Roman" panose="02020603050405020304" pitchFamily="18" charset="0"/>
              </a:rPr>
              <a:t>Đánh giá hiệu suất mô hình</a:t>
            </a:r>
            <a:endParaRPr sz="2800">
              <a:latin typeface="Times New Roman" panose="02020603050405020304" pitchFamily="18" charset="0"/>
              <a:cs typeface="Times New Roman" panose="02020603050405020304" pitchFamily="18" charset="0"/>
            </a:endParaRP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30"/>
              </a:lnSpc>
            </a:pPr>
            <a:r>
              <a:rPr lang="en-US" spc="-10"/>
              <a:t>30/5/2025</a:t>
            </a:r>
            <a:endParaRPr spc="-10"/>
          </a:p>
        </p:txBody>
      </p:sp>
      <p:sp>
        <p:nvSpPr>
          <p:cNvPr id="7" name="Slide Number Placeholder 6"/>
          <p:cNvSpPr>
            <a:spLocks noGrp="1"/>
          </p:cNvSpPr>
          <p:nvPr>
            <p:ph type="sldNum" sz="quarter" idx="7"/>
          </p:nvPr>
        </p:nvSpPr>
        <p:spPr/>
        <p:txBody>
          <a:bodyPr/>
          <a:lstStyle/>
          <a:p>
            <a:pPr marL="38100">
              <a:lnSpc>
                <a:spcPts val="1630"/>
              </a:lnSpc>
            </a:pPr>
            <a:fld id="{81D60167-4931-47E6-BA6A-407CBD079E47}" type="slidenum">
              <a:rPr lang="en-US" spc="-25" smtClean="0"/>
            </a:fld>
            <a:endParaRPr lang="en-US" spc="-25"/>
          </a:p>
        </p:txBody>
      </p:sp>
      <p:sp>
        <p:nvSpPr>
          <p:cNvPr id="12" name="TextBox 11"/>
          <p:cNvSpPr txBox="1"/>
          <p:nvPr/>
        </p:nvSpPr>
        <p:spPr>
          <a:xfrm>
            <a:off x="152400" y="685800"/>
            <a:ext cx="6248400" cy="461665"/>
          </a:xfrm>
          <a:prstGeom prst="rect">
            <a:avLst/>
          </a:prstGeom>
          <a:noFill/>
        </p:spPr>
        <p:txBody>
          <a:bodyPr wrap="square" rtlCol="0">
            <a:spAutoFit/>
          </a:bodyPr>
          <a:lstStyle/>
          <a:p>
            <a:r>
              <a:rPr lang="en-US" sz="2400" b="1">
                <a:latin typeface="Times New Roman" panose="02020603050405020304" pitchFamily="18" charset="0"/>
                <a:cs typeface="Times New Roman" panose="02020603050405020304" pitchFamily="18" charset="0"/>
              </a:rPr>
              <a:t>Lần 3</a:t>
            </a:r>
            <a:r>
              <a:rPr lang="en-US" sz="2400">
                <a:latin typeface="Times New Roman" panose="02020603050405020304" pitchFamily="18" charset="0"/>
                <a:cs typeface="Times New Roman" panose="02020603050405020304" pitchFamily="18" charset="0"/>
              </a:rPr>
              <a:t>: (Tham số, RandomOverSampler)</a:t>
            </a:r>
            <a:endParaRPr lang="en-US" sz="2400">
              <a:latin typeface="Times New Roman" panose="02020603050405020304" pitchFamily="18" charset="0"/>
              <a:cs typeface="Times New Roman" panose="02020603050405020304" pitchFamily="18" charset="0"/>
            </a:endParaRPr>
          </a:p>
        </p:txBody>
      </p:sp>
      <p:graphicFrame>
        <p:nvGraphicFramePr>
          <p:cNvPr id="3" name="Table 2"/>
          <p:cNvGraphicFramePr/>
          <p:nvPr>
            <p:custDataLst>
              <p:tags r:id="rId1"/>
            </p:custDataLst>
          </p:nvPr>
        </p:nvGraphicFramePr>
        <p:xfrm>
          <a:off x="76200" y="1126490"/>
          <a:ext cx="8998585" cy="5379085"/>
        </p:xfrm>
        <a:graphic>
          <a:graphicData uri="http://schemas.openxmlformats.org/drawingml/2006/table">
            <a:tbl>
              <a:tblPr/>
              <a:tblGrid>
                <a:gridCol w="3117850"/>
                <a:gridCol w="3118485"/>
                <a:gridCol w="2762250"/>
              </a:tblGrid>
              <a:tr h="213360">
                <a:tc>
                  <a:txBody>
                    <a:bodyPr/>
                    <a:p>
                      <a:pPr algn="ctr">
                        <a:spcBef>
                          <a:spcPct val="0"/>
                        </a:spcBef>
                        <a:spcAft>
                          <a:spcPct val="0"/>
                        </a:spcAft>
                      </a:pPr>
                      <a:r>
                        <a:rPr lang="en-US" altLang="zh-CN" sz="1400" b="1">
                          <a:latin typeface="Times New Roman" panose="02020603050405020304"/>
                          <a:ea typeface="SimSun" panose="02010600030101010101" pitchFamily="2" charset="-122"/>
                        </a:rPr>
                        <a:t>Model</a:t>
                      </a:r>
                      <a:endParaRPr lang="en-US" altLang="zh-CN" sz="1400" b="1">
                        <a:latin typeface="Times New Roman" panose="02020603050405020304"/>
                        <a:ea typeface="SimSun" panose="02010600030101010101" pitchFamily="2" charset="-122"/>
                      </a:endParaRPr>
                    </a:p>
                  </a:txBody>
                  <a:tcPr marL="68580" marR="68580" marT="0" marB="0"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algn="ctr">
                        <a:spcBef>
                          <a:spcPct val="0"/>
                        </a:spcBef>
                        <a:spcAft>
                          <a:spcPct val="0"/>
                        </a:spcAft>
                      </a:pPr>
                      <a:r>
                        <a:rPr lang="en-US" altLang="zh-CN" sz="1400" b="1">
                          <a:latin typeface="Times New Roman" panose="02020603050405020304"/>
                          <a:ea typeface="SimSun" panose="02010600030101010101" pitchFamily="2" charset="-122"/>
                        </a:rPr>
                        <a:t>Original Parameters</a:t>
                      </a:r>
                      <a:endParaRPr lang="en-US" altLang="zh-CN" sz="1400" b="1">
                        <a:latin typeface="Times New Roman" panose="02020603050405020304"/>
                        <a:ea typeface="SimSun" panose="02010600030101010101" pitchFamily="2" charset="-122"/>
                      </a:endParaRPr>
                    </a:p>
                  </a:txBody>
                  <a:tcPr marL="68580" marR="68580" marT="0" marB="0"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algn="ctr">
                        <a:spcBef>
                          <a:spcPct val="0"/>
                        </a:spcBef>
                        <a:spcAft>
                          <a:spcPct val="0"/>
                        </a:spcAft>
                      </a:pPr>
                      <a:r>
                        <a:rPr lang="en-US" altLang="zh-CN" sz="1400" b="1">
                          <a:latin typeface="Times New Roman" panose="02020603050405020304"/>
                          <a:ea typeface="SimSun" panose="02010600030101010101" pitchFamily="2" charset="-122"/>
                        </a:rPr>
                        <a:t>Best Parameters</a:t>
                      </a:r>
                      <a:endParaRPr lang="en-US" altLang="zh-CN" sz="1400" b="1">
                        <a:latin typeface="Times New Roman" panose="02020603050405020304"/>
                        <a:ea typeface="SimSun" panose="02010600030101010101" pitchFamily="2" charset="-122"/>
                      </a:endParaRPr>
                    </a:p>
                  </a:txBody>
                  <a:tcPr marL="68580" marR="68580" marT="0" marB="0"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r h="1206500">
                <a:tc>
                  <a:txBody>
                    <a:bodyPr/>
                    <a:p>
                      <a:pPr algn="ctr">
                        <a:spcBef>
                          <a:spcPct val="0"/>
                        </a:spcBef>
                        <a:spcAft>
                          <a:spcPct val="0"/>
                        </a:spcAft>
                      </a:pPr>
                      <a:r>
                        <a:rPr lang="en-US" altLang="zh-CN" sz="1400" b="1">
                          <a:latin typeface="Times New Roman" panose="02020603050405020304"/>
                          <a:ea typeface="SimSun" panose="02010600030101010101" pitchFamily="2" charset="-122"/>
                        </a:rPr>
                        <a:t>Decision Tree</a:t>
                      </a:r>
                      <a:endParaRPr lang="en-US" altLang="zh-CN" sz="1400" b="1">
                        <a:latin typeface="Times New Roman" panose="02020603050405020304"/>
                        <a:ea typeface="SimSun" panose="02010600030101010101" pitchFamily="2" charset="-122"/>
                      </a:endParaRPr>
                    </a:p>
                  </a:txBody>
                  <a:tcPr marL="68580" marR="68580" marT="0" marB="0"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0" indent="0" algn="ctr">
                        <a:lnSpc>
                          <a:spcPct val="150000"/>
                        </a:lnSpc>
                        <a:spcBef>
                          <a:spcPct val="0"/>
                        </a:spcBef>
                        <a:spcAft>
                          <a:spcPct val="0"/>
                        </a:spcAft>
                      </a:pPr>
                      <a:r>
                        <a:rPr lang="en-US" altLang="zh-CN" sz="1200">
                          <a:latin typeface="Times New Roman" panose="02020603050405020304"/>
                          <a:ea typeface="SimSun" panose="02010600030101010101" pitchFamily="2" charset="-122"/>
                        </a:rPr>
                        <a:t>- max_depth = [3, 5, 10, 15, 20, None]</a:t>
                      </a:r>
                      <a:endParaRPr lang="en-US" altLang="zh-CN" sz="1200">
                        <a:latin typeface="Times New Roman" panose="02020603050405020304"/>
                        <a:ea typeface="SimSun" panose="02010600030101010101" pitchFamily="2" charset="-122"/>
                      </a:endParaRPr>
                    </a:p>
                    <a:p>
                      <a:pPr marL="0" indent="0" algn="ctr">
                        <a:lnSpc>
                          <a:spcPct val="150000"/>
                        </a:lnSpc>
                        <a:spcBef>
                          <a:spcPct val="0"/>
                        </a:spcBef>
                        <a:spcAft>
                          <a:spcPct val="0"/>
                        </a:spcAft>
                      </a:pPr>
                      <a:r>
                        <a:rPr lang="en-US" altLang="zh-CN" sz="1200">
                          <a:latin typeface="Times New Roman" panose="02020603050405020304"/>
                          <a:ea typeface="SimSun" panose="02010600030101010101" pitchFamily="2" charset="-122"/>
                        </a:rPr>
                        <a:t>- min_samples_split = [2, 5, 10, 20]</a:t>
                      </a:r>
                      <a:endParaRPr lang="en-US" altLang="zh-CN" sz="1200">
                        <a:latin typeface="Times New Roman" panose="02020603050405020304"/>
                        <a:ea typeface="SimSun" panose="02010600030101010101" pitchFamily="2" charset="-122"/>
                      </a:endParaRPr>
                    </a:p>
                    <a:p>
                      <a:pPr marL="0" indent="0" algn="ctr">
                        <a:lnSpc>
                          <a:spcPct val="150000"/>
                        </a:lnSpc>
                        <a:spcBef>
                          <a:spcPct val="0"/>
                        </a:spcBef>
                        <a:spcAft>
                          <a:spcPct val="0"/>
                        </a:spcAft>
                      </a:pPr>
                      <a:r>
                        <a:rPr lang="en-US" altLang="zh-CN" sz="1200">
                          <a:latin typeface="Times New Roman" panose="02020603050405020304"/>
                          <a:ea typeface="SimSun" panose="02010600030101010101" pitchFamily="2" charset="-122"/>
                        </a:rPr>
                        <a:t>- min_samples_leaf = [1, 2, 4, 10]</a:t>
                      </a:r>
                      <a:endParaRPr lang="en-US" altLang="zh-CN" sz="1200">
                        <a:latin typeface="Times New Roman" panose="02020603050405020304"/>
                        <a:ea typeface="SimSun" panose="02010600030101010101" pitchFamily="2" charset="-122"/>
                      </a:endParaRPr>
                    </a:p>
                    <a:p>
                      <a:pPr marL="0" indent="0" algn="ctr">
                        <a:lnSpc>
                          <a:spcPct val="150000"/>
                        </a:lnSpc>
                        <a:spcBef>
                          <a:spcPct val="0"/>
                        </a:spcBef>
                        <a:spcAft>
                          <a:spcPct val="0"/>
                        </a:spcAft>
                      </a:pPr>
                      <a:r>
                        <a:rPr lang="en-US" altLang="zh-CN" sz="1200">
                          <a:latin typeface="Times New Roman" panose="02020603050405020304"/>
                          <a:ea typeface="SimSun" panose="02010600030101010101" pitchFamily="2" charset="-122"/>
                        </a:rPr>
                        <a:t>- criterion = ['gini', 'entropy']</a:t>
                      </a:r>
                      <a:endParaRPr lang="en-US" altLang="zh-CN" sz="1200">
                        <a:latin typeface="Times New Roman" panose="02020603050405020304"/>
                        <a:ea typeface="SimSun" panose="02010600030101010101" pitchFamily="2" charset="-122"/>
                      </a:endParaRPr>
                    </a:p>
                  </a:txBody>
                  <a:tcPr marL="68580" marR="68580" marT="0" marB="0"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0" indent="0" algn="ctr">
                        <a:lnSpc>
                          <a:spcPct val="150000"/>
                        </a:lnSpc>
                        <a:spcBef>
                          <a:spcPct val="0"/>
                        </a:spcBef>
                        <a:spcAft>
                          <a:spcPct val="0"/>
                        </a:spcAft>
                      </a:pPr>
                      <a:r>
                        <a:rPr lang="en-US" altLang="zh-CN" sz="1200">
                          <a:latin typeface="Times New Roman" panose="02020603050405020304"/>
                          <a:ea typeface="SimSun" panose="02010600030101010101" pitchFamily="2" charset="-122"/>
                        </a:rPr>
                        <a:t>- criterion = 'entropy'</a:t>
                      </a:r>
                      <a:endParaRPr lang="en-US" altLang="zh-CN" sz="1200">
                        <a:latin typeface="Times New Roman" panose="02020603050405020304"/>
                        <a:ea typeface="SimSun" panose="02010600030101010101" pitchFamily="2" charset="-122"/>
                      </a:endParaRPr>
                    </a:p>
                    <a:p>
                      <a:pPr marL="0" indent="0" algn="ctr">
                        <a:lnSpc>
                          <a:spcPct val="150000"/>
                        </a:lnSpc>
                        <a:spcBef>
                          <a:spcPct val="0"/>
                        </a:spcBef>
                        <a:spcAft>
                          <a:spcPct val="0"/>
                        </a:spcAft>
                      </a:pPr>
                      <a:r>
                        <a:rPr lang="en-US" altLang="zh-CN" sz="1200">
                          <a:latin typeface="Times New Roman" panose="02020603050405020304"/>
                          <a:ea typeface="SimSun" panose="02010600030101010101" pitchFamily="2" charset="-122"/>
                        </a:rPr>
                        <a:t>- max_depth = 10</a:t>
                      </a:r>
                      <a:endParaRPr lang="en-US" altLang="zh-CN" sz="1200">
                        <a:latin typeface="Times New Roman" panose="02020603050405020304"/>
                        <a:ea typeface="SimSun" panose="02010600030101010101" pitchFamily="2" charset="-122"/>
                      </a:endParaRPr>
                    </a:p>
                  </a:txBody>
                  <a:tcPr marL="68580" marR="68580" marT="0" marB="0"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r h="1379855">
                <a:tc>
                  <a:txBody>
                    <a:bodyPr/>
                    <a:p>
                      <a:pPr algn="ctr">
                        <a:spcBef>
                          <a:spcPct val="0"/>
                        </a:spcBef>
                        <a:spcAft>
                          <a:spcPct val="0"/>
                        </a:spcAft>
                      </a:pPr>
                      <a:r>
                        <a:rPr lang="en-US" altLang="zh-CN" sz="1400" b="1">
                          <a:latin typeface="Times New Roman" panose="02020603050405020304"/>
                          <a:ea typeface="SimSun" panose="02010600030101010101" pitchFamily="2" charset="-122"/>
                        </a:rPr>
                        <a:t>Random Forest</a:t>
                      </a:r>
                      <a:endParaRPr lang="en-US" altLang="zh-CN" sz="1400" b="1">
                        <a:latin typeface="Times New Roman" panose="02020603050405020304"/>
                        <a:ea typeface="SimSun" panose="02010600030101010101" pitchFamily="2" charset="-122"/>
                      </a:endParaRPr>
                    </a:p>
                  </a:txBody>
                  <a:tcPr marL="68580" marR="68580" marT="0" marB="0"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0" indent="0" algn="ctr">
                        <a:lnSpc>
                          <a:spcPct val="150000"/>
                        </a:lnSpc>
                        <a:spcBef>
                          <a:spcPct val="0"/>
                        </a:spcBef>
                        <a:spcAft>
                          <a:spcPct val="0"/>
                        </a:spcAft>
                      </a:pPr>
                      <a:r>
                        <a:rPr lang="en-US" altLang="zh-CN" sz="1200">
                          <a:latin typeface="Times New Roman" panose="02020603050405020304"/>
                          <a:ea typeface="SimSun" panose="02010600030101010101" pitchFamily="2" charset="-122"/>
                        </a:rPr>
                        <a:t>- n_estimators = [5, 10, 15]</a:t>
                      </a:r>
                      <a:endParaRPr lang="en-US" altLang="zh-CN" sz="1200">
                        <a:latin typeface="Times New Roman" panose="02020603050405020304"/>
                        <a:ea typeface="SimSun" panose="02010600030101010101" pitchFamily="2" charset="-122"/>
                      </a:endParaRPr>
                    </a:p>
                    <a:p>
                      <a:pPr marL="0" indent="0" algn="ctr">
                        <a:lnSpc>
                          <a:spcPct val="150000"/>
                        </a:lnSpc>
                        <a:spcBef>
                          <a:spcPct val="0"/>
                        </a:spcBef>
                        <a:spcAft>
                          <a:spcPct val="0"/>
                        </a:spcAft>
                      </a:pPr>
                      <a:r>
                        <a:rPr lang="en-US" altLang="zh-CN" sz="1200">
                          <a:latin typeface="Times New Roman" panose="02020603050405020304"/>
                          <a:ea typeface="SimSun" panose="02010600030101010101" pitchFamily="2" charset="-122"/>
                        </a:rPr>
                        <a:t>- max_depth = [5, 10, 15, 20, None]</a:t>
                      </a:r>
                      <a:endParaRPr lang="en-US" altLang="zh-CN" sz="1200">
                        <a:latin typeface="Times New Roman" panose="02020603050405020304"/>
                        <a:ea typeface="SimSun" panose="02010600030101010101" pitchFamily="2" charset="-122"/>
                      </a:endParaRPr>
                    </a:p>
                    <a:p>
                      <a:pPr marL="0" indent="0" algn="ctr">
                        <a:lnSpc>
                          <a:spcPct val="150000"/>
                        </a:lnSpc>
                        <a:spcBef>
                          <a:spcPct val="0"/>
                        </a:spcBef>
                        <a:spcAft>
                          <a:spcPct val="0"/>
                        </a:spcAft>
                      </a:pPr>
                      <a:r>
                        <a:rPr lang="en-US" altLang="zh-CN" sz="1200">
                          <a:latin typeface="Times New Roman" panose="02020603050405020304"/>
                          <a:ea typeface="SimSun" panose="02010600030101010101" pitchFamily="2" charset="-122"/>
                        </a:rPr>
                        <a:t>- min_samples_split = [2, 5, 10]</a:t>
                      </a:r>
                      <a:endParaRPr lang="en-US" altLang="zh-CN" sz="1200">
                        <a:latin typeface="Times New Roman" panose="02020603050405020304"/>
                        <a:ea typeface="SimSun" panose="02010600030101010101" pitchFamily="2" charset="-122"/>
                      </a:endParaRPr>
                    </a:p>
                    <a:p>
                      <a:pPr marL="0" indent="0" algn="ctr">
                        <a:lnSpc>
                          <a:spcPct val="150000"/>
                        </a:lnSpc>
                        <a:spcBef>
                          <a:spcPct val="0"/>
                        </a:spcBef>
                        <a:spcAft>
                          <a:spcPct val="0"/>
                        </a:spcAft>
                      </a:pPr>
                      <a:r>
                        <a:rPr lang="en-US" altLang="zh-CN" sz="1200">
                          <a:latin typeface="Times New Roman" panose="02020603050405020304"/>
                          <a:ea typeface="SimSun" panose="02010600030101010101" pitchFamily="2" charset="-122"/>
                        </a:rPr>
                        <a:t>- min_samples_leaf = [1, 2, 4]</a:t>
                      </a:r>
                      <a:endParaRPr lang="en-US" altLang="zh-CN" sz="1200">
                        <a:latin typeface="Times New Roman" panose="02020603050405020304"/>
                        <a:ea typeface="SimSun" panose="02010600030101010101" pitchFamily="2" charset="-122"/>
                      </a:endParaRPr>
                    </a:p>
                    <a:p>
                      <a:pPr marL="0" indent="0" algn="ctr">
                        <a:lnSpc>
                          <a:spcPct val="150000"/>
                        </a:lnSpc>
                        <a:spcBef>
                          <a:spcPct val="0"/>
                        </a:spcBef>
                        <a:spcAft>
                          <a:spcPct val="0"/>
                        </a:spcAft>
                      </a:pPr>
                      <a:r>
                        <a:rPr lang="en-US" altLang="zh-CN" sz="1200">
                          <a:latin typeface="Times New Roman" panose="02020603050405020304"/>
                          <a:ea typeface="SimSun" panose="02010600030101010101" pitchFamily="2" charset="-122"/>
                        </a:rPr>
                        <a:t>- bootstrap = [True, False]</a:t>
                      </a:r>
                      <a:endParaRPr lang="en-US" altLang="zh-CN" sz="1200">
                        <a:latin typeface="Times New Roman" panose="02020603050405020304"/>
                        <a:ea typeface="SimSun" panose="02010600030101010101" pitchFamily="2" charset="-122"/>
                      </a:endParaRPr>
                    </a:p>
                  </a:txBody>
                  <a:tcPr marL="68580" marR="68580" marT="0" marB="0"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0" indent="0" algn="ctr">
                        <a:lnSpc>
                          <a:spcPct val="150000"/>
                        </a:lnSpc>
                        <a:spcBef>
                          <a:spcPct val="0"/>
                        </a:spcBef>
                        <a:spcAft>
                          <a:spcPct val="0"/>
                        </a:spcAft>
                      </a:pPr>
                      <a:r>
                        <a:rPr lang="en-US" altLang="zh-CN" sz="1200">
                          <a:latin typeface="Times New Roman" panose="02020603050405020304"/>
                          <a:ea typeface="SimSun" panose="02010600030101010101" pitchFamily="2" charset="-122"/>
                        </a:rPr>
                        <a:t>- bootstrap = False </a:t>
                      </a:r>
                      <a:endParaRPr lang="en-US" altLang="zh-CN" sz="1200">
                        <a:latin typeface="Times New Roman" panose="02020603050405020304"/>
                        <a:ea typeface="SimSun" panose="02010600030101010101" pitchFamily="2" charset="-122"/>
                      </a:endParaRPr>
                    </a:p>
                    <a:p>
                      <a:pPr marL="0" indent="0" algn="ctr">
                        <a:lnSpc>
                          <a:spcPct val="150000"/>
                        </a:lnSpc>
                        <a:spcBef>
                          <a:spcPct val="0"/>
                        </a:spcBef>
                        <a:spcAft>
                          <a:spcPct val="0"/>
                        </a:spcAft>
                      </a:pPr>
                      <a:r>
                        <a:rPr lang="en-US" altLang="zh-CN" sz="1200">
                          <a:latin typeface="Times New Roman" panose="02020603050405020304"/>
                          <a:ea typeface="SimSun" panose="02010600030101010101" pitchFamily="2" charset="-122"/>
                        </a:rPr>
                        <a:t>- min_samples_split = 5 </a:t>
                      </a:r>
                      <a:endParaRPr lang="en-US" altLang="zh-CN" sz="1200">
                        <a:latin typeface="Times New Roman" panose="02020603050405020304"/>
                        <a:ea typeface="SimSun" panose="02010600030101010101" pitchFamily="2" charset="-122"/>
                      </a:endParaRPr>
                    </a:p>
                    <a:p>
                      <a:pPr marL="0" indent="0" algn="ctr">
                        <a:lnSpc>
                          <a:spcPct val="150000"/>
                        </a:lnSpc>
                        <a:spcBef>
                          <a:spcPct val="0"/>
                        </a:spcBef>
                        <a:spcAft>
                          <a:spcPct val="0"/>
                        </a:spcAft>
                      </a:pPr>
                      <a:r>
                        <a:rPr lang="en-US" altLang="zh-CN" sz="1200">
                          <a:latin typeface="Times New Roman" panose="02020603050405020304"/>
                          <a:ea typeface="SimSun" panose="02010600030101010101" pitchFamily="2" charset="-122"/>
                        </a:rPr>
                        <a:t>- n_estimators = 15</a:t>
                      </a:r>
                      <a:endParaRPr lang="en-US" altLang="zh-CN" sz="1200">
                        <a:latin typeface="Times New Roman" panose="02020603050405020304"/>
                        <a:ea typeface="SimSun" panose="02010600030101010101" pitchFamily="2" charset="-122"/>
                      </a:endParaRPr>
                    </a:p>
                  </a:txBody>
                  <a:tcPr marL="68580" marR="68580" marT="0" marB="0"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r h="862330">
                <a:tc>
                  <a:txBody>
                    <a:bodyPr/>
                    <a:p>
                      <a:pPr algn="ctr">
                        <a:spcBef>
                          <a:spcPct val="0"/>
                        </a:spcBef>
                        <a:spcAft>
                          <a:spcPct val="0"/>
                        </a:spcAft>
                      </a:pPr>
                      <a:r>
                        <a:rPr lang="en-US" altLang="zh-CN" sz="1400" b="1">
                          <a:latin typeface="Times New Roman" panose="02020603050405020304"/>
                          <a:ea typeface="SimSun" panose="02010600030101010101" pitchFamily="2" charset="-122"/>
                        </a:rPr>
                        <a:t>K-Nearest Neighbor</a:t>
                      </a:r>
                      <a:endParaRPr lang="en-US" altLang="zh-CN" sz="1400" b="1">
                        <a:latin typeface="Times New Roman" panose="02020603050405020304"/>
                        <a:ea typeface="SimSun" panose="02010600030101010101" pitchFamily="2" charset="-122"/>
                      </a:endParaRPr>
                    </a:p>
                  </a:txBody>
                  <a:tcPr marL="68580" marR="68580" marT="0" marB="0"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0" indent="0" algn="ctr">
                        <a:lnSpc>
                          <a:spcPct val="150000"/>
                        </a:lnSpc>
                        <a:spcBef>
                          <a:spcPct val="0"/>
                        </a:spcBef>
                        <a:spcAft>
                          <a:spcPct val="0"/>
                        </a:spcAft>
                      </a:pPr>
                      <a:r>
                        <a:rPr lang="en-US" altLang="zh-CN" sz="1200">
                          <a:latin typeface="Times New Roman" panose="02020603050405020304"/>
                          <a:ea typeface="SimSun" panose="02010600030101010101" pitchFamily="2" charset="-122"/>
                        </a:rPr>
                        <a:t>- n_neighbors = [3, 5, 7, 9, 11]</a:t>
                      </a:r>
                      <a:endParaRPr lang="en-US" altLang="zh-CN" sz="1200">
                        <a:latin typeface="Times New Roman" panose="02020603050405020304"/>
                        <a:ea typeface="SimSun" panose="02010600030101010101" pitchFamily="2" charset="-122"/>
                      </a:endParaRPr>
                    </a:p>
                    <a:p>
                      <a:pPr marL="0" indent="0" algn="ctr">
                        <a:lnSpc>
                          <a:spcPct val="150000"/>
                        </a:lnSpc>
                        <a:spcBef>
                          <a:spcPct val="0"/>
                        </a:spcBef>
                        <a:spcAft>
                          <a:spcPct val="0"/>
                        </a:spcAft>
                      </a:pPr>
                      <a:r>
                        <a:rPr lang="en-US" altLang="zh-CN" sz="1200">
                          <a:latin typeface="Times New Roman" panose="02020603050405020304"/>
                          <a:ea typeface="SimSun" panose="02010600030101010101" pitchFamily="2" charset="-122"/>
                        </a:rPr>
                        <a:t>- weights = ['uniform', 'distance']</a:t>
                      </a:r>
                      <a:endParaRPr lang="en-US" altLang="zh-CN" sz="1200">
                        <a:latin typeface="Times New Roman" panose="02020603050405020304"/>
                        <a:ea typeface="SimSun" panose="02010600030101010101" pitchFamily="2" charset="-122"/>
                      </a:endParaRPr>
                    </a:p>
                    <a:p>
                      <a:pPr marL="0" indent="0" algn="ctr">
                        <a:lnSpc>
                          <a:spcPct val="150000"/>
                        </a:lnSpc>
                        <a:spcBef>
                          <a:spcPct val="0"/>
                        </a:spcBef>
                        <a:spcAft>
                          <a:spcPct val="0"/>
                        </a:spcAft>
                      </a:pPr>
                      <a:r>
                        <a:rPr lang="en-US" altLang="zh-CN" sz="1200">
                          <a:latin typeface="Times New Roman" panose="02020603050405020304"/>
                          <a:ea typeface="SimSun" panose="02010600030101010101" pitchFamily="2" charset="-122"/>
                        </a:rPr>
                        <a:t>- p = [1, 2]</a:t>
                      </a:r>
                      <a:endParaRPr lang="en-US" altLang="zh-CN" sz="1200">
                        <a:latin typeface="Times New Roman" panose="02020603050405020304"/>
                        <a:ea typeface="SimSun" panose="02010600030101010101" pitchFamily="2" charset="-122"/>
                      </a:endParaRPr>
                    </a:p>
                  </a:txBody>
                  <a:tcPr marL="68580" marR="68580" marT="0" marB="0"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0" indent="0" algn="ctr">
                        <a:lnSpc>
                          <a:spcPct val="150000"/>
                        </a:lnSpc>
                        <a:spcBef>
                          <a:spcPct val="0"/>
                        </a:spcBef>
                        <a:spcAft>
                          <a:spcPct val="0"/>
                        </a:spcAft>
                      </a:pPr>
                      <a:r>
                        <a:rPr lang="en-US" altLang="zh-CN" sz="1200">
                          <a:latin typeface="Times New Roman" panose="02020603050405020304"/>
                          <a:ea typeface="SimSun" panose="02010600030101010101" pitchFamily="2" charset="-122"/>
                        </a:rPr>
                        <a:t>- n_neighbors = 11</a:t>
                      </a:r>
                      <a:endParaRPr lang="en-US" altLang="zh-CN" sz="1200">
                        <a:latin typeface="Times New Roman" panose="02020603050405020304"/>
                        <a:ea typeface="SimSun" panose="02010600030101010101" pitchFamily="2" charset="-122"/>
                      </a:endParaRPr>
                    </a:p>
                    <a:p>
                      <a:pPr marL="0" indent="0" algn="ctr">
                        <a:lnSpc>
                          <a:spcPct val="150000"/>
                        </a:lnSpc>
                        <a:spcBef>
                          <a:spcPct val="0"/>
                        </a:spcBef>
                        <a:spcAft>
                          <a:spcPct val="0"/>
                        </a:spcAft>
                      </a:pPr>
                      <a:r>
                        <a:rPr lang="en-US" altLang="zh-CN" sz="1200">
                          <a:latin typeface="Times New Roman" panose="02020603050405020304"/>
                          <a:ea typeface="SimSun" panose="02010600030101010101" pitchFamily="2" charset="-122"/>
                        </a:rPr>
                        <a:t> - p = 1 </a:t>
                      </a:r>
                      <a:endParaRPr lang="en-US" altLang="zh-CN" sz="1200">
                        <a:latin typeface="Times New Roman" panose="02020603050405020304"/>
                        <a:ea typeface="SimSun" panose="02010600030101010101" pitchFamily="2" charset="-122"/>
                      </a:endParaRPr>
                    </a:p>
                    <a:p>
                      <a:pPr marL="0" indent="0" algn="ctr">
                        <a:lnSpc>
                          <a:spcPct val="150000"/>
                        </a:lnSpc>
                        <a:spcBef>
                          <a:spcPct val="0"/>
                        </a:spcBef>
                        <a:spcAft>
                          <a:spcPct val="0"/>
                        </a:spcAft>
                      </a:pPr>
                      <a:r>
                        <a:rPr lang="en-US" altLang="zh-CN" sz="1200">
                          <a:latin typeface="Times New Roman" panose="02020603050405020304"/>
                          <a:ea typeface="SimSun" panose="02010600030101010101" pitchFamily="2" charset="-122"/>
                        </a:rPr>
                        <a:t>- weights = 'distance'</a:t>
                      </a:r>
                      <a:endParaRPr lang="en-US" altLang="zh-CN" sz="1200">
                        <a:latin typeface="Times New Roman" panose="02020603050405020304"/>
                        <a:ea typeface="SimSun" panose="02010600030101010101" pitchFamily="2" charset="-122"/>
                      </a:endParaRPr>
                    </a:p>
                  </a:txBody>
                  <a:tcPr marL="68580" marR="68580" marT="0" marB="0"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r h="345440">
                <a:tc>
                  <a:txBody>
                    <a:bodyPr/>
                    <a:p>
                      <a:pPr algn="ctr">
                        <a:spcBef>
                          <a:spcPct val="0"/>
                        </a:spcBef>
                        <a:spcAft>
                          <a:spcPct val="0"/>
                        </a:spcAft>
                      </a:pPr>
                      <a:r>
                        <a:rPr lang="en-US" altLang="zh-CN" sz="1400" b="1">
                          <a:latin typeface="Times New Roman" panose="02020603050405020304"/>
                          <a:ea typeface="SimSun" panose="02010600030101010101" pitchFamily="2" charset="-122"/>
                        </a:rPr>
                        <a:t>Bayes (GNB)</a:t>
                      </a:r>
                      <a:endParaRPr lang="en-US" altLang="zh-CN" sz="1400" b="1">
                        <a:latin typeface="Times New Roman" panose="02020603050405020304"/>
                        <a:ea typeface="SimSun" panose="02010600030101010101" pitchFamily="2" charset="-122"/>
                      </a:endParaRPr>
                    </a:p>
                  </a:txBody>
                  <a:tcPr marL="68580" marR="68580" marT="0" marB="0"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0" indent="0" algn="ctr">
                        <a:lnSpc>
                          <a:spcPct val="150000"/>
                        </a:lnSpc>
                        <a:spcBef>
                          <a:spcPct val="0"/>
                        </a:spcBef>
                        <a:spcAft>
                          <a:spcPct val="0"/>
                        </a:spcAft>
                      </a:pPr>
                      <a:r>
                        <a:rPr lang="en-US" altLang="zh-CN" sz="1200">
                          <a:latin typeface="Times New Roman" panose="02020603050405020304"/>
                          <a:ea typeface="SimSun" panose="02010600030101010101" pitchFamily="2" charset="-122"/>
                        </a:rPr>
                        <a:t>- var_smoothing = [1e-9, 1e-8, 1e-7, 1e-6, 1e-5]</a:t>
                      </a:r>
                      <a:endParaRPr lang="en-US" altLang="zh-CN" sz="1200">
                        <a:latin typeface="Times New Roman" panose="02020603050405020304"/>
                        <a:ea typeface="SimSun" panose="02010600030101010101" pitchFamily="2" charset="-122"/>
                      </a:endParaRPr>
                    </a:p>
                  </a:txBody>
                  <a:tcPr marL="68580" marR="68580" marT="0" marB="0"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0" indent="0" algn="ctr">
                        <a:lnSpc>
                          <a:spcPct val="150000"/>
                        </a:lnSpc>
                        <a:spcBef>
                          <a:spcPct val="0"/>
                        </a:spcBef>
                        <a:spcAft>
                          <a:spcPct val="0"/>
                        </a:spcAft>
                      </a:pPr>
                      <a:r>
                        <a:rPr lang="en-US" altLang="zh-CN" sz="1200">
                          <a:latin typeface="Times New Roman" panose="02020603050405020304"/>
                          <a:ea typeface="SimSun" panose="02010600030101010101" pitchFamily="2" charset="-122"/>
                        </a:rPr>
                        <a:t>- GaussianNB()</a:t>
                      </a:r>
                      <a:endParaRPr lang="en-US" altLang="zh-CN" sz="1200">
                        <a:latin typeface="Times New Roman" panose="02020603050405020304"/>
                        <a:ea typeface="SimSun" panose="02010600030101010101" pitchFamily="2" charset="-122"/>
                      </a:endParaRPr>
                    </a:p>
                  </a:txBody>
                  <a:tcPr marL="68580" marR="68580" marT="0" marB="0"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r h="1371600">
                <a:tc>
                  <a:txBody>
                    <a:bodyPr/>
                    <a:p>
                      <a:pPr algn="ctr">
                        <a:spcBef>
                          <a:spcPct val="0"/>
                        </a:spcBef>
                        <a:spcAft>
                          <a:spcPct val="0"/>
                        </a:spcAft>
                      </a:pPr>
                      <a:r>
                        <a:rPr lang="en-US" altLang="zh-CN" sz="1400" b="1">
                          <a:latin typeface="Times New Roman" panose="02020603050405020304"/>
                          <a:ea typeface="SimSun" panose="02010600030101010101" pitchFamily="2" charset="-122"/>
                        </a:rPr>
                        <a:t>XGBoost</a:t>
                      </a:r>
                      <a:endParaRPr lang="en-US" altLang="zh-CN" sz="1400" b="1">
                        <a:latin typeface="Times New Roman" panose="02020603050405020304"/>
                        <a:ea typeface="SimSun" panose="02010600030101010101" pitchFamily="2" charset="-122"/>
                      </a:endParaRPr>
                    </a:p>
                  </a:txBody>
                  <a:tcPr marL="68580" marR="68580" marT="0" marB="0"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0" indent="0" algn="ctr">
                        <a:lnSpc>
                          <a:spcPct val="150000"/>
                        </a:lnSpc>
                        <a:spcBef>
                          <a:spcPct val="0"/>
                        </a:spcBef>
                        <a:spcAft>
                          <a:spcPct val="0"/>
                        </a:spcAft>
                      </a:pPr>
                      <a:r>
                        <a:rPr lang="en-US" altLang="zh-CN" sz="1200">
                          <a:latin typeface="Times New Roman" panose="02020603050405020304"/>
                          <a:ea typeface="SimSun" panose="02010600030101010101" pitchFamily="2" charset="-122"/>
                        </a:rPr>
                        <a:t>- n_estimators = [5, 10, 15]</a:t>
                      </a:r>
                      <a:endParaRPr lang="en-US" altLang="zh-CN" sz="1200">
                        <a:latin typeface="Times New Roman" panose="02020603050405020304"/>
                        <a:ea typeface="SimSun" panose="02010600030101010101" pitchFamily="2" charset="-122"/>
                      </a:endParaRPr>
                    </a:p>
                    <a:p>
                      <a:pPr marL="0" indent="0" algn="ctr">
                        <a:lnSpc>
                          <a:spcPct val="150000"/>
                        </a:lnSpc>
                        <a:spcBef>
                          <a:spcPct val="0"/>
                        </a:spcBef>
                        <a:spcAft>
                          <a:spcPct val="0"/>
                        </a:spcAft>
                      </a:pPr>
                      <a:r>
                        <a:rPr lang="en-US" altLang="zh-CN" sz="1200">
                          <a:latin typeface="Times New Roman" panose="02020603050405020304"/>
                          <a:ea typeface="SimSun" panose="02010600030101010101" pitchFamily="2" charset="-122"/>
                        </a:rPr>
                        <a:t>- max_depth = [3, 6, 10, 15] - learning_rate = [0.01, 0.05, 0.1, 0.2, 0.3]</a:t>
                      </a:r>
                      <a:endParaRPr lang="en-US" altLang="zh-CN" sz="1200">
                        <a:latin typeface="Times New Roman" panose="02020603050405020304"/>
                        <a:ea typeface="SimSun" panose="02010600030101010101" pitchFamily="2" charset="-122"/>
                      </a:endParaRPr>
                    </a:p>
                    <a:p>
                      <a:pPr marL="0" indent="0" algn="ctr">
                        <a:lnSpc>
                          <a:spcPct val="150000"/>
                        </a:lnSpc>
                        <a:spcBef>
                          <a:spcPct val="0"/>
                        </a:spcBef>
                        <a:spcAft>
                          <a:spcPct val="0"/>
                        </a:spcAft>
                      </a:pPr>
                      <a:r>
                        <a:rPr lang="en-US" altLang="zh-CN" sz="1200">
                          <a:latin typeface="Times New Roman" panose="02020603050405020304"/>
                          <a:ea typeface="SimSun" panose="02010600030101010101" pitchFamily="2" charset="-122"/>
                        </a:rPr>
                        <a:t>- subsample = [0.6, 0.8, 1.0]</a:t>
                      </a:r>
                      <a:endParaRPr lang="en-US" altLang="zh-CN" sz="1200">
                        <a:latin typeface="Times New Roman" panose="02020603050405020304"/>
                        <a:ea typeface="SimSun" panose="02010600030101010101" pitchFamily="2" charset="-122"/>
                      </a:endParaRPr>
                    </a:p>
                    <a:p>
                      <a:pPr marL="0" indent="0" algn="ctr">
                        <a:lnSpc>
                          <a:spcPct val="150000"/>
                        </a:lnSpc>
                        <a:spcBef>
                          <a:spcPct val="0"/>
                        </a:spcBef>
                        <a:spcAft>
                          <a:spcPct val="0"/>
                        </a:spcAft>
                      </a:pPr>
                      <a:r>
                        <a:rPr lang="en-US" altLang="zh-CN" sz="1200">
                          <a:latin typeface="Times New Roman" panose="02020603050405020304"/>
                          <a:ea typeface="SimSun" panose="02010600030101010101" pitchFamily="2" charset="-122"/>
                        </a:rPr>
                        <a:t>- colsample_bytree = [0.6, 0.8, 1.0]</a:t>
                      </a:r>
                      <a:endParaRPr lang="en-US" altLang="zh-CN" sz="1200">
                        <a:latin typeface="Times New Roman" panose="02020603050405020304"/>
                        <a:ea typeface="SimSun" panose="02010600030101010101" pitchFamily="2" charset="-122"/>
                      </a:endParaRPr>
                    </a:p>
                  </a:txBody>
                  <a:tcPr marL="68580" marR="68580" marT="0" marB="0"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0" indent="0" algn="ctr">
                        <a:lnSpc>
                          <a:spcPct val="150000"/>
                        </a:lnSpc>
                        <a:spcBef>
                          <a:spcPct val="0"/>
                        </a:spcBef>
                        <a:spcAft>
                          <a:spcPct val="0"/>
                        </a:spcAft>
                      </a:pPr>
                      <a:r>
                        <a:rPr lang="en-US" altLang="zh-CN" sz="1200">
                          <a:latin typeface="Times New Roman" panose="02020603050405020304"/>
                          <a:ea typeface="SimSun" panose="02010600030101010101" pitchFamily="2" charset="-122"/>
                        </a:rPr>
                        <a:t>- max_depth = 15</a:t>
                      </a:r>
                      <a:endParaRPr lang="en-US" altLang="zh-CN" sz="1200">
                        <a:latin typeface="Times New Roman" panose="02020603050405020304"/>
                        <a:ea typeface="SimSun" panose="02010600030101010101" pitchFamily="2" charset="-122"/>
                      </a:endParaRPr>
                    </a:p>
                    <a:p>
                      <a:pPr marL="0" indent="0" algn="ctr">
                        <a:lnSpc>
                          <a:spcPct val="150000"/>
                        </a:lnSpc>
                        <a:spcBef>
                          <a:spcPct val="0"/>
                        </a:spcBef>
                        <a:spcAft>
                          <a:spcPct val="0"/>
                        </a:spcAft>
                      </a:pPr>
                      <a:r>
                        <a:rPr lang="en-US" altLang="zh-CN" sz="1200">
                          <a:latin typeface="Times New Roman" panose="02020603050405020304"/>
                          <a:ea typeface="SimSun" panose="02010600030101010101" pitchFamily="2" charset="-122"/>
                        </a:rPr>
                        <a:t>- learning_rate = 0.3</a:t>
                      </a:r>
                      <a:endParaRPr lang="en-US" altLang="zh-CN" sz="1200">
                        <a:latin typeface="Times New Roman" panose="02020603050405020304"/>
                        <a:ea typeface="SimSun" panose="02010600030101010101" pitchFamily="2" charset="-122"/>
                      </a:endParaRPr>
                    </a:p>
                    <a:p>
                      <a:pPr marL="0" indent="0" algn="ctr">
                        <a:lnSpc>
                          <a:spcPct val="150000"/>
                        </a:lnSpc>
                        <a:spcBef>
                          <a:spcPct val="0"/>
                        </a:spcBef>
                        <a:spcAft>
                          <a:spcPct val="0"/>
                        </a:spcAft>
                      </a:pPr>
                      <a:r>
                        <a:rPr lang="en-US" altLang="zh-CN" sz="1200">
                          <a:latin typeface="Times New Roman" panose="02020603050405020304"/>
                          <a:ea typeface="SimSun" panose="02010600030101010101" pitchFamily="2" charset="-122"/>
                        </a:rPr>
                        <a:t>- n_estimators = 15</a:t>
                      </a:r>
                      <a:endParaRPr lang="en-US" altLang="zh-CN" sz="1200">
                        <a:latin typeface="Times New Roman" panose="02020603050405020304"/>
                        <a:ea typeface="SimSun" panose="02010600030101010101" pitchFamily="2" charset="-122"/>
                      </a:endParaRPr>
                    </a:p>
                    <a:p>
                      <a:pPr marL="0" indent="0" algn="ctr">
                        <a:lnSpc>
                          <a:spcPct val="150000"/>
                        </a:lnSpc>
                        <a:spcBef>
                          <a:spcPct val="0"/>
                        </a:spcBef>
                        <a:spcAft>
                          <a:spcPct val="0"/>
                        </a:spcAft>
                      </a:pPr>
                      <a:r>
                        <a:rPr lang="en-US" altLang="zh-CN" sz="1200">
                          <a:latin typeface="Times New Roman" panose="02020603050405020304"/>
                          <a:ea typeface="SimSun" panose="02010600030101010101" pitchFamily="2" charset="-122"/>
                        </a:rPr>
                        <a:t>- colsample_bytree = 1.0</a:t>
                      </a:r>
                      <a:endParaRPr lang="en-US" altLang="zh-CN" sz="1200">
                        <a:latin typeface="Times New Roman" panose="02020603050405020304"/>
                        <a:ea typeface="SimSun" panose="02010600030101010101" pitchFamily="2" charset="-122"/>
                      </a:endParaRPr>
                    </a:p>
                  </a:txBody>
                  <a:tcPr marL="68580" marR="68580" marT="0" marB="0"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8130" y="28143"/>
            <a:ext cx="4948555" cy="452120"/>
          </a:xfrm>
          <a:prstGeom prst="rect">
            <a:avLst/>
          </a:prstGeom>
        </p:spPr>
        <p:txBody>
          <a:bodyPr vert="horz" wrap="square" lIns="0" tIns="12065" rIns="0" bIns="0" rtlCol="0">
            <a:spAutoFit/>
          </a:bodyPr>
          <a:lstStyle/>
          <a:p>
            <a:pPr marL="12700">
              <a:lnSpc>
                <a:spcPct val="100000"/>
              </a:lnSpc>
              <a:spcBef>
                <a:spcPts val="95"/>
              </a:spcBef>
            </a:pPr>
            <a:r>
              <a:rPr lang="en-US" sz="2800" b="1">
                <a:solidFill>
                  <a:srgbClr val="FFFFFF"/>
                </a:solidFill>
                <a:latin typeface="Times New Roman" panose="02020603050405020304" pitchFamily="18" charset="0"/>
                <a:cs typeface="Times New Roman" panose="02020603050405020304" pitchFamily="18" charset="0"/>
              </a:rPr>
              <a:t>4</a:t>
            </a:r>
            <a:r>
              <a:rPr sz="2800" b="1">
                <a:solidFill>
                  <a:srgbClr val="FFFFFF"/>
                </a:solidFill>
                <a:latin typeface="Times New Roman" panose="02020603050405020304" pitchFamily="18" charset="0"/>
                <a:cs typeface="Times New Roman" panose="02020603050405020304" pitchFamily="18" charset="0"/>
              </a:rPr>
              <a:t>.</a:t>
            </a:r>
            <a:r>
              <a:rPr sz="2800" b="1" spc="-135">
                <a:solidFill>
                  <a:srgbClr val="FFFFFF"/>
                </a:solidFill>
                <a:latin typeface="Times New Roman" panose="02020603050405020304" pitchFamily="18" charset="0"/>
                <a:cs typeface="Times New Roman" panose="02020603050405020304" pitchFamily="18" charset="0"/>
              </a:rPr>
              <a:t> </a:t>
            </a:r>
            <a:r>
              <a:rPr lang="en-US" sz="2800" b="1" spc="-135">
                <a:solidFill>
                  <a:srgbClr val="FFFFFF"/>
                </a:solidFill>
                <a:latin typeface="Times New Roman" panose="02020603050405020304" pitchFamily="18" charset="0"/>
                <a:cs typeface="Times New Roman" panose="02020603050405020304" pitchFamily="18" charset="0"/>
              </a:rPr>
              <a:t>Đánh giá hiệu suất mô hình</a:t>
            </a:r>
            <a:endParaRPr sz="2800">
              <a:latin typeface="Times New Roman" panose="02020603050405020304" pitchFamily="18" charset="0"/>
              <a:cs typeface="Times New Roman" panose="02020603050405020304" pitchFamily="18" charset="0"/>
            </a:endParaRPr>
          </a:p>
        </p:txBody>
      </p:sp>
      <p:sp>
        <p:nvSpPr>
          <p:cNvPr id="5" name="object 5"/>
          <p:cNvSpPr txBox="1">
            <a:spLocks noGrp="1"/>
          </p:cNvSpPr>
          <p:nvPr>
            <p:ph type="dt" sz="half" idx="6"/>
          </p:nvPr>
        </p:nvSpPr>
        <p:spPr>
          <a:prstGeom prst="rect">
            <a:avLst/>
          </a:prstGeom>
        </p:spPr>
        <p:txBody>
          <a:bodyPr vert="horz" wrap="square" lIns="0" tIns="0" rIns="0" bIns="0" rtlCol="0">
            <a:spAutoFit/>
          </a:bodyPr>
          <a:lstStyle/>
          <a:p>
            <a:pPr marL="12700">
              <a:lnSpc>
                <a:spcPts val="1630"/>
              </a:lnSpc>
            </a:pPr>
            <a:r>
              <a:rPr lang="en-US" spc="-10"/>
              <a:t>30/5/2025</a:t>
            </a:r>
            <a:endParaRPr spc="-10"/>
          </a:p>
        </p:txBody>
      </p:sp>
      <p:sp>
        <p:nvSpPr>
          <p:cNvPr id="7" name="Slide Number Placeholder 6"/>
          <p:cNvSpPr>
            <a:spLocks noGrp="1"/>
          </p:cNvSpPr>
          <p:nvPr>
            <p:ph type="sldNum" sz="quarter" idx="7"/>
          </p:nvPr>
        </p:nvSpPr>
        <p:spPr/>
        <p:txBody>
          <a:bodyPr/>
          <a:lstStyle/>
          <a:p>
            <a:pPr marL="38100">
              <a:lnSpc>
                <a:spcPts val="1630"/>
              </a:lnSpc>
            </a:pPr>
            <a:fld id="{81D60167-4931-47E6-BA6A-407CBD079E47}" type="slidenum">
              <a:rPr lang="en-US" spc="-25" smtClean="0"/>
            </a:fld>
            <a:endParaRPr lang="en-US" spc="-25"/>
          </a:p>
        </p:txBody>
      </p:sp>
      <p:sp>
        <p:nvSpPr>
          <p:cNvPr id="12" name="TextBox 11"/>
          <p:cNvSpPr txBox="1"/>
          <p:nvPr/>
        </p:nvSpPr>
        <p:spPr>
          <a:xfrm>
            <a:off x="152400" y="685800"/>
            <a:ext cx="6553200" cy="461665"/>
          </a:xfrm>
          <a:prstGeom prst="rect">
            <a:avLst/>
          </a:prstGeom>
          <a:noFill/>
        </p:spPr>
        <p:txBody>
          <a:bodyPr wrap="square" rtlCol="0">
            <a:spAutoFit/>
          </a:bodyPr>
          <a:lstStyle/>
          <a:p>
            <a:r>
              <a:rPr lang="en-US" sz="2400" b="1">
                <a:latin typeface="Times New Roman" panose="02020603050405020304" pitchFamily="18" charset="0"/>
                <a:cs typeface="Times New Roman" panose="02020603050405020304" pitchFamily="18" charset="0"/>
              </a:rPr>
              <a:t>Lần 3</a:t>
            </a:r>
            <a:r>
              <a:rPr lang="en-US" sz="2400">
                <a:latin typeface="Times New Roman" panose="02020603050405020304" pitchFamily="18" charset="0"/>
                <a:cs typeface="Times New Roman" panose="02020603050405020304" pitchFamily="18" charset="0"/>
              </a:rPr>
              <a:t>: (Tùy chỉnh tham số, RandomOverSampler)</a:t>
            </a:r>
            <a:endParaRPr lang="en-US" sz="2400">
              <a:latin typeface="Times New Roman" panose="02020603050405020304" pitchFamily="18" charset="0"/>
              <a:cs typeface="Times New Roman" panose="02020603050405020304" pitchFamily="18" charset="0"/>
            </a:endParaRPr>
          </a:p>
        </p:txBody>
      </p:sp>
      <p:graphicFrame>
        <p:nvGraphicFramePr>
          <p:cNvPr id="8" name="Table 7"/>
          <p:cNvGraphicFramePr/>
          <p:nvPr/>
        </p:nvGraphicFramePr>
        <p:xfrm>
          <a:off x="76200" y="1147445"/>
          <a:ext cx="8920480" cy="5316855"/>
        </p:xfrm>
        <a:graphic>
          <a:graphicData uri="http://schemas.openxmlformats.org/drawingml/2006/table">
            <a:tbl>
              <a:tblPr firstRow="1" bandRow="1">
                <a:tableStyleId>{5C22544A-7EE6-4342-B048-85BDC9FD1C3A}</a:tableStyleId>
              </a:tblPr>
              <a:tblGrid>
                <a:gridCol w="1826260"/>
                <a:gridCol w="1377315"/>
                <a:gridCol w="1407795"/>
                <a:gridCol w="1504950"/>
                <a:gridCol w="1305560"/>
                <a:gridCol w="1498600"/>
              </a:tblGrid>
              <a:tr h="373380">
                <a:tc>
                  <a:txBody>
                    <a:bodyPr/>
                    <a:lstStyle/>
                    <a:p>
                      <a:pPr algn="ctr"/>
                      <a:r>
                        <a:rPr lang="en-US" altLang="zh-CN" sz="1600">
                          <a:latin typeface="Times New Roman" panose="02020603050405020304" pitchFamily="18" charset="0"/>
                          <a:cs typeface="Times New Roman" panose="02020603050405020304" pitchFamily="18" charset="0"/>
                        </a:rPr>
                        <a:t>Model</a:t>
                      </a:r>
                      <a:endParaRPr lang="en-US" altLang="zh-CN" sz="1600">
                        <a:latin typeface="Times New Roman" panose="02020603050405020304" pitchFamily="18" charset="0"/>
                        <a:cs typeface="Times New Roman" panose="02020603050405020304" pitchFamily="18" charset="0"/>
                      </a:endParaRPr>
                    </a:p>
                  </a:txBody>
                  <a:tcPr marL="0" marR="0" marT="0" marB="0" anchor="ctr">
                    <a:solidFill>
                      <a:schemeClr val="accent6">
                        <a:lumMod val="75000"/>
                      </a:schemeClr>
                    </a:solidFill>
                  </a:tcPr>
                </a:tc>
                <a:tc>
                  <a:txBody>
                    <a:bodyPr/>
                    <a:lstStyle/>
                    <a:p>
                      <a:pPr algn="ctr"/>
                      <a:r>
                        <a:rPr lang="en-US" altLang="zh-CN" sz="1600">
                          <a:latin typeface="Times New Roman" panose="02020603050405020304" pitchFamily="18" charset="0"/>
                          <a:cs typeface="Times New Roman" panose="02020603050405020304" pitchFamily="18" charset="0"/>
                        </a:rPr>
                        <a:t>Dataset</a:t>
                      </a:r>
                      <a:endParaRPr lang="en-US" altLang="zh-CN" sz="1600">
                        <a:latin typeface="Times New Roman" panose="02020603050405020304" pitchFamily="18" charset="0"/>
                        <a:cs typeface="Times New Roman" panose="02020603050405020304" pitchFamily="18" charset="0"/>
                      </a:endParaRPr>
                    </a:p>
                  </a:txBody>
                  <a:tcPr marL="0" marR="0" marT="0" marB="0" anchor="ctr">
                    <a:solidFill>
                      <a:schemeClr val="accent6">
                        <a:lumMod val="75000"/>
                      </a:schemeClr>
                    </a:solidFill>
                  </a:tcPr>
                </a:tc>
                <a:tc>
                  <a:txBody>
                    <a:bodyPr/>
                    <a:lstStyle/>
                    <a:p>
                      <a:pPr algn="ctr"/>
                      <a:r>
                        <a:rPr lang="en-US" altLang="zh-CN" sz="1600">
                          <a:latin typeface="Times New Roman" panose="02020603050405020304" pitchFamily="18" charset="0"/>
                          <a:cs typeface="Times New Roman" panose="02020603050405020304" pitchFamily="18" charset="0"/>
                        </a:rPr>
                        <a:t>Accuracy</a:t>
                      </a:r>
                      <a:endParaRPr lang="en-US" altLang="zh-CN" sz="1600">
                        <a:latin typeface="Times New Roman" panose="02020603050405020304" pitchFamily="18" charset="0"/>
                        <a:cs typeface="Times New Roman" panose="02020603050405020304" pitchFamily="18" charset="0"/>
                      </a:endParaRPr>
                    </a:p>
                  </a:txBody>
                  <a:tcPr marL="0" marR="0" marT="0" marB="0" anchor="ctr">
                    <a:solidFill>
                      <a:schemeClr val="accent6">
                        <a:lumMod val="75000"/>
                      </a:schemeClr>
                    </a:solidFill>
                  </a:tcPr>
                </a:tc>
                <a:tc>
                  <a:txBody>
                    <a:bodyPr/>
                    <a:lstStyle/>
                    <a:p>
                      <a:pPr algn="ctr"/>
                      <a:r>
                        <a:rPr lang="en-US" altLang="zh-CN" sz="1600">
                          <a:latin typeface="Times New Roman" panose="02020603050405020304" pitchFamily="18" charset="0"/>
                          <a:cs typeface="Times New Roman" panose="02020603050405020304" pitchFamily="18" charset="0"/>
                        </a:rPr>
                        <a:t>Precision</a:t>
                      </a:r>
                      <a:endParaRPr lang="en-US" altLang="zh-CN" sz="1600">
                        <a:latin typeface="Times New Roman" panose="02020603050405020304" pitchFamily="18" charset="0"/>
                        <a:cs typeface="Times New Roman" panose="02020603050405020304" pitchFamily="18" charset="0"/>
                      </a:endParaRPr>
                    </a:p>
                  </a:txBody>
                  <a:tcPr marL="0" marR="0" marT="0" marB="0" anchor="ctr">
                    <a:solidFill>
                      <a:schemeClr val="accent6">
                        <a:lumMod val="75000"/>
                      </a:schemeClr>
                    </a:solidFill>
                  </a:tcPr>
                </a:tc>
                <a:tc>
                  <a:txBody>
                    <a:bodyPr/>
                    <a:lstStyle/>
                    <a:p>
                      <a:pPr algn="ctr"/>
                      <a:r>
                        <a:rPr lang="en-US" altLang="zh-CN" sz="1600">
                          <a:latin typeface="Times New Roman" panose="02020603050405020304" pitchFamily="18" charset="0"/>
                          <a:cs typeface="Times New Roman" panose="02020603050405020304" pitchFamily="18" charset="0"/>
                        </a:rPr>
                        <a:t>Recall</a:t>
                      </a:r>
                      <a:endParaRPr lang="en-US" altLang="zh-CN" sz="1600">
                        <a:latin typeface="Times New Roman" panose="02020603050405020304" pitchFamily="18" charset="0"/>
                        <a:cs typeface="Times New Roman" panose="02020603050405020304" pitchFamily="18" charset="0"/>
                      </a:endParaRPr>
                    </a:p>
                  </a:txBody>
                  <a:tcPr marL="0" marR="0" marT="0" marB="0" anchor="ctr">
                    <a:solidFill>
                      <a:schemeClr val="accent6">
                        <a:lumMod val="75000"/>
                      </a:schemeClr>
                    </a:solidFill>
                  </a:tcPr>
                </a:tc>
                <a:tc>
                  <a:txBody>
                    <a:bodyPr/>
                    <a:lstStyle/>
                    <a:p>
                      <a:pPr algn="ctr"/>
                      <a:r>
                        <a:rPr lang="en-US" altLang="zh-CN" sz="1600">
                          <a:latin typeface="Times New Roman" panose="02020603050405020304" pitchFamily="18" charset="0"/>
                          <a:cs typeface="Times New Roman" panose="02020603050405020304" pitchFamily="18" charset="0"/>
                        </a:rPr>
                        <a:t>F1-Score</a:t>
                      </a:r>
                      <a:endParaRPr lang="en-US" altLang="zh-CN" sz="1600">
                        <a:latin typeface="Times New Roman" panose="02020603050405020304" pitchFamily="18" charset="0"/>
                        <a:cs typeface="Times New Roman" panose="02020603050405020304" pitchFamily="18" charset="0"/>
                      </a:endParaRPr>
                    </a:p>
                  </a:txBody>
                  <a:tcPr marL="0" marR="0" marT="0" marB="0" anchor="ctr">
                    <a:solidFill>
                      <a:schemeClr val="accent6">
                        <a:lumMod val="75000"/>
                      </a:schemeClr>
                    </a:solidFill>
                  </a:tcPr>
                </a:tc>
              </a:tr>
              <a:tr h="330200">
                <a:tc rowSpan="3">
                  <a:txBody>
                    <a:bodyPr/>
                    <a:lstStyle/>
                    <a:p>
                      <a:pPr algn="ctr"/>
                      <a:r>
                        <a:rPr lang="en-US" altLang="zh-CN" sz="1600">
                          <a:latin typeface="Times New Roman" panose="02020603050405020304" pitchFamily="18" charset="0"/>
                          <a:cs typeface="Times New Roman" panose="02020603050405020304" pitchFamily="18" charset="0"/>
                        </a:rPr>
                        <a:t>Decision Tree</a:t>
                      </a:r>
                      <a:endParaRPr lang="en-US" altLang="zh-CN" sz="1600">
                        <a:latin typeface="Times New Roman" panose="02020603050405020304" pitchFamily="18" charset="0"/>
                        <a:cs typeface="Times New Roman" panose="02020603050405020304" pitchFamily="18" charset="0"/>
                      </a:endParaRPr>
                    </a:p>
                  </a:txBody>
                  <a:tcPr marL="0" marR="0" marT="0" marB="0" anchor="ctr"/>
                </a:tc>
                <a:tc>
                  <a:txBody>
                    <a:bodyPr/>
                    <a:lstStyle/>
                    <a:p>
                      <a:pPr algn="ctr"/>
                      <a:r>
                        <a:rPr lang="en-US" altLang="zh-CN" sz="1400">
                          <a:latin typeface="Times New Roman" panose="02020603050405020304" pitchFamily="18" charset="0"/>
                          <a:cs typeface="Times New Roman" panose="02020603050405020304" pitchFamily="18" charset="0"/>
                        </a:rPr>
                        <a:t>Train</a:t>
                      </a:r>
                      <a:endParaRPr lang="en-US" altLang="zh-CN" sz="1400">
                        <a:latin typeface="Times New Roman" panose="02020603050405020304" pitchFamily="18" charset="0"/>
                        <a:cs typeface="Times New Roman" panose="02020603050405020304" pitchFamily="18" charset="0"/>
                      </a:endParaRPr>
                    </a:p>
                  </a:txBody>
                  <a:tcPr marL="45720" marR="45720" anchor="ctr"/>
                </a:tc>
                <a:tc>
                  <a:txBody>
                    <a:bodyPr/>
                    <a:lstStyle/>
                    <a:p>
                      <a:pPr algn="ctr"/>
                      <a:r>
                        <a:rPr lang="en-US" altLang="zh-CN" sz="1100">
                          <a:latin typeface="Times New Roman" panose="02020603050405020304" pitchFamily="18" charset="0"/>
                          <a:cs typeface="Times New Roman" panose="02020603050405020304" pitchFamily="18" charset="0"/>
                        </a:rPr>
                        <a:t>94.65%</a:t>
                      </a:r>
                      <a:endParaRPr lang="en-US" altLang="zh-CN" sz="1100">
                        <a:latin typeface="Times New Roman" panose="02020603050405020304" pitchFamily="18" charset="0"/>
                        <a:cs typeface="Times New Roman" panose="02020603050405020304" pitchFamily="18" charset="0"/>
                      </a:endParaRP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0.9476</a:t>
                      </a:r>
                      <a:endParaRPr lang="en-US" altLang="zh-CN" sz="1100">
                        <a:latin typeface="Times New Roman" panose="02020603050405020304" pitchFamily="18" charset="0"/>
                        <a:cs typeface="Times New Roman" panose="02020603050405020304" pitchFamily="18" charset="0"/>
                      </a:endParaRP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0.9452</a:t>
                      </a:r>
                      <a:endParaRPr lang="en-US" altLang="zh-CN" sz="1100">
                        <a:latin typeface="Times New Roman" panose="02020603050405020304" pitchFamily="18" charset="0"/>
                        <a:cs typeface="Times New Roman" panose="02020603050405020304" pitchFamily="18" charset="0"/>
                      </a:endParaRP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0.9464</a:t>
                      </a:r>
                      <a:endParaRPr lang="en-US" altLang="zh-CN" sz="1100">
                        <a:latin typeface="Times New Roman" panose="02020603050405020304" pitchFamily="18" charset="0"/>
                        <a:cs typeface="Times New Roman" panose="02020603050405020304" pitchFamily="18" charset="0"/>
                      </a:endParaRPr>
                    </a:p>
                  </a:txBody>
                  <a:tcPr marL="0" marR="0" marT="0" marB="0" anchor="ctr"/>
                </a:tc>
              </a:tr>
              <a:tr h="329565">
                <a:tc vMerge="1">
                  <a:tcPr marL="0" marR="0" marT="0" marB="0" anchor="ctr"/>
                </a:tc>
                <a:tc>
                  <a:txBody>
                    <a:bodyPr/>
                    <a:lstStyle/>
                    <a:p>
                      <a:pPr algn="ctr"/>
                      <a:r>
                        <a:rPr lang="en-US" altLang="zh-CN" sz="1400">
                          <a:latin typeface="Times New Roman" panose="02020603050405020304" pitchFamily="18" charset="0"/>
                          <a:cs typeface="Times New Roman" panose="02020603050405020304" pitchFamily="18" charset="0"/>
                        </a:rPr>
                        <a:t>Test</a:t>
                      </a:r>
                      <a:endParaRPr lang="en-US" altLang="zh-CN" sz="1400">
                        <a:latin typeface="Times New Roman" panose="02020603050405020304" pitchFamily="18" charset="0"/>
                        <a:cs typeface="Times New Roman" panose="02020603050405020304" pitchFamily="18" charset="0"/>
                      </a:endParaRPr>
                    </a:p>
                  </a:txBody>
                  <a:tcPr marL="45720" marR="45720" anchor="ctr"/>
                </a:tc>
                <a:tc>
                  <a:txBody>
                    <a:bodyPr/>
                    <a:lstStyle/>
                    <a:p>
                      <a:pPr algn="ctr"/>
                      <a:r>
                        <a:rPr lang="en-US" altLang="zh-CN" sz="1100">
                          <a:latin typeface="Times New Roman" panose="02020603050405020304" pitchFamily="18" charset="0"/>
                          <a:cs typeface="Times New Roman" panose="02020603050405020304" pitchFamily="18" charset="0"/>
                        </a:rPr>
                        <a:t>88.87%</a:t>
                      </a:r>
                      <a:endParaRPr lang="en-US" altLang="zh-CN" sz="1100">
                        <a:latin typeface="Times New Roman" panose="02020603050405020304" pitchFamily="18" charset="0"/>
                        <a:cs typeface="Times New Roman" panose="02020603050405020304" pitchFamily="18" charset="0"/>
                      </a:endParaRP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0.8713</a:t>
                      </a:r>
                      <a:endParaRPr lang="en-US" altLang="zh-CN" sz="1100">
                        <a:latin typeface="Times New Roman" panose="02020603050405020304" pitchFamily="18" charset="0"/>
                        <a:cs typeface="Times New Roman" panose="02020603050405020304" pitchFamily="18" charset="0"/>
                      </a:endParaRP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0.8585</a:t>
                      </a:r>
                      <a:endParaRPr lang="en-US" altLang="zh-CN" sz="1100">
                        <a:latin typeface="Times New Roman" panose="02020603050405020304" pitchFamily="18" charset="0"/>
                        <a:cs typeface="Times New Roman" panose="02020603050405020304" pitchFamily="18" charset="0"/>
                      </a:endParaRP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0.8649</a:t>
                      </a:r>
                      <a:endParaRPr lang="en-US" altLang="zh-CN" sz="1100">
                        <a:latin typeface="Times New Roman" panose="02020603050405020304" pitchFamily="18" charset="0"/>
                        <a:cs typeface="Times New Roman" panose="02020603050405020304" pitchFamily="18" charset="0"/>
                      </a:endParaRPr>
                    </a:p>
                  </a:txBody>
                  <a:tcPr marL="0" marR="0" marT="0" marB="0" anchor="ctr"/>
                </a:tc>
              </a:tr>
              <a:tr h="329565">
                <a:tc vMerge="1">
                  <a:tcPr marL="0" marR="0" marT="0" marB="0" anchor="ctr"/>
                </a:tc>
                <a:tc>
                  <a:txBody>
                    <a:bodyPr/>
                    <a:lstStyle/>
                    <a:p>
                      <a:pPr algn="ctr"/>
                      <a:r>
                        <a:rPr lang="en-US" altLang="zh-CN" sz="1400">
                          <a:latin typeface="Times New Roman" panose="02020603050405020304" pitchFamily="18" charset="0"/>
                          <a:cs typeface="Times New Roman" panose="02020603050405020304" pitchFamily="18" charset="0"/>
                        </a:rPr>
                        <a:t>Difference</a:t>
                      </a:r>
                      <a:endParaRPr lang="en-US" altLang="zh-CN" sz="1400">
                        <a:latin typeface="Times New Roman" panose="02020603050405020304" pitchFamily="18" charset="0"/>
                        <a:cs typeface="Times New Roman" panose="02020603050405020304" pitchFamily="18" charset="0"/>
                      </a:endParaRPr>
                    </a:p>
                  </a:txBody>
                  <a:tcPr marL="45720" marR="45720" anchor="ctr"/>
                </a:tc>
                <a:tc>
                  <a:txBody>
                    <a:bodyPr/>
                    <a:lstStyle/>
                    <a:p>
                      <a:pPr algn="ctr"/>
                      <a:r>
                        <a:rPr lang="en-US" altLang="zh-CN" sz="1100">
                          <a:latin typeface="Times New Roman" panose="02020603050405020304" pitchFamily="18" charset="0"/>
                          <a:cs typeface="Times New Roman" panose="02020603050405020304" pitchFamily="18" charset="0"/>
                        </a:rPr>
                        <a:t>5.78%</a:t>
                      </a:r>
                      <a:endParaRPr lang="en-US" altLang="zh-CN" sz="1100">
                        <a:latin typeface="Times New Roman" panose="02020603050405020304" pitchFamily="18" charset="0"/>
                        <a:cs typeface="Times New Roman" panose="02020603050405020304" pitchFamily="18" charset="0"/>
                      </a:endParaRP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0.0763</a:t>
                      </a:r>
                      <a:endParaRPr lang="en-US" altLang="zh-CN" sz="1100">
                        <a:latin typeface="Times New Roman" panose="02020603050405020304" pitchFamily="18" charset="0"/>
                        <a:cs typeface="Times New Roman" panose="02020603050405020304" pitchFamily="18" charset="0"/>
                      </a:endParaRP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0.0866</a:t>
                      </a:r>
                      <a:endParaRPr lang="en-US" altLang="zh-CN" sz="1100">
                        <a:latin typeface="Times New Roman" panose="02020603050405020304" pitchFamily="18" charset="0"/>
                        <a:cs typeface="Times New Roman" panose="02020603050405020304" pitchFamily="18" charset="0"/>
                      </a:endParaRP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0.0815</a:t>
                      </a:r>
                      <a:endParaRPr lang="en-US" altLang="zh-CN" sz="1100">
                        <a:latin typeface="Times New Roman" panose="02020603050405020304" pitchFamily="18" charset="0"/>
                        <a:cs typeface="Times New Roman" panose="02020603050405020304" pitchFamily="18" charset="0"/>
                      </a:endParaRPr>
                    </a:p>
                  </a:txBody>
                  <a:tcPr marL="0" marR="0" marT="0" marB="0" anchor="ctr"/>
                </a:tc>
              </a:tr>
              <a:tr h="329565">
                <a:tc rowSpan="3">
                  <a:txBody>
                    <a:bodyPr/>
                    <a:lstStyle/>
                    <a:p>
                      <a:pPr algn="ctr"/>
                      <a:r>
                        <a:rPr lang="en-US" altLang="zh-CN" sz="1600">
                          <a:latin typeface="Times New Roman" panose="02020603050405020304" pitchFamily="18" charset="0"/>
                          <a:cs typeface="Times New Roman" panose="02020603050405020304" pitchFamily="18" charset="0"/>
                        </a:rPr>
                        <a:t>Random Forest</a:t>
                      </a:r>
                      <a:endParaRPr lang="en-US" altLang="zh-CN" sz="1600">
                        <a:latin typeface="Times New Roman" panose="02020603050405020304" pitchFamily="18" charset="0"/>
                        <a:cs typeface="Times New Roman" panose="02020603050405020304" pitchFamily="18" charset="0"/>
                      </a:endParaRPr>
                    </a:p>
                  </a:txBody>
                  <a:tcPr marL="0" marR="0" marT="0" marB="0" anchor="ctr"/>
                </a:tc>
                <a:tc>
                  <a:txBody>
                    <a:bodyPr/>
                    <a:lstStyle/>
                    <a:p>
                      <a:pPr algn="ctr"/>
                      <a:r>
                        <a:rPr lang="en-US" altLang="zh-CN" sz="1400">
                          <a:latin typeface="Times New Roman" panose="02020603050405020304" pitchFamily="18" charset="0"/>
                          <a:cs typeface="Times New Roman" panose="02020603050405020304" pitchFamily="18" charset="0"/>
                        </a:rPr>
                        <a:t>Train</a:t>
                      </a:r>
                      <a:endParaRPr lang="en-US" altLang="zh-CN" sz="1400">
                        <a:latin typeface="Times New Roman" panose="02020603050405020304" pitchFamily="18" charset="0"/>
                        <a:cs typeface="Times New Roman" panose="02020603050405020304" pitchFamily="18" charset="0"/>
                      </a:endParaRPr>
                    </a:p>
                  </a:txBody>
                  <a:tcPr marL="45720" marR="45720" anchor="ctr"/>
                </a:tc>
                <a:tc>
                  <a:txBody>
                    <a:bodyPr/>
                    <a:lstStyle/>
                    <a:p>
                      <a:pPr algn="ctr"/>
                      <a:r>
                        <a:rPr lang="en-US" altLang="zh-CN" sz="1100">
                          <a:latin typeface="Times New Roman" panose="02020603050405020304" pitchFamily="18" charset="0"/>
                          <a:cs typeface="Times New Roman" panose="02020603050405020304" pitchFamily="18" charset="0"/>
                        </a:rPr>
                        <a:t>100.00%</a:t>
                      </a:r>
                      <a:endParaRPr lang="en-US" altLang="zh-CN" sz="1100">
                        <a:latin typeface="Times New Roman" panose="02020603050405020304" pitchFamily="18" charset="0"/>
                        <a:cs typeface="Times New Roman" panose="02020603050405020304" pitchFamily="18" charset="0"/>
                      </a:endParaRP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1.0000</a:t>
                      </a:r>
                      <a:endParaRPr lang="en-US" altLang="zh-CN" sz="1100">
                        <a:latin typeface="Times New Roman" panose="02020603050405020304" pitchFamily="18" charset="0"/>
                        <a:cs typeface="Times New Roman" panose="02020603050405020304" pitchFamily="18" charset="0"/>
                      </a:endParaRP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1.0000</a:t>
                      </a:r>
                      <a:endParaRPr lang="en-US" altLang="zh-CN" sz="1100">
                        <a:latin typeface="Times New Roman" panose="02020603050405020304" pitchFamily="18" charset="0"/>
                        <a:cs typeface="Times New Roman" panose="02020603050405020304" pitchFamily="18" charset="0"/>
                      </a:endParaRP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1.0000</a:t>
                      </a:r>
                      <a:endParaRPr lang="en-US" altLang="zh-CN" sz="1100">
                        <a:latin typeface="Times New Roman" panose="02020603050405020304" pitchFamily="18" charset="0"/>
                        <a:cs typeface="Times New Roman" panose="02020603050405020304" pitchFamily="18" charset="0"/>
                      </a:endParaRPr>
                    </a:p>
                  </a:txBody>
                  <a:tcPr marL="0" marR="0" marT="0" marB="0" anchor="ctr"/>
                </a:tc>
              </a:tr>
              <a:tr h="329565">
                <a:tc vMerge="1">
                  <a:tcPr marL="0" marR="0" marT="0" marB="0" anchor="ctr"/>
                </a:tc>
                <a:tc>
                  <a:txBody>
                    <a:bodyPr/>
                    <a:lstStyle/>
                    <a:p>
                      <a:pPr algn="ctr"/>
                      <a:r>
                        <a:rPr lang="en-US" altLang="zh-CN" sz="1400">
                          <a:latin typeface="Times New Roman" panose="02020603050405020304" pitchFamily="18" charset="0"/>
                          <a:cs typeface="Times New Roman" panose="02020603050405020304" pitchFamily="18" charset="0"/>
                        </a:rPr>
                        <a:t>Test</a:t>
                      </a:r>
                      <a:endParaRPr lang="en-US" altLang="zh-CN" sz="1400">
                        <a:latin typeface="Times New Roman" panose="02020603050405020304" pitchFamily="18" charset="0"/>
                        <a:cs typeface="Times New Roman" panose="02020603050405020304" pitchFamily="18" charset="0"/>
                      </a:endParaRPr>
                    </a:p>
                  </a:txBody>
                  <a:tcPr marL="45720" marR="45720" anchor="ctr"/>
                </a:tc>
                <a:tc>
                  <a:txBody>
                    <a:bodyPr/>
                    <a:lstStyle/>
                    <a:p>
                      <a:pPr algn="ctr"/>
                      <a:r>
                        <a:rPr lang="en-US" altLang="zh-CN" sz="1100">
                          <a:latin typeface="Times New Roman" panose="02020603050405020304" pitchFamily="18" charset="0"/>
                          <a:cs typeface="Times New Roman" panose="02020603050405020304" pitchFamily="18" charset="0"/>
                        </a:rPr>
                        <a:t>90.79%</a:t>
                      </a:r>
                      <a:endParaRPr lang="en-US" altLang="zh-CN" sz="1100">
                        <a:latin typeface="Times New Roman" panose="02020603050405020304" pitchFamily="18" charset="0"/>
                        <a:cs typeface="Times New Roman" panose="02020603050405020304" pitchFamily="18" charset="0"/>
                      </a:endParaRP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0.8958</a:t>
                      </a:r>
                      <a:endParaRPr lang="en-US" altLang="zh-CN" sz="1100">
                        <a:latin typeface="Times New Roman" panose="02020603050405020304" pitchFamily="18" charset="0"/>
                        <a:cs typeface="Times New Roman" panose="02020603050405020304" pitchFamily="18" charset="0"/>
                      </a:endParaRP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0.8805</a:t>
                      </a:r>
                      <a:endParaRPr lang="en-US" altLang="zh-CN" sz="1100">
                        <a:latin typeface="Times New Roman" panose="02020603050405020304" pitchFamily="18" charset="0"/>
                        <a:cs typeface="Times New Roman" panose="02020603050405020304" pitchFamily="18" charset="0"/>
                      </a:endParaRP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0.8881</a:t>
                      </a:r>
                      <a:endParaRPr lang="en-US" altLang="zh-CN" sz="1100">
                        <a:latin typeface="Times New Roman" panose="02020603050405020304" pitchFamily="18" charset="0"/>
                        <a:cs typeface="Times New Roman" panose="02020603050405020304" pitchFamily="18" charset="0"/>
                      </a:endParaRPr>
                    </a:p>
                  </a:txBody>
                  <a:tcPr marL="0" marR="0" marT="0" marB="0" anchor="ctr"/>
                </a:tc>
              </a:tr>
              <a:tr h="329565">
                <a:tc vMerge="1">
                  <a:tcPr marL="0" marR="0" marT="0" marB="0" anchor="ctr"/>
                </a:tc>
                <a:tc>
                  <a:txBody>
                    <a:bodyPr/>
                    <a:lstStyle/>
                    <a:p>
                      <a:pPr algn="ctr"/>
                      <a:r>
                        <a:rPr lang="en-US" altLang="zh-CN" sz="1400">
                          <a:latin typeface="Times New Roman" panose="02020603050405020304" pitchFamily="18" charset="0"/>
                          <a:cs typeface="Times New Roman" panose="02020603050405020304" pitchFamily="18" charset="0"/>
                        </a:rPr>
                        <a:t>Difference</a:t>
                      </a:r>
                      <a:endParaRPr lang="en-US" altLang="zh-CN" sz="1400">
                        <a:latin typeface="Times New Roman" panose="02020603050405020304" pitchFamily="18" charset="0"/>
                        <a:cs typeface="Times New Roman" panose="02020603050405020304" pitchFamily="18" charset="0"/>
                      </a:endParaRPr>
                    </a:p>
                  </a:txBody>
                  <a:tcPr marL="45720" marR="45720" anchor="ctr"/>
                </a:tc>
                <a:tc>
                  <a:txBody>
                    <a:bodyPr/>
                    <a:lstStyle/>
                    <a:p>
                      <a:pPr algn="ctr"/>
                      <a:r>
                        <a:rPr lang="en-US" altLang="zh-CN" sz="1100">
                          <a:latin typeface="Times New Roman" panose="02020603050405020304" pitchFamily="18" charset="0"/>
                          <a:cs typeface="Times New Roman" panose="02020603050405020304" pitchFamily="18" charset="0"/>
                        </a:rPr>
                        <a:t>9.21%</a:t>
                      </a:r>
                      <a:endParaRPr lang="en-US" altLang="zh-CN" sz="1100">
                        <a:latin typeface="Times New Roman" panose="02020603050405020304" pitchFamily="18" charset="0"/>
                        <a:cs typeface="Times New Roman" panose="02020603050405020304" pitchFamily="18" charset="0"/>
                      </a:endParaRP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0.1042</a:t>
                      </a:r>
                      <a:endParaRPr lang="en-US" altLang="zh-CN" sz="1100">
                        <a:latin typeface="Times New Roman" panose="02020603050405020304" pitchFamily="18" charset="0"/>
                        <a:cs typeface="Times New Roman" panose="02020603050405020304" pitchFamily="18" charset="0"/>
                      </a:endParaRP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0.1195</a:t>
                      </a:r>
                      <a:endParaRPr lang="en-US" altLang="zh-CN" sz="1100">
                        <a:latin typeface="Times New Roman" panose="02020603050405020304" pitchFamily="18" charset="0"/>
                        <a:cs typeface="Times New Roman" panose="02020603050405020304" pitchFamily="18" charset="0"/>
                      </a:endParaRP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0.1119</a:t>
                      </a:r>
                      <a:endParaRPr lang="en-US" altLang="zh-CN" sz="1100">
                        <a:latin typeface="Times New Roman" panose="02020603050405020304" pitchFamily="18" charset="0"/>
                        <a:cs typeface="Times New Roman" panose="02020603050405020304" pitchFamily="18" charset="0"/>
                      </a:endParaRPr>
                    </a:p>
                  </a:txBody>
                  <a:tcPr marL="0" marR="0" marT="0" marB="0" anchor="ctr"/>
                </a:tc>
              </a:tr>
              <a:tr h="328295">
                <a:tc rowSpan="3">
                  <a:txBody>
                    <a:bodyPr/>
                    <a:lstStyle/>
                    <a:p>
                      <a:pPr algn="ctr"/>
                      <a:r>
                        <a:rPr lang="en-US" altLang="zh-CN" sz="1600">
                          <a:latin typeface="Times New Roman" panose="02020603050405020304" pitchFamily="18" charset="0"/>
                          <a:cs typeface="Times New Roman" panose="02020603050405020304" pitchFamily="18" charset="0"/>
                        </a:rPr>
                        <a:t>K-NN</a:t>
                      </a:r>
                      <a:endParaRPr lang="en-US" altLang="zh-CN" sz="1600">
                        <a:latin typeface="Times New Roman" panose="02020603050405020304" pitchFamily="18" charset="0"/>
                        <a:cs typeface="Times New Roman" panose="02020603050405020304" pitchFamily="18" charset="0"/>
                      </a:endParaRPr>
                    </a:p>
                  </a:txBody>
                  <a:tcPr marL="0" marR="0" marT="0" marB="0" anchor="ctr"/>
                </a:tc>
                <a:tc>
                  <a:txBody>
                    <a:bodyPr/>
                    <a:lstStyle/>
                    <a:p>
                      <a:pPr algn="ctr"/>
                      <a:r>
                        <a:rPr lang="en-US" altLang="zh-CN" sz="1400">
                          <a:latin typeface="Times New Roman" panose="02020603050405020304" pitchFamily="18" charset="0"/>
                          <a:cs typeface="Times New Roman" panose="02020603050405020304" pitchFamily="18" charset="0"/>
                        </a:rPr>
                        <a:t>Train</a:t>
                      </a:r>
                      <a:endParaRPr lang="en-US" altLang="zh-CN" sz="1400">
                        <a:latin typeface="Times New Roman" panose="02020603050405020304" pitchFamily="18" charset="0"/>
                        <a:cs typeface="Times New Roman" panose="02020603050405020304" pitchFamily="18" charset="0"/>
                      </a:endParaRPr>
                    </a:p>
                  </a:txBody>
                  <a:tcPr marL="45720" marR="45720" anchor="ctr"/>
                </a:tc>
                <a:tc>
                  <a:txBody>
                    <a:bodyPr/>
                    <a:lstStyle/>
                    <a:p>
                      <a:pPr algn="ctr"/>
                      <a:r>
                        <a:rPr lang="en-US" altLang="zh-CN" sz="1100">
                          <a:latin typeface="Times New Roman" panose="02020603050405020304" pitchFamily="18" charset="0"/>
                          <a:cs typeface="Times New Roman" panose="02020603050405020304" pitchFamily="18" charset="0"/>
                        </a:rPr>
                        <a:t>100.00%</a:t>
                      </a:r>
                      <a:endParaRPr lang="en-US" altLang="zh-CN" sz="1100">
                        <a:latin typeface="Times New Roman" panose="02020603050405020304" pitchFamily="18" charset="0"/>
                        <a:cs typeface="Times New Roman" panose="02020603050405020304" pitchFamily="18" charset="0"/>
                      </a:endParaRP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1.0000</a:t>
                      </a:r>
                      <a:endParaRPr lang="en-US" altLang="zh-CN" sz="1100">
                        <a:latin typeface="Times New Roman" panose="02020603050405020304" pitchFamily="18" charset="0"/>
                        <a:cs typeface="Times New Roman" panose="02020603050405020304" pitchFamily="18" charset="0"/>
                      </a:endParaRP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1.0000</a:t>
                      </a:r>
                      <a:endParaRPr lang="en-US" altLang="zh-CN" sz="1100">
                        <a:latin typeface="Times New Roman" panose="02020603050405020304" pitchFamily="18" charset="0"/>
                        <a:cs typeface="Times New Roman" panose="02020603050405020304" pitchFamily="18" charset="0"/>
                      </a:endParaRP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1.0000</a:t>
                      </a:r>
                      <a:endParaRPr lang="en-US" altLang="zh-CN" sz="1100">
                        <a:latin typeface="Times New Roman" panose="02020603050405020304" pitchFamily="18" charset="0"/>
                        <a:cs typeface="Times New Roman" panose="02020603050405020304" pitchFamily="18" charset="0"/>
                      </a:endParaRPr>
                    </a:p>
                  </a:txBody>
                  <a:tcPr marL="0" marR="0" marT="0" marB="0" anchor="ctr"/>
                </a:tc>
              </a:tr>
              <a:tr h="330200">
                <a:tc vMerge="1">
                  <a:tcPr marL="0" marR="0" marT="0" marB="0" anchor="ctr"/>
                </a:tc>
                <a:tc>
                  <a:txBody>
                    <a:bodyPr/>
                    <a:lstStyle/>
                    <a:p>
                      <a:pPr algn="ctr"/>
                      <a:r>
                        <a:rPr lang="en-US" altLang="zh-CN" sz="1400">
                          <a:latin typeface="Times New Roman" panose="02020603050405020304" pitchFamily="18" charset="0"/>
                          <a:cs typeface="Times New Roman" panose="02020603050405020304" pitchFamily="18" charset="0"/>
                        </a:rPr>
                        <a:t>Test</a:t>
                      </a:r>
                      <a:endParaRPr lang="en-US" altLang="zh-CN" sz="1400">
                        <a:latin typeface="Times New Roman" panose="02020603050405020304" pitchFamily="18" charset="0"/>
                        <a:cs typeface="Times New Roman" panose="02020603050405020304" pitchFamily="18" charset="0"/>
                      </a:endParaRPr>
                    </a:p>
                  </a:txBody>
                  <a:tcPr marL="45720" marR="45720" anchor="ctr"/>
                </a:tc>
                <a:tc>
                  <a:txBody>
                    <a:bodyPr/>
                    <a:lstStyle/>
                    <a:p>
                      <a:pPr algn="ctr"/>
                      <a:r>
                        <a:rPr lang="en-US" altLang="zh-CN" sz="1100">
                          <a:latin typeface="Times New Roman" panose="02020603050405020304" pitchFamily="18" charset="0"/>
                          <a:cs typeface="Times New Roman" panose="02020603050405020304" pitchFamily="18" charset="0"/>
                        </a:rPr>
                        <a:t>91.50%</a:t>
                      </a:r>
                      <a:endParaRPr lang="en-US" altLang="zh-CN" sz="1100">
                        <a:latin typeface="Times New Roman" panose="02020603050405020304" pitchFamily="18" charset="0"/>
                        <a:cs typeface="Times New Roman" panose="02020603050405020304" pitchFamily="18" charset="0"/>
                      </a:endParaRP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0.8937</a:t>
                      </a:r>
                      <a:endParaRPr lang="en-US" altLang="zh-CN" sz="1100">
                        <a:latin typeface="Times New Roman" panose="02020603050405020304" pitchFamily="18" charset="0"/>
                        <a:cs typeface="Times New Roman" panose="02020603050405020304" pitchFamily="18" charset="0"/>
                      </a:endParaRP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0.9024</a:t>
                      </a:r>
                      <a:endParaRPr lang="en-US" altLang="zh-CN" sz="1100">
                        <a:latin typeface="Times New Roman" panose="02020603050405020304" pitchFamily="18" charset="0"/>
                        <a:cs typeface="Times New Roman" panose="02020603050405020304" pitchFamily="18" charset="0"/>
                      </a:endParaRP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0.8981</a:t>
                      </a:r>
                      <a:endParaRPr lang="en-US" altLang="zh-CN" sz="1100">
                        <a:latin typeface="Times New Roman" panose="02020603050405020304" pitchFamily="18" charset="0"/>
                        <a:cs typeface="Times New Roman" panose="02020603050405020304" pitchFamily="18" charset="0"/>
                      </a:endParaRPr>
                    </a:p>
                  </a:txBody>
                  <a:tcPr marL="0" marR="0" marT="0" marB="0" anchor="ctr"/>
                </a:tc>
              </a:tr>
              <a:tr h="329565">
                <a:tc vMerge="1">
                  <a:tcPr marL="0" marR="0" marT="0" marB="0" anchor="ctr"/>
                </a:tc>
                <a:tc>
                  <a:txBody>
                    <a:bodyPr/>
                    <a:lstStyle/>
                    <a:p>
                      <a:pPr algn="ctr"/>
                      <a:r>
                        <a:rPr lang="en-US" altLang="zh-CN" sz="1400">
                          <a:latin typeface="Times New Roman" panose="02020603050405020304" pitchFamily="18" charset="0"/>
                          <a:cs typeface="Times New Roman" panose="02020603050405020304" pitchFamily="18" charset="0"/>
                        </a:rPr>
                        <a:t>Difference</a:t>
                      </a:r>
                      <a:endParaRPr lang="en-US" altLang="zh-CN" sz="1400">
                        <a:latin typeface="Times New Roman" panose="02020603050405020304" pitchFamily="18" charset="0"/>
                        <a:cs typeface="Times New Roman" panose="02020603050405020304" pitchFamily="18" charset="0"/>
                      </a:endParaRPr>
                    </a:p>
                  </a:txBody>
                  <a:tcPr marL="45720" marR="45720" anchor="ctr"/>
                </a:tc>
                <a:tc>
                  <a:txBody>
                    <a:bodyPr/>
                    <a:lstStyle/>
                    <a:p>
                      <a:pPr algn="ctr"/>
                      <a:r>
                        <a:rPr lang="en-US" altLang="zh-CN" sz="1100">
                          <a:latin typeface="Times New Roman" panose="02020603050405020304" pitchFamily="18" charset="0"/>
                          <a:cs typeface="Times New Roman" panose="02020603050405020304" pitchFamily="18" charset="0"/>
                        </a:rPr>
                        <a:t>8.50%</a:t>
                      </a:r>
                      <a:endParaRPr lang="en-US" altLang="zh-CN" sz="1100">
                        <a:latin typeface="Times New Roman" panose="02020603050405020304" pitchFamily="18" charset="0"/>
                        <a:cs typeface="Times New Roman" panose="02020603050405020304" pitchFamily="18" charset="0"/>
                      </a:endParaRP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0.1063</a:t>
                      </a:r>
                      <a:endParaRPr lang="en-US" altLang="zh-CN" sz="1100">
                        <a:latin typeface="Times New Roman" panose="02020603050405020304" pitchFamily="18" charset="0"/>
                        <a:cs typeface="Times New Roman" panose="02020603050405020304" pitchFamily="18" charset="0"/>
                      </a:endParaRP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0.0976</a:t>
                      </a:r>
                      <a:endParaRPr lang="en-US" altLang="zh-CN" sz="1100">
                        <a:latin typeface="Times New Roman" panose="02020603050405020304" pitchFamily="18" charset="0"/>
                        <a:cs typeface="Times New Roman" panose="02020603050405020304" pitchFamily="18" charset="0"/>
                      </a:endParaRP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0.1019</a:t>
                      </a:r>
                      <a:endParaRPr lang="en-US" altLang="zh-CN" sz="1100">
                        <a:latin typeface="Times New Roman" panose="02020603050405020304" pitchFamily="18" charset="0"/>
                        <a:cs typeface="Times New Roman" panose="02020603050405020304" pitchFamily="18" charset="0"/>
                      </a:endParaRPr>
                    </a:p>
                  </a:txBody>
                  <a:tcPr marL="0" marR="0" marT="0" marB="0" anchor="ctr"/>
                </a:tc>
              </a:tr>
              <a:tr h="329565">
                <a:tc rowSpan="3">
                  <a:txBody>
                    <a:bodyPr/>
                    <a:lstStyle/>
                    <a:p>
                      <a:pPr algn="ctr"/>
                      <a:r>
                        <a:rPr lang="en-US" altLang="zh-CN" sz="1600">
                          <a:latin typeface="Times New Roman" panose="02020603050405020304" pitchFamily="18" charset="0"/>
                          <a:cs typeface="Times New Roman" panose="02020603050405020304" pitchFamily="18" charset="0"/>
                        </a:rPr>
                        <a:t>Naive Bayes</a:t>
                      </a:r>
                      <a:endParaRPr lang="en-US" altLang="zh-CN" sz="1600">
                        <a:latin typeface="Times New Roman" panose="02020603050405020304" pitchFamily="18" charset="0"/>
                        <a:cs typeface="Times New Roman" panose="02020603050405020304" pitchFamily="18" charset="0"/>
                      </a:endParaRPr>
                    </a:p>
                  </a:txBody>
                  <a:tcPr marL="0" marR="0" marT="0" marB="0" anchor="ctr"/>
                </a:tc>
                <a:tc>
                  <a:txBody>
                    <a:bodyPr/>
                    <a:lstStyle/>
                    <a:p>
                      <a:pPr algn="ctr"/>
                      <a:r>
                        <a:rPr lang="en-US" altLang="zh-CN" sz="1400">
                          <a:latin typeface="Times New Roman" panose="02020603050405020304" pitchFamily="18" charset="0"/>
                          <a:cs typeface="Times New Roman" panose="02020603050405020304" pitchFamily="18" charset="0"/>
                        </a:rPr>
                        <a:t>Train</a:t>
                      </a:r>
                      <a:endParaRPr lang="en-US" altLang="zh-CN" sz="1400">
                        <a:latin typeface="Times New Roman" panose="02020603050405020304" pitchFamily="18" charset="0"/>
                        <a:cs typeface="Times New Roman" panose="02020603050405020304" pitchFamily="18" charset="0"/>
                      </a:endParaRPr>
                    </a:p>
                  </a:txBody>
                  <a:tcPr marL="45720" marR="45720" anchor="ctr"/>
                </a:tc>
                <a:tc>
                  <a:txBody>
                    <a:bodyPr/>
                    <a:lstStyle/>
                    <a:p>
                      <a:pPr algn="ctr"/>
                      <a:r>
                        <a:rPr lang="en-US" altLang="zh-CN" sz="1100">
                          <a:latin typeface="Times New Roman" panose="02020603050405020304" pitchFamily="18" charset="0"/>
                          <a:cs typeface="Times New Roman" panose="02020603050405020304" pitchFamily="18" charset="0"/>
                        </a:rPr>
                        <a:t>85.74%</a:t>
                      </a:r>
                      <a:endParaRPr lang="en-US" altLang="zh-CN" sz="1100">
                        <a:latin typeface="Times New Roman" panose="02020603050405020304" pitchFamily="18" charset="0"/>
                        <a:cs typeface="Times New Roman" panose="02020603050405020304" pitchFamily="18" charset="0"/>
                      </a:endParaRP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0.8405</a:t>
                      </a:r>
                      <a:endParaRPr lang="en-US" altLang="zh-CN" sz="1100">
                        <a:latin typeface="Times New Roman" panose="02020603050405020304" pitchFamily="18" charset="0"/>
                        <a:cs typeface="Times New Roman" panose="02020603050405020304" pitchFamily="18" charset="0"/>
                      </a:endParaRP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0.8823</a:t>
                      </a:r>
                      <a:endParaRPr lang="en-US" altLang="zh-CN" sz="1100">
                        <a:latin typeface="Times New Roman" panose="02020603050405020304" pitchFamily="18" charset="0"/>
                        <a:cs typeface="Times New Roman" panose="02020603050405020304" pitchFamily="18" charset="0"/>
                      </a:endParaRP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0.8609</a:t>
                      </a:r>
                      <a:endParaRPr lang="en-US" altLang="zh-CN" sz="1100">
                        <a:latin typeface="Times New Roman" panose="02020603050405020304" pitchFamily="18" charset="0"/>
                        <a:cs typeface="Times New Roman" panose="02020603050405020304" pitchFamily="18" charset="0"/>
                      </a:endParaRPr>
                    </a:p>
                  </a:txBody>
                  <a:tcPr marL="0" marR="0" marT="0" marB="0" anchor="ctr"/>
                </a:tc>
              </a:tr>
              <a:tr h="329565">
                <a:tc vMerge="1">
                  <a:tcPr marL="0" marR="0" marT="0" marB="0" anchor="ctr"/>
                </a:tc>
                <a:tc>
                  <a:txBody>
                    <a:bodyPr/>
                    <a:lstStyle/>
                    <a:p>
                      <a:pPr algn="ctr"/>
                      <a:r>
                        <a:rPr lang="en-US" altLang="zh-CN" sz="1400">
                          <a:latin typeface="Times New Roman" panose="02020603050405020304" pitchFamily="18" charset="0"/>
                          <a:cs typeface="Times New Roman" panose="02020603050405020304" pitchFamily="18" charset="0"/>
                        </a:rPr>
                        <a:t>Test</a:t>
                      </a:r>
                      <a:endParaRPr lang="en-US" altLang="zh-CN" sz="1400">
                        <a:latin typeface="Times New Roman" panose="02020603050405020304" pitchFamily="18" charset="0"/>
                        <a:cs typeface="Times New Roman" panose="02020603050405020304" pitchFamily="18" charset="0"/>
                      </a:endParaRPr>
                    </a:p>
                  </a:txBody>
                  <a:tcPr marL="45720" marR="45720" anchor="ctr"/>
                </a:tc>
                <a:tc>
                  <a:txBody>
                    <a:bodyPr/>
                    <a:lstStyle/>
                    <a:p>
                      <a:pPr algn="ctr"/>
                      <a:r>
                        <a:rPr lang="en-US" altLang="zh-CN" sz="1100">
                          <a:latin typeface="Times New Roman" panose="02020603050405020304" pitchFamily="18" charset="0"/>
                          <a:cs typeface="Times New Roman" panose="02020603050405020304" pitchFamily="18" charset="0"/>
                        </a:rPr>
                        <a:t>85.53%</a:t>
                      </a:r>
                      <a:endParaRPr lang="en-US" altLang="zh-CN" sz="1100">
                        <a:latin typeface="Times New Roman" panose="02020603050405020304" pitchFamily="18" charset="0"/>
                        <a:cs typeface="Times New Roman" panose="02020603050405020304" pitchFamily="18" charset="0"/>
                      </a:endParaRP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0.8000</a:t>
                      </a:r>
                      <a:endParaRPr lang="en-US" altLang="zh-CN" sz="1100">
                        <a:latin typeface="Times New Roman" panose="02020603050405020304" pitchFamily="18" charset="0"/>
                        <a:cs typeface="Times New Roman" panose="02020603050405020304" pitchFamily="18" charset="0"/>
                      </a:endParaRP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0.8683</a:t>
                      </a:r>
                      <a:endParaRPr lang="en-US" altLang="zh-CN" sz="1100">
                        <a:latin typeface="Times New Roman" panose="02020603050405020304" pitchFamily="18" charset="0"/>
                        <a:cs typeface="Times New Roman" panose="02020603050405020304" pitchFamily="18" charset="0"/>
                      </a:endParaRP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0.8327</a:t>
                      </a:r>
                      <a:endParaRPr lang="en-US" altLang="zh-CN" sz="1100">
                        <a:latin typeface="Times New Roman" panose="02020603050405020304" pitchFamily="18" charset="0"/>
                        <a:cs typeface="Times New Roman" panose="02020603050405020304" pitchFamily="18" charset="0"/>
                      </a:endParaRPr>
                    </a:p>
                  </a:txBody>
                  <a:tcPr marL="0" marR="0" marT="0" marB="0" anchor="ctr"/>
                </a:tc>
              </a:tr>
              <a:tr h="329565">
                <a:tc vMerge="1">
                  <a:tcPr marL="0" marR="0" marT="0" marB="0" anchor="ctr"/>
                </a:tc>
                <a:tc>
                  <a:txBody>
                    <a:bodyPr/>
                    <a:lstStyle/>
                    <a:p>
                      <a:pPr algn="ctr"/>
                      <a:r>
                        <a:rPr lang="en-US" altLang="zh-CN" sz="1400">
                          <a:latin typeface="Times New Roman" panose="02020603050405020304" pitchFamily="18" charset="0"/>
                          <a:cs typeface="Times New Roman" panose="02020603050405020304" pitchFamily="18" charset="0"/>
                        </a:rPr>
                        <a:t>Difference</a:t>
                      </a:r>
                      <a:endParaRPr lang="en-US" altLang="zh-CN" sz="1400">
                        <a:latin typeface="Times New Roman" panose="02020603050405020304" pitchFamily="18" charset="0"/>
                        <a:cs typeface="Times New Roman" panose="02020603050405020304" pitchFamily="18" charset="0"/>
                      </a:endParaRPr>
                    </a:p>
                  </a:txBody>
                  <a:tcPr marL="45720" marR="45720" anchor="ctr"/>
                </a:tc>
                <a:tc>
                  <a:txBody>
                    <a:bodyPr/>
                    <a:lstStyle/>
                    <a:p>
                      <a:pPr algn="ctr"/>
                      <a:r>
                        <a:rPr lang="en-US" altLang="zh-CN" sz="1100">
                          <a:latin typeface="Times New Roman" panose="02020603050405020304" pitchFamily="18" charset="0"/>
                          <a:cs typeface="Times New Roman" panose="02020603050405020304" pitchFamily="18" charset="0"/>
                        </a:rPr>
                        <a:t>0.22%</a:t>
                      </a:r>
                      <a:endParaRPr lang="en-US" altLang="zh-CN" sz="1100">
                        <a:latin typeface="Times New Roman" panose="02020603050405020304" pitchFamily="18" charset="0"/>
                        <a:cs typeface="Times New Roman" panose="02020603050405020304" pitchFamily="18" charset="0"/>
                      </a:endParaRP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0.0405</a:t>
                      </a:r>
                      <a:endParaRPr lang="en-US" altLang="zh-CN" sz="1100">
                        <a:latin typeface="Times New Roman" panose="02020603050405020304" pitchFamily="18" charset="0"/>
                        <a:cs typeface="Times New Roman" panose="02020603050405020304" pitchFamily="18" charset="0"/>
                      </a:endParaRP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0.0140</a:t>
                      </a:r>
                      <a:endParaRPr lang="en-US" altLang="zh-CN" sz="1100">
                        <a:latin typeface="Times New Roman" panose="02020603050405020304" pitchFamily="18" charset="0"/>
                        <a:cs typeface="Times New Roman" panose="02020603050405020304" pitchFamily="18" charset="0"/>
                      </a:endParaRP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0.0281</a:t>
                      </a:r>
                      <a:endParaRPr lang="en-US" altLang="zh-CN" sz="1100">
                        <a:latin typeface="Times New Roman" panose="02020603050405020304" pitchFamily="18" charset="0"/>
                        <a:cs typeface="Times New Roman" panose="02020603050405020304" pitchFamily="18" charset="0"/>
                      </a:endParaRPr>
                    </a:p>
                  </a:txBody>
                  <a:tcPr marL="0" marR="0" marT="0" marB="0" anchor="ctr"/>
                </a:tc>
              </a:tr>
              <a:tr h="329565">
                <a:tc rowSpan="3">
                  <a:txBody>
                    <a:bodyPr/>
                    <a:lstStyle/>
                    <a:p>
                      <a:pPr algn="ctr"/>
                      <a:r>
                        <a:rPr lang="en-US" altLang="zh-CN" sz="1600">
                          <a:latin typeface="Times New Roman" panose="02020603050405020304" pitchFamily="18" charset="0"/>
                          <a:cs typeface="Times New Roman" panose="02020603050405020304" pitchFamily="18" charset="0"/>
                        </a:rPr>
                        <a:t>XGBoost</a:t>
                      </a:r>
                      <a:endParaRPr lang="en-US" altLang="zh-CN" sz="1600">
                        <a:latin typeface="Times New Roman" panose="02020603050405020304" pitchFamily="18" charset="0"/>
                        <a:cs typeface="Times New Roman" panose="02020603050405020304" pitchFamily="18" charset="0"/>
                      </a:endParaRPr>
                    </a:p>
                  </a:txBody>
                  <a:tcPr marL="0" marR="0" marT="0" marB="0" anchor="ctr"/>
                </a:tc>
                <a:tc>
                  <a:txBody>
                    <a:bodyPr/>
                    <a:lstStyle/>
                    <a:p>
                      <a:pPr algn="ctr"/>
                      <a:r>
                        <a:rPr lang="en-US" altLang="zh-CN" sz="1400">
                          <a:latin typeface="Times New Roman" panose="02020603050405020304" pitchFamily="18" charset="0"/>
                          <a:cs typeface="Times New Roman" panose="02020603050405020304" pitchFamily="18" charset="0"/>
                        </a:rPr>
                        <a:t>Train</a:t>
                      </a:r>
                      <a:endParaRPr lang="en-US" altLang="zh-CN" sz="1400">
                        <a:latin typeface="Times New Roman" panose="02020603050405020304" pitchFamily="18" charset="0"/>
                        <a:cs typeface="Times New Roman" panose="02020603050405020304" pitchFamily="18" charset="0"/>
                      </a:endParaRPr>
                    </a:p>
                  </a:txBody>
                  <a:tcPr marL="45720" marR="45720" anchor="ctr"/>
                </a:tc>
                <a:tc>
                  <a:txBody>
                    <a:bodyPr/>
                    <a:lstStyle/>
                    <a:p>
                      <a:pPr algn="ctr"/>
                      <a:r>
                        <a:rPr lang="en-US" altLang="zh-CN" sz="1100">
                          <a:latin typeface="Times New Roman" panose="02020603050405020304" pitchFamily="18" charset="0"/>
                          <a:cs typeface="Times New Roman" panose="02020603050405020304" pitchFamily="18" charset="0"/>
                        </a:rPr>
                        <a:t>97.54%</a:t>
                      </a:r>
                      <a:endParaRPr lang="en-US" altLang="zh-CN" sz="1100">
                        <a:latin typeface="Times New Roman" panose="02020603050405020304" pitchFamily="18" charset="0"/>
                        <a:cs typeface="Times New Roman" panose="02020603050405020304" pitchFamily="18" charset="0"/>
                      </a:endParaRP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0.9706</a:t>
                      </a:r>
                      <a:endParaRPr lang="en-US" altLang="zh-CN" sz="1100">
                        <a:latin typeface="Times New Roman" panose="02020603050405020304" pitchFamily="18" charset="0"/>
                        <a:cs typeface="Times New Roman" panose="02020603050405020304" pitchFamily="18" charset="0"/>
                      </a:endParaRP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0.9805</a:t>
                      </a:r>
                      <a:endParaRPr lang="en-US" altLang="zh-CN" sz="1100">
                        <a:latin typeface="Times New Roman" panose="02020603050405020304" pitchFamily="18" charset="0"/>
                        <a:cs typeface="Times New Roman" panose="02020603050405020304" pitchFamily="18" charset="0"/>
                      </a:endParaRP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0.9755</a:t>
                      </a:r>
                      <a:endParaRPr lang="en-US" altLang="zh-CN" sz="1100">
                        <a:latin typeface="Times New Roman" panose="02020603050405020304" pitchFamily="18" charset="0"/>
                        <a:cs typeface="Times New Roman" panose="02020603050405020304" pitchFamily="18" charset="0"/>
                      </a:endParaRPr>
                    </a:p>
                  </a:txBody>
                  <a:tcPr marL="0" marR="0" marT="0" marB="0" anchor="ctr"/>
                </a:tc>
              </a:tr>
              <a:tr h="330200">
                <a:tc vMerge="1">
                  <a:tcPr marL="0" marR="0" marT="0" marB="0" anchor="ctr"/>
                </a:tc>
                <a:tc>
                  <a:txBody>
                    <a:bodyPr/>
                    <a:lstStyle/>
                    <a:p>
                      <a:pPr algn="ctr"/>
                      <a:r>
                        <a:rPr lang="en-US" altLang="zh-CN" sz="1400">
                          <a:latin typeface="Times New Roman" panose="02020603050405020304" pitchFamily="18" charset="0"/>
                          <a:cs typeface="Times New Roman" panose="02020603050405020304" pitchFamily="18" charset="0"/>
                        </a:rPr>
                        <a:t>Test</a:t>
                      </a:r>
                      <a:endParaRPr lang="en-US" altLang="zh-CN" sz="1400">
                        <a:latin typeface="Times New Roman" panose="02020603050405020304" pitchFamily="18" charset="0"/>
                        <a:cs typeface="Times New Roman" panose="02020603050405020304" pitchFamily="18" charset="0"/>
                      </a:endParaRPr>
                    </a:p>
                  </a:txBody>
                  <a:tcPr marL="45720" marR="45720" anchor="ctr"/>
                </a:tc>
                <a:tc>
                  <a:txBody>
                    <a:bodyPr/>
                    <a:lstStyle/>
                    <a:p>
                      <a:pPr algn="ctr"/>
                      <a:r>
                        <a:rPr lang="en-US" altLang="zh-CN" sz="1100">
                          <a:latin typeface="Times New Roman" panose="02020603050405020304" pitchFamily="18" charset="0"/>
                          <a:cs typeface="Times New Roman" panose="02020603050405020304" pitchFamily="18" charset="0"/>
                        </a:rPr>
                        <a:t>91.19%</a:t>
                      </a:r>
                      <a:endParaRPr lang="en-US" altLang="zh-CN" sz="1100">
                        <a:latin typeface="Times New Roman" panose="02020603050405020304" pitchFamily="18" charset="0"/>
                        <a:cs typeface="Times New Roman" panose="02020603050405020304" pitchFamily="18" charset="0"/>
                      </a:endParaRP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0.9007</a:t>
                      </a:r>
                      <a:endParaRPr lang="en-US" altLang="zh-CN" sz="1100">
                        <a:latin typeface="Times New Roman" panose="02020603050405020304" pitchFamily="18" charset="0"/>
                        <a:cs typeface="Times New Roman" panose="02020603050405020304" pitchFamily="18" charset="0"/>
                      </a:endParaRP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0.8854</a:t>
                      </a:r>
                      <a:endParaRPr lang="en-US" altLang="zh-CN" sz="1100">
                        <a:latin typeface="Times New Roman" panose="02020603050405020304" pitchFamily="18" charset="0"/>
                        <a:cs typeface="Times New Roman" panose="02020603050405020304" pitchFamily="18" charset="0"/>
                      </a:endParaRP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0.8930</a:t>
                      </a:r>
                      <a:endParaRPr lang="en-US" altLang="zh-CN" sz="1100">
                        <a:latin typeface="Times New Roman" panose="02020603050405020304" pitchFamily="18" charset="0"/>
                        <a:cs typeface="Times New Roman" panose="02020603050405020304" pitchFamily="18" charset="0"/>
                      </a:endParaRPr>
                    </a:p>
                  </a:txBody>
                  <a:tcPr marL="0" marR="0" marT="0" marB="0" anchor="ctr"/>
                </a:tc>
              </a:tr>
              <a:tr h="328930">
                <a:tc vMerge="1">
                  <a:tcPr marL="0" marR="0" marT="0" marB="0" anchor="ctr"/>
                </a:tc>
                <a:tc>
                  <a:txBody>
                    <a:bodyPr/>
                    <a:lstStyle/>
                    <a:p>
                      <a:pPr algn="ctr"/>
                      <a:r>
                        <a:rPr lang="en-US" altLang="zh-CN" sz="1400">
                          <a:latin typeface="Times New Roman" panose="02020603050405020304" pitchFamily="18" charset="0"/>
                          <a:cs typeface="Times New Roman" panose="02020603050405020304" pitchFamily="18" charset="0"/>
                        </a:rPr>
                        <a:t>Difference</a:t>
                      </a:r>
                      <a:endParaRPr lang="en-US" altLang="zh-CN" sz="1400">
                        <a:latin typeface="Times New Roman" panose="02020603050405020304" pitchFamily="18" charset="0"/>
                        <a:cs typeface="Times New Roman" panose="02020603050405020304" pitchFamily="18" charset="0"/>
                      </a:endParaRPr>
                    </a:p>
                  </a:txBody>
                  <a:tcPr marL="45720" marR="45720" anchor="ctr"/>
                </a:tc>
                <a:tc>
                  <a:txBody>
                    <a:bodyPr/>
                    <a:lstStyle/>
                    <a:p>
                      <a:pPr algn="ctr"/>
                      <a:r>
                        <a:rPr lang="en-US" altLang="zh-CN" sz="1100">
                          <a:latin typeface="Times New Roman" panose="02020603050405020304" pitchFamily="18" charset="0"/>
                          <a:cs typeface="Times New Roman" panose="02020603050405020304" pitchFamily="18" charset="0"/>
                        </a:rPr>
                        <a:t>6.34%</a:t>
                      </a:r>
                      <a:endParaRPr lang="en-US" altLang="zh-CN" sz="1100">
                        <a:latin typeface="Times New Roman" panose="02020603050405020304" pitchFamily="18" charset="0"/>
                        <a:cs typeface="Times New Roman" panose="02020603050405020304" pitchFamily="18" charset="0"/>
                      </a:endParaRP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0.0698</a:t>
                      </a:r>
                      <a:endParaRPr lang="en-US" altLang="zh-CN" sz="1100">
                        <a:latin typeface="Times New Roman" panose="02020603050405020304" pitchFamily="18" charset="0"/>
                        <a:cs typeface="Times New Roman" panose="02020603050405020304" pitchFamily="18" charset="0"/>
                      </a:endParaRP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0.0951</a:t>
                      </a:r>
                      <a:endParaRPr lang="en-US" altLang="zh-CN" sz="1100">
                        <a:latin typeface="Times New Roman" panose="02020603050405020304" pitchFamily="18" charset="0"/>
                        <a:cs typeface="Times New Roman" panose="02020603050405020304" pitchFamily="18" charset="0"/>
                      </a:endParaRPr>
                    </a:p>
                  </a:txBody>
                  <a:tcPr marL="0" marR="0" marT="0" marB="0" anchor="ctr"/>
                </a:tc>
                <a:tc>
                  <a:txBody>
                    <a:bodyPr/>
                    <a:lstStyle/>
                    <a:p>
                      <a:pPr algn="ctr"/>
                      <a:r>
                        <a:rPr lang="en-US" altLang="zh-CN" sz="1100">
                          <a:latin typeface="Times New Roman" panose="02020603050405020304" pitchFamily="18" charset="0"/>
                          <a:cs typeface="Times New Roman" panose="02020603050405020304" pitchFamily="18" charset="0"/>
                        </a:rPr>
                        <a:t>0.0825</a:t>
                      </a:r>
                      <a:endParaRPr lang="en-US" altLang="zh-CN" sz="1100">
                        <a:latin typeface="Times New Roman" panose="02020603050405020304" pitchFamily="18" charset="0"/>
                        <a:cs typeface="Times New Roman" panose="02020603050405020304" pitchFamily="18" charset="0"/>
                      </a:endParaRPr>
                    </a:p>
                  </a:txBody>
                  <a:tcPr marL="0" marR="0" marT="0" marB="0" anchor="ctr"/>
                </a:tc>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130" y="28143"/>
            <a:ext cx="3914140" cy="442595"/>
          </a:xfrm>
          <a:prstGeom prst="rect">
            <a:avLst/>
          </a:prstGeom>
        </p:spPr>
        <p:txBody>
          <a:bodyPr vert="horz" wrap="square" lIns="0" tIns="12065" rIns="0" bIns="0" rtlCol="0">
            <a:spAutoFit/>
          </a:bodyPr>
          <a:lstStyle/>
          <a:p>
            <a:pPr marL="12700">
              <a:lnSpc>
                <a:spcPct val="100000"/>
              </a:lnSpc>
              <a:spcBef>
                <a:spcPts val="95"/>
              </a:spcBef>
            </a:pPr>
            <a:r>
              <a:rPr lang="en-US">
                <a:latin typeface="Times New Roman" panose="02020603050405020304" pitchFamily="18" charset="0"/>
                <a:cs typeface="Times New Roman" panose="02020603050405020304" pitchFamily="18" charset="0"/>
              </a:rPr>
              <a:t>5</a:t>
            </a:r>
            <a:r>
              <a:rPr>
                <a:latin typeface="Times New Roman" panose="02020603050405020304" pitchFamily="18" charset="0"/>
                <a:cs typeface="Times New Roman" panose="02020603050405020304" pitchFamily="18" charset="0"/>
              </a:rPr>
              <a:t>.</a:t>
            </a:r>
            <a:r>
              <a:rPr spc="-20">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Triển khai mô hình</a:t>
            </a:r>
            <a:endParaRPr lang="en-US" spc="-20">
              <a:latin typeface="Times New Roman" panose="02020603050405020304" pitchFamily="18" charset="0"/>
              <a:cs typeface="Times New Roman" panose="02020603050405020304" pitchFamily="18" charset="0"/>
            </a:endParaRP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630"/>
              </a:lnSpc>
            </a:pPr>
            <a:r>
              <a:rPr lang="en-US" spc="-10"/>
              <a:t>30/5/2025</a:t>
            </a:r>
            <a:endParaRPr spc="-10"/>
          </a:p>
        </p:txBody>
      </p:sp>
      <p:sp>
        <p:nvSpPr>
          <p:cNvPr id="3" name="object 3"/>
          <p:cNvSpPr txBox="1"/>
          <p:nvPr/>
        </p:nvSpPr>
        <p:spPr>
          <a:xfrm>
            <a:off x="266700" y="2667000"/>
            <a:ext cx="8610599" cy="1530350"/>
          </a:xfrm>
          <a:prstGeom prst="rect">
            <a:avLst/>
          </a:prstGeom>
        </p:spPr>
        <p:txBody>
          <a:bodyPr vert="horz" wrap="square" lIns="0" tIns="176530" rIns="0" bIns="0" rtlCol="0">
            <a:spAutoFit/>
          </a:bodyPr>
          <a:lstStyle/>
          <a:p>
            <a:pPr marL="20320" algn="ctr">
              <a:lnSpc>
                <a:spcPct val="100000"/>
              </a:lnSpc>
              <a:spcBef>
                <a:spcPts val="1390"/>
              </a:spcBef>
            </a:pPr>
            <a:r>
              <a:rPr lang="en-US" altLang="en-US" sz="8800" b="1">
                <a:solidFill>
                  <a:srgbClr val="0D0D0D"/>
                </a:solidFill>
                <a:latin typeface="Times New Roman" panose="02020603050405020304"/>
                <a:cs typeface="Times New Roman" panose="02020603050405020304"/>
              </a:rPr>
              <a:t>Demo</a:t>
            </a:r>
            <a:endParaRPr lang="en-US" altLang="en-US" sz="8800" b="1">
              <a:solidFill>
                <a:srgbClr val="0D0D0D"/>
              </a:solidFill>
              <a:latin typeface="Times New Roman" panose="02020603050405020304"/>
              <a:cs typeface="Times New Roman" panose="02020603050405020304"/>
            </a:endParaRPr>
          </a:p>
        </p:txBody>
      </p:sp>
      <p:sp>
        <p:nvSpPr>
          <p:cNvPr id="6" name="Slide Number Placeholder 5"/>
          <p:cNvSpPr>
            <a:spLocks noGrp="1"/>
          </p:cNvSpPr>
          <p:nvPr>
            <p:ph type="sldNum" sz="quarter" idx="7"/>
          </p:nvPr>
        </p:nvSpPr>
        <p:spPr/>
        <p:txBody>
          <a:bodyPr/>
          <a:lstStyle/>
          <a:p>
            <a:pPr marL="38100">
              <a:lnSpc>
                <a:spcPts val="1630"/>
              </a:lnSpc>
            </a:pPr>
            <a:fld id="{81D60167-4931-47E6-BA6A-407CBD079E47}" type="slidenum">
              <a:rPr lang="en-US" spc="-25" smtClean="0"/>
            </a:fld>
            <a:endParaRPr lang="en-US" spc="-25"/>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130" y="28143"/>
            <a:ext cx="3914140" cy="442595"/>
          </a:xfrm>
          <a:prstGeom prst="rect">
            <a:avLst/>
          </a:prstGeom>
        </p:spPr>
        <p:txBody>
          <a:bodyPr vert="horz" wrap="square" lIns="0" tIns="12065" rIns="0" bIns="0" rtlCol="0">
            <a:spAutoFit/>
          </a:bodyPr>
          <a:lstStyle/>
          <a:p>
            <a:pPr marL="12700">
              <a:lnSpc>
                <a:spcPct val="100000"/>
              </a:lnSpc>
              <a:spcBef>
                <a:spcPts val="95"/>
              </a:spcBef>
            </a:pPr>
            <a:r>
              <a:rPr lang="en-US">
                <a:latin typeface="Times New Roman" panose="02020603050405020304" pitchFamily="18" charset="0"/>
                <a:cs typeface="Times New Roman" panose="02020603050405020304" pitchFamily="18" charset="0"/>
              </a:rPr>
              <a:t>6</a:t>
            </a:r>
            <a:r>
              <a:rPr>
                <a:latin typeface="Times New Roman" panose="02020603050405020304" pitchFamily="18" charset="0"/>
                <a:cs typeface="Times New Roman" panose="02020603050405020304" pitchFamily="18" charset="0"/>
              </a:rPr>
              <a:t>.</a:t>
            </a:r>
            <a:r>
              <a:rPr spc="-20">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Kết luận</a:t>
            </a:r>
            <a:endParaRPr lang="en-US" spc="-20">
              <a:latin typeface="Times New Roman" panose="02020603050405020304" pitchFamily="18" charset="0"/>
              <a:cs typeface="Times New Roman" panose="02020603050405020304" pitchFamily="18" charset="0"/>
            </a:endParaRP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630"/>
              </a:lnSpc>
            </a:pPr>
            <a:r>
              <a:rPr lang="en-US" spc="-10"/>
              <a:t>30/5/2025</a:t>
            </a:r>
            <a:endParaRPr spc="-10"/>
          </a:p>
        </p:txBody>
      </p:sp>
      <p:sp>
        <p:nvSpPr>
          <p:cNvPr id="6" name="Slide Number Placeholder 5"/>
          <p:cNvSpPr>
            <a:spLocks noGrp="1"/>
          </p:cNvSpPr>
          <p:nvPr>
            <p:ph type="sldNum" sz="quarter" idx="7"/>
          </p:nvPr>
        </p:nvSpPr>
        <p:spPr/>
        <p:txBody>
          <a:bodyPr/>
          <a:lstStyle/>
          <a:p>
            <a:pPr marL="38100">
              <a:lnSpc>
                <a:spcPts val="1630"/>
              </a:lnSpc>
            </a:pPr>
            <a:fld id="{81D60167-4931-47E6-BA6A-407CBD079E47}" type="slidenum">
              <a:rPr lang="en-US" spc="-25" smtClean="0"/>
            </a:fld>
            <a:endParaRPr lang="en-US" spc="-25"/>
          </a:p>
        </p:txBody>
      </p:sp>
      <p:graphicFrame>
        <p:nvGraphicFramePr>
          <p:cNvPr id="5" name="Table 4"/>
          <p:cNvGraphicFramePr/>
          <p:nvPr>
            <p:custDataLst>
              <p:tags r:id="rId1"/>
            </p:custDataLst>
          </p:nvPr>
        </p:nvGraphicFramePr>
        <p:xfrm>
          <a:off x="76200" y="838200"/>
          <a:ext cx="8991600" cy="5715000"/>
        </p:xfrm>
        <a:graphic>
          <a:graphicData uri="http://schemas.openxmlformats.org/drawingml/2006/table">
            <a:tbl>
              <a:tblPr firstRow="1" bandRow="1">
                <a:tableStyleId>{5C22544A-7EE6-4342-B048-85BDC9FD1C3A}</a:tableStyleId>
              </a:tblPr>
              <a:tblGrid>
                <a:gridCol w="1737695"/>
                <a:gridCol w="7253905"/>
              </a:tblGrid>
              <a:tr h="608371">
                <a:tc>
                  <a:txBody>
                    <a:bodyPr/>
                    <a:lstStyle/>
                    <a:p>
                      <a:pPr algn="ctr"/>
                      <a:r>
                        <a:rPr lang="en-US" altLang="zh-CN" sz="1600" b="1">
                          <a:latin typeface="Times New Roman" panose="02020603050405020304" pitchFamily="18" charset="0"/>
                          <a:cs typeface="Times New Roman" panose="02020603050405020304" pitchFamily="18" charset="0"/>
                        </a:rPr>
                        <a:t>Nội dung</a:t>
                      </a:r>
                      <a:endParaRPr lang="en-US" altLang="zh-CN" sz="1600" b="1">
                        <a:latin typeface="Times New Roman" panose="02020603050405020304" pitchFamily="18" charset="0"/>
                        <a:cs typeface="Times New Roman" panose="02020603050405020304" pitchFamily="18" charset="0"/>
                      </a:endParaRPr>
                    </a:p>
                  </a:txBody>
                  <a:tcPr marL="45720" marR="45720" anchor="ctr"/>
                </a:tc>
                <a:tc>
                  <a:txBody>
                    <a:bodyPr/>
                    <a:lstStyle/>
                    <a:p>
                      <a:r>
                        <a:rPr lang="en-US" altLang="zh-CN" sz="1600" b="1">
                          <a:latin typeface="Times New Roman" panose="02020603050405020304" pitchFamily="18" charset="0"/>
                          <a:cs typeface="Times New Roman" panose="02020603050405020304" pitchFamily="18" charset="0"/>
                        </a:rPr>
                        <a:t>Chi tiết</a:t>
                      </a:r>
                      <a:endParaRPr lang="en-US" altLang="zh-CN" sz="1600" b="1">
                        <a:latin typeface="Times New Roman" panose="02020603050405020304" pitchFamily="18" charset="0"/>
                        <a:cs typeface="Times New Roman" panose="02020603050405020304" pitchFamily="18" charset="0"/>
                      </a:endParaRPr>
                    </a:p>
                  </a:txBody>
                  <a:tcPr marL="45720" marR="45720" anchor="ctr"/>
                </a:tc>
              </a:tr>
              <a:tr h="688258">
                <a:tc>
                  <a:txBody>
                    <a:bodyPr/>
                    <a:lstStyle/>
                    <a:p>
                      <a:pPr algn="ctr"/>
                      <a:r>
                        <a:rPr lang="en-US" altLang="zh-CN" sz="1600" b="1">
                          <a:latin typeface="Times New Roman" panose="02020603050405020304" pitchFamily="18" charset="0"/>
                          <a:cs typeface="Times New Roman" panose="02020603050405020304" pitchFamily="18" charset="0"/>
                        </a:rPr>
                        <a:t>Thành tựu</a:t>
                      </a:r>
                      <a:endParaRPr lang="en-US" altLang="zh-CN" sz="1600" b="1">
                        <a:latin typeface="Times New Roman" panose="02020603050405020304" pitchFamily="18" charset="0"/>
                        <a:cs typeface="Times New Roman" panose="02020603050405020304" pitchFamily="18" charset="0"/>
                      </a:endParaRPr>
                    </a:p>
                  </a:txBody>
                  <a:tcPr marL="45720" marR="45720" anchor="ctr"/>
                </a:tc>
                <a:tc>
                  <a:txBody>
                    <a:bodyPr/>
                    <a:lstStyle/>
                    <a:p>
                      <a:pPr algn="l">
                        <a:buNone/>
                      </a:pPr>
                      <a:r>
                        <a:rPr lang="en-US" altLang="en-GB" sz="1800">
                          <a:latin typeface="Times New Roman" panose="02020603050405020304" pitchFamily="18" charset="0"/>
                          <a:cs typeface="Times New Roman" panose="02020603050405020304" pitchFamily="18" charset="0"/>
                        </a:rPr>
                        <a:t>- X</a:t>
                      </a:r>
                      <a:r>
                        <a:rPr lang="en-US" altLang="en-US" sz="1800">
                          <a:latin typeface="Times New Roman" panose="02020603050405020304" pitchFamily="18" charset="0"/>
                          <a:cs typeface="Times New Roman" panose="02020603050405020304" pitchFamily="18" charset="0"/>
                        </a:rPr>
                        <a:t>â</a:t>
                      </a:r>
                      <a:r>
                        <a:rPr lang="en-US" altLang="en-GB" sz="1800">
                          <a:latin typeface="Times New Roman" panose="02020603050405020304" pitchFamily="18" charset="0"/>
                          <a:cs typeface="Times New Roman" panose="02020603050405020304" pitchFamily="18" charset="0"/>
                        </a:rPr>
                        <a:t>y dựng </a:t>
                      </a:r>
                      <a:r>
                        <a:rPr lang="en-US" altLang="en-US" sz="1800">
                          <a:latin typeface="Times New Roman" panose="02020603050405020304" pitchFamily="18" charset="0"/>
                          <a:cs typeface="Times New Roman" panose="02020603050405020304" pitchFamily="18" charset="0"/>
                        </a:rPr>
                        <a:t>đư</a:t>
                      </a:r>
                      <a:r>
                        <a:rPr lang="en-US" altLang="en-GB" sz="1800">
                          <a:latin typeface="Times New Roman" panose="02020603050405020304" pitchFamily="18" charset="0"/>
                          <a:cs typeface="Times New Roman" panose="02020603050405020304" pitchFamily="18" charset="0"/>
                        </a:rPr>
                        <a:t>ợc quy tr</a:t>
                      </a:r>
                      <a:r>
                        <a:rPr lang="en-US" altLang="en-US" sz="1800">
                          <a:latin typeface="Times New Roman" panose="02020603050405020304" pitchFamily="18" charset="0"/>
                          <a:cs typeface="Times New Roman" panose="02020603050405020304" pitchFamily="18" charset="0"/>
                        </a:rPr>
                        <a:t>ì</a:t>
                      </a:r>
                      <a:r>
                        <a:rPr lang="en-US" altLang="en-GB" sz="1800">
                          <a:latin typeface="Times New Roman" panose="02020603050405020304" pitchFamily="18" charset="0"/>
                          <a:cs typeface="Times New Roman" panose="02020603050405020304" pitchFamily="18" charset="0"/>
                        </a:rPr>
                        <a:t>nh dự </a:t>
                      </a:r>
                      <a:r>
                        <a:rPr lang="en-US" altLang="en-US" sz="1800">
                          <a:latin typeface="Times New Roman" panose="02020603050405020304" pitchFamily="18" charset="0"/>
                          <a:cs typeface="Times New Roman" panose="02020603050405020304" pitchFamily="18" charset="0"/>
                        </a:rPr>
                        <a:t>đ</a:t>
                      </a:r>
                      <a:r>
                        <a:rPr lang="en-US" altLang="en-GB" sz="1800">
                          <a:latin typeface="Times New Roman" panose="02020603050405020304" pitchFamily="18" charset="0"/>
                          <a:cs typeface="Times New Roman" panose="02020603050405020304" pitchFamily="18" charset="0"/>
                        </a:rPr>
                        <a:t>o</a:t>
                      </a:r>
                      <a:r>
                        <a:rPr lang="en-US" altLang="en-US" sz="1800">
                          <a:latin typeface="Times New Roman" panose="02020603050405020304" pitchFamily="18" charset="0"/>
                          <a:cs typeface="Times New Roman" panose="02020603050405020304" pitchFamily="18" charset="0"/>
                        </a:rPr>
                        <a:t>á</a:t>
                      </a:r>
                      <a:r>
                        <a:rPr lang="en-US" altLang="en-GB" sz="1800">
                          <a:latin typeface="Times New Roman" panose="02020603050405020304" pitchFamily="18" charset="0"/>
                          <a:cs typeface="Times New Roman" panose="02020603050405020304" pitchFamily="18" charset="0"/>
                        </a:rPr>
                        <a:t>n ung th</a:t>
                      </a:r>
                      <a:r>
                        <a:rPr lang="en-US" altLang="en-US" sz="1800">
                          <a:latin typeface="Times New Roman" panose="02020603050405020304" pitchFamily="18" charset="0"/>
                          <a:cs typeface="Times New Roman" panose="02020603050405020304" pitchFamily="18" charset="0"/>
                        </a:rPr>
                        <a:t>ư</a:t>
                      </a:r>
                      <a:r>
                        <a:rPr lang="en-US" altLang="en-GB" sz="1800">
                          <a:latin typeface="Times New Roman" panose="02020603050405020304" pitchFamily="18" charset="0"/>
                          <a:cs typeface="Times New Roman" panose="02020603050405020304" pitchFamily="18" charset="0"/>
                        </a:rPr>
                        <a:t> phổi bằng học m</a:t>
                      </a:r>
                      <a:r>
                        <a:rPr lang="en-US" altLang="en-US" sz="1800">
                          <a:latin typeface="Times New Roman" panose="02020603050405020304" pitchFamily="18" charset="0"/>
                          <a:cs typeface="Times New Roman" panose="02020603050405020304" pitchFamily="18" charset="0"/>
                        </a:rPr>
                        <a:t>á</a:t>
                      </a:r>
                      <a:r>
                        <a:rPr lang="en-US" altLang="en-GB" sz="1800">
                          <a:latin typeface="Times New Roman" panose="02020603050405020304" pitchFamily="18" charset="0"/>
                          <a:cs typeface="Times New Roman" panose="02020603050405020304" pitchFamily="18" charset="0"/>
                        </a:rPr>
                        <a:t>y.</a:t>
                      </a:r>
                      <a:endParaRPr lang="en-US" altLang="en-GB" sz="1800">
                        <a:latin typeface="Times New Roman" panose="02020603050405020304" pitchFamily="18" charset="0"/>
                        <a:cs typeface="Times New Roman" panose="02020603050405020304" pitchFamily="18" charset="0"/>
                      </a:endParaRPr>
                    </a:p>
                    <a:p>
                      <a:pPr algn="l">
                        <a:buNone/>
                      </a:pPr>
                      <a:endParaRPr lang="en-US" altLang="en-GB" sz="1800">
                        <a:latin typeface="Times New Roman" panose="02020603050405020304" pitchFamily="18" charset="0"/>
                        <a:cs typeface="Times New Roman" panose="02020603050405020304" pitchFamily="18" charset="0"/>
                      </a:endParaRPr>
                    </a:p>
                  </a:txBody>
                  <a:tcPr anchor="ctr"/>
                </a:tc>
              </a:tr>
              <a:tr h="608371">
                <a:tc>
                  <a:txBody>
                    <a:bodyPr/>
                    <a:lstStyle/>
                    <a:p>
                      <a:pPr algn="ctr">
                        <a:buNone/>
                      </a:pPr>
                      <a:endParaRPr lang="en-GB" altLang="en-US" sz="1600" b="1">
                        <a:latin typeface="Times New Roman" panose="02020603050405020304" pitchFamily="18" charset="0"/>
                        <a:cs typeface="Times New Roman" panose="02020603050405020304" pitchFamily="18" charset="0"/>
                      </a:endParaRPr>
                    </a:p>
                  </a:txBody>
                  <a:tcPr marL="45720" marR="45720"/>
                </a:tc>
                <a:tc>
                  <a:txBody>
                    <a:bodyPr/>
                    <a:lstStyle/>
                    <a:p>
                      <a:pPr algn="l">
                        <a:buNone/>
                      </a:pPr>
                      <a:r>
                        <a:rPr lang="en-US" altLang="en-GB" sz="1800">
                          <a:latin typeface="Times New Roman" panose="02020603050405020304" pitchFamily="18" charset="0"/>
                          <a:cs typeface="Times New Roman" panose="02020603050405020304" pitchFamily="18" charset="0"/>
                        </a:rPr>
                        <a:t>- </a:t>
                      </a:r>
                      <a:r>
                        <a:rPr lang="en-US" altLang="en-US" sz="1800">
                          <a:latin typeface="Times New Roman" panose="02020603050405020304" pitchFamily="18" charset="0"/>
                          <a:cs typeface="Times New Roman" panose="02020603050405020304" pitchFamily="18" charset="0"/>
                        </a:rPr>
                        <a:t>Á</a:t>
                      </a:r>
                      <a:r>
                        <a:rPr lang="en-US" altLang="en-GB" sz="1800">
                          <a:latin typeface="Times New Roman" panose="02020603050405020304" pitchFamily="18" charset="0"/>
                          <a:cs typeface="Times New Roman" panose="02020603050405020304" pitchFamily="18" charset="0"/>
                        </a:rPr>
                        <a:t>p dụng nhiều mô h</a:t>
                      </a:r>
                      <a:r>
                        <a:rPr lang="en-US" altLang="en-US" sz="1800">
                          <a:latin typeface="Times New Roman" panose="02020603050405020304" pitchFamily="18" charset="0"/>
                          <a:cs typeface="Times New Roman" panose="02020603050405020304" pitchFamily="18" charset="0"/>
                        </a:rPr>
                        <a:t>ì</a:t>
                      </a:r>
                      <a:r>
                        <a:rPr lang="en-US" altLang="en-GB" sz="1800">
                          <a:latin typeface="Times New Roman" panose="02020603050405020304" pitchFamily="18" charset="0"/>
                          <a:cs typeface="Times New Roman" panose="02020603050405020304" pitchFamily="18" charset="0"/>
                        </a:rPr>
                        <a:t>nh kh</a:t>
                      </a:r>
                      <a:r>
                        <a:rPr lang="en-US" altLang="en-US" sz="1800">
                          <a:latin typeface="Times New Roman" panose="02020603050405020304" pitchFamily="18" charset="0"/>
                          <a:cs typeface="Times New Roman" panose="02020603050405020304" pitchFamily="18" charset="0"/>
                        </a:rPr>
                        <a:t>á</a:t>
                      </a:r>
                      <a:r>
                        <a:rPr lang="en-US" altLang="en-GB" sz="1800">
                          <a:latin typeface="Times New Roman" panose="02020603050405020304" pitchFamily="18" charset="0"/>
                          <a:cs typeface="Times New Roman" panose="02020603050405020304" pitchFamily="18" charset="0"/>
                        </a:rPr>
                        <a:t>c nhau nh</a:t>
                      </a:r>
                      <a:r>
                        <a:rPr lang="en-US" altLang="en-US" sz="1800">
                          <a:latin typeface="Times New Roman" panose="02020603050405020304" pitchFamily="18" charset="0"/>
                          <a:cs typeface="Times New Roman" panose="02020603050405020304" pitchFamily="18" charset="0"/>
                        </a:rPr>
                        <a:t>ư</a:t>
                      </a:r>
                      <a:r>
                        <a:rPr lang="en-US" altLang="en-GB" sz="1800">
                          <a:latin typeface="Times New Roman" panose="02020603050405020304" pitchFamily="18" charset="0"/>
                          <a:cs typeface="Times New Roman" panose="02020603050405020304" pitchFamily="18" charset="0"/>
                        </a:rPr>
                        <a:t> Decision Tree, Random Forest...</a:t>
                      </a:r>
                      <a:endParaRPr lang="en-US" altLang="en-GB" sz="1800">
                        <a:latin typeface="Times New Roman" panose="02020603050405020304" pitchFamily="18" charset="0"/>
                        <a:cs typeface="Times New Roman" panose="02020603050405020304" pitchFamily="18" charset="0"/>
                      </a:endParaRPr>
                    </a:p>
                  </a:txBody>
                  <a:tcPr anchor="ctr"/>
                </a:tc>
              </a:tr>
              <a:tr h="608371">
                <a:tc>
                  <a:txBody>
                    <a:bodyPr/>
                    <a:lstStyle/>
                    <a:p>
                      <a:pPr algn="ctr">
                        <a:buNone/>
                      </a:pPr>
                      <a:endParaRPr lang="en-GB" altLang="en-US" sz="1600" b="1">
                        <a:latin typeface="Times New Roman" panose="02020603050405020304" pitchFamily="18" charset="0"/>
                        <a:cs typeface="Times New Roman" panose="02020603050405020304" pitchFamily="18" charset="0"/>
                      </a:endParaRPr>
                    </a:p>
                  </a:txBody>
                  <a:tcPr marL="45720" marR="45720"/>
                </a:tc>
                <a:tc>
                  <a:txBody>
                    <a:bodyPr/>
                    <a:lstStyle/>
                    <a:p>
                      <a:pPr algn="l">
                        <a:buNone/>
                      </a:pPr>
                      <a:r>
                        <a:rPr lang="en-US" altLang="en-GB" sz="1800">
                          <a:latin typeface="Times New Roman" panose="02020603050405020304" pitchFamily="18" charset="0"/>
                          <a:cs typeface="Times New Roman" panose="02020603050405020304" pitchFamily="18" charset="0"/>
                        </a:rPr>
                        <a:t>- Cải thiện hiệu suất qua tiền xử l</a:t>
                      </a:r>
                      <a:r>
                        <a:rPr lang="en-US" altLang="en-US" sz="1800">
                          <a:latin typeface="Times New Roman" panose="02020603050405020304" pitchFamily="18" charset="0"/>
                          <a:cs typeface="Times New Roman" panose="02020603050405020304" pitchFamily="18" charset="0"/>
                        </a:rPr>
                        <a:t>ý</a:t>
                      </a:r>
                      <a:r>
                        <a:rPr lang="en-US" altLang="en-GB" sz="1800">
                          <a:latin typeface="Times New Roman" panose="02020603050405020304" pitchFamily="18" charset="0"/>
                          <a:cs typeface="Times New Roman" panose="02020603050405020304" pitchFamily="18" charset="0"/>
                        </a:rPr>
                        <a:t> và </a:t>
                      </a:r>
                      <a:r>
                        <a:rPr lang="en-US" altLang="en-US" sz="1800">
                          <a:latin typeface="Times New Roman" panose="02020603050405020304" pitchFamily="18" charset="0"/>
                          <a:cs typeface="Times New Roman" panose="02020603050405020304" pitchFamily="18" charset="0"/>
                        </a:rPr>
                        <a:t>đ</a:t>
                      </a:r>
                      <a:r>
                        <a:rPr lang="en-US" altLang="en-GB" sz="1800">
                          <a:latin typeface="Times New Roman" panose="02020603050405020304" pitchFamily="18" charset="0"/>
                          <a:cs typeface="Times New Roman" panose="02020603050405020304" pitchFamily="18" charset="0"/>
                        </a:rPr>
                        <a:t>iều chỉnh tham số.</a:t>
                      </a:r>
                      <a:endParaRPr lang="en-US" altLang="en-GB" sz="1800">
                        <a:latin typeface="Times New Roman" panose="02020603050405020304" pitchFamily="18" charset="0"/>
                        <a:cs typeface="Times New Roman" panose="02020603050405020304" pitchFamily="18" charset="0"/>
                      </a:endParaRPr>
                    </a:p>
                  </a:txBody>
                  <a:tcPr anchor="ctr"/>
                </a:tc>
              </a:tr>
              <a:tr h="608371">
                <a:tc>
                  <a:txBody>
                    <a:bodyPr/>
                    <a:lstStyle/>
                    <a:p>
                      <a:pPr algn="ctr"/>
                      <a:r>
                        <a:rPr lang="en-US" altLang="zh-CN" sz="1600" b="1">
                          <a:latin typeface="Times New Roman" panose="02020603050405020304" pitchFamily="18" charset="0"/>
                          <a:cs typeface="Times New Roman" panose="02020603050405020304" pitchFamily="18" charset="0"/>
                        </a:rPr>
                        <a:t>Hạn chế</a:t>
                      </a:r>
                      <a:endParaRPr lang="en-US" altLang="zh-CN" sz="1600" b="1">
                        <a:latin typeface="Times New Roman" panose="02020603050405020304" pitchFamily="18" charset="0"/>
                        <a:cs typeface="Times New Roman" panose="02020603050405020304" pitchFamily="18" charset="0"/>
                      </a:endParaRPr>
                    </a:p>
                  </a:txBody>
                  <a:tcPr marL="45720" marR="45720" anchor="ctr"/>
                </a:tc>
                <a:tc>
                  <a:txBody>
                    <a:bodyPr/>
                    <a:lstStyle/>
                    <a:p>
                      <a:pPr algn="l">
                        <a:buNone/>
                      </a:pPr>
                      <a:r>
                        <a:rPr lang="en-US" altLang="en-GB" sz="1800">
                          <a:latin typeface="Times New Roman" panose="02020603050405020304" pitchFamily="18" charset="0"/>
                          <a:cs typeface="Times New Roman" panose="02020603050405020304" pitchFamily="18" charset="0"/>
                        </a:rPr>
                        <a:t>- Dữ liệu c</a:t>
                      </a:r>
                      <a:r>
                        <a:rPr lang="en-US" altLang="en-US" sz="1800">
                          <a:latin typeface="Times New Roman" panose="02020603050405020304" pitchFamily="18" charset="0"/>
                          <a:cs typeface="Times New Roman" panose="02020603050405020304" pitchFamily="18" charset="0"/>
                        </a:rPr>
                        <a:t>ó</a:t>
                      </a:r>
                      <a:r>
                        <a:rPr lang="en-US" altLang="en-GB" sz="1800">
                          <a:latin typeface="Times New Roman" panose="02020603050405020304" pitchFamily="18" charset="0"/>
                          <a:cs typeface="Times New Roman" panose="02020603050405020304" pitchFamily="18" charset="0"/>
                        </a:rPr>
                        <a:t> thể c</a:t>
                      </a:r>
                      <a:r>
                        <a:rPr lang="en-US" altLang="en-US" sz="1800">
                          <a:latin typeface="Times New Roman" panose="02020603050405020304" pitchFamily="18" charset="0"/>
                          <a:cs typeface="Times New Roman" panose="02020603050405020304" pitchFamily="18" charset="0"/>
                        </a:rPr>
                        <a:t>ò</a:t>
                      </a:r>
                      <a:r>
                        <a:rPr lang="en-US" altLang="en-GB" sz="1800">
                          <a:latin typeface="Times New Roman" panose="02020603050405020304" pitchFamily="18" charset="0"/>
                          <a:cs typeface="Times New Roman" panose="02020603050405020304" pitchFamily="18" charset="0"/>
                        </a:rPr>
                        <a:t>n hạn chế về số l</a:t>
                      </a:r>
                      <a:r>
                        <a:rPr lang="en-US" altLang="en-US" sz="1800">
                          <a:latin typeface="Times New Roman" panose="02020603050405020304" pitchFamily="18" charset="0"/>
                          <a:cs typeface="Times New Roman" panose="02020603050405020304" pitchFamily="18" charset="0"/>
                        </a:rPr>
                        <a:t>ư</a:t>
                      </a:r>
                      <a:r>
                        <a:rPr lang="en-US" altLang="en-GB" sz="1800">
                          <a:latin typeface="Times New Roman" panose="02020603050405020304" pitchFamily="18" charset="0"/>
                          <a:cs typeface="Times New Roman" panose="02020603050405020304" pitchFamily="18" charset="0"/>
                        </a:rPr>
                        <a:t>ợng và t</a:t>
                      </a:r>
                      <a:r>
                        <a:rPr lang="en-US" altLang="en-US" sz="1800">
                          <a:latin typeface="Times New Roman" panose="02020603050405020304" pitchFamily="18" charset="0"/>
                          <a:cs typeface="Times New Roman" panose="02020603050405020304" pitchFamily="18" charset="0"/>
                        </a:rPr>
                        <a:t>í</a:t>
                      </a:r>
                      <a:r>
                        <a:rPr lang="en-US" altLang="en-GB" sz="1800">
                          <a:latin typeface="Times New Roman" panose="02020603050405020304" pitchFamily="18" charset="0"/>
                          <a:cs typeface="Times New Roman" panose="02020603050405020304" pitchFamily="18" charset="0"/>
                        </a:rPr>
                        <a:t>nh </a:t>
                      </a:r>
                      <a:r>
                        <a:rPr lang="en-US" altLang="en-US" sz="1800">
                          <a:latin typeface="Times New Roman" panose="02020603050405020304" pitchFamily="18" charset="0"/>
                          <a:cs typeface="Times New Roman" panose="02020603050405020304" pitchFamily="18" charset="0"/>
                        </a:rPr>
                        <a:t>đ</a:t>
                      </a:r>
                      <a:r>
                        <a:rPr lang="en-US" altLang="en-GB" sz="1800">
                          <a:latin typeface="Times New Roman" panose="02020603050405020304" pitchFamily="18" charset="0"/>
                          <a:cs typeface="Times New Roman" panose="02020603050405020304" pitchFamily="18" charset="0"/>
                        </a:rPr>
                        <a:t>a dạng.</a:t>
                      </a:r>
                      <a:endParaRPr lang="en-US" altLang="en-GB" sz="1800">
                        <a:latin typeface="Times New Roman" panose="02020603050405020304" pitchFamily="18" charset="0"/>
                        <a:cs typeface="Times New Roman" panose="02020603050405020304" pitchFamily="18" charset="0"/>
                      </a:endParaRPr>
                    </a:p>
                  </a:txBody>
                  <a:tcPr anchor="ctr"/>
                </a:tc>
              </a:tr>
              <a:tr h="608371">
                <a:tc>
                  <a:txBody>
                    <a:bodyPr/>
                    <a:lstStyle/>
                    <a:p>
                      <a:pPr algn="ctr">
                        <a:buNone/>
                      </a:pPr>
                      <a:endParaRPr lang="en-GB" altLang="en-US" sz="1600" b="1">
                        <a:latin typeface="Times New Roman" panose="02020603050405020304" pitchFamily="18" charset="0"/>
                        <a:cs typeface="Times New Roman" panose="02020603050405020304" pitchFamily="18" charset="0"/>
                      </a:endParaRPr>
                    </a:p>
                  </a:txBody>
                  <a:tcPr marL="45720" marR="45720"/>
                </a:tc>
                <a:tc>
                  <a:txBody>
                    <a:bodyPr/>
                    <a:lstStyle/>
                    <a:p>
                      <a:pPr algn="l">
                        <a:buNone/>
                      </a:pPr>
                      <a:r>
                        <a:rPr lang="en-US" altLang="en-GB" sz="1800">
                          <a:latin typeface="Times New Roman" panose="02020603050405020304" pitchFamily="18" charset="0"/>
                          <a:cs typeface="Times New Roman" panose="02020603050405020304" pitchFamily="18" charset="0"/>
                        </a:rPr>
                        <a:t>- Một số mô h</a:t>
                      </a:r>
                      <a:r>
                        <a:rPr lang="en-US" altLang="en-US" sz="1800">
                          <a:latin typeface="Times New Roman" panose="02020603050405020304" pitchFamily="18" charset="0"/>
                          <a:cs typeface="Times New Roman" panose="02020603050405020304" pitchFamily="18" charset="0"/>
                        </a:rPr>
                        <a:t>ì</a:t>
                      </a:r>
                      <a:r>
                        <a:rPr lang="en-US" altLang="en-GB" sz="1800">
                          <a:latin typeface="Times New Roman" panose="02020603050405020304" pitchFamily="18" charset="0"/>
                          <a:cs typeface="Times New Roman" panose="02020603050405020304" pitchFamily="18" charset="0"/>
                        </a:rPr>
                        <a:t>nh c</a:t>
                      </a:r>
                      <a:r>
                        <a:rPr lang="en-US" altLang="en-US" sz="1800">
                          <a:latin typeface="Times New Roman" panose="02020603050405020304" pitchFamily="18" charset="0"/>
                          <a:cs typeface="Times New Roman" panose="02020603050405020304" pitchFamily="18" charset="0"/>
                        </a:rPr>
                        <a:t>ó</a:t>
                      </a:r>
                      <a:r>
                        <a:rPr lang="en-US" altLang="en-GB" sz="1800">
                          <a:latin typeface="Times New Roman" panose="02020603050405020304" pitchFamily="18" charset="0"/>
                          <a:cs typeface="Times New Roman" panose="02020603050405020304" pitchFamily="18" charset="0"/>
                        </a:rPr>
                        <a:t> thể ch</a:t>
                      </a:r>
                      <a:r>
                        <a:rPr lang="en-US" altLang="en-US" sz="1800">
                          <a:latin typeface="Times New Roman" panose="02020603050405020304" pitchFamily="18" charset="0"/>
                          <a:cs typeface="Times New Roman" panose="02020603050405020304" pitchFamily="18" charset="0"/>
                        </a:rPr>
                        <a:t>ư</a:t>
                      </a:r>
                      <a:r>
                        <a:rPr lang="en-US" altLang="en-GB" sz="1800">
                          <a:latin typeface="Times New Roman" panose="02020603050405020304" pitchFamily="18" charset="0"/>
                          <a:cs typeface="Times New Roman" panose="02020603050405020304" pitchFamily="18" charset="0"/>
                        </a:rPr>
                        <a:t>a </a:t>
                      </a:r>
                      <a:r>
                        <a:rPr lang="en-US" altLang="en-US" sz="1800">
                          <a:latin typeface="Times New Roman" panose="02020603050405020304" pitchFamily="18" charset="0"/>
                          <a:cs typeface="Times New Roman" panose="02020603050405020304" pitchFamily="18" charset="0"/>
                        </a:rPr>
                        <a:t>đ</a:t>
                      </a:r>
                      <a:r>
                        <a:rPr lang="en-US" altLang="en-GB" sz="1800">
                          <a:latin typeface="Times New Roman" panose="02020603050405020304" pitchFamily="18" charset="0"/>
                          <a:cs typeface="Times New Roman" panose="02020603050405020304" pitchFamily="18" charset="0"/>
                        </a:rPr>
                        <a:t>ạt hiệu quả tối </a:t>
                      </a:r>
                      <a:r>
                        <a:rPr lang="en-US" altLang="en-US" sz="1800">
                          <a:latin typeface="Times New Roman" panose="02020603050405020304" pitchFamily="18" charset="0"/>
                          <a:cs typeface="Times New Roman" panose="02020603050405020304" pitchFamily="18" charset="0"/>
                        </a:rPr>
                        <a:t>ư</a:t>
                      </a:r>
                      <a:r>
                        <a:rPr lang="en-US" altLang="en-GB" sz="1800">
                          <a:latin typeface="Times New Roman" panose="02020603050405020304" pitchFamily="18" charset="0"/>
                          <a:cs typeface="Times New Roman" panose="02020603050405020304" pitchFamily="18" charset="0"/>
                        </a:rPr>
                        <a:t>u.</a:t>
                      </a:r>
                      <a:endParaRPr lang="en-US" altLang="en-GB" sz="1800">
                        <a:latin typeface="Times New Roman" panose="02020603050405020304" pitchFamily="18" charset="0"/>
                        <a:cs typeface="Times New Roman" panose="02020603050405020304" pitchFamily="18" charset="0"/>
                      </a:endParaRPr>
                    </a:p>
                  </a:txBody>
                  <a:tcPr anchor="ctr"/>
                </a:tc>
              </a:tr>
              <a:tr h="608371">
                <a:tc>
                  <a:txBody>
                    <a:bodyPr/>
                    <a:lstStyle/>
                    <a:p>
                      <a:pPr algn="ctr">
                        <a:buNone/>
                      </a:pPr>
                      <a:endParaRPr lang="en-GB" altLang="en-US" sz="1600" b="1">
                        <a:latin typeface="Times New Roman" panose="02020603050405020304" pitchFamily="18" charset="0"/>
                        <a:cs typeface="Times New Roman" panose="02020603050405020304" pitchFamily="18" charset="0"/>
                      </a:endParaRPr>
                    </a:p>
                  </a:txBody>
                  <a:tcPr marL="45720" marR="45720"/>
                </a:tc>
                <a:tc>
                  <a:txBody>
                    <a:bodyPr/>
                    <a:lstStyle/>
                    <a:p>
                      <a:pPr algn="l"/>
                      <a:r>
                        <a:rPr lang="en-US" altLang="zh-CN" sz="1800">
                          <a:latin typeface="Times New Roman" panose="02020603050405020304" pitchFamily="18" charset="0"/>
                          <a:cs typeface="Times New Roman" panose="02020603050405020304" pitchFamily="18" charset="0"/>
                        </a:rPr>
                        <a:t>  - Chưa áp dụng thử nghiệm thực tế với dữ liệu từ bệnh viện hoặc cơ sở y tế.</a:t>
                      </a:r>
                      <a:endParaRPr lang="en-US" altLang="zh-CN" sz="1800">
                        <a:latin typeface="Times New Roman" panose="02020603050405020304" pitchFamily="18" charset="0"/>
                        <a:cs typeface="Times New Roman" panose="02020603050405020304" pitchFamily="18" charset="0"/>
                      </a:endParaRPr>
                    </a:p>
                  </a:txBody>
                  <a:tcPr marL="0" marR="0" marT="0" marB="0" anchor="ctr"/>
                </a:tc>
              </a:tr>
              <a:tr h="688258">
                <a:tc>
                  <a:txBody>
                    <a:bodyPr/>
                    <a:lstStyle/>
                    <a:p>
                      <a:pPr algn="ctr"/>
                      <a:r>
                        <a:rPr lang="en-US" altLang="zh-CN" sz="1600" b="1">
                          <a:latin typeface="Times New Roman" panose="02020603050405020304" pitchFamily="18" charset="0"/>
                          <a:cs typeface="Times New Roman" panose="02020603050405020304" pitchFamily="18" charset="0"/>
                        </a:rPr>
                        <a:t>Hướng phát triển</a:t>
                      </a:r>
                      <a:endParaRPr lang="en-US" altLang="zh-CN" sz="1600" b="1">
                        <a:latin typeface="Times New Roman" panose="02020603050405020304" pitchFamily="18" charset="0"/>
                        <a:cs typeface="Times New Roman" panose="02020603050405020304" pitchFamily="18" charset="0"/>
                      </a:endParaRPr>
                    </a:p>
                  </a:txBody>
                  <a:tcPr marL="45720" marR="45720" anchor="ctr"/>
                </a:tc>
                <a:tc>
                  <a:txBody>
                    <a:bodyPr/>
                    <a:lstStyle/>
                    <a:p>
                      <a:pPr algn="l">
                        <a:buNone/>
                      </a:pPr>
                      <a:r>
                        <a:rPr lang="en-US" altLang="en-GB" sz="1800">
                          <a:latin typeface="Times New Roman" panose="02020603050405020304" pitchFamily="18" charset="0"/>
                          <a:cs typeface="Times New Roman" panose="02020603050405020304" pitchFamily="18" charset="0"/>
                        </a:rPr>
                        <a:t>- Thu thập th</a:t>
                      </a:r>
                      <a:r>
                        <a:rPr lang="en-US" altLang="en-US" sz="1800">
                          <a:latin typeface="Times New Roman" panose="02020603050405020304" pitchFamily="18" charset="0"/>
                          <a:cs typeface="Times New Roman" panose="02020603050405020304" pitchFamily="18" charset="0"/>
                        </a:rPr>
                        <a:t>ê</a:t>
                      </a:r>
                      <a:r>
                        <a:rPr lang="en-US" altLang="en-GB" sz="1800">
                          <a:latin typeface="Times New Roman" panose="02020603050405020304" pitchFamily="18" charset="0"/>
                          <a:cs typeface="Times New Roman" panose="02020603050405020304" pitchFamily="18" charset="0"/>
                        </a:rPr>
                        <a:t>m dữ liệu thực tế và cập nhật th</a:t>
                      </a:r>
                      <a:r>
                        <a:rPr lang="en-US" altLang="en-US" sz="1800">
                          <a:latin typeface="Times New Roman" panose="02020603050405020304" pitchFamily="18" charset="0"/>
                          <a:cs typeface="Times New Roman" panose="02020603050405020304" pitchFamily="18" charset="0"/>
                        </a:rPr>
                        <a:t>ư</a:t>
                      </a:r>
                      <a:r>
                        <a:rPr lang="en-US" altLang="en-GB" sz="1800">
                          <a:latin typeface="Times New Roman" panose="02020603050405020304" pitchFamily="18" charset="0"/>
                          <a:cs typeface="Times New Roman" panose="02020603050405020304" pitchFamily="18" charset="0"/>
                        </a:rPr>
                        <a:t>ờng xuy</a:t>
                      </a:r>
                      <a:r>
                        <a:rPr lang="en-US" altLang="en-US" sz="1800">
                          <a:latin typeface="Times New Roman" panose="02020603050405020304" pitchFamily="18" charset="0"/>
                          <a:cs typeface="Times New Roman" panose="02020603050405020304" pitchFamily="18" charset="0"/>
                        </a:rPr>
                        <a:t>ê</a:t>
                      </a:r>
                      <a:r>
                        <a:rPr lang="en-US" altLang="en-GB" sz="1800">
                          <a:latin typeface="Times New Roman" panose="02020603050405020304" pitchFamily="18" charset="0"/>
                          <a:cs typeface="Times New Roman" panose="02020603050405020304" pitchFamily="18" charset="0"/>
                        </a:rPr>
                        <a:t>n.</a:t>
                      </a:r>
                      <a:endParaRPr lang="en-US" altLang="en-GB" sz="1800">
                        <a:latin typeface="Times New Roman" panose="02020603050405020304" pitchFamily="18" charset="0"/>
                        <a:cs typeface="Times New Roman" panose="02020603050405020304" pitchFamily="18" charset="0"/>
                      </a:endParaRPr>
                    </a:p>
                    <a:p>
                      <a:pPr algn="l">
                        <a:buNone/>
                      </a:pPr>
                      <a:endParaRPr lang="en-US" altLang="en-GB" sz="1800">
                        <a:latin typeface="Times New Roman" panose="02020603050405020304" pitchFamily="18" charset="0"/>
                        <a:cs typeface="Times New Roman" panose="02020603050405020304" pitchFamily="18" charset="0"/>
                      </a:endParaRPr>
                    </a:p>
                  </a:txBody>
                  <a:tcPr anchor="ctr"/>
                </a:tc>
              </a:tr>
              <a:tr h="688258">
                <a:tc>
                  <a:txBody>
                    <a:bodyPr/>
                    <a:lstStyle/>
                    <a:p>
                      <a:pPr algn="ctr">
                        <a:buNone/>
                      </a:pPr>
                      <a:endParaRPr lang="en-GB" altLang="en-US" sz="1600" b="1">
                        <a:latin typeface="Times New Roman" panose="02020603050405020304" pitchFamily="18" charset="0"/>
                        <a:cs typeface="Times New Roman" panose="02020603050405020304" pitchFamily="18" charset="0"/>
                      </a:endParaRPr>
                    </a:p>
                  </a:txBody>
                  <a:tcPr marL="45720" marR="45720"/>
                </a:tc>
                <a:tc>
                  <a:txBody>
                    <a:bodyPr/>
                    <a:lstStyle/>
                    <a:p>
                      <a:pPr algn="l">
                        <a:buNone/>
                      </a:pPr>
                      <a:r>
                        <a:rPr lang="en-US" altLang="en-GB" sz="1800">
                          <a:latin typeface="Times New Roman" panose="02020603050405020304" pitchFamily="18" charset="0"/>
                          <a:cs typeface="Times New Roman" panose="02020603050405020304" pitchFamily="18" charset="0"/>
                        </a:rPr>
                        <a:t>- Kết hợp th</a:t>
                      </a:r>
                      <a:r>
                        <a:rPr lang="en-US" altLang="en-US" sz="1800">
                          <a:latin typeface="Times New Roman" panose="02020603050405020304" pitchFamily="18" charset="0"/>
                          <a:cs typeface="Times New Roman" panose="02020603050405020304" pitchFamily="18" charset="0"/>
                        </a:rPr>
                        <a:t>ê</a:t>
                      </a:r>
                      <a:r>
                        <a:rPr lang="en-US" altLang="en-GB" sz="1800">
                          <a:latin typeface="Times New Roman" panose="02020603050405020304" pitchFamily="18" charset="0"/>
                          <a:cs typeface="Times New Roman" panose="02020603050405020304" pitchFamily="18" charset="0"/>
                        </a:rPr>
                        <a:t>m c</a:t>
                      </a:r>
                      <a:r>
                        <a:rPr lang="en-US" altLang="en-US" sz="1800">
                          <a:latin typeface="Times New Roman" panose="02020603050405020304" pitchFamily="18" charset="0"/>
                          <a:cs typeface="Times New Roman" panose="02020603050405020304" pitchFamily="18" charset="0"/>
                        </a:rPr>
                        <a:t>á</a:t>
                      </a:r>
                      <a:r>
                        <a:rPr lang="en-US" altLang="en-GB" sz="1800">
                          <a:latin typeface="Times New Roman" panose="02020603050405020304" pitchFamily="18" charset="0"/>
                          <a:cs typeface="Times New Roman" panose="02020603050405020304" pitchFamily="18" charset="0"/>
                        </a:rPr>
                        <a:t>c thuật to</a:t>
                      </a:r>
                      <a:r>
                        <a:rPr lang="en-US" altLang="en-US" sz="1800">
                          <a:latin typeface="Times New Roman" panose="02020603050405020304" pitchFamily="18" charset="0"/>
                          <a:cs typeface="Times New Roman" panose="02020603050405020304" pitchFamily="18" charset="0"/>
                        </a:rPr>
                        <a:t>á</a:t>
                      </a:r>
                      <a:r>
                        <a:rPr lang="en-US" altLang="en-GB" sz="1800">
                          <a:latin typeface="Times New Roman" panose="02020603050405020304" pitchFamily="18" charset="0"/>
                          <a:cs typeface="Times New Roman" panose="02020603050405020304" pitchFamily="18" charset="0"/>
                        </a:rPr>
                        <a:t>n hiện </a:t>
                      </a:r>
                      <a:r>
                        <a:rPr lang="en-US" altLang="en-US" sz="1800">
                          <a:latin typeface="Times New Roman" panose="02020603050405020304" pitchFamily="18" charset="0"/>
                          <a:cs typeface="Times New Roman" panose="02020603050405020304" pitchFamily="18" charset="0"/>
                        </a:rPr>
                        <a:t>đ</a:t>
                      </a:r>
                      <a:r>
                        <a:rPr lang="en-US" altLang="en-GB" sz="1800">
                          <a:latin typeface="Times New Roman" panose="02020603050405020304" pitchFamily="18" charset="0"/>
                          <a:cs typeface="Times New Roman" panose="02020603050405020304" pitchFamily="18" charset="0"/>
                        </a:rPr>
                        <a:t>ại nh</a:t>
                      </a:r>
                      <a:r>
                        <a:rPr lang="en-US" altLang="en-US" sz="1800">
                          <a:latin typeface="Times New Roman" panose="02020603050405020304" pitchFamily="18" charset="0"/>
                          <a:cs typeface="Times New Roman" panose="02020603050405020304" pitchFamily="18" charset="0"/>
                        </a:rPr>
                        <a:t>ư</a:t>
                      </a:r>
                      <a:r>
                        <a:rPr lang="en-US" altLang="en-GB" sz="1800">
                          <a:latin typeface="Times New Roman" panose="02020603050405020304" pitchFamily="18" charset="0"/>
                          <a:cs typeface="Times New Roman" panose="02020603050405020304" pitchFamily="18" charset="0"/>
                        </a:rPr>
                        <a:t> deep learning.</a:t>
                      </a:r>
                      <a:endParaRPr lang="en-US" altLang="en-GB" sz="1800">
                        <a:latin typeface="Times New Roman" panose="02020603050405020304" pitchFamily="18" charset="0"/>
                        <a:cs typeface="Times New Roman" panose="02020603050405020304" pitchFamily="18" charset="0"/>
                      </a:endParaRPr>
                    </a:p>
                    <a:p>
                      <a:pPr algn="l">
                        <a:buNone/>
                      </a:pPr>
                      <a:endParaRPr lang="en-US" altLang="en-GB" sz="1800">
                        <a:latin typeface="Times New Roman" panose="02020603050405020304" pitchFamily="18" charset="0"/>
                        <a:cs typeface="Times New Roman" panose="02020603050405020304" pitchFamily="18" charset="0"/>
                      </a:endParaRPr>
                    </a:p>
                  </a:txBody>
                  <a:tcPr anchor="ctr"/>
                </a:tc>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0" y="0"/>
            <a:ext cx="9144000" cy="6857999"/>
          </a:xfrm>
          <a:prstGeom prst="rect">
            <a:avLst/>
          </a:prstGeom>
        </p:spPr>
      </p:pic>
      <p:sp>
        <p:nvSpPr>
          <p:cNvPr id="3" name="object 3"/>
          <p:cNvSpPr txBox="1">
            <a:spLocks noGrp="1"/>
          </p:cNvSpPr>
          <p:nvPr>
            <p:ph type="title"/>
          </p:nvPr>
        </p:nvSpPr>
        <p:spPr>
          <a:xfrm>
            <a:off x="711504" y="218694"/>
            <a:ext cx="7690484" cy="909955"/>
          </a:xfrm>
          <a:prstGeom prst="rect">
            <a:avLst/>
          </a:prstGeom>
        </p:spPr>
        <p:txBody>
          <a:bodyPr vert="horz" wrap="square" lIns="0" tIns="12700" rIns="0" bIns="0" rtlCol="0">
            <a:spAutoFit/>
          </a:bodyPr>
          <a:lstStyle/>
          <a:p>
            <a:pPr marL="2879090" marR="5080" indent="-2867025">
              <a:lnSpc>
                <a:spcPct val="100000"/>
              </a:lnSpc>
              <a:spcBef>
                <a:spcPts val="100"/>
              </a:spcBef>
            </a:pPr>
            <a:r>
              <a:rPr sz="2900">
                <a:solidFill>
                  <a:srgbClr val="000000"/>
                </a:solidFill>
                <a:latin typeface="Times New Roman" panose="02020603050405020304"/>
                <a:cs typeface="Times New Roman" panose="02020603050405020304"/>
              </a:rPr>
              <a:t>XIN</a:t>
            </a:r>
            <a:r>
              <a:rPr sz="2900" spc="-120">
                <a:solidFill>
                  <a:srgbClr val="000000"/>
                </a:solidFill>
                <a:latin typeface="Times New Roman" panose="02020603050405020304"/>
                <a:cs typeface="Times New Roman" panose="02020603050405020304"/>
              </a:rPr>
              <a:t> </a:t>
            </a:r>
            <a:r>
              <a:rPr sz="2900">
                <a:solidFill>
                  <a:srgbClr val="000000"/>
                </a:solidFill>
                <a:latin typeface="Times New Roman" panose="02020603050405020304"/>
                <a:cs typeface="Times New Roman" panose="02020603050405020304"/>
              </a:rPr>
              <a:t>CẢM</a:t>
            </a:r>
            <a:r>
              <a:rPr sz="2900" spc="-75">
                <a:solidFill>
                  <a:srgbClr val="000000"/>
                </a:solidFill>
                <a:latin typeface="Times New Roman" panose="02020603050405020304"/>
                <a:cs typeface="Times New Roman" panose="02020603050405020304"/>
              </a:rPr>
              <a:t> </a:t>
            </a:r>
            <a:r>
              <a:rPr sz="2900">
                <a:solidFill>
                  <a:srgbClr val="000000"/>
                </a:solidFill>
                <a:latin typeface="Times New Roman" panose="02020603050405020304"/>
                <a:cs typeface="Times New Roman" panose="02020603050405020304"/>
              </a:rPr>
              <a:t>ƠN</a:t>
            </a:r>
            <a:r>
              <a:rPr sz="2900" spc="-140">
                <a:solidFill>
                  <a:srgbClr val="000000"/>
                </a:solidFill>
                <a:latin typeface="Times New Roman" panose="02020603050405020304"/>
                <a:cs typeface="Times New Roman" panose="02020603050405020304"/>
              </a:rPr>
              <a:t> </a:t>
            </a:r>
            <a:r>
              <a:rPr sz="2900" spc="-40">
                <a:solidFill>
                  <a:srgbClr val="000000"/>
                </a:solidFill>
                <a:latin typeface="Times New Roman" panose="02020603050405020304"/>
                <a:cs typeface="Times New Roman" panose="02020603050405020304"/>
              </a:rPr>
              <a:t>THẦY</a:t>
            </a:r>
            <a:r>
              <a:rPr sz="2900" spc="-170">
                <a:solidFill>
                  <a:srgbClr val="000000"/>
                </a:solidFill>
                <a:latin typeface="Times New Roman" panose="02020603050405020304"/>
                <a:cs typeface="Times New Roman" panose="02020603050405020304"/>
              </a:rPr>
              <a:t> </a:t>
            </a:r>
            <a:r>
              <a:rPr sz="2900">
                <a:solidFill>
                  <a:srgbClr val="000000"/>
                </a:solidFill>
                <a:latin typeface="Times New Roman" panose="02020603050405020304"/>
                <a:cs typeface="Times New Roman" panose="02020603050405020304"/>
              </a:rPr>
              <a:t>VÀ</a:t>
            </a:r>
            <a:r>
              <a:rPr sz="2900" spc="-70">
                <a:solidFill>
                  <a:srgbClr val="000000"/>
                </a:solidFill>
                <a:latin typeface="Times New Roman" panose="02020603050405020304"/>
                <a:cs typeface="Times New Roman" panose="02020603050405020304"/>
              </a:rPr>
              <a:t> </a:t>
            </a:r>
            <a:r>
              <a:rPr sz="2900">
                <a:solidFill>
                  <a:srgbClr val="000000"/>
                </a:solidFill>
                <a:latin typeface="Times New Roman" panose="02020603050405020304"/>
                <a:cs typeface="Times New Roman" panose="02020603050405020304"/>
              </a:rPr>
              <a:t>CÁC</a:t>
            </a:r>
            <a:r>
              <a:rPr sz="2900" spc="-70">
                <a:solidFill>
                  <a:srgbClr val="000000"/>
                </a:solidFill>
                <a:latin typeface="Times New Roman" panose="02020603050405020304"/>
                <a:cs typeface="Times New Roman" panose="02020603050405020304"/>
              </a:rPr>
              <a:t> </a:t>
            </a:r>
            <a:r>
              <a:rPr sz="2900">
                <a:solidFill>
                  <a:srgbClr val="000000"/>
                </a:solidFill>
                <a:latin typeface="Times New Roman" panose="02020603050405020304"/>
                <a:cs typeface="Times New Roman" panose="02020603050405020304"/>
              </a:rPr>
              <a:t>BẠN</a:t>
            </a:r>
            <a:r>
              <a:rPr sz="2900" spc="-45">
                <a:solidFill>
                  <a:srgbClr val="000000"/>
                </a:solidFill>
                <a:latin typeface="Times New Roman" panose="02020603050405020304"/>
                <a:cs typeface="Times New Roman" panose="02020603050405020304"/>
              </a:rPr>
              <a:t> </a:t>
            </a:r>
            <a:r>
              <a:rPr sz="2900">
                <a:solidFill>
                  <a:srgbClr val="000000"/>
                </a:solidFill>
                <a:latin typeface="Times New Roman" panose="02020603050405020304"/>
                <a:cs typeface="Times New Roman" panose="02020603050405020304"/>
              </a:rPr>
              <a:t>ĐÃ</a:t>
            </a:r>
            <a:r>
              <a:rPr sz="2900" spc="-65">
                <a:solidFill>
                  <a:srgbClr val="000000"/>
                </a:solidFill>
                <a:latin typeface="Times New Roman" panose="02020603050405020304"/>
                <a:cs typeface="Times New Roman" panose="02020603050405020304"/>
              </a:rPr>
              <a:t> </a:t>
            </a:r>
            <a:r>
              <a:rPr sz="2900">
                <a:solidFill>
                  <a:srgbClr val="000000"/>
                </a:solidFill>
                <a:latin typeface="Times New Roman" panose="02020603050405020304"/>
                <a:cs typeface="Times New Roman" panose="02020603050405020304"/>
              </a:rPr>
              <a:t>CHÚ</a:t>
            </a:r>
            <a:r>
              <a:rPr sz="2900" spc="-80">
                <a:solidFill>
                  <a:srgbClr val="000000"/>
                </a:solidFill>
                <a:latin typeface="Times New Roman" panose="02020603050405020304"/>
                <a:cs typeface="Times New Roman" panose="02020603050405020304"/>
              </a:rPr>
              <a:t> </a:t>
            </a:r>
            <a:r>
              <a:rPr sz="2900" spc="-50">
                <a:solidFill>
                  <a:srgbClr val="000000"/>
                </a:solidFill>
                <a:latin typeface="Times New Roman" panose="02020603050405020304"/>
                <a:cs typeface="Times New Roman" panose="02020603050405020304"/>
              </a:rPr>
              <a:t>Ý </a:t>
            </a:r>
            <a:r>
              <a:rPr sz="2900">
                <a:solidFill>
                  <a:srgbClr val="000000"/>
                </a:solidFill>
                <a:latin typeface="Times New Roman" panose="02020603050405020304"/>
                <a:cs typeface="Times New Roman" panose="02020603050405020304"/>
              </a:rPr>
              <a:t>THEO</a:t>
            </a:r>
            <a:r>
              <a:rPr sz="2900" spc="-45">
                <a:solidFill>
                  <a:srgbClr val="000000"/>
                </a:solidFill>
                <a:latin typeface="Times New Roman" panose="02020603050405020304"/>
                <a:cs typeface="Times New Roman" panose="02020603050405020304"/>
              </a:rPr>
              <a:t> </a:t>
            </a:r>
            <a:r>
              <a:rPr sz="2900" spc="-20">
                <a:solidFill>
                  <a:srgbClr val="000000"/>
                </a:solidFill>
                <a:latin typeface="Times New Roman" panose="02020603050405020304"/>
                <a:cs typeface="Times New Roman" panose="02020603050405020304"/>
              </a:rPr>
              <a:t>DÕI!</a:t>
            </a:r>
            <a:endParaRPr sz="2900">
              <a:latin typeface="Times New Roman" panose="02020603050405020304"/>
              <a:cs typeface="Times New Roman" panose="02020603050405020304"/>
            </a:endParaRPr>
          </a:p>
        </p:txBody>
      </p:sp>
      <p:sp>
        <p:nvSpPr>
          <p:cNvPr id="4" name="Date Placeholder 3"/>
          <p:cNvSpPr>
            <a:spLocks noGrp="1"/>
          </p:cNvSpPr>
          <p:nvPr>
            <p:ph type="dt" sz="half" idx="6"/>
          </p:nvPr>
        </p:nvSpPr>
        <p:spPr/>
        <p:txBody>
          <a:bodyPr/>
          <a:lstStyle/>
          <a:p>
            <a:pPr marL="12700">
              <a:lnSpc>
                <a:spcPts val="1630"/>
              </a:lnSpc>
            </a:pPr>
            <a:r>
              <a:rPr lang="en-US" spc="-10"/>
              <a:t>30/5/2025</a:t>
            </a:r>
            <a:endParaRPr lang="en-US" spc="-10"/>
          </a:p>
        </p:txBody>
      </p:sp>
      <p:sp>
        <p:nvSpPr>
          <p:cNvPr id="5" name="Slide Number Placeholder 4"/>
          <p:cNvSpPr>
            <a:spLocks noGrp="1"/>
          </p:cNvSpPr>
          <p:nvPr>
            <p:ph type="sldNum" sz="quarter" idx="7"/>
          </p:nvPr>
        </p:nvSpPr>
        <p:spPr/>
        <p:txBody>
          <a:bodyPr/>
          <a:lstStyle/>
          <a:p>
            <a:pPr marL="38100">
              <a:lnSpc>
                <a:spcPts val="1630"/>
              </a:lnSpc>
            </a:pPr>
            <a:fld id="{81D60167-4931-47E6-BA6A-407CBD079E47}" type="slidenum">
              <a:rPr lang="en-US" spc="-25" smtClean="0"/>
            </a:fld>
            <a:endParaRPr lang="en-US" spc="-25"/>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130" y="28143"/>
            <a:ext cx="4570070" cy="443070"/>
          </a:xfrm>
          <a:prstGeom prst="rect">
            <a:avLst/>
          </a:prstGeom>
        </p:spPr>
        <p:txBody>
          <a:bodyPr vert="horz" wrap="square" lIns="0" tIns="12065" rIns="0" bIns="0" rtlCol="0">
            <a:spAutoFit/>
          </a:bodyPr>
          <a:lstStyle/>
          <a:p>
            <a:pPr marL="12700">
              <a:lnSpc>
                <a:spcPct val="100000"/>
              </a:lnSpc>
              <a:spcBef>
                <a:spcPts val="95"/>
              </a:spcBef>
            </a:pPr>
            <a:r>
              <a:rPr lang="en-US" spc="-25">
                <a:latin typeface="Times New Roman" panose="02020603050405020304" pitchFamily="18" charset="0"/>
                <a:cs typeface="Times New Roman" panose="02020603050405020304" pitchFamily="18" charset="0"/>
              </a:rPr>
              <a:t>2. Tổng Quan Về Dữ Liệu</a:t>
            </a:r>
            <a:endParaRPr spc="-25">
              <a:latin typeface="Times New Roman" panose="02020603050405020304" pitchFamily="18" charset="0"/>
              <a:cs typeface="Times New Roman" panose="02020603050405020304" pitchFamily="18" charset="0"/>
            </a:endParaRP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630"/>
              </a:lnSpc>
            </a:pPr>
            <a:r>
              <a:rPr lang="en-US" spc="-10"/>
              <a:t>30/5/2025</a:t>
            </a:r>
            <a:endParaRPr spc="-10"/>
          </a:p>
        </p:txBody>
      </p:sp>
      <p:sp>
        <p:nvSpPr>
          <p:cNvPr id="6" name="Slide Number Placeholder 5"/>
          <p:cNvSpPr>
            <a:spLocks noGrp="1"/>
          </p:cNvSpPr>
          <p:nvPr>
            <p:ph type="sldNum" sz="quarter" idx="7"/>
          </p:nvPr>
        </p:nvSpPr>
        <p:spPr/>
        <p:txBody>
          <a:bodyPr/>
          <a:lstStyle/>
          <a:p>
            <a:pPr marL="38100">
              <a:lnSpc>
                <a:spcPts val="1630"/>
              </a:lnSpc>
            </a:pPr>
            <a:fld id="{81D60167-4931-47E6-BA6A-407CBD079E47}" type="slidenum">
              <a:rPr lang="en-US" spc="-25" smtClean="0"/>
            </a:fld>
            <a:endParaRPr lang="en-US" spc="-25"/>
          </a:p>
        </p:txBody>
      </p:sp>
      <p:sp>
        <p:nvSpPr>
          <p:cNvPr id="8" name="Text Placeholder 7"/>
          <p:cNvSpPr>
            <a:spLocks noGrp="1"/>
          </p:cNvSpPr>
          <p:nvPr>
            <p:ph type="body" idx="1"/>
          </p:nvPr>
        </p:nvSpPr>
        <p:spPr>
          <a:xfrm>
            <a:off x="189294" y="720541"/>
            <a:ext cx="8762999" cy="369332"/>
          </a:xfrm>
        </p:spPr>
        <p:txBody>
          <a:bodyPr/>
          <a:lstStyle/>
          <a:p>
            <a:r>
              <a:rPr lang="en-US"/>
              <a:t>2.1 Thông tin của Dataset</a:t>
            </a:r>
            <a:endParaRPr lang="en-US"/>
          </a:p>
        </p:txBody>
      </p:sp>
      <p:pic>
        <p:nvPicPr>
          <p:cNvPr id="10" name="Picture 9" descr="A screenshot of a computer&#10;&#10;AI-generated content may be incorrect."/>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98783" y="1329816"/>
            <a:ext cx="8753510" cy="4103519"/>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130" y="28143"/>
            <a:ext cx="4570070" cy="443070"/>
          </a:xfrm>
          <a:prstGeom prst="rect">
            <a:avLst/>
          </a:prstGeom>
        </p:spPr>
        <p:txBody>
          <a:bodyPr vert="horz" wrap="square" lIns="0" tIns="12065" rIns="0" bIns="0" rtlCol="0">
            <a:spAutoFit/>
          </a:bodyPr>
          <a:lstStyle/>
          <a:p>
            <a:pPr marL="12700">
              <a:lnSpc>
                <a:spcPct val="100000"/>
              </a:lnSpc>
              <a:spcBef>
                <a:spcPts val="95"/>
              </a:spcBef>
            </a:pPr>
            <a:r>
              <a:rPr lang="en-US" spc="-25">
                <a:latin typeface="Times New Roman" panose="02020603050405020304" pitchFamily="18" charset="0"/>
                <a:cs typeface="Times New Roman" panose="02020603050405020304" pitchFamily="18" charset="0"/>
              </a:rPr>
              <a:t>2. Tổng Quan Về Dữ Liệu</a:t>
            </a:r>
            <a:endParaRPr spc="-25">
              <a:latin typeface="Times New Roman" panose="02020603050405020304" pitchFamily="18" charset="0"/>
              <a:cs typeface="Times New Roman" panose="02020603050405020304" pitchFamily="18" charset="0"/>
            </a:endParaRP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630"/>
              </a:lnSpc>
            </a:pPr>
            <a:r>
              <a:rPr lang="en-US" spc="-10"/>
              <a:t>30/5/2025</a:t>
            </a:r>
            <a:endParaRPr spc="-10"/>
          </a:p>
        </p:txBody>
      </p:sp>
      <p:sp>
        <p:nvSpPr>
          <p:cNvPr id="6" name="Slide Number Placeholder 5"/>
          <p:cNvSpPr>
            <a:spLocks noGrp="1"/>
          </p:cNvSpPr>
          <p:nvPr>
            <p:ph type="sldNum" sz="quarter" idx="7"/>
          </p:nvPr>
        </p:nvSpPr>
        <p:spPr/>
        <p:txBody>
          <a:bodyPr/>
          <a:lstStyle/>
          <a:p>
            <a:pPr marL="38100">
              <a:lnSpc>
                <a:spcPts val="1630"/>
              </a:lnSpc>
            </a:pPr>
            <a:fld id="{81D60167-4931-47E6-BA6A-407CBD079E47}" type="slidenum">
              <a:rPr lang="en-US" spc="-25" smtClean="0"/>
            </a:fld>
            <a:endParaRPr lang="en-US" spc="-25"/>
          </a:p>
        </p:txBody>
      </p:sp>
      <p:sp>
        <p:nvSpPr>
          <p:cNvPr id="8" name="Text Placeholder 7"/>
          <p:cNvSpPr>
            <a:spLocks noGrp="1"/>
          </p:cNvSpPr>
          <p:nvPr>
            <p:ph type="body" idx="1"/>
          </p:nvPr>
        </p:nvSpPr>
        <p:spPr>
          <a:xfrm>
            <a:off x="189294" y="720541"/>
            <a:ext cx="8762999" cy="369332"/>
          </a:xfrm>
        </p:spPr>
        <p:txBody>
          <a:bodyPr/>
          <a:lstStyle/>
          <a:p>
            <a:r>
              <a:rPr lang="en-US"/>
              <a:t>2.2 Các đặc trưng chính </a:t>
            </a:r>
            <a:endParaRPr lang="en-US"/>
          </a:p>
        </p:txBody>
      </p:sp>
      <p:pic>
        <p:nvPicPr>
          <p:cNvPr id="5" name="Picture 4" descr="A screenshot of a computer program"/>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51865" y="1196124"/>
            <a:ext cx="7162800" cy="528405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130" y="28143"/>
            <a:ext cx="4570070" cy="443070"/>
          </a:xfrm>
          <a:prstGeom prst="rect">
            <a:avLst/>
          </a:prstGeom>
        </p:spPr>
        <p:txBody>
          <a:bodyPr vert="horz" wrap="square" lIns="0" tIns="12065" rIns="0" bIns="0" rtlCol="0">
            <a:spAutoFit/>
          </a:bodyPr>
          <a:lstStyle/>
          <a:p>
            <a:pPr marL="12700">
              <a:lnSpc>
                <a:spcPct val="100000"/>
              </a:lnSpc>
              <a:spcBef>
                <a:spcPts val="95"/>
              </a:spcBef>
            </a:pPr>
            <a:r>
              <a:rPr lang="en-US" spc="-25">
                <a:latin typeface="Times New Roman" panose="02020603050405020304" pitchFamily="18" charset="0"/>
                <a:cs typeface="Times New Roman" panose="02020603050405020304" pitchFamily="18" charset="0"/>
              </a:rPr>
              <a:t>2. Tổng Quan Về Dữ Liệu</a:t>
            </a:r>
            <a:endParaRPr spc="-25">
              <a:latin typeface="Times New Roman" panose="02020603050405020304" pitchFamily="18" charset="0"/>
              <a:cs typeface="Times New Roman" panose="02020603050405020304" pitchFamily="18" charset="0"/>
            </a:endParaRP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630"/>
              </a:lnSpc>
            </a:pPr>
            <a:r>
              <a:rPr lang="en-US" spc="-10"/>
              <a:t>30/5/2025</a:t>
            </a:r>
            <a:endParaRPr spc="-10"/>
          </a:p>
        </p:txBody>
      </p:sp>
      <p:sp>
        <p:nvSpPr>
          <p:cNvPr id="6" name="Slide Number Placeholder 5"/>
          <p:cNvSpPr>
            <a:spLocks noGrp="1"/>
          </p:cNvSpPr>
          <p:nvPr>
            <p:ph type="sldNum" sz="quarter" idx="7"/>
          </p:nvPr>
        </p:nvSpPr>
        <p:spPr/>
        <p:txBody>
          <a:bodyPr/>
          <a:lstStyle/>
          <a:p>
            <a:pPr marL="38100">
              <a:lnSpc>
                <a:spcPts val="1630"/>
              </a:lnSpc>
            </a:pPr>
            <a:fld id="{81D60167-4931-47E6-BA6A-407CBD079E47}" type="slidenum">
              <a:rPr lang="en-US" spc="-25" smtClean="0"/>
            </a:fld>
            <a:endParaRPr lang="en-US" spc="-25"/>
          </a:p>
        </p:txBody>
      </p:sp>
      <p:sp>
        <p:nvSpPr>
          <p:cNvPr id="8" name="Text Placeholder 7"/>
          <p:cNvSpPr>
            <a:spLocks noGrp="1"/>
          </p:cNvSpPr>
          <p:nvPr>
            <p:ph type="body" idx="1"/>
          </p:nvPr>
        </p:nvSpPr>
        <p:spPr>
          <a:xfrm>
            <a:off x="189294" y="720541"/>
            <a:ext cx="8762999" cy="369332"/>
          </a:xfrm>
        </p:spPr>
        <p:txBody>
          <a:bodyPr/>
          <a:lstStyle/>
          <a:p>
            <a:r>
              <a:rPr lang="en-US"/>
              <a:t>2.3 Thống kê dữ liệu</a:t>
            </a:r>
            <a:endParaRPr lang="en-US"/>
          </a:p>
        </p:txBody>
      </p:sp>
      <p:pic>
        <p:nvPicPr>
          <p:cNvPr id="7" name="Picture 6" descr="A screenshot of a graph&#10;&#10;AI-generated content may be incorrect."/>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11111" y="1118306"/>
            <a:ext cx="8762999" cy="537066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130" y="28143"/>
            <a:ext cx="4570070" cy="443070"/>
          </a:xfrm>
          <a:prstGeom prst="rect">
            <a:avLst/>
          </a:prstGeom>
        </p:spPr>
        <p:txBody>
          <a:bodyPr vert="horz" wrap="square" lIns="0" tIns="12065" rIns="0" bIns="0" rtlCol="0">
            <a:spAutoFit/>
          </a:bodyPr>
          <a:lstStyle/>
          <a:p>
            <a:pPr marL="12700">
              <a:lnSpc>
                <a:spcPct val="100000"/>
              </a:lnSpc>
              <a:spcBef>
                <a:spcPts val="95"/>
              </a:spcBef>
            </a:pPr>
            <a:r>
              <a:rPr lang="en-US" spc="-25">
                <a:latin typeface="Times New Roman" panose="02020603050405020304" pitchFamily="18" charset="0"/>
                <a:cs typeface="Times New Roman" panose="02020603050405020304" pitchFamily="18" charset="0"/>
              </a:rPr>
              <a:t>2. Tổng Quan Về Dữ Liệu</a:t>
            </a:r>
            <a:endParaRPr spc="-25">
              <a:latin typeface="Times New Roman" panose="02020603050405020304" pitchFamily="18" charset="0"/>
              <a:cs typeface="Times New Roman" panose="02020603050405020304" pitchFamily="18" charset="0"/>
            </a:endParaRP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630"/>
              </a:lnSpc>
            </a:pPr>
            <a:r>
              <a:rPr lang="en-US" spc="-10"/>
              <a:t>30/5/2025</a:t>
            </a:r>
            <a:endParaRPr spc="-10"/>
          </a:p>
        </p:txBody>
      </p:sp>
      <p:sp>
        <p:nvSpPr>
          <p:cNvPr id="6" name="Slide Number Placeholder 5"/>
          <p:cNvSpPr>
            <a:spLocks noGrp="1"/>
          </p:cNvSpPr>
          <p:nvPr>
            <p:ph type="sldNum" sz="quarter" idx="7"/>
          </p:nvPr>
        </p:nvSpPr>
        <p:spPr/>
        <p:txBody>
          <a:bodyPr/>
          <a:lstStyle/>
          <a:p>
            <a:pPr marL="38100">
              <a:lnSpc>
                <a:spcPts val="1630"/>
              </a:lnSpc>
            </a:pPr>
            <a:fld id="{81D60167-4931-47E6-BA6A-407CBD079E47}" type="slidenum">
              <a:rPr lang="en-US" spc="-25" smtClean="0"/>
            </a:fld>
            <a:endParaRPr lang="en-US" spc="-25"/>
          </a:p>
        </p:txBody>
      </p:sp>
      <p:sp>
        <p:nvSpPr>
          <p:cNvPr id="8" name="Text Placeholder 7"/>
          <p:cNvSpPr>
            <a:spLocks noGrp="1"/>
          </p:cNvSpPr>
          <p:nvPr>
            <p:ph type="body" idx="1"/>
          </p:nvPr>
        </p:nvSpPr>
        <p:spPr>
          <a:xfrm>
            <a:off x="189294" y="720541"/>
            <a:ext cx="8762999" cy="2954655"/>
          </a:xfrm>
        </p:spPr>
        <p:txBody>
          <a:bodyPr/>
          <a:lstStyle/>
          <a:p>
            <a:r>
              <a:rPr lang="en-US"/>
              <a:t>2.4 Phân tích dữ liệu (EDA)</a:t>
            </a:r>
            <a:endParaRPr lang="en-US"/>
          </a:p>
          <a:p>
            <a:pPr marL="457200" indent="-457200">
              <a:buFont typeface="+mj-lt"/>
              <a:buAutoNum type="arabicPeriod"/>
            </a:pPr>
            <a:r>
              <a:rPr lang="en-US" b="0"/>
              <a:t>Phân bố nhãn</a:t>
            </a:r>
            <a:endParaRPr lang="en-US" b="0"/>
          </a:p>
          <a:p>
            <a:pPr marL="457200" indent="-457200">
              <a:buFont typeface="+mj-lt"/>
              <a:buAutoNum type="arabicPeriod"/>
            </a:pPr>
            <a:r>
              <a:rPr lang="en-US" b="0"/>
              <a:t>Phát hiện ngoại lai</a:t>
            </a:r>
            <a:endParaRPr lang="en-US" b="0"/>
          </a:p>
          <a:p>
            <a:pPr marL="457200" indent="-457200">
              <a:buFont typeface="+mj-lt"/>
              <a:buAutoNum type="arabicPeriod"/>
            </a:pPr>
            <a:r>
              <a:rPr lang="en-US" b="0"/>
              <a:t>Phân bố tuổi</a:t>
            </a:r>
            <a:endParaRPr lang="en-US" b="0"/>
          </a:p>
          <a:p>
            <a:pPr marL="457200" indent="-457200">
              <a:buFont typeface="+mj-lt"/>
              <a:buAutoNum type="arabicPeriod"/>
            </a:pPr>
            <a:r>
              <a:rPr lang="en-US" b="0"/>
              <a:t>Phân bố giới tính</a:t>
            </a:r>
            <a:endParaRPr lang="en-US" b="0"/>
          </a:p>
          <a:p>
            <a:pPr marL="457200" indent="-457200">
              <a:buFont typeface="+mj-lt"/>
              <a:buAutoNum type="arabicPeriod"/>
            </a:pPr>
            <a:r>
              <a:rPr lang="en-US" b="0"/>
              <a:t>Quan hệ giữa hút thuốc và ung thư phổi</a:t>
            </a:r>
            <a:endParaRPr lang="en-US" b="0"/>
          </a:p>
          <a:p>
            <a:pPr marL="457200" indent="-457200">
              <a:buFont typeface="+mj-lt"/>
              <a:buAutoNum type="arabicPeriod"/>
            </a:pPr>
            <a:r>
              <a:rPr lang="en-US" b="0"/>
              <a:t>Quan hệ giữa gia đình và ung thư phổi</a:t>
            </a:r>
            <a:endParaRPr lang="en-US" b="0"/>
          </a:p>
          <a:p>
            <a:pPr marL="457200" indent="-457200">
              <a:buFont typeface="+mj-lt"/>
              <a:buAutoNum type="arabicPeriod"/>
            </a:pPr>
            <a:r>
              <a:rPr lang="en-US" b="0"/>
              <a:t>Ma trận tương quan</a:t>
            </a:r>
            <a:endParaRPr lang="en-US" b="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130" y="28143"/>
            <a:ext cx="4570070" cy="443070"/>
          </a:xfrm>
          <a:prstGeom prst="rect">
            <a:avLst/>
          </a:prstGeom>
        </p:spPr>
        <p:txBody>
          <a:bodyPr vert="horz" wrap="square" lIns="0" tIns="12065" rIns="0" bIns="0" rtlCol="0">
            <a:spAutoFit/>
          </a:bodyPr>
          <a:lstStyle/>
          <a:p>
            <a:pPr marL="12700">
              <a:lnSpc>
                <a:spcPct val="100000"/>
              </a:lnSpc>
              <a:spcBef>
                <a:spcPts val="95"/>
              </a:spcBef>
            </a:pPr>
            <a:r>
              <a:rPr lang="en-US" spc="-25">
                <a:latin typeface="Times New Roman" panose="02020603050405020304" pitchFamily="18" charset="0"/>
                <a:cs typeface="Times New Roman" panose="02020603050405020304" pitchFamily="18" charset="0"/>
              </a:rPr>
              <a:t>2. Tổng Quan Về Dữ Liệu</a:t>
            </a:r>
            <a:endParaRPr spc="-25">
              <a:latin typeface="Times New Roman" panose="02020603050405020304" pitchFamily="18" charset="0"/>
              <a:cs typeface="Times New Roman" panose="02020603050405020304" pitchFamily="18" charset="0"/>
            </a:endParaRP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630"/>
              </a:lnSpc>
            </a:pPr>
            <a:r>
              <a:rPr lang="en-US" spc="-10"/>
              <a:t>30/5/2025</a:t>
            </a:r>
            <a:endParaRPr spc="-10"/>
          </a:p>
        </p:txBody>
      </p:sp>
      <p:sp>
        <p:nvSpPr>
          <p:cNvPr id="6" name="Slide Number Placeholder 5"/>
          <p:cNvSpPr>
            <a:spLocks noGrp="1"/>
          </p:cNvSpPr>
          <p:nvPr>
            <p:ph type="sldNum" sz="quarter" idx="7"/>
          </p:nvPr>
        </p:nvSpPr>
        <p:spPr/>
        <p:txBody>
          <a:bodyPr/>
          <a:lstStyle/>
          <a:p>
            <a:pPr marL="38100">
              <a:lnSpc>
                <a:spcPts val="1630"/>
              </a:lnSpc>
            </a:pPr>
            <a:fld id="{81D60167-4931-47E6-BA6A-407CBD079E47}" type="slidenum">
              <a:rPr lang="en-US" spc="-25" smtClean="0"/>
            </a:fld>
            <a:endParaRPr lang="en-US" spc="-25"/>
          </a:p>
        </p:txBody>
      </p:sp>
      <p:sp>
        <p:nvSpPr>
          <p:cNvPr id="8" name="Text Placeholder 7"/>
          <p:cNvSpPr>
            <a:spLocks noGrp="1"/>
          </p:cNvSpPr>
          <p:nvPr>
            <p:ph type="body" idx="1"/>
          </p:nvPr>
        </p:nvSpPr>
        <p:spPr>
          <a:xfrm>
            <a:off x="189294" y="720541"/>
            <a:ext cx="8762999" cy="738505"/>
          </a:xfrm>
        </p:spPr>
        <p:txBody>
          <a:bodyPr/>
          <a:lstStyle/>
          <a:p>
            <a:r>
              <a:rPr lang="en-US"/>
              <a:t>Phân bố nhãn</a:t>
            </a:r>
            <a:endParaRPr lang="en-US"/>
          </a:p>
          <a:p>
            <a:pPr indent="0">
              <a:buFont typeface="+mj-lt"/>
              <a:buNone/>
            </a:pPr>
            <a:endParaRPr lang="en-US" b="0"/>
          </a:p>
        </p:txBody>
      </p:sp>
      <p:pic>
        <p:nvPicPr>
          <p:cNvPr id="3" name="Picture 2" descr="output"/>
          <p:cNvPicPr>
            <a:picLocks noChangeAspect="1"/>
          </p:cNvPicPr>
          <p:nvPr/>
        </p:nvPicPr>
        <p:blipFill>
          <a:blip r:embed="rId1"/>
          <a:stretch>
            <a:fillRect/>
          </a:stretch>
        </p:blipFill>
        <p:spPr>
          <a:xfrm>
            <a:off x="2057400" y="914400"/>
            <a:ext cx="5426075" cy="561403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130" y="28143"/>
            <a:ext cx="4570070" cy="443070"/>
          </a:xfrm>
          <a:prstGeom prst="rect">
            <a:avLst/>
          </a:prstGeom>
        </p:spPr>
        <p:txBody>
          <a:bodyPr vert="horz" wrap="square" lIns="0" tIns="12065" rIns="0" bIns="0" rtlCol="0">
            <a:spAutoFit/>
          </a:bodyPr>
          <a:lstStyle/>
          <a:p>
            <a:pPr marL="12700">
              <a:lnSpc>
                <a:spcPct val="100000"/>
              </a:lnSpc>
              <a:spcBef>
                <a:spcPts val="95"/>
              </a:spcBef>
            </a:pPr>
            <a:r>
              <a:rPr lang="en-US" spc="-25">
                <a:latin typeface="Times New Roman" panose="02020603050405020304" pitchFamily="18" charset="0"/>
                <a:cs typeface="Times New Roman" panose="02020603050405020304" pitchFamily="18" charset="0"/>
              </a:rPr>
              <a:t>2. Tổng Quan Về Dữ Liệu</a:t>
            </a:r>
            <a:endParaRPr spc="-25">
              <a:latin typeface="Times New Roman" panose="02020603050405020304" pitchFamily="18" charset="0"/>
              <a:cs typeface="Times New Roman" panose="02020603050405020304" pitchFamily="18" charset="0"/>
            </a:endParaRPr>
          </a:p>
        </p:txBody>
      </p:sp>
      <p:sp>
        <p:nvSpPr>
          <p:cNvPr id="4" name="object 4"/>
          <p:cNvSpPr txBox="1">
            <a:spLocks noGrp="1"/>
          </p:cNvSpPr>
          <p:nvPr>
            <p:ph type="dt" sz="half" idx="6"/>
          </p:nvPr>
        </p:nvSpPr>
        <p:spPr>
          <a:prstGeom prst="rect">
            <a:avLst/>
          </a:prstGeom>
        </p:spPr>
        <p:txBody>
          <a:bodyPr vert="horz" wrap="square" lIns="0" tIns="0" rIns="0" bIns="0" rtlCol="0">
            <a:spAutoFit/>
          </a:bodyPr>
          <a:lstStyle/>
          <a:p>
            <a:pPr marL="12700">
              <a:lnSpc>
                <a:spcPts val="1630"/>
              </a:lnSpc>
            </a:pPr>
            <a:r>
              <a:rPr lang="en-US" spc="-10"/>
              <a:t>30/5/2025</a:t>
            </a:r>
            <a:endParaRPr spc="-10"/>
          </a:p>
        </p:txBody>
      </p:sp>
      <p:sp>
        <p:nvSpPr>
          <p:cNvPr id="6" name="Slide Number Placeholder 5"/>
          <p:cNvSpPr>
            <a:spLocks noGrp="1"/>
          </p:cNvSpPr>
          <p:nvPr>
            <p:ph type="sldNum" sz="quarter" idx="7"/>
          </p:nvPr>
        </p:nvSpPr>
        <p:spPr/>
        <p:txBody>
          <a:bodyPr/>
          <a:lstStyle/>
          <a:p>
            <a:pPr marL="38100">
              <a:lnSpc>
                <a:spcPts val="1630"/>
              </a:lnSpc>
            </a:pPr>
            <a:fld id="{81D60167-4931-47E6-BA6A-407CBD079E47}" type="slidenum">
              <a:rPr lang="en-US" spc="-25" smtClean="0"/>
            </a:fld>
            <a:endParaRPr lang="en-US" spc="-25"/>
          </a:p>
        </p:txBody>
      </p:sp>
      <p:sp>
        <p:nvSpPr>
          <p:cNvPr id="8" name="Text Placeholder 7"/>
          <p:cNvSpPr>
            <a:spLocks noGrp="1"/>
          </p:cNvSpPr>
          <p:nvPr>
            <p:ph type="body" idx="1"/>
          </p:nvPr>
        </p:nvSpPr>
        <p:spPr>
          <a:xfrm>
            <a:off x="189294" y="720541"/>
            <a:ext cx="8762999" cy="738505"/>
          </a:xfrm>
        </p:spPr>
        <p:txBody>
          <a:bodyPr/>
          <a:lstStyle/>
          <a:p>
            <a:r>
              <a:rPr lang="en-US"/>
              <a:t>Phát hiện ngoại lai</a:t>
            </a:r>
            <a:endParaRPr lang="en-US"/>
          </a:p>
          <a:p>
            <a:pPr indent="0">
              <a:buFont typeface="+mj-lt"/>
              <a:buNone/>
            </a:pPr>
            <a:endParaRPr lang="en-US" b="0"/>
          </a:p>
        </p:txBody>
      </p:sp>
      <p:pic>
        <p:nvPicPr>
          <p:cNvPr id="3" name="Picture 2" descr="outline"/>
          <p:cNvPicPr>
            <a:picLocks noChangeAspect="1"/>
          </p:cNvPicPr>
          <p:nvPr/>
        </p:nvPicPr>
        <p:blipFill>
          <a:blip r:embed="rId1"/>
          <a:stretch>
            <a:fillRect/>
          </a:stretch>
        </p:blipFill>
        <p:spPr>
          <a:xfrm>
            <a:off x="88265" y="1143000"/>
            <a:ext cx="8863965" cy="5321300"/>
          </a:xfrm>
          <a:prstGeom prst="rect">
            <a:avLst/>
          </a:prstGeom>
        </p:spPr>
      </p:pic>
    </p:spTree>
  </p:cSld>
  <p:clrMapOvr>
    <a:masterClrMapping/>
  </p:clrMapOvr>
</p:sld>
</file>

<file path=ppt/tags/tag1.xml><?xml version="1.0" encoding="utf-8"?>
<p:tagLst xmlns:p="http://schemas.openxmlformats.org/presentationml/2006/main">
  <p:tag name="TABLE_ENDDRAG_ORIGIN_RECT" val="604*418"/>
  <p:tag name="TABLE_ENDDRAG_RECT" val="6*90*604*418"/>
  <p:tag name="TABLE_AUTOADJUST_FLAG" val="1"/>
</p:tagLst>
</file>

<file path=ppt/tags/tag2.xml><?xml version="1.0" encoding="utf-8"?>
<p:tagLst xmlns:p="http://schemas.openxmlformats.org/presentationml/2006/main">
  <p:tag name="TABLE_ENDDRAG_ORIGIN_RECT" val="708*419"/>
  <p:tag name="TABLE_ENDDRAG_RECT" val="6*90*708*419"/>
</p:tagLst>
</file>

<file path=ppt/tags/tag3.xml><?xml version="1.0" encoding="utf-8"?>
<p:tagLst xmlns:p="http://schemas.openxmlformats.org/presentationml/2006/main">
  <p:tag name="TABLE_ENDDRAG_ORIGIN_RECT" val="708*421"/>
  <p:tag name="TABLE_ENDDRAG_RECT" val="6*88*708*421"/>
</p:tagLst>
</file>

<file path=ppt/tags/tag4.xml><?xml version="1.0" encoding="utf-8"?>
<p:tagLst xmlns:p="http://schemas.openxmlformats.org/presentationml/2006/main">
  <p:tag name="TABLE_ENDDRAG_ORIGIN_RECT" val="704*445"/>
  <p:tag name="TABLE_ENDDRAG_RECT" val="6*66*704*445"/>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9193</Words>
  <Application>WPS Presentation</Application>
  <PresentationFormat>On-screen Show (4:3)</PresentationFormat>
  <Paragraphs>1498</Paragraphs>
  <Slides>39</Slides>
  <Notes>15</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39</vt:i4>
      </vt:variant>
    </vt:vector>
  </HeadingPairs>
  <TitlesOfParts>
    <vt:vector size="51" baseType="lpstr">
      <vt:lpstr>Arial</vt:lpstr>
      <vt:lpstr>SimSun</vt:lpstr>
      <vt:lpstr>Wingdings</vt:lpstr>
      <vt:lpstr>Arial</vt:lpstr>
      <vt:lpstr>Times New Roman</vt:lpstr>
      <vt:lpstr>Times New Roman</vt:lpstr>
      <vt:lpstr>Microsoft YaHei</vt:lpstr>
      <vt:lpstr>Arial Unicode MS</vt:lpstr>
      <vt:lpstr>Aptos</vt:lpstr>
      <vt:lpstr>Segoe UI</vt:lpstr>
      <vt:lpstr>Calibri</vt:lpstr>
      <vt:lpstr>Office Theme</vt:lpstr>
      <vt:lpstr>Nhập Môn Khoa Học Dữ Liệu</vt:lpstr>
      <vt:lpstr>Mục Lục</vt:lpstr>
      <vt:lpstr>1. Giới thiệu đề tài</vt:lpstr>
      <vt:lpstr>2. Tổng Quan Về Dữ Liệu</vt:lpstr>
      <vt:lpstr>2. Tổng Quan Về Dữ Liệu</vt:lpstr>
      <vt:lpstr>2. Tổng Quan Về Dữ Liệu</vt:lpstr>
      <vt:lpstr>2. Tổng Quan Về Dữ Liệu</vt:lpstr>
      <vt:lpstr>2. Tổng Quan Về Dữ Liệu</vt:lpstr>
      <vt:lpstr>2. Tổng Quan Về Dữ Liệu</vt:lpstr>
      <vt:lpstr>2. Tổng Quan Về Dữ Liệu</vt:lpstr>
      <vt:lpstr>2. Tổng Quan Về Dữ Liệu</vt:lpstr>
      <vt:lpstr>2. Tổng Quan Về Dữ Liệu</vt:lpstr>
      <vt:lpstr>2. Tổng Quan Về Dữ Liệu</vt:lpstr>
      <vt:lpstr>2. Tổng Quan Về Dữ Liệu</vt:lpstr>
      <vt:lpstr>2. Tổng Quan Về Dữ Liệu</vt:lpstr>
      <vt:lpstr>2. Tổng Quan Về Dữ Liệu</vt:lpstr>
      <vt:lpstr>2. Tổng Quan Về Dữ Liệu</vt:lpstr>
      <vt:lpstr>2. Tổng Quan Về Dữ Liệu</vt:lpstr>
      <vt:lpstr>2. Tổng Quan Về Dữ Liệu</vt:lpstr>
      <vt:lpstr>2. Tổng Quan Về Dữ Liệu</vt:lpstr>
      <vt:lpstr>2. Tổng Quan Về Dữ Liệu</vt:lpstr>
      <vt:lpstr>3. Phương pháp và mô hình</vt:lpstr>
      <vt:lpstr>3. Phương pháp và mô hình</vt:lpstr>
      <vt:lpstr>3. Phương pháp và mô hình</vt:lpstr>
      <vt:lpstr>3. Phương pháp và mô hình</vt:lpstr>
      <vt:lpstr>3. Phương pháp và mô hình</vt:lpstr>
      <vt:lpstr>3. Phương pháp và mô hình</vt:lpstr>
      <vt:lpstr>3. Phương pháp và mô hình</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5. Triển khai mô hình</vt:lpstr>
      <vt:lpstr>6. Kết luận</vt:lpstr>
      <vt:lpstr>XIN CẢM ƠN THẦY VÀ CÁC BẠN ĐÃ CHÚ Ý THEO DÕI!</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SONGNGOC</dc:creator>
  <cp:lastModifiedBy>Giải Tích</cp:lastModifiedBy>
  <cp:revision>34</cp:revision>
  <dcterms:created xsi:type="dcterms:W3CDTF">2025-05-28T00:35:00Z</dcterms:created>
  <dcterms:modified xsi:type="dcterms:W3CDTF">2025-06-05T11:43:08Z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2024-03-31T04:00:00Z</vt:filetime>
  </property>
  <property fmtid="{D5CDD505-2E9C-101B-9397-08002B2CF9AE}" pid="3" name="Creator">
    <vt:lpwstr>Impress</vt:lpwstr>
  </property>
  <property fmtid="{D5CDD505-2E9C-101B-9397-08002B2CF9AE}" pid="4" name="LastSaved">
    <vt:filetime>2025-05-29T04:00:00Z</vt:filetime>
  </property>
  <property fmtid="{D5CDD505-2E9C-101B-9397-08002B2CF9AE}" pid="5" name="Producer">
    <vt:lpwstr>3-Heights(TM) PDF Security Shell 4.8.25.2 (http://www.pdf-tools.com)</vt:lpwstr>
  </property>
  <property fmtid="{D5CDD505-2E9C-101B-9397-08002B2CF9AE}" pid="6" name="ICV">
    <vt:lpwstr>55B5251E18154ABA8A9AC1E3D4339B75_12</vt:lpwstr>
  </property>
  <property fmtid="{D5CDD505-2E9C-101B-9397-08002B2CF9AE}" pid="7" name="KSOProductBuildVer">
    <vt:lpwstr>2057-12.2.0.21183</vt:lpwstr>
  </property>
</Properties>
</file>