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AF2"/>
    <a:srgbClr val="EDEEF3"/>
    <a:srgbClr val="E3614F"/>
    <a:srgbClr val="FE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 autoAdjust="0"/>
  </p:normalViewPr>
  <p:slideViewPr>
    <p:cSldViewPr snapToGrid="0">
      <p:cViewPr varScale="1">
        <p:scale>
          <a:sx n="44" d="100"/>
          <a:sy n="44" d="100"/>
        </p:scale>
        <p:origin x="12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01F5-D69A-4453-BC13-39CD40966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EBFA2-7E95-49B3-A16F-016B9850F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C4C9-EB45-4875-93A6-D7D07472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EEDF-CE53-42FE-8928-090162D0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48DB-ED2A-4191-BC40-C1E097D2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6955-A14D-4E4D-B480-BCF4E637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C928F-C819-4BCA-9FC0-19699B6DD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88D2-718B-47FB-85E0-EDB081B7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683D1-14BE-4B1A-9CF7-C2AC788F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1898-F2A6-4B79-9764-74B6B1CD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74571-9B23-4A98-BA61-DC7AF8ED0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829F-46F4-43B0-9D7B-AE6806CAF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8161-EBCC-4A0A-AC3F-B7875643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F45B-31ED-41E7-9C23-229DEBEB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3E61-936E-4CC5-B882-423023C6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71DA-60C4-4108-87DA-1A2AB1D2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E334-13C5-46A0-88D3-4D95A9C8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FA90-8CE6-4075-89C3-926D9EC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B8C4-159F-49F2-A549-0B7C3ED0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AA865-57E0-4991-9190-81B011FA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F7DE-256A-4EF1-B686-0D3AD5A2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0F72-2E39-4313-B227-DF643B97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0BD2-19D8-4289-A56C-C767AF3B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F482-1F71-412F-B16D-9F0D8E7A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C0CC5-2B50-49F5-9526-0C06FE2F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4588-9405-4E67-919E-B22AAE5A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6D8A-9F66-47AC-AE82-786C534C1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525A2-4C52-4497-AFEC-8FE74677A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8B252-5483-45B5-B911-BE4C3B2A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A5BA-2206-4953-A68B-2478E9A4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1497E-8FB6-480D-8A4A-42DB5E73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29EE-CD4E-491E-8CA8-FFA5E7F2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CAE9-0504-41E5-8F7F-1B7689AC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07FBC-31FC-491D-9F57-19BAC1E64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4F00E-C68E-43BF-9C64-A86E5483F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BD3F9-20FF-4A6D-A33B-7F945BBAD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DF5EE-67B8-4CB1-B29C-4FDCC008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E817-C5D3-4C7B-9F24-81E295AE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01BFD-76E0-446D-9B79-99DA5F93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1C28-2B53-403F-B7BF-EA4B8EAB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7DB27-D3DF-4438-8D52-6F617BB9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423BF-1664-4F07-8652-6F600305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490B-B859-46DE-BDAB-D97E2720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DA69-AD0B-4686-908A-0DDE1C75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CF38-4A7E-4288-8329-68EB3129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3E76-B682-4D30-9B34-3D69FB8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1DC4-4469-41EF-BF5C-BEF07A8B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8A2C-7BB2-456F-9FBB-BD72CF1A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3BBB5-BDA1-4253-898D-D41FBB749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52DC2-BE34-4A1F-83D2-5AFCD6EA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6DEC3-18C8-4E0F-A28D-9D956EC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521E-708A-41C3-BC05-CA9859C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52FF-28CD-4831-9407-C87E39DC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E69EF-59F2-4451-9CBD-822F77AA7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A8769-D853-469B-B19E-B3B4B696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2BBC-DCF6-4E1C-AE59-C330ACAD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899CE-4AEB-4600-93BE-D967F64F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8F50-E2B8-439A-B01B-E26F2CBF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5324C-9A57-496B-8119-92867C29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EC4F-267F-4763-8B9E-C90B69FA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0CEE-C117-4557-A6D9-854720E6F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00B7-F9FF-4D20-BAD3-46E9D97F81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93DE-83F9-4CAA-9BC4-55E5DEE1A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4AAC-53EE-4E1A-B4D8-D7B943B1E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23E0-15A6-4A11-A84A-EAE39C5A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55ADBA-6DEE-4AD0-959C-3F29B6E00343}"/>
              </a:ext>
            </a:extLst>
          </p:cNvPr>
          <p:cNvSpPr/>
          <p:nvPr/>
        </p:nvSpPr>
        <p:spPr>
          <a:xfrm>
            <a:off x="696000" y="279000"/>
            <a:ext cx="10800000" cy="6300000"/>
          </a:xfrm>
          <a:prstGeom prst="roundRect">
            <a:avLst>
              <a:gd name="adj" fmla="val 47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77A381-BA02-4FDD-B6BC-A357A43F5D46}"/>
              </a:ext>
            </a:extLst>
          </p:cNvPr>
          <p:cNvSpPr/>
          <p:nvPr/>
        </p:nvSpPr>
        <p:spPr>
          <a:xfrm>
            <a:off x="635517" y="111760"/>
            <a:ext cx="1800000" cy="6573520"/>
          </a:xfrm>
          <a:prstGeom prst="roundRect">
            <a:avLst/>
          </a:prstGeom>
          <a:solidFill>
            <a:srgbClr val="21BAF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562562-1402-4E00-92ED-20C085ED0C5E}"/>
              </a:ext>
            </a:extLst>
          </p:cNvPr>
          <p:cNvSpPr/>
          <p:nvPr/>
        </p:nvSpPr>
        <p:spPr>
          <a:xfrm>
            <a:off x="526278" y="1224738"/>
            <a:ext cx="2018478" cy="1925505"/>
          </a:xfrm>
          <a:prstGeom prst="ellipse">
            <a:avLst/>
          </a:prstGeom>
          <a:solidFill>
            <a:srgbClr val="EDEEF3"/>
          </a:solidFill>
          <a:ln>
            <a:noFill/>
          </a:ln>
          <a:effectLst>
            <a:outerShdw blurRad="279400" dist="88900" dir="4980000" algn="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A2DF5D00-AD24-4A2D-89EE-544974872F17}"/>
              </a:ext>
            </a:extLst>
          </p:cNvPr>
          <p:cNvSpPr/>
          <p:nvPr/>
        </p:nvSpPr>
        <p:spPr>
          <a:xfrm>
            <a:off x="632794" y="1314840"/>
            <a:ext cx="1740922" cy="1667097"/>
          </a:xfrm>
          <a:prstGeom prst="donut">
            <a:avLst/>
          </a:prstGeom>
          <a:solidFill>
            <a:srgbClr val="EDEEF3"/>
          </a:solidFill>
          <a:ln>
            <a:noFill/>
          </a:ln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A365BD-EC29-47E1-9A4A-ADED050599D3}"/>
              </a:ext>
            </a:extLst>
          </p:cNvPr>
          <p:cNvSpPr/>
          <p:nvPr/>
        </p:nvSpPr>
        <p:spPr>
          <a:xfrm>
            <a:off x="7128682" y="1520239"/>
            <a:ext cx="4190792" cy="1818612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84BAF7-7729-46BD-A160-D6ECCD6F242C}"/>
              </a:ext>
            </a:extLst>
          </p:cNvPr>
          <p:cNvSpPr/>
          <p:nvPr/>
        </p:nvSpPr>
        <p:spPr>
          <a:xfrm>
            <a:off x="2805639" y="1520239"/>
            <a:ext cx="3952921" cy="1818612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D9F9EC-A619-45D5-B476-248B0D16638C}"/>
              </a:ext>
            </a:extLst>
          </p:cNvPr>
          <p:cNvSpPr/>
          <p:nvPr/>
        </p:nvSpPr>
        <p:spPr>
          <a:xfrm>
            <a:off x="2680561" y="3870960"/>
            <a:ext cx="8513834" cy="2365677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AB4743-B61F-47D5-AB32-72B8CF847A29}"/>
              </a:ext>
            </a:extLst>
          </p:cNvPr>
          <p:cNvSpPr/>
          <p:nvPr/>
        </p:nvSpPr>
        <p:spPr>
          <a:xfrm>
            <a:off x="2805640" y="387311"/>
            <a:ext cx="677964" cy="675785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B99050-6F8C-4E36-AED1-577733145E26}"/>
              </a:ext>
            </a:extLst>
          </p:cNvPr>
          <p:cNvSpPr/>
          <p:nvPr/>
        </p:nvSpPr>
        <p:spPr>
          <a:xfrm>
            <a:off x="10516431" y="463881"/>
            <a:ext cx="677964" cy="675785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EB4305-9438-4AB2-BA70-8D7A3BEEC714}"/>
              </a:ext>
            </a:extLst>
          </p:cNvPr>
          <p:cNvSpPr/>
          <p:nvPr/>
        </p:nvSpPr>
        <p:spPr>
          <a:xfrm>
            <a:off x="3785209" y="391154"/>
            <a:ext cx="2671747" cy="722146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07D28B-BE07-49B3-91F0-BD02A625D65E}"/>
              </a:ext>
            </a:extLst>
          </p:cNvPr>
          <p:cNvSpPr/>
          <p:nvPr/>
        </p:nvSpPr>
        <p:spPr>
          <a:xfrm>
            <a:off x="6758561" y="381724"/>
            <a:ext cx="3456265" cy="722146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F1FD-CBF7-C4CA-A848-A0B27F39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3" y="148921"/>
            <a:ext cx="1653367" cy="101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0D0E0-7685-49FC-D64E-1D315A4ABFFA}"/>
              </a:ext>
            </a:extLst>
          </p:cNvPr>
          <p:cNvSpPr txBox="1"/>
          <p:nvPr/>
        </p:nvSpPr>
        <p:spPr>
          <a:xfrm>
            <a:off x="632795" y="3429000"/>
            <a:ext cx="18027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University: IUH</a:t>
            </a:r>
          </a:p>
          <a:p>
            <a:endParaRPr lang="en-US" sz="1500" dirty="0"/>
          </a:p>
          <a:p>
            <a:r>
              <a:rPr lang="en-US" sz="1500" dirty="0"/>
              <a:t>Class: DHHTTT17CTT</a:t>
            </a:r>
          </a:p>
          <a:p>
            <a:endParaRPr lang="en-US" sz="1500" dirty="0"/>
          </a:p>
          <a:p>
            <a:r>
              <a:rPr lang="en-US" sz="1500" dirty="0"/>
              <a:t>ID: 21108771</a:t>
            </a:r>
          </a:p>
          <a:p>
            <a:endParaRPr lang="en-US" sz="1500" dirty="0"/>
          </a:p>
          <a:p>
            <a:r>
              <a:rPr lang="en-US" sz="1500" dirty="0"/>
              <a:t>Name: Bùi Việt Nam</a:t>
            </a:r>
          </a:p>
          <a:p>
            <a:endParaRPr lang="en-US" sz="1500" dirty="0"/>
          </a:p>
          <a:p>
            <a:r>
              <a:rPr lang="en-US" sz="1500" dirty="0"/>
              <a:t>Number:</a:t>
            </a:r>
          </a:p>
        </p:txBody>
      </p:sp>
    </p:spTree>
    <p:extLst>
      <p:ext uri="{BB962C8B-B14F-4D97-AF65-F5344CB8AC3E}">
        <p14:creationId xmlns:p14="http://schemas.microsoft.com/office/powerpoint/2010/main" val="77431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55ADBA-6DEE-4AD0-959C-3F29B6E00343}"/>
              </a:ext>
            </a:extLst>
          </p:cNvPr>
          <p:cNvSpPr/>
          <p:nvPr/>
        </p:nvSpPr>
        <p:spPr>
          <a:xfrm>
            <a:off x="696000" y="279000"/>
            <a:ext cx="10800000" cy="6300000"/>
          </a:xfrm>
          <a:prstGeom prst="roundRect">
            <a:avLst>
              <a:gd name="adj" fmla="val 47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77A381-BA02-4FDD-B6BC-A357A43F5D46}"/>
              </a:ext>
            </a:extLst>
          </p:cNvPr>
          <p:cNvSpPr/>
          <p:nvPr/>
        </p:nvSpPr>
        <p:spPr>
          <a:xfrm>
            <a:off x="635517" y="111760"/>
            <a:ext cx="1800000" cy="6573520"/>
          </a:xfrm>
          <a:prstGeom prst="roundRect">
            <a:avLst/>
          </a:prstGeom>
          <a:solidFill>
            <a:srgbClr val="21BAF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562562-1402-4E00-92ED-20C085ED0C5E}"/>
              </a:ext>
            </a:extLst>
          </p:cNvPr>
          <p:cNvSpPr/>
          <p:nvPr/>
        </p:nvSpPr>
        <p:spPr>
          <a:xfrm>
            <a:off x="526278" y="1224738"/>
            <a:ext cx="2018478" cy="1925505"/>
          </a:xfrm>
          <a:prstGeom prst="ellipse">
            <a:avLst/>
          </a:prstGeom>
          <a:solidFill>
            <a:srgbClr val="EDEEF3"/>
          </a:solidFill>
          <a:ln>
            <a:noFill/>
          </a:ln>
          <a:effectLst>
            <a:outerShdw blurRad="279400" dist="88900" dir="4980000" algn="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A2DF5D00-AD24-4A2D-89EE-544974872F17}"/>
              </a:ext>
            </a:extLst>
          </p:cNvPr>
          <p:cNvSpPr/>
          <p:nvPr/>
        </p:nvSpPr>
        <p:spPr>
          <a:xfrm>
            <a:off x="632794" y="1314840"/>
            <a:ext cx="1740922" cy="1667097"/>
          </a:xfrm>
          <a:prstGeom prst="donut">
            <a:avLst/>
          </a:prstGeom>
          <a:solidFill>
            <a:srgbClr val="EDEEF3"/>
          </a:solidFill>
          <a:ln>
            <a:noFill/>
          </a:ln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A365BD-EC29-47E1-9A4A-ADED050599D3}"/>
              </a:ext>
            </a:extLst>
          </p:cNvPr>
          <p:cNvSpPr/>
          <p:nvPr/>
        </p:nvSpPr>
        <p:spPr>
          <a:xfrm>
            <a:off x="7128682" y="1520239"/>
            <a:ext cx="4190792" cy="1818612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84BAF7-7729-46BD-A160-D6ECCD6F242C}"/>
              </a:ext>
            </a:extLst>
          </p:cNvPr>
          <p:cNvSpPr/>
          <p:nvPr/>
        </p:nvSpPr>
        <p:spPr>
          <a:xfrm>
            <a:off x="2805639" y="1520239"/>
            <a:ext cx="3952921" cy="1818612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D9F9EC-A619-45D5-B476-248B0D16638C}"/>
              </a:ext>
            </a:extLst>
          </p:cNvPr>
          <p:cNvSpPr/>
          <p:nvPr/>
        </p:nvSpPr>
        <p:spPr>
          <a:xfrm>
            <a:off x="2680561" y="3870960"/>
            <a:ext cx="8513834" cy="2365677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AB4743-B61F-47D5-AB32-72B8CF847A29}"/>
              </a:ext>
            </a:extLst>
          </p:cNvPr>
          <p:cNvSpPr/>
          <p:nvPr/>
        </p:nvSpPr>
        <p:spPr>
          <a:xfrm>
            <a:off x="2805640" y="387311"/>
            <a:ext cx="677964" cy="675785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B99050-6F8C-4E36-AED1-577733145E26}"/>
              </a:ext>
            </a:extLst>
          </p:cNvPr>
          <p:cNvSpPr/>
          <p:nvPr/>
        </p:nvSpPr>
        <p:spPr>
          <a:xfrm>
            <a:off x="10516431" y="463881"/>
            <a:ext cx="677964" cy="675785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EB4305-9438-4AB2-BA70-8D7A3BEEC714}"/>
              </a:ext>
            </a:extLst>
          </p:cNvPr>
          <p:cNvSpPr/>
          <p:nvPr/>
        </p:nvSpPr>
        <p:spPr>
          <a:xfrm>
            <a:off x="3785209" y="391154"/>
            <a:ext cx="2671747" cy="722146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07D28B-BE07-49B3-91F0-BD02A625D65E}"/>
              </a:ext>
            </a:extLst>
          </p:cNvPr>
          <p:cNvSpPr/>
          <p:nvPr/>
        </p:nvSpPr>
        <p:spPr>
          <a:xfrm>
            <a:off x="6758561" y="381724"/>
            <a:ext cx="3456265" cy="722146"/>
          </a:xfrm>
          <a:prstGeom prst="roundRect">
            <a:avLst/>
          </a:prstGeom>
          <a:gradFill flip="none" rotWithShape="1">
            <a:gsLst>
              <a:gs pos="98000">
                <a:schemeClr val="accent1">
                  <a:lumMod val="5000"/>
                  <a:lumOff val="95000"/>
                </a:schemeClr>
              </a:gs>
              <a:gs pos="41000">
                <a:srgbClr val="EDEEF3"/>
              </a:gs>
            </a:gsLst>
            <a:lin ang="5400000" scaled="1"/>
            <a:tileRect/>
          </a:gradFill>
          <a:ln>
            <a:noFill/>
          </a:ln>
          <a:effectLst>
            <a:outerShdw blurRad="127000" dist="152400" dir="2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F1FD-CBF7-C4CA-A848-A0B27F39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3" y="148921"/>
            <a:ext cx="1653367" cy="101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0D0E0-7685-49FC-D64E-1D315A4ABFFA}"/>
              </a:ext>
            </a:extLst>
          </p:cNvPr>
          <p:cNvSpPr txBox="1"/>
          <p:nvPr/>
        </p:nvSpPr>
        <p:spPr>
          <a:xfrm>
            <a:off x="632795" y="3429000"/>
            <a:ext cx="1802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2098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Quang Khoa</dc:creator>
  <cp:lastModifiedBy>Bùi Việt Nam</cp:lastModifiedBy>
  <cp:revision>7</cp:revision>
  <dcterms:created xsi:type="dcterms:W3CDTF">2023-09-08T12:23:35Z</dcterms:created>
  <dcterms:modified xsi:type="dcterms:W3CDTF">2023-09-17T00:35:58Z</dcterms:modified>
</cp:coreProperties>
</file>