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4EC3-8E2B-4DC5-9A94-46834F306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E5E0A-BE1E-44F3-C340-0E0A5046A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431B-55E5-261E-7ECF-15113B4E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CA7-DEB7-4A8E-8D0C-12D4D1998E9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E6DD-AC05-149A-5BB6-52496FF1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1266-86F9-40C6-48FB-01BAE9DE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BECF-FE1E-4347-9813-540F155A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5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5793-885B-0C7E-A587-0F7F5652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DAACB-1A84-5545-9111-256DEE048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213E-634B-19FB-CCA2-9873FF07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CA7-DEB7-4A8E-8D0C-12D4D1998E9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D0B3-8AE4-B99F-AEF5-58E0B654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7C068-2573-4D9A-312B-A0E15D59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BECF-FE1E-4347-9813-540F155A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9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150A2-774E-D5E9-B4B4-BEE9C7D12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A01FE-1A28-9D14-15DA-8BEA90F5C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0DA7D-6DB4-5EAE-953E-809C5C5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CA7-DEB7-4A8E-8D0C-12D4D1998E9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7C930-4B76-939F-245A-1527A410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9DC7-59CF-87DF-7E71-AEBC5389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BECF-FE1E-4347-9813-540F155A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5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DE12-6C8E-DC92-FBFD-AC94B7B7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66DD-FB07-C257-1AB2-D9048E66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A481C-4CA0-8DEB-04AD-7C5235B6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CA7-DEB7-4A8E-8D0C-12D4D1998E9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FBD29-873F-D141-9894-53E595D8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B5B8A-8093-8CAE-FA17-2E70920E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BECF-FE1E-4347-9813-540F155A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2FD0-0AF8-17A3-A2FB-3810BF1D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FDBF-3ED5-5071-D239-915DEDD99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CE5C9-CFA4-7873-A41B-CB41D790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CA7-DEB7-4A8E-8D0C-12D4D1998E9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F3BE8-201E-3C0F-7968-C8CCD0EE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8556-27C0-4AA5-780E-6F167443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BECF-FE1E-4347-9813-540F155A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3D8E-A70F-9627-FCE8-99EE8914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7B51-A7F0-BC50-5C5B-084CA7B2B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396E2-85A2-8F45-32DF-88A76197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25F9-E70A-9066-65A4-ED995544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CA7-DEB7-4A8E-8D0C-12D4D1998E9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24EF4-E51F-3ABF-6C05-7FCCFD82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ADD68-38C5-3825-D8DF-01599E25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BECF-FE1E-4347-9813-540F155A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5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8184-7DEF-A7BB-924A-3446F5D7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FFD49-A4F1-6658-9534-C4930CFE5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63399-668A-0172-02F4-988B8BDF8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0FF4A-8CBD-764E-9630-A724BCD5C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26D07-8A68-5832-1BE2-44841A517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A8B34-B42A-8632-ECAE-7D5DCB2A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CA7-DEB7-4A8E-8D0C-12D4D1998E9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C0D6C-6819-19B6-C70C-4515C80B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08527-D087-3C1E-BEF8-4E1D03BE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BECF-FE1E-4347-9813-540F155A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9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D7B5-961F-2AB3-8EAD-D706D659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7D69F-910E-7E14-A532-0481FB70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CA7-DEB7-4A8E-8D0C-12D4D1998E9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ABCB1-6939-20F7-DA89-B98A0A7D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F41CB-3B10-13C4-1BA7-3CFC2013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BECF-FE1E-4347-9813-540F155A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6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B02DA-3005-4B54-6F0A-8A0F743B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CA7-DEB7-4A8E-8D0C-12D4D1998E9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088BE-5FE0-A777-6AE4-2329DED0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1DC7F-67D9-AB69-9D1F-8BD2B72F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BECF-FE1E-4347-9813-540F155A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A294-371E-3BDC-FD94-4488A9D0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E061-DDC5-4A04-017F-46615ECA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7E44D-60AE-DD25-A025-4F5EB76EF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964DC-9295-395A-E7F5-4C562C68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CA7-DEB7-4A8E-8D0C-12D4D1998E9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5B084-AD99-BE3F-4658-B512E4C8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A1A28-681E-4C25-AB33-906464B5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BECF-FE1E-4347-9813-540F155A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046E-271B-5A92-6C9F-11D65F39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862A7-39A4-5CC2-F042-45E784806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6D8F2-6A6A-9A05-8359-CD2D618B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AD1D-1AEC-A945-B0EB-E5030F03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7CA7-DEB7-4A8E-8D0C-12D4D1998E9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76B4B-3775-3964-54C9-D2E9BFEB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5DA59-FA06-9241-D79C-95FCD86F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BECF-FE1E-4347-9813-540F155A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1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6619C-AD92-9E4A-481F-45513BDE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D1CD8-B132-E3EA-E191-2ED4035E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FC7DE-5FB3-C7BC-D063-BE1D9C08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27CA7-DEB7-4A8E-8D0C-12D4D1998E9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5374-5AF8-AFED-08DA-02984016B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2DC96-0C9A-FD7E-2713-95756DDC6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0BECF-FE1E-4347-9813-540F155A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83FE7E9-73CA-4AF2-011F-2DAE256CD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" y="0"/>
            <a:ext cx="12158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0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802B8073-7856-EAB8-1A91-5C5BB58BE1F1}"/>
              </a:ext>
            </a:extLst>
          </p:cNvPr>
          <p:cNvSpPr/>
          <p:nvPr/>
        </p:nvSpPr>
        <p:spPr>
          <a:xfrm>
            <a:off x="9552034" y="1540377"/>
            <a:ext cx="2612014" cy="52209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279F9A-2C01-E956-20AC-A90D0BD9F04A}"/>
              </a:ext>
            </a:extLst>
          </p:cNvPr>
          <p:cNvSpPr/>
          <p:nvPr/>
        </p:nvSpPr>
        <p:spPr>
          <a:xfrm>
            <a:off x="1428966" y="472846"/>
            <a:ext cx="10331301" cy="10078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DB088-4D6B-A04B-F018-E6C5D1B3C15F}"/>
              </a:ext>
            </a:extLst>
          </p:cNvPr>
          <p:cNvSpPr/>
          <p:nvPr/>
        </p:nvSpPr>
        <p:spPr>
          <a:xfrm>
            <a:off x="-6205" y="0"/>
            <a:ext cx="18606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letter u with a black background&#10;&#10;Description automatically generated">
            <a:extLst>
              <a:ext uri="{FF2B5EF4-FFF2-40B4-BE49-F238E27FC236}">
                <a16:creationId xmlns:a16="http://schemas.microsoft.com/office/drawing/2014/main" id="{BA2A3BF8-84A5-5A07-8EC2-6C8D0AF55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942" cy="1097713"/>
          </a:xfrm>
          <a:prstGeom prst="rect">
            <a:avLst/>
          </a:prstGeom>
        </p:spPr>
      </p:pic>
      <p:pic>
        <p:nvPicPr>
          <p:cNvPr id="6" name="Picture 5" descr="A logo for a company&#10;&#10;Description automatically generated">
            <a:extLst>
              <a:ext uri="{FF2B5EF4-FFF2-40B4-BE49-F238E27FC236}">
                <a16:creationId xmlns:a16="http://schemas.microsoft.com/office/drawing/2014/main" id="{AAAF2E31-9B24-C69A-C9CA-46BD2CFCE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9" y="95694"/>
            <a:ext cx="805732" cy="542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411A24-77CD-4160-1A3D-3565DE63ED75}"/>
              </a:ext>
            </a:extLst>
          </p:cNvPr>
          <p:cNvSpPr/>
          <p:nvPr/>
        </p:nvSpPr>
        <p:spPr>
          <a:xfrm>
            <a:off x="1854493" y="0"/>
            <a:ext cx="10331301" cy="478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8538B-4712-803A-8C62-67AF4E56AC0E}"/>
              </a:ext>
            </a:extLst>
          </p:cNvPr>
          <p:cNvSpPr txBox="1"/>
          <p:nvPr/>
        </p:nvSpPr>
        <p:spPr>
          <a:xfrm>
            <a:off x="2392326" y="54566"/>
            <a:ext cx="871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DEoC</a:t>
            </a:r>
            <a:r>
              <a:rPr lang="en-US" b="1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 of Cartoner – Line 2 Oral care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37E3B-0443-3C08-03E1-7552C3E38BE4}"/>
              </a:ext>
            </a:extLst>
          </p:cNvPr>
          <p:cNvSpPr txBox="1"/>
          <p:nvPr/>
        </p:nvSpPr>
        <p:spPr>
          <a:xfrm>
            <a:off x="398274" y="1509823"/>
            <a:ext cx="98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0173B-142F-1012-65B1-C4AAB6AB66D2}"/>
              </a:ext>
            </a:extLst>
          </p:cNvPr>
          <p:cNvSpPr txBox="1"/>
          <p:nvPr/>
        </p:nvSpPr>
        <p:spPr>
          <a:xfrm>
            <a:off x="362393" y="1921933"/>
            <a:ext cx="14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Masterdata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3B544-065E-6C60-FAAA-17502DED3BC3}"/>
              </a:ext>
            </a:extLst>
          </p:cNvPr>
          <p:cNvSpPr txBox="1"/>
          <p:nvPr/>
        </p:nvSpPr>
        <p:spPr>
          <a:xfrm>
            <a:off x="362393" y="2438667"/>
            <a:ext cx="14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Report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AD267-6C7E-835E-A25F-7F4D6A589784}"/>
              </a:ext>
            </a:extLst>
          </p:cNvPr>
          <p:cNvSpPr txBox="1"/>
          <p:nvPr/>
        </p:nvSpPr>
        <p:spPr>
          <a:xfrm>
            <a:off x="355744" y="2915430"/>
            <a:ext cx="14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Setting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A5130-DCB9-922A-3ED3-D6D233A2D5B2}"/>
              </a:ext>
            </a:extLst>
          </p:cNvPr>
          <p:cNvSpPr txBox="1"/>
          <p:nvPr/>
        </p:nvSpPr>
        <p:spPr>
          <a:xfrm>
            <a:off x="1847411" y="495476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FGs code: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F50A42-5551-78AC-27A7-41B1D10DC595}"/>
              </a:ext>
            </a:extLst>
          </p:cNvPr>
          <p:cNvSpPr txBox="1"/>
          <p:nvPr/>
        </p:nvSpPr>
        <p:spPr>
          <a:xfrm>
            <a:off x="2938135" y="493987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69786146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05FFC-FA9E-D898-0769-AA1A87D84499}"/>
              </a:ext>
            </a:extLst>
          </p:cNvPr>
          <p:cNvSpPr txBox="1"/>
          <p:nvPr/>
        </p:nvSpPr>
        <p:spPr>
          <a:xfrm>
            <a:off x="1854493" y="784458"/>
            <a:ext cx="2706873" cy="27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P/S TP ANTI CAVITY Y23 60X100G</a:t>
            </a:r>
          </a:p>
        </p:txBody>
      </p:sp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537447E9-E5E8-FD31-B27D-6E6F7496F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2656" y="514347"/>
            <a:ext cx="312771" cy="3127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B58CFF-CB93-D5EF-A594-8DBAAF33AD9C}"/>
              </a:ext>
            </a:extLst>
          </p:cNvPr>
          <p:cNvSpPr txBox="1"/>
          <p:nvPr/>
        </p:nvSpPr>
        <p:spPr>
          <a:xfrm>
            <a:off x="5415955" y="485695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Datecode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1AD048-9F69-95AF-9710-AEBB5EB547C1}"/>
              </a:ext>
            </a:extLst>
          </p:cNvPr>
          <p:cNvSpPr txBox="1"/>
          <p:nvPr/>
        </p:nvSpPr>
        <p:spPr>
          <a:xfrm>
            <a:off x="6570477" y="485694"/>
            <a:ext cx="212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HSD 131126 2 </a:t>
            </a:r>
            <a:r>
              <a:rPr lang="en-US" sz="1400" b="1" dirty="0">
                <a:solidFill>
                  <a:srgbClr val="FF000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HH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F259A8-C7A9-4D73-D24D-BA7BD07CED27}"/>
              </a:ext>
            </a:extLst>
          </p:cNvPr>
          <p:cNvSpPr txBox="1"/>
          <p:nvPr/>
        </p:nvSpPr>
        <p:spPr>
          <a:xfrm>
            <a:off x="9034560" y="800754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Operator: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B5CFAA-CD19-6410-D995-391B19339215}"/>
              </a:ext>
            </a:extLst>
          </p:cNvPr>
          <p:cNvSpPr/>
          <p:nvPr/>
        </p:nvSpPr>
        <p:spPr>
          <a:xfrm>
            <a:off x="9141769" y="1114804"/>
            <a:ext cx="1524884" cy="319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E7ECA9C-D3E1-2EE7-4FFB-EFCBEA851706}"/>
              </a:ext>
            </a:extLst>
          </p:cNvPr>
          <p:cNvSpPr/>
          <p:nvPr/>
        </p:nvSpPr>
        <p:spPr>
          <a:xfrm rot="10800000">
            <a:off x="10373833" y="1209286"/>
            <a:ext cx="229934" cy="17180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E6A9B0-3128-AA0C-C0F0-84F5DAD7B900}"/>
              </a:ext>
            </a:extLst>
          </p:cNvPr>
          <p:cNvSpPr txBox="1"/>
          <p:nvPr/>
        </p:nvSpPr>
        <p:spPr>
          <a:xfrm>
            <a:off x="10052653" y="789936"/>
            <a:ext cx="212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Nguyễn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 Văn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70C15F-092D-7D08-8E5A-A6CD81CA5780}"/>
              </a:ext>
            </a:extLst>
          </p:cNvPr>
          <p:cNvSpPr txBox="1"/>
          <p:nvPr/>
        </p:nvSpPr>
        <p:spPr>
          <a:xfrm>
            <a:off x="10978769" y="1108531"/>
            <a:ext cx="691823" cy="307777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Logout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96C31A0-4B9D-6A65-D3B1-63D894CCE674}"/>
              </a:ext>
            </a:extLst>
          </p:cNvPr>
          <p:cNvGrpSpPr/>
          <p:nvPr/>
        </p:nvGrpSpPr>
        <p:grpSpPr>
          <a:xfrm>
            <a:off x="1858744" y="1540377"/>
            <a:ext cx="2533362" cy="2560408"/>
            <a:chOff x="9673398" y="1505463"/>
            <a:chExt cx="2533362" cy="17485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C1DC3D-5BC6-0D39-F7EC-163728190677}"/>
                </a:ext>
              </a:extLst>
            </p:cNvPr>
            <p:cNvSpPr/>
            <p:nvPr/>
          </p:nvSpPr>
          <p:spPr>
            <a:xfrm>
              <a:off x="9673398" y="1505463"/>
              <a:ext cx="2533362" cy="174852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768ED8-5F5B-600A-A05D-3D8688E69D3B}"/>
                </a:ext>
              </a:extLst>
            </p:cNvPr>
            <p:cNvSpPr txBox="1"/>
            <p:nvPr/>
          </p:nvSpPr>
          <p:spPr>
            <a:xfrm>
              <a:off x="10417236" y="1538703"/>
              <a:ext cx="12505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002060"/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Datecode</a:t>
              </a:r>
              <a:endParaRPr lang="en-US" sz="1600" b="1" dirty="0">
                <a:solidFill>
                  <a:srgbClr val="00206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endParaRPr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D4FBDC76-23A1-C852-A065-9A3FD3D5F9D1}"/>
                </a:ext>
              </a:extLst>
            </p:cNvPr>
            <p:cNvSpPr/>
            <p:nvPr/>
          </p:nvSpPr>
          <p:spPr>
            <a:xfrm>
              <a:off x="9712726" y="1898698"/>
              <a:ext cx="1090725" cy="733558"/>
            </a:xfrm>
            <a:prstGeom prst="donu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406D3F74-0D3B-0733-C284-B5D5FC041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6335" y="1826994"/>
            <a:ext cx="2423413" cy="213619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82FDBC2-FA55-388F-1156-AF52C887D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8909" y="4364665"/>
            <a:ext cx="2479574" cy="2246532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9B5E0837-8577-A79C-C93B-F3528AC52255}"/>
              </a:ext>
            </a:extLst>
          </p:cNvPr>
          <p:cNvGrpSpPr/>
          <p:nvPr/>
        </p:nvGrpSpPr>
        <p:grpSpPr>
          <a:xfrm>
            <a:off x="4392106" y="1540377"/>
            <a:ext cx="2533362" cy="2557306"/>
            <a:chOff x="9673398" y="1505463"/>
            <a:chExt cx="2533362" cy="174852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5CFC242-F224-4AD2-FA90-EF85117C22EB}"/>
                </a:ext>
              </a:extLst>
            </p:cNvPr>
            <p:cNvSpPr/>
            <p:nvPr/>
          </p:nvSpPr>
          <p:spPr>
            <a:xfrm>
              <a:off x="9673398" y="1505463"/>
              <a:ext cx="2533362" cy="174852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03373E-9F80-891D-31DA-6E5F827C35B3}"/>
                </a:ext>
              </a:extLst>
            </p:cNvPr>
            <p:cNvSpPr txBox="1"/>
            <p:nvPr/>
          </p:nvSpPr>
          <p:spPr>
            <a:xfrm>
              <a:off x="10417236" y="1538703"/>
              <a:ext cx="1434533" cy="267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Front CRQS 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5B8A41-D87E-7B2F-B305-2112032DBA14}"/>
              </a:ext>
            </a:extLst>
          </p:cNvPr>
          <p:cNvGrpSpPr/>
          <p:nvPr/>
        </p:nvGrpSpPr>
        <p:grpSpPr>
          <a:xfrm>
            <a:off x="6925468" y="1541179"/>
            <a:ext cx="2533362" cy="2556504"/>
            <a:chOff x="9673398" y="1505463"/>
            <a:chExt cx="2533362" cy="202000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FCA5353-2789-3B31-B38E-93E58162CF1F}"/>
                </a:ext>
              </a:extLst>
            </p:cNvPr>
            <p:cNvSpPr/>
            <p:nvPr/>
          </p:nvSpPr>
          <p:spPr>
            <a:xfrm>
              <a:off x="9673398" y="1505463"/>
              <a:ext cx="2533362" cy="20200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643C04-2301-B1DD-2AAB-73F0C1330F5D}"/>
                </a:ext>
              </a:extLst>
            </p:cNvPr>
            <p:cNvSpPr txBox="1"/>
            <p:nvPr/>
          </p:nvSpPr>
          <p:spPr>
            <a:xfrm>
              <a:off x="10417236" y="1538703"/>
              <a:ext cx="1472463" cy="267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Back CRQS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141AE01-041E-E4F9-6992-ED964E26928D}"/>
              </a:ext>
            </a:extLst>
          </p:cNvPr>
          <p:cNvSpPr txBox="1"/>
          <p:nvPr/>
        </p:nvSpPr>
        <p:spPr>
          <a:xfrm>
            <a:off x="10007814" y="1513397"/>
            <a:ext cx="1632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Front Camera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E1FF6C-2F65-FF2A-5941-9A877FB894AE}"/>
              </a:ext>
            </a:extLst>
          </p:cNvPr>
          <p:cNvSpPr txBox="1"/>
          <p:nvPr/>
        </p:nvSpPr>
        <p:spPr>
          <a:xfrm>
            <a:off x="9904211" y="3992445"/>
            <a:ext cx="178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Back Camera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D64AA2-A036-D412-122C-2D116682CF33}"/>
              </a:ext>
            </a:extLst>
          </p:cNvPr>
          <p:cNvSpPr/>
          <p:nvPr/>
        </p:nvSpPr>
        <p:spPr>
          <a:xfrm>
            <a:off x="1886391" y="4145361"/>
            <a:ext cx="2490388" cy="6113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BAD763C-1385-36C3-2BB2-0EFC9FBC550D}"/>
              </a:ext>
            </a:extLst>
          </p:cNvPr>
          <p:cNvGrpSpPr/>
          <p:nvPr/>
        </p:nvGrpSpPr>
        <p:grpSpPr>
          <a:xfrm>
            <a:off x="3265695" y="2032569"/>
            <a:ext cx="1124285" cy="1029607"/>
            <a:chOff x="3252494" y="2045330"/>
            <a:chExt cx="1124285" cy="102960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04C7A7B-8C30-9C15-2ACF-7BFA5C70616E}"/>
                </a:ext>
              </a:extLst>
            </p:cNvPr>
            <p:cNvSpPr txBox="1"/>
            <p:nvPr/>
          </p:nvSpPr>
          <p:spPr>
            <a:xfrm>
              <a:off x="3252494" y="2045330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Total: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4194D1-5086-6173-F289-199699C2D250}"/>
                </a:ext>
              </a:extLst>
            </p:cNvPr>
            <p:cNvSpPr txBox="1"/>
            <p:nvPr/>
          </p:nvSpPr>
          <p:spPr>
            <a:xfrm>
              <a:off x="3262670" y="2400778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Good: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C1C18B-5717-D115-8C09-8F70206B6446}"/>
                </a:ext>
              </a:extLst>
            </p:cNvPr>
            <p:cNvSpPr txBox="1"/>
            <p:nvPr/>
          </p:nvSpPr>
          <p:spPr>
            <a:xfrm>
              <a:off x="3286055" y="2767160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Not Good: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854BB44-06FF-0C6F-A6F9-1F6196B483C0}"/>
              </a:ext>
            </a:extLst>
          </p:cNvPr>
          <p:cNvSpPr txBox="1"/>
          <p:nvPr/>
        </p:nvSpPr>
        <p:spPr>
          <a:xfrm>
            <a:off x="1949369" y="4131339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Result: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70BFE3-CAD0-628A-2183-9E1D23577DD2}"/>
              </a:ext>
            </a:extLst>
          </p:cNvPr>
          <p:cNvSpPr txBox="1"/>
          <p:nvPr/>
        </p:nvSpPr>
        <p:spPr>
          <a:xfrm>
            <a:off x="1949370" y="4421302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Status: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916427-3479-68C0-5501-43836F14E41A}"/>
              </a:ext>
            </a:extLst>
          </p:cNvPr>
          <p:cNvSpPr txBox="1"/>
          <p:nvPr/>
        </p:nvSpPr>
        <p:spPr>
          <a:xfrm>
            <a:off x="3040093" y="4418402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PASS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1DE802B-628F-917C-7704-3937FCCD9A6B}"/>
              </a:ext>
            </a:extLst>
          </p:cNvPr>
          <p:cNvGrpSpPr/>
          <p:nvPr/>
        </p:nvGrpSpPr>
        <p:grpSpPr>
          <a:xfrm>
            <a:off x="4392106" y="4128237"/>
            <a:ext cx="2490388" cy="625394"/>
            <a:chOff x="4392106" y="3783763"/>
            <a:chExt cx="2490388" cy="62539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4A3A4D-653E-CE2A-2547-8A29EDADCFFF}"/>
                </a:ext>
              </a:extLst>
            </p:cNvPr>
            <p:cNvSpPr/>
            <p:nvPr/>
          </p:nvSpPr>
          <p:spPr>
            <a:xfrm>
              <a:off x="4392106" y="3797785"/>
              <a:ext cx="2490388" cy="61137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8363DB-633F-D5DD-7464-F2CA10EB9A22}"/>
                </a:ext>
              </a:extLst>
            </p:cNvPr>
            <p:cNvSpPr txBox="1"/>
            <p:nvPr/>
          </p:nvSpPr>
          <p:spPr>
            <a:xfrm>
              <a:off x="4455084" y="3783763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Result: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83FF068-3BB1-D149-FF34-CF215CAE5CFB}"/>
                </a:ext>
              </a:extLst>
            </p:cNvPr>
            <p:cNvSpPr txBox="1"/>
            <p:nvPr/>
          </p:nvSpPr>
          <p:spPr>
            <a:xfrm>
              <a:off x="4455085" y="4073726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Status: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943716F-68F3-F3E2-B8D9-23F348B40277}"/>
                </a:ext>
              </a:extLst>
            </p:cNvPr>
            <p:cNvSpPr txBox="1"/>
            <p:nvPr/>
          </p:nvSpPr>
          <p:spPr>
            <a:xfrm>
              <a:off x="5545808" y="4070826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FAIL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94410C9-DF49-602C-715E-983AF3943413}"/>
              </a:ext>
            </a:extLst>
          </p:cNvPr>
          <p:cNvSpPr/>
          <p:nvPr/>
        </p:nvSpPr>
        <p:spPr>
          <a:xfrm>
            <a:off x="6926652" y="4160780"/>
            <a:ext cx="2490388" cy="6113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647FB7-485B-88F4-8718-10380C7CCAAD}"/>
              </a:ext>
            </a:extLst>
          </p:cNvPr>
          <p:cNvSpPr txBox="1"/>
          <p:nvPr/>
        </p:nvSpPr>
        <p:spPr>
          <a:xfrm>
            <a:off x="6989630" y="4146758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Result: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19E65C-4423-4746-69BF-C068FA23F3B2}"/>
              </a:ext>
            </a:extLst>
          </p:cNvPr>
          <p:cNvSpPr txBox="1"/>
          <p:nvPr/>
        </p:nvSpPr>
        <p:spPr>
          <a:xfrm>
            <a:off x="6989631" y="4436721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Status: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A1D285-16CA-4859-14D5-7E5E12E0367B}"/>
              </a:ext>
            </a:extLst>
          </p:cNvPr>
          <p:cNvSpPr txBox="1"/>
          <p:nvPr/>
        </p:nvSpPr>
        <p:spPr>
          <a:xfrm>
            <a:off x="8080354" y="4433821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PASS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9DF10D8-B91B-60E0-05C3-0C2793729B76}"/>
              </a:ext>
            </a:extLst>
          </p:cNvPr>
          <p:cNvGrpSpPr/>
          <p:nvPr/>
        </p:nvGrpSpPr>
        <p:grpSpPr>
          <a:xfrm>
            <a:off x="5780989" y="2055100"/>
            <a:ext cx="1124285" cy="1029607"/>
            <a:chOff x="3252494" y="2045330"/>
            <a:chExt cx="1124285" cy="102960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62DD7BB-F4A1-2BC3-3B96-929440343ABB}"/>
                </a:ext>
              </a:extLst>
            </p:cNvPr>
            <p:cNvSpPr txBox="1"/>
            <p:nvPr/>
          </p:nvSpPr>
          <p:spPr>
            <a:xfrm>
              <a:off x="3252494" y="2045330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Total: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7471C7B-AAB0-7DE2-0225-FA383E082F0D}"/>
                </a:ext>
              </a:extLst>
            </p:cNvPr>
            <p:cNvSpPr txBox="1"/>
            <p:nvPr/>
          </p:nvSpPr>
          <p:spPr>
            <a:xfrm>
              <a:off x="3262670" y="2400778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Good: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3503DED-21AF-AB59-FA3D-9E5D0BBFB597}"/>
                </a:ext>
              </a:extLst>
            </p:cNvPr>
            <p:cNvSpPr txBox="1"/>
            <p:nvPr/>
          </p:nvSpPr>
          <p:spPr>
            <a:xfrm>
              <a:off x="3286055" y="2767160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Not Good: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5E9A9E9-20E9-CF3F-10A6-37BA8E6406DD}"/>
              </a:ext>
            </a:extLst>
          </p:cNvPr>
          <p:cNvGrpSpPr/>
          <p:nvPr/>
        </p:nvGrpSpPr>
        <p:grpSpPr>
          <a:xfrm>
            <a:off x="8346226" y="2124676"/>
            <a:ext cx="1124285" cy="1029607"/>
            <a:chOff x="3252494" y="2045330"/>
            <a:chExt cx="1124285" cy="102960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352E30E-F588-57F3-F35F-CDF64E4F0D40}"/>
                </a:ext>
              </a:extLst>
            </p:cNvPr>
            <p:cNvSpPr txBox="1"/>
            <p:nvPr/>
          </p:nvSpPr>
          <p:spPr>
            <a:xfrm>
              <a:off x="3252494" y="2045330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Total: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101809A-17D6-2909-018D-570B557E3387}"/>
                </a:ext>
              </a:extLst>
            </p:cNvPr>
            <p:cNvSpPr txBox="1"/>
            <p:nvPr/>
          </p:nvSpPr>
          <p:spPr>
            <a:xfrm>
              <a:off x="3262670" y="2400778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Good: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88DE5B9-F3F7-4505-7128-E0A32AF1CA85}"/>
                </a:ext>
              </a:extLst>
            </p:cNvPr>
            <p:cNvSpPr txBox="1"/>
            <p:nvPr/>
          </p:nvSpPr>
          <p:spPr>
            <a:xfrm>
              <a:off x="3286055" y="2767160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Not Good: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8A3E700-373F-F59E-2139-A1F47D311864}"/>
              </a:ext>
            </a:extLst>
          </p:cNvPr>
          <p:cNvSpPr txBox="1"/>
          <p:nvPr/>
        </p:nvSpPr>
        <p:spPr>
          <a:xfrm>
            <a:off x="5479181" y="961994"/>
            <a:ext cx="138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Shift Quality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3271EDF-A1CB-8C0A-03EE-0009633F2823}"/>
              </a:ext>
            </a:extLst>
          </p:cNvPr>
          <p:cNvGrpSpPr/>
          <p:nvPr/>
        </p:nvGrpSpPr>
        <p:grpSpPr>
          <a:xfrm>
            <a:off x="6905274" y="946569"/>
            <a:ext cx="567837" cy="579053"/>
            <a:chOff x="6857184" y="806663"/>
            <a:chExt cx="567837" cy="579053"/>
          </a:xfrm>
        </p:grpSpPr>
        <p:sp>
          <p:nvSpPr>
            <p:cNvPr id="89" name="Block Arc 88">
              <a:extLst>
                <a:ext uri="{FF2B5EF4-FFF2-40B4-BE49-F238E27FC236}">
                  <a16:creationId xmlns:a16="http://schemas.microsoft.com/office/drawing/2014/main" id="{1A9C7DFA-9217-E1B2-8966-E77C86C11F5A}"/>
                </a:ext>
              </a:extLst>
            </p:cNvPr>
            <p:cNvSpPr/>
            <p:nvPr/>
          </p:nvSpPr>
          <p:spPr>
            <a:xfrm rot="203032">
              <a:off x="6857184" y="806663"/>
              <a:ext cx="567383" cy="579053"/>
            </a:xfrm>
            <a:prstGeom prst="blockArc">
              <a:avLst>
                <a:gd name="adj1" fmla="val 10800000"/>
                <a:gd name="adj2" fmla="val 21233559"/>
                <a:gd name="adj3" fmla="val 1288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DD81DDA4-1936-8B8E-00F0-A9C01105554A}"/>
                </a:ext>
              </a:extLst>
            </p:cNvPr>
            <p:cNvSpPr/>
            <p:nvPr/>
          </p:nvSpPr>
          <p:spPr>
            <a:xfrm rot="21396968" flipH="1">
              <a:off x="6857638" y="814479"/>
              <a:ext cx="567383" cy="557655"/>
            </a:xfrm>
            <a:prstGeom prst="blockArc">
              <a:avLst>
                <a:gd name="adj1" fmla="val 13635099"/>
                <a:gd name="adj2" fmla="val 21233559"/>
                <a:gd name="adj3" fmla="val 1288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205E5FB-A8FE-3F12-6A5B-BB0BD9B28439}"/>
              </a:ext>
            </a:extLst>
          </p:cNvPr>
          <p:cNvSpPr txBox="1"/>
          <p:nvPr/>
        </p:nvSpPr>
        <p:spPr>
          <a:xfrm>
            <a:off x="6982988" y="1171565"/>
            <a:ext cx="506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90%</a:t>
            </a:r>
          </a:p>
        </p:txBody>
      </p:sp>
      <p:sp>
        <p:nvSpPr>
          <p:cNvPr id="102" name="Circle: Hollow 101">
            <a:extLst>
              <a:ext uri="{FF2B5EF4-FFF2-40B4-BE49-F238E27FC236}">
                <a16:creationId xmlns:a16="http://schemas.microsoft.com/office/drawing/2014/main" id="{4B793432-76CF-5C7E-A094-1CB7D6AAC720}"/>
              </a:ext>
            </a:extLst>
          </p:cNvPr>
          <p:cNvSpPr/>
          <p:nvPr/>
        </p:nvSpPr>
        <p:spPr>
          <a:xfrm>
            <a:off x="4440679" y="2136087"/>
            <a:ext cx="1090725" cy="1113373"/>
          </a:xfrm>
          <a:prstGeom prst="donu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Circle: Hollow 102">
            <a:extLst>
              <a:ext uri="{FF2B5EF4-FFF2-40B4-BE49-F238E27FC236}">
                <a16:creationId xmlns:a16="http://schemas.microsoft.com/office/drawing/2014/main" id="{5A804DDE-80F3-F7E6-617A-A9F434EAC4DF}"/>
              </a:ext>
            </a:extLst>
          </p:cNvPr>
          <p:cNvSpPr/>
          <p:nvPr/>
        </p:nvSpPr>
        <p:spPr>
          <a:xfrm>
            <a:off x="6974041" y="2090148"/>
            <a:ext cx="1090725" cy="1113373"/>
          </a:xfrm>
          <a:prstGeom prst="donu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1A1D65-B10E-E56F-DB38-48388FA16D45}"/>
              </a:ext>
            </a:extLst>
          </p:cNvPr>
          <p:cNvSpPr txBox="1"/>
          <p:nvPr/>
        </p:nvSpPr>
        <p:spPr>
          <a:xfrm>
            <a:off x="1862982" y="1116229"/>
            <a:ext cx="1697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Produced: 150,000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7E78782-280E-BDB4-C46B-54E53C162B93}"/>
              </a:ext>
            </a:extLst>
          </p:cNvPr>
          <p:cNvSpPr txBox="1"/>
          <p:nvPr/>
        </p:nvSpPr>
        <p:spPr>
          <a:xfrm>
            <a:off x="3115086" y="3275111"/>
            <a:ext cx="7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Reject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A273BDA8-11FC-DB58-3B9E-62C9A425369C}"/>
              </a:ext>
            </a:extLst>
          </p:cNvPr>
          <p:cNvSpPr/>
          <p:nvPr/>
        </p:nvSpPr>
        <p:spPr>
          <a:xfrm>
            <a:off x="1935134" y="3239834"/>
            <a:ext cx="925439" cy="24538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Running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138DAF8-CF39-6BB4-3798-2687ADFE5980}"/>
              </a:ext>
            </a:extLst>
          </p:cNvPr>
          <p:cNvSpPr/>
          <p:nvPr/>
        </p:nvSpPr>
        <p:spPr>
          <a:xfrm>
            <a:off x="3181677" y="3634344"/>
            <a:ext cx="756809" cy="24538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Enable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C17798C-0F7B-6D77-3B64-1B06432E468B}"/>
              </a:ext>
            </a:extLst>
          </p:cNvPr>
          <p:cNvSpPr txBox="1"/>
          <p:nvPr/>
        </p:nvSpPr>
        <p:spPr>
          <a:xfrm>
            <a:off x="5677511" y="3275111"/>
            <a:ext cx="7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Reject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23C3AA6-FB2D-8330-61BD-0403D57780F4}"/>
              </a:ext>
            </a:extLst>
          </p:cNvPr>
          <p:cNvSpPr/>
          <p:nvPr/>
        </p:nvSpPr>
        <p:spPr>
          <a:xfrm>
            <a:off x="5744102" y="3634344"/>
            <a:ext cx="820950" cy="24538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Disable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F1F353-F1AA-AC52-4EC3-571FDDABA2B9}"/>
              </a:ext>
            </a:extLst>
          </p:cNvPr>
          <p:cNvSpPr txBox="1"/>
          <p:nvPr/>
        </p:nvSpPr>
        <p:spPr>
          <a:xfrm>
            <a:off x="8169083" y="3273580"/>
            <a:ext cx="7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Reject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56E29DF-349A-6641-12C2-FB447BE41D02}"/>
              </a:ext>
            </a:extLst>
          </p:cNvPr>
          <p:cNvSpPr/>
          <p:nvPr/>
        </p:nvSpPr>
        <p:spPr>
          <a:xfrm>
            <a:off x="8235674" y="3632813"/>
            <a:ext cx="756809" cy="24538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Enable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503358-ADF8-2F69-4AD6-5B470A0635E3}"/>
              </a:ext>
            </a:extLst>
          </p:cNvPr>
          <p:cNvSpPr txBox="1"/>
          <p:nvPr/>
        </p:nvSpPr>
        <p:spPr>
          <a:xfrm>
            <a:off x="2928648" y="4180194"/>
            <a:ext cx="1342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HSD 131126 2 13:22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98C9FD-8EFC-F4AB-7886-24B981FD5357}"/>
              </a:ext>
            </a:extLst>
          </p:cNvPr>
          <p:cNvSpPr txBox="1"/>
          <p:nvPr/>
        </p:nvSpPr>
        <p:spPr>
          <a:xfrm>
            <a:off x="5458559" y="4167401"/>
            <a:ext cx="1342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Not Good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7582D2B-95F1-E2B8-9CE2-69EC02E24CA7}"/>
              </a:ext>
            </a:extLst>
          </p:cNvPr>
          <p:cNvSpPr txBox="1"/>
          <p:nvPr/>
        </p:nvSpPr>
        <p:spPr>
          <a:xfrm>
            <a:off x="8027635" y="4185142"/>
            <a:ext cx="1342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Good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08DFC317-28BA-B87C-9E1F-A1A88558D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7842"/>
              </p:ext>
            </p:extLst>
          </p:nvPr>
        </p:nvGraphicFramePr>
        <p:xfrm>
          <a:off x="1947696" y="4876234"/>
          <a:ext cx="7469340" cy="178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67">
                  <a:extLst>
                    <a:ext uri="{9D8B030D-6E8A-4147-A177-3AD203B41FA5}">
                      <a16:colId xmlns:a16="http://schemas.microsoft.com/office/drawing/2014/main" val="227100583"/>
                    </a:ext>
                  </a:extLst>
                </a:gridCol>
                <a:gridCol w="1102401">
                  <a:extLst>
                    <a:ext uri="{9D8B030D-6E8A-4147-A177-3AD203B41FA5}">
                      <a16:colId xmlns:a16="http://schemas.microsoft.com/office/drawing/2014/main" val="2573667675"/>
                    </a:ext>
                  </a:extLst>
                </a:gridCol>
                <a:gridCol w="746934">
                  <a:extLst>
                    <a:ext uri="{9D8B030D-6E8A-4147-A177-3AD203B41FA5}">
                      <a16:colId xmlns:a16="http://schemas.microsoft.com/office/drawing/2014/main" val="2391811925"/>
                    </a:ext>
                  </a:extLst>
                </a:gridCol>
                <a:gridCol w="746934">
                  <a:extLst>
                    <a:ext uri="{9D8B030D-6E8A-4147-A177-3AD203B41FA5}">
                      <a16:colId xmlns:a16="http://schemas.microsoft.com/office/drawing/2014/main" val="955261530"/>
                    </a:ext>
                  </a:extLst>
                </a:gridCol>
                <a:gridCol w="746934">
                  <a:extLst>
                    <a:ext uri="{9D8B030D-6E8A-4147-A177-3AD203B41FA5}">
                      <a16:colId xmlns:a16="http://schemas.microsoft.com/office/drawing/2014/main" val="1665214743"/>
                    </a:ext>
                  </a:extLst>
                </a:gridCol>
                <a:gridCol w="746934">
                  <a:extLst>
                    <a:ext uri="{9D8B030D-6E8A-4147-A177-3AD203B41FA5}">
                      <a16:colId xmlns:a16="http://schemas.microsoft.com/office/drawing/2014/main" val="3141431699"/>
                    </a:ext>
                  </a:extLst>
                </a:gridCol>
                <a:gridCol w="746934">
                  <a:extLst>
                    <a:ext uri="{9D8B030D-6E8A-4147-A177-3AD203B41FA5}">
                      <a16:colId xmlns:a16="http://schemas.microsoft.com/office/drawing/2014/main" val="414540232"/>
                    </a:ext>
                  </a:extLst>
                </a:gridCol>
                <a:gridCol w="746934">
                  <a:extLst>
                    <a:ext uri="{9D8B030D-6E8A-4147-A177-3AD203B41FA5}">
                      <a16:colId xmlns:a16="http://schemas.microsoft.com/office/drawing/2014/main" val="1459164607"/>
                    </a:ext>
                  </a:extLst>
                </a:gridCol>
                <a:gridCol w="746934">
                  <a:extLst>
                    <a:ext uri="{9D8B030D-6E8A-4147-A177-3AD203B41FA5}">
                      <a16:colId xmlns:a16="http://schemas.microsoft.com/office/drawing/2014/main" val="3406549530"/>
                    </a:ext>
                  </a:extLst>
                </a:gridCol>
                <a:gridCol w="746934">
                  <a:extLst>
                    <a:ext uri="{9D8B030D-6E8A-4147-A177-3AD203B41FA5}">
                      <a16:colId xmlns:a16="http://schemas.microsoft.com/office/drawing/2014/main" val="179581277"/>
                    </a:ext>
                  </a:extLst>
                </a:gridCol>
              </a:tblGrid>
              <a:tr h="330045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Image 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CRQS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CRQS2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75753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Nguyen Van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4512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Nguyen Van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59661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3611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047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3A8CBA-9248-149A-C3A2-7DADFA7571A1}"/>
              </a:ext>
            </a:extLst>
          </p:cNvPr>
          <p:cNvSpPr txBox="1"/>
          <p:nvPr/>
        </p:nvSpPr>
        <p:spPr>
          <a:xfrm>
            <a:off x="4192438" y="938126"/>
            <a:ext cx="497887" cy="369332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OK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21E669-BA7D-F12C-845B-8602B92D8F98}"/>
              </a:ext>
            </a:extLst>
          </p:cNvPr>
          <p:cNvSpPr/>
          <p:nvPr/>
        </p:nvSpPr>
        <p:spPr>
          <a:xfrm>
            <a:off x="1829681" y="3621323"/>
            <a:ext cx="925439" cy="24538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Sp</a:t>
            </a:r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 </a:t>
            </a:r>
            <a:r>
              <a:rPr lang="en-US" sz="1200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lỗi</a:t>
            </a:r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 </a:t>
            </a:r>
            <a:r>
              <a:rPr lang="en-US" sz="1200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liên</a:t>
            </a:r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 </a:t>
            </a:r>
            <a:r>
              <a:rPr lang="en-US" sz="1200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tiếp</a:t>
            </a:r>
            <a:endParaRPr lang="en-US" sz="1200" dirty="0"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66F781-C710-9839-F80A-C81AE4C87575}"/>
              </a:ext>
            </a:extLst>
          </p:cNvPr>
          <p:cNvSpPr/>
          <p:nvPr/>
        </p:nvSpPr>
        <p:spPr>
          <a:xfrm>
            <a:off x="2738460" y="3638923"/>
            <a:ext cx="423683" cy="24025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A57168-23AE-BA6A-F9A0-6C151303FA51}"/>
              </a:ext>
            </a:extLst>
          </p:cNvPr>
          <p:cNvSpPr/>
          <p:nvPr/>
        </p:nvSpPr>
        <p:spPr>
          <a:xfrm>
            <a:off x="4468496" y="3279249"/>
            <a:ext cx="925439" cy="24538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Running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69F5A5-DB70-4BD4-7560-5A7558AFAD78}"/>
              </a:ext>
            </a:extLst>
          </p:cNvPr>
          <p:cNvSpPr/>
          <p:nvPr/>
        </p:nvSpPr>
        <p:spPr>
          <a:xfrm>
            <a:off x="4363043" y="3660738"/>
            <a:ext cx="925439" cy="24538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Sp</a:t>
            </a:r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 </a:t>
            </a:r>
            <a:r>
              <a:rPr lang="en-US" sz="1200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lỗi</a:t>
            </a:r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 </a:t>
            </a:r>
            <a:r>
              <a:rPr lang="en-US" sz="1200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liên</a:t>
            </a:r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 </a:t>
            </a:r>
            <a:r>
              <a:rPr lang="en-US" sz="1200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tiếp</a:t>
            </a:r>
            <a:endParaRPr lang="en-US" sz="1200" dirty="0"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47BA603-4471-62E8-0415-023FDFDA7A85}"/>
              </a:ext>
            </a:extLst>
          </p:cNvPr>
          <p:cNvSpPr/>
          <p:nvPr/>
        </p:nvSpPr>
        <p:spPr>
          <a:xfrm>
            <a:off x="5271822" y="3678338"/>
            <a:ext cx="423683" cy="24025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5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31A098-46E3-780F-5385-F57B957F2736}"/>
              </a:ext>
            </a:extLst>
          </p:cNvPr>
          <p:cNvSpPr/>
          <p:nvPr/>
        </p:nvSpPr>
        <p:spPr>
          <a:xfrm>
            <a:off x="7060496" y="3249177"/>
            <a:ext cx="925439" cy="24538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Running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2EBEA8-0025-FC93-7B3F-4718348BA0B0}"/>
              </a:ext>
            </a:extLst>
          </p:cNvPr>
          <p:cNvSpPr/>
          <p:nvPr/>
        </p:nvSpPr>
        <p:spPr>
          <a:xfrm>
            <a:off x="6955043" y="3630666"/>
            <a:ext cx="925439" cy="24538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Sp</a:t>
            </a:r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 </a:t>
            </a:r>
            <a:r>
              <a:rPr lang="en-US" sz="1200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lỗi</a:t>
            </a:r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 </a:t>
            </a:r>
            <a:r>
              <a:rPr lang="en-US" sz="1200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liên</a:t>
            </a:r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 </a:t>
            </a:r>
            <a:r>
              <a:rPr lang="en-US" sz="1200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tiếp</a:t>
            </a:r>
            <a:endParaRPr lang="en-US" sz="1200" dirty="0"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AD4ED0-6BD4-6E9C-BF92-A1484AD20C30}"/>
              </a:ext>
            </a:extLst>
          </p:cNvPr>
          <p:cNvSpPr/>
          <p:nvPr/>
        </p:nvSpPr>
        <p:spPr>
          <a:xfrm>
            <a:off x="7863822" y="3648266"/>
            <a:ext cx="423683" cy="24025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4019C7-802A-1664-EF1F-3C5708D300C8}"/>
              </a:ext>
            </a:extLst>
          </p:cNvPr>
          <p:cNvSpPr txBox="1"/>
          <p:nvPr/>
        </p:nvSpPr>
        <p:spPr>
          <a:xfrm>
            <a:off x="344855" y="3367126"/>
            <a:ext cx="14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24767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802B8073-7856-EAB8-1A91-5C5BB58BE1F1}"/>
              </a:ext>
            </a:extLst>
          </p:cNvPr>
          <p:cNvSpPr/>
          <p:nvPr/>
        </p:nvSpPr>
        <p:spPr>
          <a:xfrm>
            <a:off x="9552034" y="1540377"/>
            <a:ext cx="2612014" cy="52209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279F9A-2C01-E956-20AC-A90D0BD9F04A}"/>
              </a:ext>
            </a:extLst>
          </p:cNvPr>
          <p:cNvSpPr/>
          <p:nvPr/>
        </p:nvSpPr>
        <p:spPr>
          <a:xfrm>
            <a:off x="1854492" y="505445"/>
            <a:ext cx="10331301" cy="10078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DB088-4D6B-A04B-F018-E6C5D1B3C15F}"/>
              </a:ext>
            </a:extLst>
          </p:cNvPr>
          <p:cNvSpPr/>
          <p:nvPr/>
        </p:nvSpPr>
        <p:spPr>
          <a:xfrm>
            <a:off x="-6205" y="0"/>
            <a:ext cx="18606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letter u with a black background&#10;&#10;Description automatically generated">
            <a:extLst>
              <a:ext uri="{FF2B5EF4-FFF2-40B4-BE49-F238E27FC236}">
                <a16:creationId xmlns:a16="http://schemas.microsoft.com/office/drawing/2014/main" id="{BA2A3BF8-84A5-5A07-8EC2-6C8D0AF55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942" cy="1097713"/>
          </a:xfrm>
          <a:prstGeom prst="rect">
            <a:avLst/>
          </a:prstGeom>
        </p:spPr>
      </p:pic>
      <p:pic>
        <p:nvPicPr>
          <p:cNvPr id="6" name="Picture 5" descr="A logo for a company&#10;&#10;Description automatically generated">
            <a:extLst>
              <a:ext uri="{FF2B5EF4-FFF2-40B4-BE49-F238E27FC236}">
                <a16:creationId xmlns:a16="http://schemas.microsoft.com/office/drawing/2014/main" id="{AAAF2E31-9B24-C69A-C9CA-46BD2CFCE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9" y="95694"/>
            <a:ext cx="805732" cy="542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411A24-77CD-4160-1A3D-3565DE63ED75}"/>
              </a:ext>
            </a:extLst>
          </p:cNvPr>
          <p:cNvSpPr/>
          <p:nvPr/>
        </p:nvSpPr>
        <p:spPr>
          <a:xfrm>
            <a:off x="1854493" y="0"/>
            <a:ext cx="10331301" cy="478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8538B-4712-803A-8C62-67AF4E56AC0E}"/>
              </a:ext>
            </a:extLst>
          </p:cNvPr>
          <p:cNvSpPr txBox="1"/>
          <p:nvPr/>
        </p:nvSpPr>
        <p:spPr>
          <a:xfrm>
            <a:off x="2392326" y="54566"/>
            <a:ext cx="871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Unilever Shilling" panose="020B0502020202020204" pitchFamily="34" charset="0"/>
                <a:cs typeface="Unilever Shilling" panose="020B0502020202020204" pitchFamily="34" charset="0"/>
              </a:rPr>
              <a:t>DEoC</a:t>
            </a:r>
            <a:r>
              <a:rPr lang="en-US" b="1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 of Cartoner – Line 2 Oral care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37E3B-0443-3C08-03E1-7552C3E38BE4}"/>
              </a:ext>
            </a:extLst>
          </p:cNvPr>
          <p:cNvSpPr txBox="1"/>
          <p:nvPr/>
        </p:nvSpPr>
        <p:spPr>
          <a:xfrm>
            <a:off x="398274" y="1509823"/>
            <a:ext cx="98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0173B-142F-1012-65B1-C4AAB6AB66D2}"/>
              </a:ext>
            </a:extLst>
          </p:cNvPr>
          <p:cNvSpPr txBox="1"/>
          <p:nvPr/>
        </p:nvSpPr>
        <p:spPr>
          <a:xfrm>
            <a:off x="362393" y="1921933"/>
            <a:ext cx="14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Masterdata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Unilever Shilling" panose="020B0502020202020204" pitchFamily="34" charset="0"/>
              <a:cs typeface="Unilever Shilling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3B544-065E-6C60-FAAA-17502DED3BC3}"/>
              </a:ext>
            </a:extLst>
          </p:cNvPr>
          <p:cNvSpPr txBox="1"/>
          <p:nvPr/>
        </p:nvSpPr>
        <p:spPr>
          <a:xfrm>
            <a:off x="362393" y="2438667"/>
            <a:ext cx="14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Report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AD267-6C7E-835E-A25F-7F4D6A589784}"/>
              </a:ext>
            </a:extLst>
          </p:cNvPr>
          <p:cNvSpPr txBox="1"/>
          <p:nvPr/>
        </p:nvSpPr>
        <p:spPr>
          <a:xfrm>
            <a:off x="355744" y="2915430"/>
            <a:ext cx="14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Setting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A5130-DCB9-922A-3ED3-D6D233A2D5B2}"/>
              </a:ext>
            </a:extLst>
          </p:cNvPr>
          <p:cNvSpPr txBox="1"/>
          <p:nvPr/>
        </p:nvSpPr>
        <p:spPr>
          <a:xfrm>
            <a:off x="1847411" y="495476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FGs code: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F50A42-5551-78AC-27A7-41B1D10DC595}"/>
              </a:ext>
            </a:extLst>
          </p:cNvPr>
          <p:cNvSpPr txBox="1"/>
          <p:nvPr/>
        </p:nvSpPr>
        <p:spPr>
          <a:xfrm>
            <a:off x="2938135" y="493987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69786146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05FFC-FA9E-D898-0769-AA1A87D84499}"/>
              </a:ext>
            </a:extLst>
          </p:cNvPr>
          <p:cNvSpPr txBox="1"/>
          <p:nvPr/>
        </p:nvSpPr>
        <p:spPr>
          <a:xfrm>
            <a:off x="1854493" y="784458"/>
            <a:ext cx="2706873" cy="27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P/S TP ANTI CAVITY Y23 60X100G</a:t>
            </a:r>
          </a:p>
        </p:txBody>
      </p:sp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537447E9-E5E8-FD31-B27D-6E6F7496F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2656" y="514347"/>
            <a:ext cx="312771" cy="3127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B58CFF-CB93-D5EF-A594-8DBAAF33AD9C}"/>
              </a:ext>
            </a:extLst>
          </p:cNvPr>
          <p:cNvSpPr txBox="1"/>
          <p:nvPr/>
        </p:nvSpPr>
        <p:spPr>
          <a:xfrm>
            <a:off x="5415955" y="485695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Datecode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1AD048-9F69-95AF-9710-AEBB5EB547C1}"/>
              </a:ext>
            </a:extLst>
          </p:cNvPr>
          <p:cNvSpPr txBox="1"/>
          <p:nvPr/>
        </p:nvSpPr>
        <p:spPr>
          <a:xfrm>
            <a:off x="6570477" y="485694"/>
            <a:ext cx="212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HSD 131126 2 HH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F259A8-C7A9-4D73-D24D-BA7BD07CED27}"/>
              </a:ext>
            </a:extLst>
          </p:cNvPr>
          <p:cNvSpPr txBox="1"/>
          <p:nvPr/>
        </p:nvSpPr>
        <p:spPr>
          <a:xfrm>
            <a:off x="9034560" y="800754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Operator: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B5CFAA-CD19-6410-D995-391B19339215}"/>
              </a:ext>
            </a:extLst>
          </p:cNvPr>
          <p:cNvSpPr/>
          <p:nvPr/>
        </p:nvSpPr>
        <p:spPr>
          <a:xfrm>
            <a:off x="9141769" y="1114804"/>
            <a:ext cx="1524884" cy="319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E7ECA9C-D3E1-2EE7-4FFB-EFCBEA851706}"/>
              </a:ext>
            </a:extLst>
          </p:cNvPr>
          <p:cNvSpPr/>
          <p:nvPr/>
        </p:nvSpPr>
        <p:spPr>
          <a:xfrm rot="10800000">
            <a:off x="10373833" y="1209286"/>
            <a:ext cx="229934" cy="17180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E6A9B0-3128-AA0C-C0F0-84F5DAD7B900}"/>
              </a:ext>
            </a:extLst>
          </p:cNvPr>
          <p:cNvSpPr txBox="1"/>
          <p:nvPr/>
        </p:nvSpPr>
        <p:spPr>
          <a:xfrm>
            <a:off x="10052653" y="789936"/>
            <a:ext cx="212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Nguyễn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 Văn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70C15F-092D-7D08-8E5A-A6CD81CA5780}"/>
              </a:ext>
            </a:extLst>
          </p:cNvPr>
          <p:cNvSpPr txBox="1"/>
          <p:nvPr/>
        </p:nvSpPr>
        <p:spPr>
          <a:xfrm>
            <a:off x="11232109" y="1073545"/>
            <a:ext cx="816374" cy="319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Save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96C31A0-4B9D-6A65-D3B1-63D894CCE674}"/>
              </a:ext>
            </a:extLst>
          </p:cNvPr>
          <p:cNvGrpSpPr/>
          <p:nvPr/>
        </p:nvGrpSpPr>
        <p:grpSpPr>
          <a:xfrm>
            <a:off x="1858744" y="1540377"/>
            <a:ext cx="2533362" cy="2560408"/>
            <a:chOff x="9673398" y="1505463"/>
            <a:chExt cx="2533362" cy="17485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C1DC3D-5BC6-0D39-F7EC-163728190677}"/>
                </a:ext>
              </a:extLst>
            </p:cNvPr>
            <p:cNvSpPr/>
            <p:nvPr/>
          </p:nvSpPr>
          <p:spPr>
            <a:xfrm>
              <a:off x="9673398" y="1505463"/>
              <a:ext cx="2533362" cy="174852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768ED8-5F5B-600A-A05D-3D8688E69D3B}"/>
                </a:ext>
              </a:extLst>
            </p:cNvPr>
            <p:cNvSpPr txBox="1"/>
            <p:nvPr/>
          </p:nvSpPr>
          <p:spPr>
            <a:xfrm>
              <a:off x="10417236" y="1538703"/>
              <a:ext cx="12505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002060"/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Datecode</a:t>
              </a:r>
              <a:endParaRPr lang="en-US" sz="1600" b="1" dirty="0">
                <a:solidFill>
                  <a:srgbClr val="00206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endParaRPr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D4FBDC76-23A1-C852-A065-9A3FD3D5F9D1}"/>
                </a:ext>
              </a:extLst>
            </p:cNvPr>
            <p:cNvSpPr/>
            <p:nvPr/>
          </p:nvSpPr>
          <p:spPr>
            <a:xfrm>
              <a:off x="9712726" y="1898698"/>
              <a:ext cx="1090725" cy="733558"/>
            </a:xfrm>
            <a:prstGeom prst="donu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406D3F74-0D3B-0733-C284-B5D5FC041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6335" y="1826994"/>
            <a:ext cx="2423413" cy="213619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82FDBC2-FA55-388F-1156-AF52C887D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8909" y="4364665"/>
            <a:ext cx="2479574" cy="2246532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9B5E0837-8577-A79C-C93B-F3528AC52255}"/>
              </a:ext>
            </a:extLst>
          </p:cNvPr>
          <p:cNvGrpSpPr/>
          <p:nvPr/>
        </p:nvGrpSpPr>
        <p:grpSpPr>
          <a:xfrm>
            <a:off x="4392106" y="1540377"/>
            <a:ext cx="2533362" cy="2557306"/>
            <a:chOff x="9673398" y="1505463"/>
            <a:chExt cx="2533362" cy="174852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5CFC242-F224-4AD2-FA90-EF85117C22EB}"/>
                </a:ext>
              </a:extLst>
            </p:cNvPr>
            <p:cNvSpPr/>
            <p:nvPr/>
          </p:nvSpPr>
          <p:spPr>
            <a:xfrm>
              <a:off x="9673398" y="1505463"/>
              <a:ext cx="2533362" cy="174852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03373E-9F80-891D-31DA-6E5F827C35B3}"/>
                </a:ext>
              </a:extLst>
            </p:cNvPr>
            <p:cNvSpPr txBox="1"/>
            <p:nvPr/>
          </p:nvSpPr>
          <p:spPr>
            <a:xfrm>
              <a:off x="10417236" y="1538703"/>
              <a:ext cx="1434533" cy="267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Front CRQS 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5B8A41-D87E-7B2F-B305-2112032DBA14}"/>
              </a:ext>
            </a:extLst>
          </p:cNvPr>
          <p:cNvGrpSpPr/>
          <p:nvPr/>
        </p:nvGrpSpPr>
        <p:grpSpPr>
          <a:xfrm>
            <a:off x="6925468" y="1541179"/>
            <a:ext cx="2533362" cy="2556504"/>
            <a:chOff x="9673398" y="1505463"/>
            <a:chExt cx="2533362" cy="202000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FCA5353-2789-3B31-B38E-93E58162CF1F}"/>
                </a:ext>
              </a:extLst>
            </p:cNvPr>
            <p:cNvSpPr/>
            <p:nvPr/>
          </p:nvSpPr>
          <p:spPr>
            <a:xfrm>
              <a:off x="9673398" y="1505463"/>
              <a:ext cx="2533362" cy="20200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643C04-2301-B1DD-2AAB-73F0C1330F5D}"/>
                </a:ext>
              </a:extLst>
            </p:cNvPr>
            <p:cNvSpPr txBox="1"/>
            <p:nvPr/>
          </p:nvSpPr>
          <p:spPr>
            <a:xfrm>
              <a:off x="10417236" y="1538703"/>
              <a:ext cx="1472463" cy="267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Back CRQS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141AE01-041E-E4F9-6992-ED964E26928D}"/>
              </a:ext>
            </a:extLst>
          </p:cNvPr>
          <p:cNvSpPr txBox="1"/>
          <p:nvPr/>
        </p:nvSpPr>
        <p:spPr>
          <a:xfrm>
            <a:off x="10007814" y="1513397"/>
            <a:ext cx="1632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Front Camera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E1FF6C-2F65-FF2A-5941-9A877FB894AE}"/>
              </a:ext>
            </a:extLst>
          </p:cNvPr>
          <p:cNvSpPr txBox="1"/>
          <p:nvPr/>
        </p:nvSpPr>
        <p:spPr>
          <a:xfrm>
            <a:off x="9904211" y="3992445"/>
            <a:ext cx="178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Back Camera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D64AA2-A036-D412-122C-2D116682CF33}"/>
              </a:ext>
            </a:extLst>
          </p:cNvPr>
          <p:cNvSpPr/>
          <p:nvPr/>
        </p:nvSpPr>
        <p:spPr>
          <a:xfrm>
            <a:off x="1886391" y="4145361"/>
            <a:ext cx="2490388" cy="6113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BAD763C-1385-36C3-2BB2-0EFC9FBC550D}"/>
              </a:ext>
            </a:extLst>
          </p:cNvPr>
          <p:cNvGrpSpPr/>
          <p:nvPr/>
        </p:nvGrpSpPr>
        <p:grpSpPr>
          <a:xfrm>
            <a:off x="3265695" y="2032569"/>
            <a:ext cx="1124285" cy="1029607"/>
            <a:chOff x="3252494" y="2045330"/>
            <a:chExt cx="1124285" cy="102960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04C7A7B-8C30-9C15-2ACF-7BFA5C70616E}"/>
                </a:ext>
              </a:extLst>
            </p:cNvPr>
            <p:cNvSpPr txBox="1"/>
            <p:nvPr/>
          </p:nvSpPr>
          <p:spPr>
            <a:xfrm>
              <a:off x="3252494" y="2045330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Total: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4194D1-5086-6173-F289-199699C2D250}"/>
                </a:ext>
              </a:extLst>
            </p:cNvPr>
            <p:cNvSpPr txBox="1"/>
            <p:nvPr/>
          </p:nvSpPr>
          <p:spPr>
            <a:xfrm>
              <a:off x="3262670" y="2400778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Good: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C1C18B-5717-D115-8C09-8F70206B6446}"/>
                </a:ext>
              </a:extLst>
            </p:cNvPr>
            <p:cNvSpPr txBox="1"/>
            <p:nvPr/>
          </p:nvSpPr>
          <p:spPr>
            <a:xfrm>
              <a:off x="3286055" y="2767160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Not Good: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854BB44-06FF-0C6F-A6F9-1F6196B483C0}"/>
              </a:ext>
            </a:extLst>
          </p:cNvPr>
          <p:cNvSpPr txBox="1"/>
          <p:nvPr/>
        </p:nvSpPr>
        <p:spPr>
          <a:xfrm>
            <a:off x="1949369" y="4131339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Result: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70BFE3-CAD0-628A-2183-9E1D23577DD2}"/>
              </a:ext>
            </a:extLst>
          </p:cNvPr>
          <p:cNvSpPr txBox="1"/>
          <p:nvPr/>
        </p:nvSpPr>
        <p:spPr>
          <a:xfrm>
            <a:off x="1949370" y="4421302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Status: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916427-3479-68C0-5501-43836F14E41A}"/>
              </a:ext>
            </a:extLst>
          </p:cNvPr>
          <p:cNvSpPr txBox="1"/>
          <p:nvPr/>
        </p:nvSpPr>
        <p:spPr>
          <a:xfrm>
            <a:off x="3040093" y="4418402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PASS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1DE802B-628F-917C-7704-3937FCCD9A6B}"/>
              </a:ext>
            </a:extLst>
          </p:cNvPr>
          <p:cNvGrpSpPr/>
          <p:nvPr/>
        </p:nvGrpSpPr>
        <p:grpSpPr>
          <a:xfrm>
            <a:off x="4392106" y="4128237"/>
            <a:ext cx="2490388" cy="625394"/>
            <a:chOff x="4392106" y="3783763"/>
            <a:chExt cx="2490388" cy="62539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4A3A4D-653E-CE2A-2547-8A29EDADCFFF}"/>
                </a:ext>
              </a:extLst>
            </p:cNvPr>
            <p:cNvSpPr/>
            <p:nvPr/>
          </p:nvSpPr>
          <p:spPr>
            <a:xfrm>
              <a:off x="4392106" y="3797785"/>
              <a:ext cx="2490388" cy="61137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8363DB-633F-D5DD-7464-F2CA10EB9A22}"/>
                </a:ext>
              </a:extLst>
            </p:cNvPr>
            <p:cNvSpPr txBox="1"/>
            <p:nvPr/>
          </p:nvSpPr>
          <p:spPr>
            <a:xfrm>
              <a:off x="4455084" y="3783763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Result: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83FF068-3BB1-D149-FF34-CF215CAE5CFB}"/>
                </a:ext>
              </a:extLst>
            </p:cNvPr>
            <p:cNvSpPr txBox="1"/>
            <p:nvPr/>
          </p:nvSpPr>
          <p:spPr>
            <a:xfrm>
              <a:off x="4455085" y="4073726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Status: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943716F-68F3-F3E2-B8D9-23F348B40277}"/>
                </a:ext>
              </a:extLst>
            </p:cNvPr>
            <p:cNvSpPr txBox="1"/>
            <p:nvPr/>
          </p:nvSpPr>
          <p:spPr>
            <a:xfrm>
              <a:off x="5545808" y="4070826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FAIL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94410C9-DF49-602C-715E-983AF3943413}"/>
              </a:ext>
            </a:extLst>
          </p:cNvPr>
          <p:cNvSpPr/>
          <p:nvPr/>
        </p:nvSpPr>
        <p:spPr>
          <a:xfrm>
            <a:off x="6926652" y="4160780"/>
            <a:ext cx="2490388" cy="6113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647FB7-485B-88F4-8718-10380C7CCAAD}"/>
              </a:ext>
            </a:extLst>
          </p:cNvPr>
          <p:cNvSpPr txBox="1"/>
          <p:nvPr/>
        </p:nvSpPr>
        <p:spPr>
          <a:xfrm>
            <a:off x="6989630" y="4146758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Result: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19E65C-4423-4746-69BF-C068FA23F3B2}"/>
              </a:ext>
            </a:extLst>
          </p:cNvPr>
          <p:cNvSpPr txBox="1"/>
          <p:nvPr/>
        </p:nvSpPr>
        <p:spPr>
          <a:xfrm>
            <a:off x="6989631" y="4436721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Status: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A1D285-16CA-4859-14D5-7E5E12E0367B}"/>
              </a:ext>
            </a:extLst>
          </p:cNvPr>
          <p:cNvSpPr txBox="1"/>
          <p:nvPr/>
        </p:nvSpPr>
        <p:spPr>
          <a:xfrm>
            <a:off x="8080354" y="4433821"/>
            <a:ext cx="109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PASS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9DF10D8-B91B-60E0-05C3-0C2793729B76}"/>
              </a:ext>
            </a:extLst>
          </p:cNvPr>
          <p:cNvGrpSpPr/>
          <p:nvPr/>
        </p:nvGrpSpPr>
        <p:grpSpPr>
          <a:xfrm>
            <a:off x="5780989" y="2055100"/>
            <a:ext cx="1124285" cy="1029607"/>
            <a:chOff x="3252494" y="2045330"/>
            <a:chExt cx="1124285" cy="102960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62DD7BB-F4A1-2BC3-3B96-929440343ABB}"/>
                </a:ext>
              </a:extLst>
            </p:cNvPr>
            <p:cNvSpPr txBox="1"/>
            <p:nvPr/>
          </p:nvSpPr>
          <p:spPr>
            <a:xfrm>
              <a:off x="3252494" y="2045330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Total: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7471C7B-AAB0-7DE2-0225-FA383E082F0D}"/>
                </a:ext>
              </a:extLst>
            </p:cNvPr>
            <p:cNvSpPr txBox="1"/>
            <p:nvPr/>
          </p:nvSpPr>
          <p:spPr>
            <a:xfrm>
              <a:off x="3262670" y="2400778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Good: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3503DED-21AF-AB59-FA3D-9E5D0BBFB597}"/>
                </a:ext>
              </a:extLst>
            </p:cNvPr>
            <p:cNvSpPr txBox="1"/>
            <p:nvPr/>
          </p:nvSpPr>
          <p:spPr>
            <a:xfrm>
              <a:off x="3286055" y="2767160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Not Good: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5E9A9E9-20E9-CF3F-10A6-37BA8E6406DD}"/>
              </a:ext>
            </a:extLst>
          </p:cNvPr>
          <p:cNvGrpSpPr/>
          <p:nvPr/>
        </p:nvGrpSpPr>
        <p:grpSpPr>
          <a:xfrm>
            <a:off x="8346226" y="2124676"/>
            <a:ext cx="1124285" cy="1029607"/>
            <a:chOff x="3252494" y="2045330"/>
            <a:chExt cx="1124285" cy="102960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352E30E-F588-57F3-F35F-CDF64E4F0D40}"/>
                </a:ext>
              </a:extLst>
            </p:cNvPr>
            <p:cNvSpPr txBox="1"/>
            <p:nvPr/>
          </p:nvSpPr>
          <p:spPr>
            <a:xfrm>
              <a:off x="3252494" y="2045330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Total: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101809A-17D6-2909-018D-570B557E3387}"/>
                </a:ext>
              </a:extLst>
            </p:cNvPr>
            <p:cNvSpPr txBox="1"/>
            <p:nvPr/>
          </p:nvSpPr>
          <p:spPr>
            <a:xfrm>
              <a:off x="3262670" y="2400778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Good: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88DE5B9-F3F7-4505-7128-E0A32AF1CA85}"/>
                </a:ext>
              </a:extLst>
            </p:cNvPr>
            <p:cNvSpPr txBox="1"/>
            <p:nvPr/>
          </p:nvSpPr>
          <p:spPr>
            <a:xfrm>
              <a:off x="3286055" y="2767160"/>
              <a:ext cx="109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Unilever Shilling" panose="020B0502020202020204" pitchFamily="34" charset="0"/>
                  <a:cs typeface="Unilever Shilling" panose="020B0502020202020204" pitchFamily="34" charset="0"/>
                </a:rPr>
                <a:t>Not Good: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8A3E700-373F-F59E-2139-A1F47D311864}"/>
              </a:ext>
            </a:extLst>
          </p:cNvPr>
          <p:cNvSpPr txBox="1"/>
          <p:nvPr/>
        </p:nvSpPr>
        <p:spPr>
          <a:xfrm>
            <a:off x="5479181" y="961994"/>
            <a:ext cx="138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Shift Quality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3271EDF-A1CB-8C0A-03EE-0009633F2823}"/>
              </a:ext>
            </a:extLst>
          </p:cNvPr>
          <p:cNvGrpSpPr/>
          <p:nvPr/>
        </p:nvGrpSpPr>
        <p:grpSpPr>
          <a:xfrm>
            <a:off x="6905274" y="946569"/>
            <a:ext cx="567837" cy="579053"/>
            <a:chOff x="6857184" y="806663"/>
            <a:chExt cx="567837" cy="579053"/>
          </a:xfrm>
        </p:grpSpPr>
        <p:sp>
          <p:nvSpPr>
            <p:cNvPr id="89" name="Block Arc 88">
              <a:extLst>
                <a:ext uri="{FF2B5EF4-FFF2-40B4-BE49-F238E27FC236}">
                  <a16:creationId xmlns:a16="http://schemas.microsoft.com/office/drawing/2014/main" id="{1A9C7DFA-9217-E1B2-8966-E77C86C11F5A}"/>
                </a:ext>
              </a:extLst>
            </p:cNvPr>
            <p:cNvSpPr/>
            <p:nvPr/>
          </p:nvSpPr>
          <p:spPr>
            <a:xfrm rot="203032">
              <a:off x="6857184" y="806663"/>
              <a:ext cx="567383" cy="579053"/>
            </a:xfrm>
            <a:prstGeom prst="blockArc">
              <a:avLst>
                <a:gd name="adj1" fmla="val 10800000"/>
                <a:gd name="adj2" fmla="val 21233559"/>
                <a:gd name="adj3" fmla="val 1288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DD81DDA4-1936-8B8E-00F0-A9C01105554A}"/>
                </a:ext>
              </a:extLst>
            </p:cNvPr>
            <p:cNvSpPr/>
            <p:nvPr/>
          </p:nvSpPr>
          <p:spPr>
            <a:xfrm rot="21396968" flipH="1">
              <a:off x="6857638" y="814479"/>
              <a:ext cx="567383" cy="557655"/>
            </a:xfrm>
            <a:prstGeom prst="blockArc">
              <a:avLst>
                <a:gd name="adj1" fmla="val 13635099"/>
                <a:gd name="adj2" fmla="val 21233559"/>
                <a:gd name="adj3" fmla="val 1288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205E5FB-A8FE-3F12-6A5B-BB0BD9B28439}"/>
              </a:ext>
            </a:extLst>
          </p:cNvPr>
          <p:cNvSpPr txBox="1"/>
          <p:nvPr/>
        </p:nvSpPr>
        <p:spPr>
          <a:xfrm>
            <a:off x="6982988" y="1171565"/>
            <a:ext cx="506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90%</a:t>
            </a:r>
          </a:p>
        </p:txBody>
      </p:sp>
      <p:sp>
        <p:nvSpPr>
          <p:cNvPr id="102" name="Circle: Hollow 101">
            <a:extLst>
              <a:ext uri="{FF2B5EF4-FFF2-40B4-BE49-F238E27FC236}">
                <a16:creationId xmlns:a16="http://schemas.microsoft.com/office/drawing/2014/main" id="{4B793432-76CF-5C7E-A094-1CB7D6AAC720}"/>
              </a:ext>
            </a:extLst>
          </p:cNvPr>
          <p:cNvSpPr/>
          <p:nvPr/>
        </p:nvSpPr>
        <p:spPr>
          <a:xfrm>
            <a:off x="4440679" y="2136087"/>
            <a:ext cx="1090725" cy="1113373"/>
          </a:xfrm>
          <a:prstGeom prst="donu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Circle: Hollow 102">
            <a:extLst>
              <a:ext uri="{FF2B5EF4-FFF2-40B4-BE49-F238E27FC236}">
                <a16:creationId xmlns:a16="http://schemas.microsoft.com/office/drawing/2014/main" id="{5A804DDE-80F3-F7E6-617A-A9F434EAC4DF}"/>
              </a:ext>
            </a:extLst>
          </p:cNvPr>
          <p:cNvSpPr/>
          <p:nvPr/>
        </p:nvSpPr>
        <p:spPr>
          <a:xfrm>
            <a:off x="6974041" y="2090148"/>
            <a:ext cx="1090725" cy="1113373"/>
          </a:xfrm>
          <a:prstGeom prst="donu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1A1D65-B10E-E56F-DB38-48388FA16D45}"/>
              </a:ext>
            </a:extLst>
          </p:cNvPr>
          <p:cNvSpPr txBox="1"/>
          <p:nvPr/>
        </p:nvSpPr>
        <p:spPr>
          <a:xfrm>
            <a:off x="1862982" y="1116229"/>
            <a:ext cx="1697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Produced: 150,000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7E78782-280E-BDB4-C46B-54E53C162B93}"/>
              </a:ext>
            </a:extLst>
          </p:cNvPr>
          <p:cNvSpPr txBox="1"/>
          <p:nvPr/>
        </p:nvSpPr>
        <p:spPr>
          <a:xfrm>
            <a:off x="3115086" y="3275111"/>
            <a:ext cx="7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Reject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C50BB3D-092D-5C37-834F-FAF210510D4B}"/>
              </a:ext>
            </a:extLst>
          </p:cNvPr>
          <p:cNvSpPr txBox="1"/>
          <p:nvPr/>
        </p:nvSpPr>
        <p:spPr>
          <a:xfrm>
            <a:off x="2127900" y="3284538"/>
            <a:ext cx="8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Trigger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A273BDA8-11FC-DB58-3B9E-62C9A425369C}"/>
              </a:ext>
            </a:extLst>
          </p:cNvPr>
          <p:cNvSpPr/>
          <p:nvPr/>
        </p:nvSpPr>
        <p:spPr>
          <a:xfrm>
            <a:off x="2116326" y="3639310"/>
            <a:ext cx="756809" cy="24538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Enable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138DAF8-CF39-6BB4-3798-2687ADFE5980}"/>
              </a:ext>
            </a:extLst>
          </p:cNvPr>
          <p:cNvSpPr/>
          <p:nvPr/>
        </p:nvSpPr>
        <p:spPr>
          <a:xfrm>
            <a:off x="3181677" y="3634344"/>
            <a:ext cx="756809" cy="24538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Enable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C17798C-0F7B-6D77-3B64-1B06432E468B}"/>
              </a:ext>
            </a:extLst>
          </p:cNvPr>
          <p:cNvSpPr txBox="1"/>
          <p:nvPr/>
        </p:nvSpPr>
        <p:spPr>
          <a:xfrm>
            <a:off x="5677511" y="3275111"/>
            <a:ext cx="7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Reject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BB3AB9-86FB-AD0A-3BA9-6F0970CCDB14}"/>
              </a:ext>
            </a:extLst>
          </p:cNvPr>
          <p:cNvSpPr txBox="1"/>
          <p:nvPr/>
        </p:nvSpPr>
        <p:spPr>
          <a:xfrm>
            <a:off x="4690325" y="3284538"/>
            <a:ext cx="8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Trigger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0EE08D3-4ECE-B851-936C-2702EDD89C81}"/>
              </a:ext>
            </a:extLst>
          </p:cNvPr>
          <p:cNvSpPr/>
          <p:nvPr/>
        </p:nvSpPr>
        <p:spPr>
          <a:xfrm>
            <a:off x="4678751" y="3639310"/>
            <a:ext cx="756809" cy="24538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Enable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23C3AA6-FB2D-8330-61BD-0403D57780F4}"/>
              </a:ext>
            </a:extLst>
          </p:cNvPr>
          <p:cNvSpPr/>
          <p:nvPr/>
        </p:nvSpPr>
        <p:spPr>
          <a:xfrm>
            <a:off x="5744102" y="3634344"/>
            <a:ext cx="820950" cy="24538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Disable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F1F353-F1AA-AC52-4EC3-571FDDABA2B9}"/>
              </a:ext>
            </a:extLst>
          </p:cNvPr>
          <p:cNvSpPr txBox="1"/>
          <p:nvPr/>
        </p:nvSpPr>
        <p:spPr>
          <a:xfrm>
            <a:off x="8169083" y="3273580"/>
            <a:ext cx="7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Reject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0CAEC7-6878-DE78-F22D-F8356BFBA641}"/>
              </a:ext>
            </a:extLst>
          </p:cNvPr>
          <p:cNvSpPr txBox="1"/>
          <p:nvPr/>
        </p:nvSpPr>
        <p:spPr>
          <a:xfrm>
            <a:off x="7181897" y="3283007"/>
            <a:ext cx="8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Trigger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175F49E-5192-F390-56DD-5A83A2A43C93}"/>
              </a:ext>
            </a:extLst>
          </p:cNvPr>
          <p:cNvSpPr/>
          <p:nvPr/>
        </p:nvSpPr>
        <p:spPr>
          <a:xfrm>
            <a:off x="7170323" y="3637779"/>
            <a:ext cx="756809" cy="24538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Enable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56E29DF-349A-6641-12C2-FB447BE41D02}"/>
              </a:ext>
            </a:extLst>
          </p:cNvPr>
          <p:cNvSpPr/>
          <p:nvPr/>
        </p:nvSpPr>
        <p:spPr>
          <a:xfrm>
            <a:off x="8235674" y="3632813"/>
            <a:ext cx="756809" cy="245387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Enable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503358-ADF8-2F69-4AD6-5B470A0635E3}"/>
              </a:ext>
            </a:extLst>
          </p:cNvPr>
          <p:cNvSpPr txBox="1"/>
          <p:nvPr/>
        </p:nvSpPr>
        <p:spPr>
          <a:xfrm>
            <a:off x="2928648" y="4180194"/>
            <a:ext cx="1342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HSD 131126 2 13:22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98C9FD-8EFC-F4AB-7886-24B981FD5357}"/>
              </a:ext>
            </a:extLst>
          </p:cNvPr>
          <p:cNvSpPr txBox="1"/>
          <p:nvPr/>
        </p:nvSpPr>
        <p:spPr>
          <a:xfrm>
            <a:off x="5458559" y="4167401"/>
            <a:ext cx="1342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Not Good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7582D2B-95F1-E2B8-9CE2-69EC02E24CA7}"/>
              </a:ext>
            </a:extLst>
          </p:cNvPr>
          <p:cNvSpPr txBox="1"/>
          <p:nvPr/>
        </p:nvSpPr>
        <p:spPr>
          <a:xfrm>
            <a:off x="8027635" y="4185142"/>
            <a:ext cx="1342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Good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08DFC317-28BA-B87C-9E1F-A1A88558D3E9}"/>
              </a:ext>
            </a:extLst>
          </p:cNvPr>
          <p:cNvGraphicFramePr>
            <a:graphicFrameLocks noGrp="1"/>
          </p:cNvGraphicFramePr>
          <p:nvPr/>
        </p:nvGraphicFramePr>
        <p:xfrm>
          <a:off x="1947696" y="4876234"/>
          <a:ext cx="7469340" cy="165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67">
                  <a:extLst>
                    <a:ext uri="{9D8B030D-6E8A-4147-A177-3AD203B41FA5}">
                      <a16:colId xmlns:a16="http://schemas.microsoft.com/office/drawing/2014/main" val="227100583"/>
                    </a:ext>
                  </a:extLst>
                </a:gridCol>
                <a:gridCol w="1102401">
                  <a:extLst>
                    <a:ext uri="{9D8B030D-6E8A-4147-A177-3AD203B41FA5}">
                      <a16:colId xmlns:a16="http://schemas.microsoft.com/office/drawing/2014/main" val="2573667675"/>
                    </a:ext>
                  </a:extLst>
                </a:gridCol>
                <a:gridCol w="746934">
                  <a:extLst>
                    <a:ext uri="{9D8B030D-6E8A-4147-A177-3AD203B41FA5}">
                      <a16:colId xmlns:a16="http://schemas.microsoft.com/office/drawing/2014/main" val="2391811925"/>
                    </a:ext>
                  </a:extLst>
                </a:gridCol>
                <a:gridCol w="746934">
                  <a:extLst>
                    <a:ext uri="{9D8B030D-6E8A-4147-A177-3AD203B41FA5}">
                      <a16:colId xmlns:a16="http://schemas.microsoft.com/office/drawing/2014/main" val="955261530"/>
                    </a:ext>
                  </a:extLst>
                </a:gridCol>
                <a:gridCol w="746934">
                  <a:extLst>
                    <a:ext uri="{9D8B030D-6E8A-4147-A177-3AD203B41FA5}">
                      <a16:colId xmlns:a16="http://schemas.microsoft.com/office/drawing/2014/main" val="1665214743"/>
                    </a:ext>
                  </a:extLst>
                </a:gridCol>
                <a:gridCol w="746934">
                  <a:extLst>
                    <a:ext uri="{9D8B030D-6E8A-4147-A177-3AD203B41FA5}">
                      <a16:colId xmlns:a16="http://schemas.microsoft.com/office/drawing/2014/main" val="3141431699"/>
                    </a:ext>
                  </a:extLst>
                </a:gridCol>
                <a:gridCol w="746934">
                  <a:extLst>
                    <a:ext uri="{9D8B030D-6E8A-4147-A177-3AD203B41FA5}">
                      <a16:colId xmlns:a16="http://schemas.microsoft.com/office/drawing/2014/main" val="414540232"/>
                    </a:ext>
                  </a:extLst>
                </a:gridCol>
                <a:gridCol w="746934">
                  <a:extLst>
                    <a:ext uri="{9D8B030D-6E8A-4147-A177-3AD203B41FA5}">
                      <a16:colId xmlns:a16="http://schemas.microsoft.com/office/drawing/2014/main" val="1459164607"/>
                    </a:ext>
                  </a:extLst>
                </a:gridCol>
                <a:gridCol w="746934">
                  <a:extLst>
                    <a:ext uri="{9D8B030D-6E8A-4147-A177-3AD203B41FA5}">
                      <a16:colId xmlns:a16="http://schemas.microsoft.com/office/drawing/2014/main" val="3406549530"/>
                    </a:ext>
                  </a:extLst>
                </a:gridCol>
                <a:gridCol w="746934">
                  <a:extLst>
                    <a:ext uri="{9D8B030D-6E8A-4147-A177-3AD203B41FA5}">
                      <a16:colId xmlns:a16="http://schemas.microsoft.com/office/drawing/2014/main" val="179581277"/>
                    </a:ext>
                  </a:extLst>
                </a:gridCol>
              </a:tblGrid>
              <a:tr h="330045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Image 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75753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4512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59661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3611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04772"/>
                  </a:ext>
                </a:extLst>
              </a:tr>
            </a:tbl>
          </a:graphicData>
        </a:graphic>
      </p:graphicFrame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42017DE-F59D-EABB-0527-2C51ADAC0BD1}"/>
              </a:ext>
            </a:extLst>
          </p:cNvPr>
          <p:cNvSpPr/>
          <p:nvPr/>
        </p:nvSpPr>
        <p:spPr>
          <a:xfrm>
            <a:off x="6806856" y="1497732"/>
            <a:ext cx="2695321" cy="1584228"/>
          </a:xfrm>
          <a:prstGeom prst="wedgeRoundRectCallout">
            <a:avLst>
              <a:gd name="adj1" fmla="val -20131"/>
              <a:gd name="adj2" fmla="val -62395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Quality = </a:t>
            </a:r>
            <a:r>
              <a:rPr lang="en-US" dirty="0" err="1"/>
              <a:t>tổng</a:t>
            </a:r>
            <a:r>
              <a:rPr lang="en-US" dirty="0"/>
              <a:t> pcs PASS/</a:t>
            </a:r>
            <a:r>
              <a:rPr lang="en-US" dirty="0" err="1"/>
              <a:t>tổng</a:t>
            </a:r>
            <a:r>
              <a:rPr lang="en-US" dirty="0"/>
              <a:t> pcs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F93E5DA-05F6-9D45-CF11-388D6F9CF894}"/>
              </a:ext>
            </a:extLst>
          </p:cNvPr>
          <p:cNvSpPr/>
          <p:nvPr/>
        </p:nvSpPr>
        <p:spPr>
          <a:xfrm>
            <a:off x="1201273" y="722620"/>
            <a:ext cx="1454065" cy="392484"/>
          </a:xfrm>
          <a:prstGeom prst="wedgeRoundRectCallout">
            <a:avLst>
              <a:gd name="adj1" fmla="val -29356"/>
              <a:gd name="adj2" fmla="val -73342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DIGITAL EYE</a:t>
            </a:r>
          </a:p>
          <a:p>
            <a:pPr algn="ctr"/>
            <a:r>
              <a:rPr lang="en-US" sz="1000" dirty="0">
                <a:latin typeface="Unilever Shilling" panose="020B0502020202020204" pitchFamily="34" charset="0"/>
                <a:cs typeface="Unilever Shilling" panose="020B0502020202020204" pitchFamily="34" charset="0"/>
              </a:rPr>
              <a:t>Of the consumer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44F53A9-04AB-E6C8-7498-44869FC38C74}"/>
              </a:ext>
            </a:extLst>
          </p:cNvPr>
          <p:cNvSpPr/>
          <p:nvPr/>
        </p:nvSpPr>
        <p:spPr>
          <a:xfrm>
            <a:off x="3938486" y="5380074"/>
            <a:ext cx="2626566" cy="1146385"/>
          </a:xfrm>
          <a:prstGeom prst="wedgeRoundRectCallout">
            <a:avLst>
              <a:gd name="adj1" fmla="val -72769"/>
              <a:gd name="adj2" fmla="val -20046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OP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check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reject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B4C96F-5CB8-8D95-838E-C9671513539F}"/>
              </a:ext>
            </a:extLst>
          </p:cNvPr>
          <p:cNvSpPr txBox="1"/>
          <p:nvPr/>
        </p:nvSpPr>
        <p:spPr>
          <a:xfrm>
            <a:off x="369801" y="3340536"/>
            <a:ext cx="149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Unilever Shilling" panose="020B0502020202020204" pitchFamily="34" charset="0"/>
                <a:cs typeface="Unilever Shilling" panose="020B0502020202020204" pitchFamily="34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04440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54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307</Words>
  <Application>Microsoft Office PowerPoint</Application>
  <PresentationFormat>Widescreen</PresentationFormat>
  <Paragraphs>149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Unilever Shilling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Duyen, Le-Thi-My</dc:creator>
  <cp:lastModifiedBy>Tri Truong</cp:lastModifiedBy>
  <cp:revision>2</cp:revision>
  <dcterms:created xsi:type="dcterms:W3CDTF">2023-11-10T06:13:41Z</dcterms:created>
  <dcterms:modified xsi:type="dcterms:W3CDTF">2023-11-14T02:41:30Z</dcterms:modified>
</cp:coreProperties>
</file>