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4" r:id="rId5"/>
    <p:sldId id="269" r:id="rId6"/>
    <p:sldId id="268" r:id="rId7"/>
    <p:sldId id="267" r:id="rId8"/>
    <p:sldId id="266" r:id="rId9"/>
    <p:sldId id="265" r:id="rId10"/>
    <p:sldId id="270" r:id="rId11"/>
    <p:sldId id="271" r:id="rId12"/>
    <p:sldId id="272" r:id="rId13"/>
    <p:sldId id="273" r:id="rId14"/>
    <p:sldId id="274" r:id="rId1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2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8/29/16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4A73954-3824-4353-AA31-58F9ECAC739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7-downloads-1880260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irrors.viethosting.vn/apache/ant/binaries/apache-ant-1.9.7-bin.tar.gz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yum.mariadb.org/10.1/centos7-amd64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1097280" y="581760"/>
            <a:ext cx="10058040" cy="1056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100" b="0" strike="noStrike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Open</a:t>
            </a:r>
            <a:r>
              <a:rPr lang="en-US" sz="4100" b="0" strike="noStrike" spc="-1" smtClean="0">
                <a:solidFill>
                  <a:srgbClr val="ED721B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CPS</a:t>
            </a:r>
            <a:r>
              <a:rPr lang="en-US" sz="4100" b="0" strike="noStrike" spc="-1" smtClean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 </a:t>
            </a:r>
            <a:r>
              <a:rPr lang="en-US" sz="4100" b="0" strike="noStrike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Training – Development Team</a:t>
            </a:r>
            <a:endParaRPr lang="en-US" sz="4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1097280" y="5593320"/>
            <a:ext cx="10058040" cy="865440"/>
          </a:xfrm>
          <a:prstGeom prst="rect">
            <a:avLst/>
          </a:prstGeom>
          <a:solidFill>
            <a:srgbClr val="2E85C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1097280" y="469080"/>
            <a:ext cx="5029920" cy="112320"/>
          </a:xfrm>
          <a:prstGeom prst="rect">
            <a:avLst/>
          </a:prstGeom>
          <a:solidFill>
            <a:srgbClr val="2E85C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Picture 13"/>
          <p:cNvPicPr/>
          <p:nvPr/>
        </p:nvPicPr>
        <p:blipFill>
          <a:blip r:embed="rId2"/>
          <a:stretch/>
        </p:blipFill>
        <p:spPr>
          <a:xfrm>
            <a:off x="5739480" y="4212720"/>
            <a:ext cx="5415840" cy="1167120"/>
          </a:xfrm>
          <a:prstGeom prst="rect">
            <a:avLst/>
          </a:prstGeom>
          <a:ln>
            <a:noFill/>
          </a:ln>
        </p:spPr>
      </p:pic>
      <p:sp>
        <p:nvSpPr>
          <p:cNvPr id="43" name="CustomShape 4"/>
          <p:cNvSpPr/>
          <p:nvPr/>
        </p:nvSpPr>
        <p:spPr>
          <a:xfrm>
            <a:off x="6126480" y="469080"/>
            <a:ext cx="5029920" cy="112320"/>
          </a:xfrm>
          <a:prstGeom prst="rect">
            <a:avLst/>
          </a:prstGeom>
          <a:solidFill>
            <a:srgbClr val="ED721B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097280" y="700560"/>
            <a:ext cx="10058040" cy="865440"/>
          </a:xfrm>
          <a:prstGeom prst="rect">
            <a:avLst/>
          </a:prstGeom>
          <a:solidFill>
            <a:srgbClr val="2E85C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000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Các bước triển khai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097280" y="469080"/>
            <a:ext cx="5029920" cy="112320"/>
          </a:xfrm>
          <a:prstGeom prst="rect">
            <a:avLst/>
          </a:prstGeom>
          <a:solidFill>
            <a:srgbClr val="2E85C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13"/>
          <p:cNvPicPr/>
          <p:nvPr/>
        </p:nvPicPr>
        <p:blipFill>
          <a:blip r:embed="rId2"/>
          <a:stretch/>
        </p:blipFill>
        <p:spPr>
          <a:xfrm>
            <a:off x="9334080" y="5923080"/>
            <a:ext cx="1821240" cy="392400"/>
          </a:xfrm>
          <a:prstGeom prst="rect">
            <a:avLst/>
          </a:prstGeom>
          <a:ln>
            <a:noFill/>
          </a:ln>
        </p:spPr>
      </p:pic>
      <p:sp>
        <p:nvSpPr>
          <p:cNvPr id="47" name="CustomShape 3"/>
          <p:cNvSpPr/>
          <p:nvPr/>
        </p:nvSpPr>
        <p:spPr>
          <a:xfrm>
            <a:off x="6126480" y="469080"/>
            <a:ext cx="5029920" cy="112320"/>
          </a:xfrm>
          <a:prstGeom prst="rect">
            <a:avLst/>
          </a:prstGeom>
          <a:solidFill>
            <a:srgbClr val="ED721B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1097280" y="1685160"/>
            <a:ext cx="1005804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Cài đặt Oracle JDK 7u79, Ant </a:t>
            </a:r>
            <a:r>
              <a:rPr lang="en-US" sz="2600" b="1" spc="-1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1.9.7</a:t>
            </a:r>
            <a:r>
              <a:rPr lang="en-US" sz="2600" b="1" spc="-1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, </a:t>
            </a: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MariaDB 10.1</a:t>
            </a:r>
          </a:p>
          <a:p>
            <a:pPr marL="342900" indent="-342900">
              <a:buFont typeface="+mj-lt"/>
              <a:buAutoNum type="arabicPeriod"/>
            </a:pPr>
            <a:endParaRPr lang="en-US" b="1" spc="-1" smtClean="0">
              <a:solidFill>
                <a:srgbClr val="2E85CF"/>
              </a:solidFill>
              <a:uFill>
                <a:solidFill>
                  <a:srgbClr val="FFFFFF"/>
                </a:solidFill>
              </a:uFill>
              <a:ea typeface="Verdan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Tải Liferay Bundle with Jboss 7.1.3</a:t>
            </a:r>
            <a:endParaRPr lang="en-US" sz="2600" b="1" spc="-1" smtClean="0">
              <a:solidFill>
                <a:srgbClr val="2E85CF"/>
              </a:solidFill>
              <a:uFill>
                <a:solidFill>
                  <a:srgbClr val="FFFFFF"/>
                </a:solidFill>
              </a:uFill>
              <a:ea typeface="Verdana"/>
            </a:endParaRPr>
          </a:p>
          <a:p>
            <a:pPr marL="342900" indent="-342900">
              <a:buFont typeface="+mj-lt"/>
              <a:buAutoNum type="arabicPeriod"/>
            </a:pP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Git Clone OpenCPS và Tải Liferay Plugin SDK 6.2</a:t>
            </a:r>
            <a:endParaRPr lang="en-US" sz="2600" smtClean="0"/>
          </a:p>
          <a:p>
            <a:pPr marL="342900" indent="-342900">
              <a:buFont typeface="+mj-lt"/>
              <a:buAutoNum type="arabicPeriod"/>
            </a:pP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Sử dụng Ant để Build Service và </a:t>
            </a: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Compile  </a:t>
            </a:r>
            <a:r>
              <a:rPr lang="en-US" sz="2600" b="1" spc="-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*</a:t>
            </a:r>
            <a:r>
              <a:rPr lang="en-US" sz="2600" b="1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 * * </a:t>
            </a:r>
            <a:r>
              <a:rPr lang="en-US" sz="2600" smtClean="0"/>
              <a:t>	</a:t>
            </a:r>
          </a:p>
          <a:p>
            <a:pPr marL="342900" indent="-342900">
              <a:buFont typeface="+mj-lt"/>
              <a:buAutoNum type="arabicPeriod"/>
            </a:pP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z="2600" b="1" spc="-1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I</a:t>
            </a: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mport </a:t>
            </a: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OpenCPS Database</a:t>
            </a:r>
          </a:p>
          <a:p>
            <a:pPr marL="342900" indent="-342900">
              <a:buFont typeface="+mj-lt"/>
              <a:buAutoNum type="arabicPeriod"/>
            </a:pP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Cấu </a:t>
            </a: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hình Liferay Bundle with Jboss </a:t>
            </a: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7.1.3</a:t>
            </a:r>
          </a:p>
          <a:p>
            <a:pPr marL="342900" indent="-342900">
              <a:buFont typeface="+mj-lt"/>
              <a:buAutoNum type="arabicPeriod"/>
            </a:pPr>
            <a:endParaRPr lang="en-US" b="1" spc="-1" smtClean="0">
              <a:solidFill>
                <a:srgbClr val="2E85CF"/>
              </a:solidFill>
              <a:uFill>
                <a:solidFill>
                  <a:srgbClr val="FFFFFF"/>
                </a:solidFill>
              </a:uFill>
              <a:ea typeface="Verdan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Start</a:t>
            </a:r>
            <a:endParaRPr lang="en-US" sz="2600" smtClean="0"/>
          </a:p>
        </p:txBody>
      </p:sp>
    </p:spTree>
    <p:extLst>
      <p:ext uri="{BB962C8B-B14F-4D97-AF65-F5344CB8AC3E}">
        <p14:creationId xmlns:p14="http://schemas.microsoft.com/office/powerpoint/2010/main" val="3289741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097280" y="700560"/>
            <a:ext cx="10058040" cy="865440"/>
          </a:xfrm>
          <a:prstGeom prst="rect">
            <a:avLst/>
          </a:prstGeom>
          <a:solidFill>
            <a:srgbClr val="2E85C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Cài đặt Oracle JDK, Ant, MariaDB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097280" y="469080"/>
            <a:ext cx="5029920" cy="112320"/>
          </a:xfrm>
          <a:prstGeom prst="rect">
            <a:avLst/>
          </a:prstGeom>
          <a:solidFill>
            <a:srgbClr val="2E85C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13"/>
          <p:cNvPicPr/>
          <p:nvPr/>
        </p:nvPicPr>
        <p:blipFill>
          <a:blip r:embed="rId2"/>
          <a:stretch/>
        </p:blipFill>
        <p:spPr>
          <a:xfrm>
            <a:off x="9334080" y="5923080"/>
            <a:ext cx="1821240" cy="392400"/>
          </a:xfrm>
          <a:prstGeom prst="rect">
            <a:avLst/>
          </a:prstGeom>
          <a:ln>
            <a:noFill/>
          </a:ln>
        </p:spPr>
      </p:pic>
      <p:sp>
        <p:nvSpPr>
          <p:cNvPr id="47" name="CustomShape 3"/>
          <p:cNvSpPr/>
          <p:nvPr/>
        </p:nvSpPr>
        <p:spPr>
          <a:xfrm>
            <a:off x="6126480" y="469080"/>
            <a:ext cx="5029920" cy="112320"/>
          </a:xfrm>
          <a:prstGeom prst="rect">
            <a:avLst/>
          </a:prstGeom>
          <a:solidFill>
            <a:srgbClr val="ED721B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TextBox 2"/>
          <p:cNvSpPr txBox="1"/>
          <p:nvPr/>
        </p:nvSpPr>
        <p:spPr>
          <a:xfrm>
            <a:off x="1097280" y="1685160"/>
            <a:ext cx="100580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spc="-1" smtClean="0">
                <a:solidFill>
                  <a:srgbClr val="ED721B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Oracle JDK 7u79</a:t>
            </a:r>
            <a:endParaRPr lang="en-US" smtClean="0">
              <a:solidFill>
                <a:srgbClr val="ED721B"/>
              </a:solidFill>
            </a:endParaRPr>
          </a:p>
          <a:p>
            <a:r>
              <a:rPr lang="en-US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+ Link Download:</a:t>
            </a:r>
            <a:endParaRPr lang="en-US" smtClean="0"/>
          </a:p>
          <a:p>
            <a:r>
              <a:rPr lang="en-US" smtClean="0">
                <a:hlinkClick r:id="rId3"/>
              </a:rPr>
              <a:t>http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www.oracle.com/technetwork/java/javase/downloads/jdk7-downloads-1880260.html</a:t>
            </a:r>
            <a:endParaRPr lang="en-US" smtClean="0"/>
          </a:p>
          <a:p>
            <a:r>
              <a:rPr lang="en-US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+ install:</a:t>
            </a:r>
            <a:endParaRPr lang="en-US" smtClean="0"/>
          </a:p>
          <a:p>
            <a:r>
              <a:rPr lang="en-US" b="1" smtClean="0"/>
              <a:t>Rpm –Uvh jdk-7u79-linux-x64.rpm</a:t>
            </a:r>
          </a:p>
          <a:p>
            <a:endParaRPr lang="en-US" b="1" smtClean="0"/>
          </a:p>
          <a:p>
            <a:pPr marL="285750" indent="-285750">
              <a:buFontTx/>
              <a:buChar char="-"/>
            </a:pPr>
            <a:r>
              <a:rPr lang="en-US" b="1" spc="-1" smtClean="0">
                <a:solidFill>
                  <a:srgbClr val="ED721B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Ant 1.9.7</a:t>
            </a:r>
            <a:endParaRPr lang="en-US" b="1"/>
          </a:p>
          <a:p>
            <a:r>
              <a:rPr lang="en-US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+ Install:</a:t>
            </a:r>
            <a:endParaRPr lang="en-US" b="1" smtClean="0"/>
          </a:p>
          <a:p>
            <a:r>
              <a:rPr lang="en-US" b="1" smtClean="0"/>
              <a:t>cd /usr/java</a:t>
            </a:r>
          </a:p>
          <a:p>
            <a:r>
              <a:rPr lang="en-US" b="1"/>
              <a:t>w</a:t>
            </a:r>
            <a:r>
              <a:rPr lang="en-US" b="1" smtClean="0"/>
              <a:t>get </a:t>
            </a:r>
            <a:r>
              <a:rPr lang="en-US" b="1">
                <a:hlinkClick r:id="rId4"/>
              </a:rPr>
              <a:t>http://mirrors.viethosting.vn/apache</a:t>
            </a:r>
            <a:r>
              <a:rPr lang="en-US" b="1">
                <a:hlinkClick r:id="rId4"/>
              </a:rPr>
              <a:t>//</a:t>
            </a:r>
            <a:r>
              <a:rPr lang="en-US" b="1" smtClean="0">
                <a:hlinkClick r:id="rId4"/>
              </a:rPr>
              <a:t>ant/binaries/apache-ant-1.9.7-bin.tar.gz</a:t>
            </a:r>
            <a:endParaRPr lang="en-US" b="1" smtClean="0"/>
          </a:p>
          <a:p>
            <a:endParaRPr lang="en-US" b="1"/>
          </a:p>
          <a:p>
            <a:r>
              <a:rPr lang="en-US" b="1"/>
              <a:t>t</a:t>
            </a:r>
            <a:r>
              <a:rPr lang="en-US" b="1" smtClean="0"/>
              <a:t>ar zxvf apache-ant-1.9.7-bin.tar.gz</a:t>
            </a:r>
          </a:p>
          <a:p>
            <a:endParaRPr lang="en-US" b="1" smtClean="0"/>
          </a:p>
          <a:p>
            <a:r>
              <a:rPr lang="en-US" b="1" smtClean="0"/>
              <a:t>echo </a:t>
            </a:r>
            <a:r>
              <a:rPr lang="en-US" b="1"/>
              <a:t>'export ANT_HOME=/usr/java/apache-ant-1.9.7' &gt;&gt; </a:t>
            </a:r>
            <a:r>
              <a:rPr lang="en-US" b="1"/>
              <a:t>~/.</a:t>
            </a:r>
            <a:r>
              <a:rPr lang="en-US" b="1" smtClean="0"/>
              <a:t>bash_profile</a:t>
            </a:r>
            <a:endParaRPr lang="en-US" b="1"/>
          </a:p>
          <a:p>
            <a:r>
              <a:rPr lang="en-US" b="1" smtClean="0"/>
              <a:t>echo </a:t>
            </a:r>
            <a:r>
              <a:rPr lang="en-US" b="1"/>
              <a:t>'export PATH=$PATH:$ANT_HOME/bin' &gt;&gt; </a:t>
            </a:r>
            <a:r>
              <a:rPr lang="en-US" b="1"/>
              <a:t>~/.</a:t>
            </a:r>
            <a:r>
              <a:rPr lang="en-US" b="1" smtClean="0"/>
              <a:t>bash_profile</a:t>
            </a:r>
          </a:p>
          <a:p>
            <a:endParaRPr lang="en-US" b="1"/>
          </a:p>
          <a:p>
            <a:r>
              <a:rPr lang="en-US" b="1"/>
              <a:t>. ~/.bash_profile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09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097280" y="700560"/>
            <a:ext cx="10058040" cy="865440"/>
          </a:xfrm>
          <a:prstGeom prst="rect">
            <a:avLst/>
          </a:prstGeom>
          <a:solidFill>
            <a:srgbClr val="2E85C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Cài đặt Oracle JDK, Ant, MariaDB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097280" y="469080"/>
            <a:ext cx="5029920" cy="112320"/>
          </a:xfrm>
          <a:prstGeom prst="rect">
            <a:avLst/>
          </a:prstGeom>
          <a:solidFill>
            <a:srgbClr val="2E85C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13"/>
          <p:cNvPicPr/>
          <p:nvPr/>
        </p:nvPicPr>
        <p:blipFill>
          <a:blip r:embed="rId2"/>
          <a:stretch/>
        </p:blipFill>
        <p:spPr>
          <a:xfrm>
            <a:off x="9334080" y="5923080"/>
            <a:ext cx="1821240" cy="392400"/>
          </a:xfrm>
          <a:prstGeom prst="rect">
            <a:avLst/>
          </a:prstGeom>
          <a:ln>
            <a:noFill/>
          </a:ln>
        </p:spPr>
      </p:pic>
      <p:sp>
        <p:nvSpPr>
          <p:cNvPr id="47" name="CustomShape 3"/>
          <p:cNvSpPr/>
          <p:nvPr/>
        </p:nvSpPr>
        <p:spPr>
          <a:xfrm>
            <a:off x="6126480" y="469080"/>
            <a:ext cx="5029920" cy="112320"/>
          </a:xfrm>
          <a:prstGeom prst="rect">
            <a:avLst/>
          </a:prstGeom>
          <a:solidFill>
            <a:srgbClr val="ED721B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TextBox 2"/>
          <p:cNvSpPr txBox="1"/>
          <p:nvPr/>
        </p:nvSpPr>
        <p:spPr>
          <a:xfrm>
            <a:off x="1097280" y="1685160"/>
            <a:ext cx="1005804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spc="-1" smtClean="0">
                <a:solidFill>
                  <a:srgbClr val="ED721B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MariaDB 10.1</a:t>
            </a:r>
            <a:endParaRPr lang="en-US" smtClean="0">
              <a:solidFill>
                <a:srgbClr val="ED721B"/>
              </a:solidFill>
            </a:endParaRPr>
          </a:p>
          <a:p>
            <a:r>
              <a:rPr lang="en-US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+ install:</a:t>
            </a:r>
            <a:endParaRPr lang="en-US" smtClean="0"/>
          </a:p>
          <a:p>
            <a:r>
              <a:rPr lang="en-US" b="1"/>
              <a:t>v</a:t>
            </a:r>
            <a:r>
              <a:rPr lang="en-US" b="1" smtClean="0"/>
              <a:t>i /etc/yum.repos.d/MariaDB.repo</a:t>
            </a:r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r>
              <a:rPr lang="en-US" b="1"/>
              <a:t>y</a:t>
            </a:r>
            <a:r>
              <a:rPr lang="en-US" b="1" smtClean="0"/>
              <a:t>um –y install MariaDB-server MariaDB-client</a:t>
            </a:r>
          </a:p>
          <a:p>
            <a:endParaRPr lang="en-US" b="1"/>
          </a:p>
          <a:p>
            <a:r>
              <a:rPr lang="en-US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+ Start MariaDB:</a:t>
            </a:r>
          </a:p>
          <a:p>
            <a:r>
              <a:rPr lang="en-US" b="1"/>
              <a:t>s</a:t>
            </a:r>
            <a:r>
              <a:rPr lang="en-US" b="1" smtClean="0"/>
              <a:t>ystemctl start mariadb</a:t>
            </a:r>
          </a:p>
          <a:p>
            <a:r>
              <a:rPr lang="en-US" b="1"/>
              <a:t>s</a:t>
            </a:r>
            <a:r>
              <a:rPr lang="en-US" b="1" smtClean="0"/>
              <a:t>ystemctl enable mariadb</a:t>
            </a:r>
            <a:endParaRPr lang="en-US" b="1"/>
          </a:p>
          <a:p>
            <a:endParaRPr lang="en-US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pPr lvl="1"/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3796" y="2690611"/>
            <a:ext cx="7018318" cy="173728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>
                <a:solidFill>
                  <a:schemeClr val="tx1"/>
                </a:solidFill>
              </a:rPr>
              <a:t>[mariadb]	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name = MariaDB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baseurl = </a:t>
            </a:r>
            <a:r>
              <a:rPr lang="en-US" b="1">
                <a:solidFill>
                  <a:schemeClr val="tx1"/>
                </a:solidFill>
                <a:hlinkClick r:id="rId3"/>
              </a:rPr>
              <a:t>http://yum.mariadb.org/10.1/centos7-amd64/</a:t>
            </a:r>
            <a:endParaRPr lang="en-US" b="1">
              <a:solidFill>
                <a:schemeClr val="tx1"/>
              </a:solidFill>
            </a:endParaRPr>
          </a:p>
          <a:p>
            <a:pPr lvl="1"/>
            <a:r>
              <a:rPr lang="en-US" b="1">
                <a:solidFill>
                  <a:schemeClr val="tx1"/>
                </a:solidFill>
              </a:rPr>
              <a:t>gpgkey=https://yum.mariadb.org/RPM-GPG-KEY-MariaDB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gpgcheck=1</a:t>
            </a:r>
          </a:p>
        </p:txBody>
      </p:sp>
    </p:spTree>
    <p:extLst>
      <p:ext uri="{BB962C8B-B14F-4D97-AF65-F5344CB8AC3E}">
        <p14:creationId xmlns:p14="http://schemas.microsoft.com/office/powerpoint/2010/main" val="4098739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097280" y="700560"/>
            <a:ext cx="10058040" cy="865440"/>
          </a:xfrm>
          <a:prstGeom prst="rect">
            <a:avLst/>
          </a:prstGeom>
          <a:solidFill>
            <a:srgbClr val="2E85C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Cài đặt Oracle JDK, Ant, MariaDB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097280" y="469080"/>
            <a:ext cx="5029920" cy="112320"/>
          </a:xfrm>
          <a:prstGeom prst="rect">
            <a:avLst/>
          </a:prstGeom>
          <a:solidFill>
            <a:srgbClr val="2E85C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13"/>
          <p:cNvPicPr/>
          <p:nvPr/>
        </p:nvPicPr>
        <p:blipFill>
          <a:blip r:embed="rId2"/>
          <a:stretch/>
        </p:blipFill>
        <p:spPr>
          <a:xfrm>
            <a:off x="9334080" y="5923080"/>
            <a:ext cx="1821240" cy="392400"/>
          </a:xfrm>
          <a:prstGeom prst="rect">
            <a:avLst/>
          </a:prstGeom>
          <a:ln>
            <a:noFill/>
          </a:ln>
        </p:spPr>
      </p:pic>
      <p:sp>
        <p:nvSpPr>
          <p:cNvPr id="47" name="CustomShape 3"/>
          <p:cNvSpPr/>
          <p:nvPr/>
        </p:nvSpPr>
        <p:spPr>
          <a:xfrm>
            <a:off x="6126480" y="469080"/>
            <a:ext cx="5029920" cy="112320"/>
          </a:xfrm>
          <a:prstGeom prst="rect">
            <a:avLst/>
          </a:prstGeom>
          <a:solidFill>
            <a:srgbClr val="ED721B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TextBox 2"/>
          <p:cNvSpPr txBox="1"/>
          <p:nvPr/>
        </p:nvSpPr>
        <p:spPr>
          <a:xfrm>
            <a:off x="1097280" y="1685160"/>
            <a:ext cx="100580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+ install:</a:t>
            </a:r>
            <a:endParaRPr lang="en-US"/>
          </a:p>
          <a:p>
            <a:r>
              <a:rPr lang="en-US" b="1"/>
              <a:t>v</a:t>
            </a:r>
            <a:r>
              <a:rPr lang="en-US" b="1" smtClean="0"/>
              <a:t>i /etc/my.cnf.d/server.cnf</a:t>
            </a:r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 smtClean="0"/>
          </a:p>
          <a:p>
            <a:r>
              <a:rPr lang="en-US" b="1" smtClean="0"/>
              <a:t>mysql_secure_installation</a:t>
            </a:r>
          </a:p>
          <a:p>
            <a:endParaRPr lang="en-US" b="1"/>
          </a:p>
          <a:p>
            <a:r>
              <a:rPr lang="en-US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+ Khởi động lại MariaDB:</a:t>
            </a:r>
            <a:endParaRPr lang="en-US" b="1" smtClean="0"/>
          </a:p>
          <a:p>
            <a:r>
              <a:rPr lang="en-US" b="1"/>
              <a:t>s</a:t>
            </a:r>
            <a:r>
              <a:rPr lang="en-US" b="1" smtClean="0"/>
              <a:t>ystemctl restart mariadb</a:t>
            </a:r>
            <a:endParaRPr lang="en-US" b="1"/>
          </a:p>
          <a:p>
            <a:endParaRPr lang="en-US" smtClean="0"/>
          </a:p>
          <a:p>
            <a:endParaRPr lang="en-US" smtClean="0"/>
          </a:p>
          <a:p>
            <a:endParaRPr lang="en-US"/>
          </a:p>
          <a:p>
            <a:pPr lvl="1"/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56850" y="2571408"/>
            <a:ext cx="3910779" cy="151958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smtClean="0">
                <a:solidFill>
                  <a:schemeClr val="tx1"/>
                </a:solidFill>
              </a:rPr>
              <a:t>[mysql]</a:t>
            </a:r>
          </a:p>
          <a:p>
            <a:pPr lvl="1"/>
            <a:r>
              <a:rPr lang="en-US" b="1" smtClean="0">
                <a:solidFill>
                  <a:schemeClr val="tx1"/>
                </a:solidFill>
              </a:rPr>
              <a:t>…</a:t>
            </a:r>
          </a:p>
          <a:p>
            <a:pPr lvl="1"/>
            <a:r>
              <a:rPr lang="en-US" b="1" smtClean="0">
                <a:solidFill>
                  <a:schemeClr val="tx1"/>
                </a:solidFill>
              </a:rPr>
              <a:t>lower_case_table_names=1</a:t>
            </a:r>
          </a:p>
          <a:p>
            <a:pPr lvl="1"/>
            <a:r>
              <a:rPr lang="en-US" b="1" smtClean="0">
                <a:solidFill>
                  <a:schemeClr val="tx1"/>
                </a:solidFill>
              </a:rPr>
              <a:t>…</a:t>
            </a:r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66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097280" y="700560"/>
            <a:ext cx="10058040" cy="865440"/>
          </a:xfrm>
          <a:prstGeom prst="rect">
            <a:avLst/>
          </a:prstGeom>
          <a:solidFill>
            <a:srgbClr val="2E85C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Cài đặt Oracle JDK, Ant, MariaDB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097280" y="469080"/>
            <a:ext cx="5029920" cy="112320"/>
          </a:xfrm>
          <a:prstGeom prst="rect">
            <a:avLst/>
          </a:prstGeom>
          <a:solidFill>
            <a:srgbClr val="2E85C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13"/>
          <p:cNvPicPr/>
          <p:nvPr/>
        </p:nvPicPr>
        <p:blipFill>
          <a:blip r:embed="rId2"/>
          <a:stretch/>
        </p:blipFill>
        <p:spPr>
          <a:xfrm>
            <a:off x="9334080" y="5923080"/>
            <a:ext cx="1821240" cy="392400"/>
          </a:xfrm>
          <a:prstGeom prst="rect">
            <a:avLst/>
          </a:prstGeom>
          <a:ln>
            <a:noFill/>
          </a:ln>
        </p:spPr>
      </p:pic>
      <p:sp>
        <p:nvSpPr>
          <p:cNvPr id="47" name="CustomShape 3"/>
          <p:cNvSpPr/>
          <p:nvPr/>
        </p:nvSpPr>
        <p:spPr>
          <a:xfrm>
            <a:off x="6126480" y="469080"/>
            <a:ext cx="5029920" cy="112320"/>
          </a:xfrm>
          <a:prstGeom prst="rect">
            <a:avLst/>
          </a:prstGeom>
          <a:solidFill>
            <a:srgbClr val="ED721B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TextBox 2"/>
          <p:cNvSpPr txBox="1"/>
          <p:nvPr/>
        </p:nvSpPr>
        <p:spPr>
          <a:xfrm>
            <a:off x="1097280" y="1685160"/>
            <a:ext cx="100580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+ install:</a:t>
            </a:r>
            <a:endParaRPr lang="en-US"/>
          </a:p>
          <a:p>
            <a:r>
              <a:rPr lang="en-US" b="1"/>
              <a:t>v</a:t>
            </a:r>
            <a:r>
              <a:rPr lang="en-US" b="1" smtClean="0"/>
              <a:t>i /etc/my.cnf.d/server.cnf</a:t>
            </a:r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 smtClean="0"/>
          </a:p>
          <a:p>
            <a:r>
              <a:rPr lang="en-US" b="1" smtClean="0"/>
              <a:t>mysql_secure_installation</a:t>
            </a:r>
            <a:endParaRPr lang="en-US" b="1"/>
          </a:p>
          <a:p>
            <a:endParaRPr lang="en-US" smtClean="0"/>
          </a:p>
          <a:p>
            <a:endParaRPr lang="en-US" smtClean="0"/>
          </a:p>
          <a:p>
            <a:endParaRPr lang="en-US"/>
          </a:p>
          <a:p>
            <a:pPr lvl="1"/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56850" y="2571408"/>
            <a:ext cx="3910779" cy="151958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smtClean="0">
                <a:solidFill>
                  <a:schemeClr val="tx1"/>
                </a:solidFill>
              </a:rPr>
              <a:t>[mysql]</a:t>
            </a:r>
          </a:p>
          <a:p>
            <a:pPr lvl="1"/>
            <a:r>
              <a:rPr lang="en-US" b="1" smtClean="0">
                <a:solidFill>
                  <a:schemeClr val="tx1"/>
                </a:solidFill>
              </a:rPr>
              <a:t>…</a:t>
            </a:r>
          </a:p>
          <a:p>
            <a:pPr lvl="1"/>
            <a:r>
              <a:rPr lang="en-US" b="1" smtClean="0">
                <a:solidFill>
                  <a:schemeClr val="tx1"/>
                </a:solidFill>
              </a:rPr>
              <a:t>lower_case_table_names=1</a:t>
            </a:r>
          </a:p>
          <a:p>
            <a:pPr lvl="1"/>
            <a:r>
              <a:rPr lang="en-US" b="1" smtClean="0">
                <a:solidFill>
                  <a:schemeClr val="tx1"/>
                </a:solidFill>
              </a:rPr>
              <a:t>…</a:t>
            </a:r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321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097280" y="700560"/>
            <a:ext cx="10058040" cy="865440"/>
          </a:xfrm>
          <a:prstGeom prst="rect">
            <a:avLst/>
          </a:prstGeom>
          <a:solidFill>
            <a:srgbClr val="2E85C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About Me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097280" y="469080"/>
            <a:ext cx="5029920" cy="112320"/>
          </a:xfrm>
          <a:prstGeom prst="rect">
            <a:avLst/>
          </a:prstGeom>
          <a:solidFill>
            <a:srgbClr val="2E85C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13"/>
          <p:cNvPicPr/>
          <p:nvPr/>
        </p:nvPicPr>
        <p:blipFill>
          <a:blip r:embed="rId2"/>
          <a:stretch/>
        </p:blipFill>
        <p:spPr>
          <a:xfrm>
            <a:off x="9334080" y="5923080"/>
            <a:ext cx="1821240" cy="392400"/>
          </a:xfrm>
          <a:prstGeom prst="rect">
            <a:avLst/>
          </a:prstGeom>
          <a:ln>
            <a:noFill/>
          </a:ln>
        </p:spPr>
      </p:pic>
      <p:sp>
        <p:nvSpPr>
          <p:cNvPr id="47" name="CustomShape 3"/>
          <p:cNvSpPr/>
          <p:nvPr/>
        </p:nvSpPr>
        <p:spPr>
          <a:xfrm>
            <a:off x="6126480" y="469080"/>
            <a:ext cx="5029920" cy="112320"/>
          </a:xfrm>
          <a:prstGeom prst="rect">
            <a:avLst/>
          </a:prstGeom>
          <a:solidFill>
            <a:srgbClr val="ED721B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Picture 3"/>
          <p:cNvPicPr/>
          <p:nvPr/>
        </p:nvPicPr>
        <p:blipFill>
          <a:blip r:embed="rId3"/>
          <a:stretch/>
        </p:blipFill>
        <p:spPr>
          <a:xfrm>
            <a:off x="1594800" y="2433960"/>
            <a:ext cx="1883520" cy="2511720"/>
          </a:xfrm>
          <a:prstGeom prst="rect">
            <a:avLst/>
          </a:prstGeom>
          <a:ln>
            <a:noFill/>
          </a:ln>
        </p:spPr>
      </p:pic>
      <p:sp>
        <p:nvSpPr>
          <p:cNvPr id="49" name="CustomShape 4"/>
          <p:cNvSpPr/>
          <p:nvPr/>
        </p:nvSpPr>
        <p:spPr>
          <a:xfrm>
            <a:off x="3909240" y="2433960"/>
            <a:ext cx="6507360" cy="25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Hoang Anh Tu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Personal email</a:t>
            </a:r>
            <a:r>
              <a:rPr lang="en-US" sz="2000" b="0" strike="noStrike" spc="-1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: </a:t>
            </a:r>
            <a:r>
              <a:rPr lang="en-US" sz="2000" b="1" strike="noStrike" spc="-1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tuhoanganh289@gmail.com</a:t>
            </a:r>
            <a:r>
              <a:rPr lang="en-US" sz="2000" b="0" strike="noStrike" spc="-1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
</a:t>
            </a:r>
            <a:r>
              <a:rPr lang="en-US" sz="2000" b="1" strike="noStrike" spc="-1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Technical Knowledge</a:t>
            </a:r>
            <a:r>
              <a:rPr lang="en-US" sz="2000" b="0" strike="noStrike" spc="-1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85CF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Operation System: Solaris, RHEL, Centos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85CF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RDBMS: Oracle 11gR2 12c, MySQL.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85CF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Linux Container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My current job</a:t>
            </a:r>
            <a:r>
              <a:rPr lang="en-US" sz="2000" b="0" strike="noStrike" spc="-1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: System Administrator &amp; DBA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1097280" y="700560"/>
            <a:ext cx="10058040" cy="865440"/>
          </a:xfrm>
          <a:prstGeom prst="rect">
            <a:avLst/>
          </a:prstGeom>
          <a:solidFill>
            <a:srgbClr val="2E85C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Tổng quan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1097280" y="469080"/>
            <a:ext cx="5029920" cy="112320"/>
          </a:xfrm>
          <a:prstGeom prst="rect">
            <a:avLst/>
          </a:prstGeom>
          <a:solidFill>
            <a:srgbClr val="2E85C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3"/>
          <p:cNvSpPr/>
          <p:nvPr/>
        </p:nvSpPr>
        <p:spPr>
          <a:xfrm>
            <a:off x="6126480" y="469080"/>
            <a:ext cx="5029920" cy="112320"/>
          </a:xfrm>
          <a:prstGeom prst="rect">
            <a:avLst/>
          </a:prstGeom>
          <a:solidFill>
            <a:srgbClr val="ED721B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Formula 4"/>
          <p:cNvSpPr txBox="1"/>
          <p:nvPr/>
        </p:nvSpPr>
        <p:spPr>
          <a:xfrm>
            <a:off x="5675211" y="3616692"/>
            <a:ext cx="719640" cy="3596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56" name="Picture 55"/>
          <p:cNvPicPr/>
          <p:nvPr/>
        </p:nvPicPr>
        <p:blipFill>
          <a:blip r:embed="rId2"/>
          <a:stretch/>
        </p:blipFill>
        <p:spPr>
          <a:xfrm>
            <a:off x="4756616" y="2133378"/>
            <a:ext cx="2781000" cy="1380600"/>
          </a:xfrm>
          <a:prstGeom prst="rect">
            <a:avLst/>
          </a:prstGeom>
          <a:ln>
            <a:noFill/>
          </a:ln>
        </p:spPr>
      </p:pic>
      <p:pic>
        <p:nvPicPr>
          <p:cNvPr id="9" name="Picture 13"/>
          <p:cNvPicPr/>
          <p:nvPr/>
        </p:nvPicPr>
        <p:blipFill>
          <a:blip r:embed="rId3"/>
          <a:stretch/>
        </p:blipFill>
        <p:spPr>
          <a:xfrm>
            <a:off x="1643095" y="2627478"/>
            <a:ext cx="1821240" cy="39240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097279" y="2260908"/>
            <a:ext cx="3113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latin typeface="Arial (Headings)"/>
                <a:ea typeface="Verdana"/>
              </a:rPr>
              <a:t>Source Code (Github)</a:t>
            </a:r>
            <a:endParaRPr lang="en-US" sz="2200" b="1">
              <a:latin typeface="Arial (Headings)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7477" y="2959980"/>
            <a:ext cx="1872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ea typeface="Verdana"/>
              </a:rPr>
              <a:t>1.5</a:t>
            </a:r>
            <a:endParaRPr lang="en-US" sz="300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037918" y="2680751"/>
            <a:ext cx="744316" cy="290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304765" y="2260908"/>
            <a:ext cx="30345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pc="-1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Arial (Headings)"/>
                <a:ea typeface="Verdana"/>
              </a:rPr>
              <a:t>Opencps-portlet.war</a:t>
            </a:r>
            <a:br>
              <a:rPr lang="en-US" sz="2200" b="1" spc="-1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Arial (Headings)"/>
                <a:ea typeface="Verdana"/>
              </a:rPr>
            </a:br>
            <a:r>
              <a:rPr lang="en-US" sz="2200" b="1" spc="-1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Arial (Headings)"/>
                <a:ea typeface="Verdana"/>
              </a:rPr>
              <a:t>Opencps-hook.war</a:t>
            </a:r>
          </a:p>
          <a:p>
            <a:r>
              <a:rPr lang="en-US" sz="2200" b="1" spc="-1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Arial (Headings)"/>
                <a:ea typeface="Verdana"/>
              </a:rPr>
              <a:t>Opencps-theme.war</a:t>
            </a:r>
            <a:br>
              <a:rPr lang="en-US" sz="2200" b="1" spc="-1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Arial (Headings)"/>
                <a:ea typeface="Verdana"/>
              </a:rPr>
            </a:br>
            <a:r>
              <a:rPr lang="en-US" sz="2200" b="1" spc="-1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Arial (Headings)"/>
                <a:ea typeface="Verdana"/>
              </a:rPr>
              <a:t>…</a:t>
            </a:r>
          </a:p>
          <a:p>
            <a:pPr algn="ctr"/>
            <a:endParaRPr lang="en-US" sz="2200" b="1">
              <a:latin typeface="Arial (Headings)"/>
            </a:endParaRPr>
          </a:p>
        </p:txBody>
      </p:sp>
      <p:sp>
        <p:nvSpPr>
          <p:cNvPr id="5" name="Bent Arrow 4"/>
          <p:cNvSpPr/>
          <p:nvPr/>
        </p:nvSpPr>
        <p:spPr>
          <a:xfrm rot="10800000">
            <a:off x="8300496" y="3488547"/>
            <a:ext cx="1387342" cy="2520366"/>
          </a:xfrm>
          <a:prstGeom prst="bentArrow">
            <a:avLst>
              <a:gd name="adj1" fmla="val 11455"/>
              <a:gd name="adj2" fmla="val 14450"/>
              <a:gd name="adj3" fmla="val 13034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537616" y="2669707"/>
            <a:ext cx="767149" cy="301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505" y="5500275"/>
            <a:ext cx="2571685" cy="6305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346333"/>
            <a:ext cx="2609713" cy="1969147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 rot="10800000">
            <a:off x="3909626" y="5198958"/>
            <a:ext cx="1140658" cy="301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88363" y="6194697"/>
            <a:ext cx="40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-1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latin typeface="Arial (Headings)"/>
                <a:ea typeface="Verdana"/>
              </a:rPr>
              <a:t>L</a:t>
            </a:r>
            <a:r>
              <a:rPr lang="en-US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latin typeface="Arial (Headings)"/>
                <a:ea typeface="Verdana"/>
              </a:rPr>
              <a:t>iferay bundle with Jboss 6.2.5GA6</a:t>
            </a:r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641" y="4231608"/>
            <a:ext cx="2323408" cy="72571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338708" y="4644960"/>
            <a:ext cx="593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>
                <a:solidFill>
                  <a:schemeClr val="accent5"/>
                </a:solidFill>
              </a:rPr>
              <a:t>+</a:t>
            </a:r>
            <a:endParaRPr lang="en-US" sz="6600">
              <a:solidFill>
                <a:schemeClr val="accent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48058" y="1798069"/>
            <a:ext cx="178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-1" smtClean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 (Headings)"/>
                <a:ea typeface="Verdana"/>
              </a:rPr>
              <a:t>Java + Ant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097280" y="700560"/>
            <a:ext cx="10058040" cy="865440"/>
          </a:xfrm>
          <a:prstGeom prst="rect">
            <a:avLst/>
          </a:prstGeom>
          <a:solidFill>
            <a:srgbClr val="2E85C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000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Các bước triển khai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097280" y="469080"/>
            <a:ext cx="5029920" cy="112320"/>
          </a:xfrm>
          <a:prstGeom prst="rect">
            <a:avLst/>
          </a:prstGeom>
          <a:solidFill>
            <a:srgbClr val="2E85C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13"/>
          <p:cNvPicPr/>
          <p:nvPr/>
        </p:nvPicPr>
        <p:blipFill>
          <a:blip r:embed="rId2"/>
          <a:stretch/>
        </p:blipFill>
        <p:spPr>
          <a:xfrm>
            <a:off x="9334080" y="5923080"/>
            <a:ext cx="1821240" cy="392400"/>
          </a:xfrm>
          <a:prstGeom prst="rect">
            <a:avLst/>
          </a:prstGeom>
          <a:ln>
            <a:noFill/>
          </a:ln>
        </p:spPr>
      </p:pic>
      <p:sp>
        <p:nvSpPr>
          <p:cNvPr id="47" name="CustomShape 3"/>
          <p:cNvSpPr/>
          <p:nvPr/>
        </p:nvSpPr>
        <p:spPr>
          <a:xfrm>
            <a:off x="6126480" y="469080"/>
            <a:ext cx="5029920" cy="112320"/>
          </a:xfrm>
          <a:prstGeom prst="rect">
            <a:avLst/>
          </a:prstGeom>
          <a:solidFill>
            <a:srgbClr val="ED721B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1097280" y="1685160"/>
            <a:ext cx="10058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Cài đặt Oracle JDK 7u79, Ant </a:t>
            </a:r>
            <a:r>
              <a:rPr lang="en-US" sz="2600" b="1" spc="-1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1.9.7</a:t>
            </a:r>
            <a:r>
              <a:rPr lang="en-US" sz="2600" b="1" spc="-1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, </a:t>
            </a: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MariaDB 10.1</a:t>
            </a:r>
          </a:p>
        </p:txBody>
      </p:sp>
    </p:spTree>
    <p:extLst>
      <p:ext uri="{BB962C8B-B14F-4D97-AF65-F5344CB8AC3E}">
        <p14:creationId xmlns:p14="http://schemas.microsoft.com/office/powerpoint/2010/main" val="231109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097280" y="700560"/>
            <a:ext cx="10058040" cy="865440"/>
          </a:xfrm>
          <a:prstGeom prst="rect">
            <a:avLst/>
          </a:prstGeom>
          <a:solidFill>
            <a:srgbClr val="2E85C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000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Các bước triển khai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097280" y="469080"/>
            <a:ext cx="5029920" cy="112320"/>
          </a:xfrm>
          <a:prstGeom prst="rect">
            <a:avLst/>
          </a:prstGeom>
          <a:solidFill>
            <a:srgbClr val="2E85C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13"/>
          <p:cNvPicPr/>
          <p:nvPr/>
        </p:nvPicPr>
        <p:blipFill>
          <a:blip r:embed="rId2"/>
          <a:stretch/>
        </p:blipFill>
        <p:spPr>
          <a:xfrm>
            <a:off x="9334080" y="5923080"/>
            <a:ext cx="1821240" cy="392400"/>
          </a:xfrm>
          <a:prstGeom prst="rect">
            <a:avLst/>
          </a:prstGeom>
          <a:ln>
            <a:noFill/>
          </a:ln>
        </p:spPr>
      </p:pic>
      <p:sp>
        <p:nvSpPr>
          <p:cNvPr id="47" name="CustomShape 3"/>
          <p:cNvSpPr/>
          <p:nvPr/>
        </p:nvSpPr>
        <p:spPr>
          <a:xfrm>
            <a:off x="6126480" y="469080"/>
            <a:ext cx="5029920" cy="112320"/>
          </a:xfrm>
          <a:prstGeom prst="rect">
            <a:avLst/>
          </a:prstGeom>
          <a:solidFill>
            <a:srgbClr val="ED721B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1097280" y="1685160"/>
            <a:ext cx="100580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Cài đặt Oracle JDK 7u79, Ant </a:t>
            </a:r>
            <a:r>
              <a:rPr lang="en-US" sz="2600" b="1" spc="-1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1.9.7</a:t>
            </a:r>
            <a:r>
              <a:rPr lang="en-US" sz="2600" b="1" spc="-1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, </a:t>
            </a: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MariaDB 10.1</a:t>
            </a:r>
          </a:p>
          <a:p>
            <a:pPr marL="342900" indent="-342900">
              <a:buFont typeface="+mj-lt"/>
              <a:buAutoNum type="arabicPeriod"/>
            </a:pPr>
            <a:endParaRPr lang="en-US" b="1" spc="-1" smtClean="0">
              <a:solidFill>
                <a:srgbClr val="2E85CF"/>
              </a:solidFill>
              <a:uFill>
                <a:solidFill>
                  <a:srgbClr val="FFFFFF"/>
                </a:solidFill>
              </a:uFill>
              <a:ea typeface="Verdan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Tải Liferay Bundle with Jboss 7.1.3</a:t>
            </a:r>
            <a:endParaRPr lang="en-US" sz="2600" b="1" spc="-1" smtClean="0">
              <a:solidFill>
                <a:srgbClr val="2E85CF"/>
              </a:solidFill>
              <a:uFill>
                <a:solidFill>
                  <a:srgbClr val="FFFFFF"/>
                </a:solidFill>
              </a:uFill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13181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097280" y="700560"/>
            <a:ext cx="10058040" cy="865440"/>
          </a:xfrm>
          <a:prstGeom prst="rect">
            <a:avLst/>
          </a:prstGeom>
          <a:solidFill>
            <a:srgbClr val="2E85C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000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Các bước triển khai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097280" y="469080"/>
            <a:ext cx="5029920" cy="112320"/>
          </a:xfrm>
          <a:prstGeom prst="rect">
            <a:avLst/>
          </a:prstGeom>
          <a:solidFill>
            <a:srgbClr val="2E85C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13"/>
          <p:cNvPicPr/>
          <p:nvPr/>
        </p:nvPicPr>
        <p:blipFill>
          <a:blip r:embed="rId2"/>
          <a:stretch/>
        </p:blipFill>
        <p:spPr>
          <a:xfrm>
            <a:off x="9334080" y="5923080"/>
            <a:ext cx="1821240" cy="392400"/>
          </a:xfrm>
          <a:prstGeom prst="rect">
            <a:avLst/>
          </a:prstGeom>
          <a:ln>
            <a:noFill/>
          </a:ln>
        </p:spPr>
      </p:pic>
      <p:sp>
        <p:nvSpPr>
          <p:cNvPr id="47" name="CustomShape 3"/>
          <p:cNvSpPr/>
          <p:nvPr/>
        </p:nvSpPr>
        <p:spPr>
          <a:xfrm>
            <a:off x="6126480" y="469080"/>
            <a:ext cx="5029920" cy="112320"/>
          </a:xfrm>
          <a:prstGeom prst="rect">
            <a:avLst/>
          </a:prstGeom>
          <a:solidFill>
            <a:srgbClr val="ED721B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1097280" y="1685160"/>
            <a:ext cx="100580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Cài đặt Oracle JDK 7u79, Ant </a:t>
            </a:r>
            <a:r>
              <a:rPr lang="en-US" sz="2600" b="1" spc="-1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1.9.7</a:t>
            </a:r>
            <a:r>
              <a:rPr lang="en-US" sz="2600" b="1" spc="-1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, </a:t>
            </a: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MariaDB 10.1</a:t>
            </a:r>
          </a:p>
          <a:p>
            <a:pPr marL="342900" indent="-342900">
              <a:buFont typeface="+mj-lt"/>
              <a:buAutoNum type="arabicPeriod"/>
            </a:pPr>
            <a:endParaRPr lang="en-US" b="1" spc="-1" smtClean="0">
              <a:solidFill>
                <a:srgbClr val="2E85CF"/>
              </a:solidFill>
              <a:uFill>
                <a:solidFill>
                  <a:srgbClr val="FFFFFF"/>
                </a:solidFill>
              </a:uFill>
              <a:ea typeface="Verdan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Tải Liferay Bundle with Jboss 7.1.3</a:t>
            </a:r>
            <a:endParaRPr lang="en-US" sz="2600" b="1" spc="-1" smtClean="0">
              <a:solidFill>
                <a:srgbClr val="2E85CF"/>
              </a:solidFill>
              <a:uFill>
                <a:solidFill>
                  <a:srgbClr val="FFFFFF"/>
                </a:solidFill>
              </a:uFill>
              <a:ea typeface="Verdana"/>
            </a:endParaRPr>
          </a:p>
          <a:p>
            <a:pPr marL="342900" indent="-342900">
              <a:buFont typeface="+mj-lt"/>
              <a:buAutoNum type="arabicPeriod"/>
            </a:pP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Git Clone OpenCPS và Tải Liferay Plugin SDK </a:t>
            </a: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6.2</a:t>
            </a:r>
            <a:endParaRPr lang="en-US" sz="2600" smtClean="0"/>
          </a:p>
        </p:txBody>
      </p:sp>
    </p:spTree>
    <p:extLst>
      <p:ext uri="{BB962C8B-B14F-4D97-AF65-F5344CB8AC3E}">
        <p14:creationId xmlns:p14="http://schemas.microsoft.com/office/powerpoint/2010/main" val="2136243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097280" y="700560"/>
            <a:ext cx="10058040" cy="865440"/>
          </a:xfrm>
          <a:prstGeom prst="rect">
            <a:avLst/>
          </a:prstGeom>
          <a:solidFill>
            <a:srgbClr val="2E85C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000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Các bước triển khai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097280" y="469080"/>
            <a:ext cx="5029920" cy="112320"/>
          </a:xfrm>
          <a:prstGeom prst="rect">
            <a:avLst/>
          </a:prstGeom>
          <a:solidFill>
            <a:srgbClr val="2E85C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13"/>
          <p:cNvPicPr/>
          <p:nvPr/>
        </p:nvPicPr>
        <p:blipFill>
          <a:blip r:embed="rId2"/>
          <a:stretch/>
        </p:blipFill>
        <p:spPr>
          <a:xfrm>
            <a:off x="9334080" y="5923080"/>
            <a:ext cx="1821240" cy="392400"/>
          </a:xfrm>
          <a:prstGeom prst="rect">
            <a:avLst/>
          </a:prstGeom>
          <a:ln>
            <a:noFill/>
          </a:ln>
        </p:spPr>
      </p:pic>
      <p:sp>
        <p:nvSpPr>
          <p:cNvPr id="47" name="CustomShape 3"/>
          <p:cNvSpPr/>
          <p:nvPr/>
        </p:nvSpPr>
        <p:spPr>
          <a:xfrm>
            <a:off x="6126480" y="469080"/>
            <a:ext cx="5029920" cy="112320"/>
          </a:xfrm>
          <a:prstGeom prst="rect">
            <a:avLst/>
          </a:prstGeom>
          <a:solidFill>
            <a:srgbClr val="ED721B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1097280" y="1685160"/>
            <a:ext cx="1005804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Cài đặt Oracle JDK 7u79, Ant </a:t>
            </a:r>
            <a:r>
              <a:rPr lang="en-US" sz="2600" b="1" spc="-1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1.9.7</a:t>
            </a:r>
            <a:r>
              <a:rPr lang="en-US" sz="2600" b="1" spc="-1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, </a:t>
            </a: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MariaDB 10.1</a:t>
            </a:r>
          </a:p>
          <a:p>
            <a:pPr marL="342900" indent="-342900">
              <a:buFont typeface="+mj-lt"/>
              <a:buAutoNum type="arabicPeriod"/>
            </a:pPr>
            <a:endParaRPr lang="en-US" b="1" spc="-1" smtClean="0">
              <a:solidFill>
                <a:srgbClr val="2E85CF"/>
              </a:solidFill>
              <a:uFill>
                <a:solidFill>
                  <a:srgbClr val="FFFFFF"/>
                </a:solidFill>
              </a:uFill>
              <a:ea typeface="Verdan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Tải Liferay Bundle with Jboss 7.1.3</a:t>
            </a:r>
            <a:endParaRPr lang="en-US" sz="2600" b="1" spc="-1" smtClean="0">
              <a:solidFill>
                <a:srgbClr val="2E85CF"/>
              </a:solidFill>
              <a:uFill>
                <a:solidFill>
                  <a:srgbClr val="FFFFFF"/>
                </a:solidFill>
              </a:uFill>
              <a:ea typeface="Verdana"/>
            </a:endParaRPr>
          </a:p>
          <a:p>
            <a:pPr marL="342900" indent="-342900">
              <a:buFont typeface="+mj-lt"/>
              <a:buAutoNum type="arabicPeriod"/>
            </a:pP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Git Clone OpenCPS và Tải Liferay Plugin SDK 6.2</a:t>
            </a:r>
            <a:endParaRPr lang="en-US" sz="2600" smtClean="0"/>
          </a:p>
          <a:p>
            <a:pPr marL="342900" indent="-342900">
              <a:buFont typeface="+mj-lt"/>
              <a:buAutoNum type="arabicPeriod"/>
            </a:pP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Sử dụng Ant để Build Service và </a:t>
            </a: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Compile  </a:t>
            </a:r>
            <a:r>
              <a:rPr lang="en-US" sz="2600" b="1" spc="-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*</a:t>
            </a:r>
            <a:r>
              <a:rPr lang="en-US" sz="2600" b="1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 * * </a:t>
            </a:r>
            <a:endParaRPr lang="en-US" sz="2600" smtClean="0"/>
          </a:p>
        </p:txBody>
      </p:sp>
    </p:spTree>
    <p:extLst>
      <p:ext uri="{BB962C8B-B14F-4D97-AF65-F5344CB8AC3E}">
        <p14:creationId xmlns:p14="http://schemas.microsoft.com/office/powerpoint/2010/main" val="3968019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097280" y="700560"/>
            <a:ext cx="10058040" cy="865440"/>
          </a:xfrm>
          <a:prstGeom prst="rect">
            <a:avLst/>
          </a:prstGeom>
          <a:solidFill>
            <a:srgbClr val="2E85C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000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Các bước triển khai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097280" y="469080"/>
            <a:ext cx="5029920" cy="112320"/>
          </a:xfrm>
          <a:prstGeom prst="rect">
            <a:avLst/>
          </a:prstGeom>
          <a:solidFill>
            <a:srgbClr val="2E85C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13"/>
          <p:cNvPicPr/>
          <p:nvPr/>
        </p:nvPicPr>
        <p:blipFill>
          <a:blip r:embed="rId2"/>
          <a:stretch/>
        </p:blipFill>
        <p:spPr>
          <a:xfrm>
            <a:off x="9334080" y="5923080"/>
            <a:ext cx="1821240" cy="392400"/>
          </a:xfrm>
          <a:prstGeom prst="rect">
            <a:avLst/>
          </a:prstGeom>
          <a:ln>
            <a:noFill/>
          </a:ln>
        </p:spPr>
      </p:pic>
      <p:sp>
        <p:nvSpPr>
          <p:cNvPr id="47" name="CustomShape 3"/>
          <p:cNvSpPr/>
          <p:nvPr/>
        </p:nvSpPr>
        <p:spPr>
          <a:xfrm>
            <a:off x="6126480" y="469080"/>
            <a:ext cx="5029920" cy="112320"/>
          </a:xfrm>
          <a:prstGeom prst="rect">
            <a:avLst/>
          </a:prstGeom>
          <a:solidFill>
            <a:srgbClr val="ED721B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1097280" y="1685160"/>
            <a:ext cx="1005804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Cài đặt Oracle JDK 7u79, Ant </a:t>
            </a:r>
            <a:r>
              <a:rPr lang="en-US" sz="2600" b="1" spc="-1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1.9.7</a:t>
            </a:r>
            <a:r>
              <a:rPr lang="en-US" sz="2600" b="1" spc="-1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, </a:t>
            </a: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MariaDB 10.1</a:t>
            </a:r>
          </a:p>
          <a:p>
            <a:pPr marL="342900" indent="-342900">
              <a:buFont typeface="+mj-lt"/>
              <a:buAutoNum type="arabicPeriod"/>
            </a:pPr>
            <a:endParaRPr lang="en-US" b="1" spc="-1" smtClean="0">
              <a:solidFill>
                <a:srgbClr val="2E85CF"/>
              </a:solidFill>
              <a:uFill>
                <a:solidFill>
                  <a:srgbClr val="FFFFFF"/>
                </a:solidFill>
              </a:uFill>
              <a:ea typeface="Verdan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Tải Liferay Bundle with Jboss 7.1.3</a:t>
            </a:r>
            <a:endParaRPr lang="en-US" sz="2600" b="1" spc="-1" smtClean="0">
              <a:solidFill>
                <a:srgbClr val="2E85CF"/>
              </a:solidFill>
              <a:uFill>
                <a:solidFill>
                  <a:srgbClr val="FFFFFF"/>
                </a:solidFill>
              </a:uFill>
              <a:ea typeface="Verdana"/>
            </a:endParaRPr>
          </a:p>
          <a:p>
            <a:pPr marL="342900" indent="-342900">
              <a:buFont typeface="+mj-lt"/>
              <a:buAutoNum type="arabicPeriod"/>
            </a:pP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Git Clone OpenCPS và Tải Liferay Plugin SDK 6.2</a:t>
            </a:r>
            <a:endParaRPr lang="en-US" sz="2600" smtClean="0"/>
          </a:p>
          <a:p>
            <a:pPr marL="342900" indent="-342900">
              <a:buFont typeface="+mj-lt"/>
              <a:buAutoNum type="arabicPeriod"/>
            </a:pP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Sử dụng Ant để Build Service và </a:t>
            </a: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Compile  </a:t>
            </a:r>
            <a:r>
              <a:rPr lang="en-US" sz="2600" b="1" spc="-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*</a:t>
            </a:r>
            <a:r>
              <a:rPr lang="en-US" sz="2600" b="1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 * * </a:t>
            </a:r>
            <a:r>
              <a:rPr lang="en-US" sz="2600" smtClean="0"/>
              <a:t>	</a:t>
            </a:r>
          </a:p>
          <a:p>
            <a:pPr marL="342900" indent="-342900">
              <a:buFont typeface="+mj-lt"/>
              <a:buAutoNum type="arabicPeriod"/>
            </a:pP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z="2600" b="1" spc="-1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I</a:t>
            </a: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mport </a:t>
            </a: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OpenCPS </a:t>
            </a: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Database</a:t>
            </a:r>
            <a:endParaRPr lang="en-US" sz="2600" b="1" spc="-1" smtClean="0">
              <a:solidFill>
                <a:srgbClr val="2E85CF"/>
              </a:solidFill>
              <a:uFill>
                <a:solidFill>
                  <a:srgbClr val="FFFFFF"/>
                </a:solidFill>
              </a:uFill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17215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097280" y="700560"/>
            <a:ext cx="10058040" cy="865440"/>
          </a:xfrm>
          <a:prstGeom prst="rect">
            <a:avLst/>
          </a:prstGeom>
          <a:solidFill>
            <a:srgbClr val="2E85C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000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Các bước triển khai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097280" y="469080"/>
            <a:ext cx="5029920" cy="112320"/>
          </a:xfrm>
          <a:prstGeom prst="rect">
            <a:avLst/>
          </a:prstGeom>
          <a:solidFill>
            <a:srgbClr val="2E85C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13"/>
          <p:cNvPicPr/>
          <p:nvPr/>
        </p:nvPicPr>
        <p:blipFill>
          <a:blip r:embed="rId2"/>
          <a:stretch/>
        </p:blipFill>
        <p:spPr>
          <a:xfrm>
            <a:off x="9334080" y="5923080"/>
            <a:ext cx="1821240" cy="392400"/>
          </a:xfrm>
          <a:prstGeom prst="rect">
            <a:avLst/>
          </a:prstGeom>
          <a:ln>
            <a:noFill/>
          </a:ln>
        </p:spPr>
      </p:pic>
      <p:sp>
        <p:nvSpPr>
          <p:cNvPr id="47" name="CustomShape 3"/>
          <p:cNvSpPr/>
          <p:nvPr/>
        </p:nvSpPr>
        <p:spPr>
          <a:xfrm>
            <a:off x="6126480" y="469080"/>
            <a:ext cx="5029920" cy="112320"/>
          </a:xfrm>
          <a:prstGeom prst="rect">
            <a:avLst/>
          </a:prstGeom>
          <a:solidFill>
            <a:srgbClr val="ED721B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1097280" y="1685160"/>
            <a:ext cx="1005804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Cài đặt Oracle JDK 7u79, Ant </a:t>
            </a:r>
            <a:r>
              <a:rPr lang="en-US" sz="2600" b="1" spc="-1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1.9.7</a:t>
            </a:r>
            <a:r>
              <a:rPr lang="en-US" sz="2600" b="1" spc="-1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, </a:t>
            </a: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MariaDB 10.1</a:t>
            </a:r>
          </a:p>
          <a:p>
            <a:pPr marL="342900" indent="-342900">
              <a:buFont typeface="+mj-lt"/>
              <a:buAutoNum type="arabicPeriod"/>
            </a:pPr>
            <a:endParaRPr lang="en-US" b="1" spc="-1" smtClean="0">
              <a:solidFill>
                <a:srgbClr val="2E85CF"/>
              </a:solidFill>
              <a:uFill>
                <a:solidFill>
                  <a:srgbClr val="FFFFFF"/>
                </a:solidFill>
              </a:uFill>
              <a:ea typeface="Verdan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Tải Liferay Bundle with Jboss 7.1.3</a:t>
            </a:r>
            <a:endParaRPr lang="en-US" sz="2600" b="1" spc="-1" smtClean="0">
              <a:solidFill>
                <a:srgbClr val="2E85CF"/>
              </a:solidFill>
              <a:uFill>
                <a:solidFill>
                  <a:srgbClr val="FFFFFF"/>
                </a:solidFill>
              </a:uFill>
              <a:ea typeface="Verdana"/>
            </a:endParaRPr>
          </a:p>
          <a:p>
            <a:pPr marL="342900" indent="-342900">
              <a:buFont typeface="+mj-lt"/>
              <a:buAutoNum type="arabicPeriod"/>
            </a:pP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Git Clone OpenCPS và Tải Liferay Plugin SDK 6.2</a:t>
            </a:r>
            <a:endParaRPr lang="en-US" sz="2600" smtClean="0"/>
          </a:p>
          <a:p>
            <a:pPr marL="342900" indent="-342900">
              <a:buFont typeface="+mj-lt"/>
              <a:buAutoNum type="arabicPeriod"/>
            </a:pP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Sử dụng Ant để Build Service và </a:t>
            </a: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Compile  </a:t>
            </a:r>
            <a:r>
              <a:rPr lang="en-US" sz="2600" b="1" spc="-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*</a:t>
            </a:r>
            <a:r>
              <a:rPr lang="en-US" sz="2600" b="1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 * * </a:t>
            </a:r>
            <a:r>
              <a:rPr lang="en-US" sz="2600" smtClean="0"/>
              <a:t>	</a:t>
            </a:r>
          </a:p>
          <a:p>
            <a:pPr marL="342900" indent="-342900">
              <a:buFont typeface="+mj-lt"/>
              <a:buAutoNum type="arabicPeriod"/>
            </a:pP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z="2600" b="1" spc="-1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I</a:t>
            </a: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mport </a:t>
            </a: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OpenCPS Database</a:t>
            </a:r>
          </a:p>
          <a:p>
            <a:pPr marL="342900" indent="-342900">
              <a:buFont typeface="+mj-lt"/>
              <a:buAutoNum type="arabicPeriod"/>
            </a:pP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Cấu </a:t>
            </a: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hình Liferay Bundle with Jboss </a:t>
            </a:r>
            <a:r>
              <a:rPr lang="en-US" sz="2600" b="1" spc="-1" smtClean="0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7.1.3</a:t>
            </a:r>
          </a:p>
        </p:txBody>
      </p:sp>
    </p:spTree>
    <p:extLst>
      <p:ext uri="{BB962C8B-B14F-4D97-AF65-F5344CB8AC3E}">
        <p14:creationId xmlns:p14="http://schemas.microsoft.com/office/powerpoint/2010/main" val="550881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3014</TotalTime>
  <Words>413</Words>
  <Application>Microsoft Office PowerPoint</Application>
  <PresentationFormat>Widescreen</PresentationFormat>
  <Paragraphs>161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Aharoni</vt:lpstr>
      <vt:lpstr>Arial</vt:lpstr>
      <vt:lpstr>Arial (Headings)</vt:lpstr>
      <vt:lpstr>Calibri</vt:lpstr>
      <vt:lpstr>Calibri Light</vt:lpstr>
      <vt:lpstr>DejaVu Sans</vt:lpstr>
      <vt:lpstr>Symbol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OpenCPS Training -  InfraTeam</dc:title>
  <dc:subject/>
  <dc:creator>PC</dc:creator>
  <dc:description/>
  <cp:lastModifiedBy>PC</cp:lastModifiedBy>
  <cp:revision>47</cp:revision>
  <dcterms:created xsi:type="dcterms:W3CDTF">2016-08-08T08:27:54Z</dcterms:created>
  <dcterms:modified xsi:type="dcterms:W3CDTF">2016-08-31T10:25:01Z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