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7" d="100"/>
          <a:sy n="67" d="100"/>
        </p:scale>
        <p:origin x="-1434" y="5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49AD-E97D-42B3-94B3-E8E0BCBD65DC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908A-C538-4265-8B7A-7339176A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1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49AD-E97D-42B3-94B3-E8E0BCBD65DC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908A-C538-4265-8B7A-7339176A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8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49AD-E97D-42B3-94B3-E8E0BCBD65DC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908A-C538-4265-8B7A-7339176A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0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49AD-E97D-42B3-94B3-E8E0BCBD65DC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908A-C538-4265-8B7A-7339176A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8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49AD-E97D-42B3-94B3-E8E0BCBD65DC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908A-C538-4265-8B7A-7339176A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3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49AD-E97D-42B3-94B3-E8E0BCBD65DC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908A-C538-4265-8B7A-7339176A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2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49AD-E97D-42B3-94B3-E8E0BCBD65DC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908A-C538-4265-8B7A-7339176A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7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49AD-E97D-42B3-94B3-E8E0BCBD65DC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908A-C538-4265-8B7A-7339176A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5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49AD-E97D-42B3-94B3-E8E0BCBD65DC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908A-C538-4265-8B7A-7339176A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2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49AD-E97D-42B3-94B3-E8E0BCBD65DC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908A-C538-4265-8B7A-7339176A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5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49AD-E97D-42B3-94B3-E8E0BCBD65DC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908A-C538-4265-8B7A-7339176A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5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049AD-E97D-42B3-94B3-E8E0BCBD65DC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2908A-C538-4265-8B7A-7339176AE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6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Dell 5470\Downloads\minhhoa_slide(1)\minhhoa_slide\bg_sli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18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38225" y="5711825"/>
            <a:ext cx="7069138" cy="110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8-2016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187325" y="785666"/>
            <a:ext cx="8737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ĐÀO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NGHỆ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87325" y="4315485"/>
            <a:ext cx="8737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lnSpc>
                <a:spcPct val="85000"/>
              </a:lnSpc>
            </a:pP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ịch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lnSpc>
                <a:spcPct val="85000"/>
              </a:lnSpc>
            </a:pP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OpenCPS</a:t>
            </a:r>
            <a:endParaRPr 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66693" y="2634628"/>
            <a:ext cx="4978864" cy="976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12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2" descr="C:\Users\Dell 5470\Downloads\minhhoa_slide(1)\minhhoa_slide\bg_sli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8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94512" y="6189785"/>
            <a:ext cx="2249488" cy="44132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85800" y="65088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OpenCPS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v1.5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228600" y="1416172"/>
            <a:ext cx="8915400" cy="2165350"/>
            <a:chOff x="46" y="770"/>
            <a:chExt cx="5616" cy="1364"/>
          </a:xfrm>
        </p:grpSpPr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46" y="1793"/>
              <a:ext cx="3258" cy="245"/>
            </a:xfrm>
            <a:prstGeom prst="roundRect">
              <a:avLst>
                <a:gd name="adj" fmla="val 28620"/>
              </a:avLst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>
              <a:off x="2772" y="770"/>
              <a:ext cx="2890" cy="1364"/>
            </a:xfrm>
            <a:prstGeom prst="roundRect">
              <a:avLst>
                <a:gd name="adj" fmla="val 5287"/>
              </a:avLst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5" name="Rectangle 4"/>
          <p:cNvSpPr txBox="1">
            <a:spLocks noChangeArrowheads="1"/>
          </p:cNvSpPr>
          <p:nvPr/>
        </p:nvSpPr>
        <p:spPr>
          <a:xfrm>
            <a:off x="304800" y="1301750"/>
            <a:ext cx="3962400" cy="424021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None/>
            </a:pP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chính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DVC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OpenCPS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DVC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3 -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(1)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(2)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form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bằngAlpaca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(1)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form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Alpaca (2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Jasper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nâng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(1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nâng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(2)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4556125" y="1322388"/>
            <a:ext cx="4270375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</a:pP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5.1	</a:t>
            </a:r>
            <a:r>
              <a:rPr lang="en-US" sz="1600" b="1" dirty="0" err="1" smtClean="0"/>
              <a:t>Hướng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dẫn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Quản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lý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quy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trình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Dịch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vụ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công</a:t>
            </a: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5.2	</a:t>
            </a:r>
            <a:r>
              <a:rPr lang="en-US" sz="1600" b="1" dirty="0" err="1" smtClean="0"/>
              <a:t>Thực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hành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quản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lý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và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thiết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lập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quy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trình</a:t>
            </a: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5.2.1	  </a:t>
            </a:r>
            <a:r>
              <a:rPr lang="en-US" sz="1600" b="1" dirty="0" err="1" smtClean="0"/>
              <a:t>Quản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lý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và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tạo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mới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quy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trình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xử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lý</a:t>
            </a: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5.2.2	  </a:t>
            </a:r>
            <a:r>
              <a:rPr lang="en-US" sz="1600" b="1" dirty="0" err="1" smtClean="0"/>
              <a:t>Cập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nhật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quy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trình</a:t>
            </a:r>
            <a:r>
              <a:rPr lang="en-US" sz="1600" b="1" dirty="0" smtClean="0"/>
              <a:t> – </a:t>
            </a:r>
            <a:r>
              <a:rPr lang="en-US" sz="1600" b="1" dirty="0" err="1" smtClean="0"/>
              <a:t>Bước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xử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lý</a:t>
            </a: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5.2.3	  </a:t>
            </a:r>
            <a:r>
              <a:rPr lang="en-US" sz="1600" b="1" dirty="0" err="1" smtClean="0"/>
              <a:t>Cập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nhật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quy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trình</a:t>
            </a:r>
            <a:r>
              <a:rPr lang="en-US" sz="1600" b="1" dirty="0" smtClean="0"/>
              <a:t> – </a:t>
            </a:r>
            <a:r>
              <a:rPr lang="en-US" sz="1600" b="1" dirty="0" err="1" smtClean="0"/>
              <a:t>Thao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tác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xử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lý</a:t>
            </a: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5.2.4   </a:t>
            </a:r>
            <a:r>
              <a:rPr lang="en-US" sz="1600" b="1" dirty="0" err="1" smtClean="0"/>
              <a:t>Cập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nhật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quy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trình</a:t>
            </a:r>
            <a:r>
              <a:rPr lang="en-US" sz="1600" b="1" dirty="0" smtClean="0"/>
              <a:t> – </a:t>
            </a:r>
            <a:r>
              <a:rPr lang="en-US" sz="1600" b="1" dirty="0" err="1" smtClean="0"/>
              <a:t>gán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Dịch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vụ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công</a:t>
            </a: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412149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2" descr="C:\Users\Dell 5470\Downloads\minhhoa_slide(1)\minhhoa_slide\bg_sli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8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94512" y="6189785"/>
            <a:ext cx="2249488" cy="44132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85800" y="65088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OpenCPS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v1.5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228600" y="1416172"/>
            <a:ext cx="8915400" cy="2673350"/>
            <a:chOff x="46" y="770"/>
            <a:chExt cx="5616" cy="1684"/>
          </a:xfrm>
        </p:grpSpPr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46" y="1985"/>
              <a:ext cx="3258" cy="245"/>
            </a:xfrm>
            <a:prstGeom prst="roundRect">
              <a:avLst>
                <a:gd name="adj" fmla="val 28620"/>
              </a:avLst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>
              <a:off x="2772" y="770"/>
              <a:ext cx="2890" cy="1684"/>
            </a:xfrm>
            <a:prstGeom prst="roundRect">
              <a:avLst>
                <a:gd name="adj" fmla="val 5287"/>
              </a:avLst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Rectangle 4"/>
          <p:cNvSpPr txBox="1">
            <a:spLocks noChangeArrowheads="1"/>
          </p:cNvSpPr>
          <p:nvPr/>
        </p:nvSpPr>
        <p:spPr>
          <a:xfrm>
            <a:off x="304800" y="1301750"/>
            <a:ext cx="3962400" cy="424021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None/>
            </a:pP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chính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DVC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OpenCPS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DVC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3 -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(1)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(2)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form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bằngAlpaca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(1)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form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Alpaca (2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Jasper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nâng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(1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nâng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(2)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4556125" y="1322388"/>
            <a:ext cx="4270375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</a:pP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6.1</a:t>
            </a:r>
            <a:r>
              <a:rPr lang="en-US" sz="1600" b="1" dirty="0"/>
              <a:t>	</a:t>
            </a:r>
            <a:r>
              <a:rPr lang="en-US" sz="1600" b="1" dirty="0" err="1" smtClean="0"/>
              <a:t>Giới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thiệu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cấu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trúc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và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các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thành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phần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trong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Alpacajs</a:t>
            </a: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6.2	</a:t>
            </a:r>
            <a:r>
              <a:rPr lang="en-US" sz="1600" b="1" dirty="0" err="1" smtClean="0"/>
              <a:t>Giới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thiệu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cấu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trúc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Json</a:t>
            </a:r>
            <a:r>
              <a:rPr lang="en-US" sz="1600" b="1" dirty="0" smtClean="0"/>
              <a:t> input </a:t>
            </a:r>
            <a:r>
              <a:rPr lang="en-US" sz="1600" b="1" dirty="0" err="1" smtClean="0"/>
              <a:t>và</a:t>
            </a:r>
            <a:r>
              <a:rPr lang="en-US" sz="1600" b="1" dirty="0" smtClean="0"/>
              <a:t> output </a:t>
            </a:r>
            <a:r>
              <a:rPr lang="en-US" sz="1600" b="1" dirty="0" err="1" smtClean="0"/>
              <a:t>từng</a:t>
            </a:r>
            <a:r>
              <a:rPr lang="en-US" sz="1600" b="1" dirty="0" smtClean="0"/>
              <a:t> control </a:t>
            </a:r>
            <a:r>
              <a:rPr lang="en-US" sz="1600" b="1" dirty="0" err="1" smtClean="0"/>
              <a:t>trong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Alpacajs</a:t>
            </a: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6.3	</a:t>
            </a:r>
            <a:r>
              <a:rPr lang="en-US" sz="1600" b="1" dirty="0" err="1" smtClean="0"/>
              <a:t>Hướng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dẫn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sử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dụng</a:t>
            </a:r>
            <a:r>
              <a:rPr lang="en-US" sz="1600" b="1" dirty="0" smtClean="0"/>
              <a:t> tool </a:t>
            </a:r>
            <a:r>
              <a:rPr lang="en-US" sz="1600" b="1" dirty="0" err="1" smtClean="0"/>
              <a:t>Alpacajs</a:t>
            </a: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6.4	</a:t>
            </a:r>
            <a:r>
              <a:rPr lang="en-US" sz="1600" b="1" dirty="0" err="1" smtClean="0"/>
              <a:t>Thực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hành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sử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dụng</a:t>
            </a:r>
            <a:r>
              <a:rPr lang="en-US" sz="1600" b="1" dirty="0" smtClean="0"/>
              <a:t> schema, </a:t>
            </a:r>
            <a:r>
              <a:rPr lang="en-US" sz="1600" b="1" dirty="0" smtClean="0"/>
              <a:t>options, layout </a:t>
            </a:r>
            <a:r>
              <a:rPr lang="en-US" sz="1600" b="1" dirty="0" err="1" smtClean="0"/>
              <a:t>trong</a:t>
            </a:r>
            <a:r>
              <a:rPr lang="en-US" sz="1600" b="1" dirty="0" smtClean="0"/>
              <a:t> </a:t>
            </a:r>
            <a:r>
              <a:rPr lang="en-US" sz="1600" b="1" dirty="0" smtClean="0"/>
              <a:t>tool </a:t>
            </a:r>
            <a:r>
              <a:rPr lang="en-US" sz="1600" b="1" dirty="0" err="1" smtClean="0"/>
              <a:t>Alpacajs</a:t>
            </a: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6.5	</a:t>
            </a:r>
            <a:r>
              <a:rPr lang="en-US" sz="1600" b="1" dirty="0" err="1" smtClean="0"/>
              <a:t>Thực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hành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sử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dụng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cssclass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trong</a:t>
            </a:r>
            <a:r>
              <a:rPr lang="en-US" sz="1600" b="1" dirty="0" smtClean="0"/>
              <a:t> tool </a:t>
            </a:r>
            <a:r>
              <a:rPr lang="en-US" sz="1600" b="1" dirty="0" err="1" smtClean="0"/>
              <a:t>Alpacajs</a:t>
            </a: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22137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2" descr="C:\Users\Dell 5470\Downloads\minhhoa_slide(1)\minhhoa_slide\bg_sli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8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94512" y="6189785"/>
            <a:ext cx="2249488" cy="44132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85800" y="65088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OpenCPS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v1.5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228600" y="1416172"/>
            <a:ext cx="8915400" cy="2673350"/>
            <a:chOff x="46" y="770"/>
            <a:chExt cx="5616" cy="1684"/>
          </a:xfrm>
        </p:grpSpPr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46" y="2177"/>
              <a:ext cx="3258" cy="245"/>
            </a:xfrm>
            <a:prstGeom prst="roundRect">
              <a:avLst>
                <a:gd name="adj" fmla="val 28620"/>
              </a:avLst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>
              <a:off x="2772" y="770"/>
              <a:ext cx="2890" cy="1684"/>
            </a:xfrm>
            <a:prstGeom prst="roundRect">
              <a:avLst>
                <a:gd name="adj" fmla="val 5287"/>
              </a:avLst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Rectangle 4"/>
          <p:cNvSpPr txBox="1">
            <a:spLocks noChangeArrowheads="1"/>
          </p:cNvSpPr>
          <p:nvPr/>
        </p:nvSpPr>
        <p:spPr>
          <a:xfrm>
            <a:off x="304800" y="1301750"/>
            <a:ext cx="3962400" cy="424021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None/>
            </a:pP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chính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DVC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OpenCPS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DVC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3 -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(1)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(2)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form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bằngAlpaca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(1)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form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Alpaca (2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Jasper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nâng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(1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nâng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(2)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4556125" y="1322388"/>
            <a:ext cx="4270375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</a:pP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7.1</a:t>
            </a:r>
            <a:r>
              <a:rPr lang="en-US" sz="1600" b="1" dirty="0"/>
              <a:t>	</a:t>
            </a:r>
            <a:r>
              <a:rPr lang="en-US" sz="1600" b="1" dirty="0" err="1" smtClean="0"/>
              <a:t>Giới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thiệu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sử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dụng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datasource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trong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Alpacajs</a:t>
            </a: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7.2	</a:t>
            </a:r>
            <a:r>
              <a:rPr lang="en-US" sz="1600" b="1" dirty="0" err="1" smtClean="0"/>
              <a:t>Giới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thiệu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sử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dụng</a:t>
            </a:r>
            <a:r>
              <a:rPr lang="en-US" sz="1600" b="1" dirty="0" smtClean="0"/>
              <a:t> events </a:t>
            </a:r>
            <a:r>
              <a:rPr lang="en-US" sz="1600" b="1" dirty="0" err="1" smtClean="0"/>
              <a:t>trong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Alpacajs</a:t>
            </a: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7.3	</a:t>
            </a:r>
            <a:r>
              <a:rPr lang="en-US" sz="1600" b="1" dirty="0" err="1" smtClean="0"/>
              <a:t>Giới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thiệu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sử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dụng</a:t>
            </a:r>
            <a:r>
              <a:rPr lang="en-US" sz="1600" b="1" dirty="0" smtClean="0"/>
              <a:t> dependency </a:t>
            </a:r>
            <a:r>
              <a:rPr lang="en-US" sz="1600" b="1" dirty="0" err="1" smtClean="0"/>
              <a:t>trong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Alpacajs</a:t>
            </a: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7.4	</a:t>
            </a:r>
            <a:r>
              <a:rPr lang="en-US" sz="1600" b="1" dirty="0" err="1" smtClean="0"/>
              <a:t>Giới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thiệu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sử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dụng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dữ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liệu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mẫu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trong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Alpacajs</a:t>
            </a: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7.5	</a:t>
            </a:r>
            <a:r>
              <a:rPr lang="en-US" sz="1600" b="1" dirty="0" err="1" smtClean="0"/>
              <a:t>Thực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hành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nâng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cao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sử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dụng</a:t>
            </a:r>
            <a:r>
              <a:rPr lang="en-US" sz="1600" b="1" dirty="0" smtClean="0"/>
              <a:t> tool </a:t>
            </a:r>
            <a:r>
              <a:rPr lang="en-US" sz="1600" b="1" dirty="0" err="1" smtClean="0"/>
              <a:t>Alpacajs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4768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2" descr="C:\Users\Dell 5470\Downloads\minhhoa_slide(1)\minhhoa_slide\bg_sli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8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94512" y="6189785"/>
            <a:ext cx="2249488" cy="44132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85800" y="65088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OpenCPS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v1.5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228600" y="1524122"/>
            <a:ext cx="8915400" cy="3505200"/>
            <a:chOff x="46" y="838"/>
            <a:chExt cx="5616" cy="2208"/>
          </a:xfrm>
        </p:grpSpPr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46" y="2326"/>
              <a:ext cx="3258" cy="245"/>
            </a:xfrm>
            <a:prstGeom prst="roundRect">
              <a:avLst>
                <a:gd name="adj" fmla="val 28620"/>
              </a:avLst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>
              <a:off x="2772" y="838"/>
              <a:ext cx="2890" cy="2208"/>
            </a:xfrm>
            <a:prstGeom prst="roundRect">
              <a:avLst>
                <a:gd name="adj" fmla="val 5287"/>
              </a:avLst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Rectangle 4"/>
          <p:cNvSpPr txBox="1">
            <a:spLocks noChangeArrowheads="1"/>
          </p:cNvSpPr>
          <p:nvPr/>
        </p:nvSpPr>
        <p:spPr>
          <a:xfrm>
            <a:off x="304800" y="1301750"/>
            <a:ext cx="3962400" cy="424021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None/>
            </a:pP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chính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DVC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OpenCPS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DVC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3 -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(1)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(2)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form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bằngAlpaca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(1)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form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Alpaca (2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Jasper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nâng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(1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nâng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(2)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4556125" y="1778000"/>
            <a:ext cx="4270375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8.1</a:t>
            </a:r>
            <a:r>
              <a:rPr lang="en-US" sz="1600" b="1" dirty="0"/>
              <a:t>	</a:t>
            </a:r>
            <a:r>
              <a:rPr lang="en-US" sz="1600" b="1" dirty="0" err="1" smtClean="0"/>
              <a:t>Giới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thiệu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ánh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xạ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Alpacajs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với</a:t>
            </a:r>
            <a:r>
              <a:rPr lang="en-US" sz="1600" b="1" dirty="0" smtClean="0"/>
              <a:t> Jasper reports</a:t>
            </a:r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8.2	</a:t>
            </a:r>
            <a:r>
              <a:rPr lang="en-US" sz="1600" b="1" dirty="0" err="1" smtClean="0"/>
              <a:t>Giới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thiệu</a:t>
            </a:r>
            <a:r>
              <a:rPr lang="en-US" sz="1600" b="1" dirty="0" smtClean="0"/>
              <a:t> tool </a:t>
            </a:r>
            <a:r>
              <a:rPr lang="en-US" sz="1600" b="1" dirty="0" err="1" smtClean="0"/>
              <a:t>thiết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kế</a:t>
            </a:r>
            <a:r>
              <a:rPr lang="en-US" sz="1600" b="1" dirty="0" smtClean="0"/>
              <a:t> Jasper reports</a:t>
            </a:r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8.3	</a:t>
            </a:r>
            <a:r>
              <a:rPr lang="en-US" sz="1600" b="1" dirty="0" err="1" smtClean="0"/>
              <a:t>Giới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thiệu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các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thuộc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tính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cơ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bản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của</a:t>
            </a:r>
            <a:r>
              <a:rPr lang="en-US" sz="1600" b="1" dirty="0" smtClean="0"/>
              <a:t> Jasper reports</a:t>
            </a:r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8.3.1	Properties</a:t>
            </a:r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8.3.2	Brand</a:t>
            </a:r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8.3.3 Details</a:t>
            </a:r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8.3.4 Header</a:t>
            </a:r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8.3.5 Footers	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664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2" descr="C:\Users\Dell 5470\Downloads\minhhoa_slide(1)\minhhoa_slide\bg_sli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8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94512" y="6189785"/>
            <a:ext cx="2249488" cy="44132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85800" y="65088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OpenCPS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v1.5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228600" y="2743322"/>
            <a:ext cx="8915400" cy="2971801"/>
            <a:chOff x="46" y="1606"/>
            <a:chExt cx="5616" cy="1872"/>
          </a:xfrm>
        </p:grpSpPr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46" y="2518"/>
              <a:ext cx="3258" cy="384"/>
            </a:xfrm>
            <a:prstGeom prst="roundRect">
              <a:avLst>
                <a:gd name="adj" fmla="val 28620"/>
              </a:avLst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>
              <a:off x="2772" y="1606"/>
              <a:ext cx="2890" cy="1872"/>
            </a:xfrm>
            <a:prstGeom prst="roundRect">
              <a:avLst>
                <a:gd name="adj" fmla="val 5287"/>
              </a:avLst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Rectangle 4"/>
          <p:cNvSpPr txBox="1">
            <a:spLocks noChangeArrowheads="1"/>
          </p:cNvSpPr>
          <p:nvPr/>
        </p:nvSpPr>
        <p:spPr>
          <a:xfrm>
            <a:off x="304800" y="1301750"/>
            <a:ext cx="3962400" cy="424021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None/>
            </a:pP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chính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DVC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OpenCPS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DVC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3 -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(1)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(2)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form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bằngAlpaca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(1)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form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Alpaca (2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Jasper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nâng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(1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nâng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(2)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4556125" y="2743200"/>
            <a:ext cx="4270375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</a:pP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9.1</a:t>
            </a:r>
            <a:r>
              <a:rPr lang="en-US" sz="1600" b="1" dirty="0"/>
              <a:t>	</a:t>
            </a:r>
            <a:r>
              <a:rPr lang="en-US" sz="1600" b="1" dirty="0" err="1" smtClean="0"/>
              <a:t>Giới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thiệu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tiện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ích</a:t>
            </a:r>
            <a:r>
              <a:rPr lang="en-US" sz="1600" b="1" dirty="0" smtClean="0"/>
              <a:t>  </a:t>
            </a:r>
            <a:r>
              <a:rPr lang="en-US" sz="1600" b="1" dirty="0" err="1" smtClean="0"/>
              <a:t>bổ</a:t>
            </a:r>
            <a:r>
              <a:rPr lang="en-US" sz="1600" b="1" dirty="0" smtClean="0"/>
              <a:t> sung </a:t>
            </a:r>
            <a:r>
              <a:rPr lang="en-US" sz="1600" b="1" dirty="0" err="1" smtClean="0"/>
              <a:t>trên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OpenCPS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v1.5</a:t>
            </a: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9.2	</a:t>
            </a:r>
            <a:r>
              <a:rPr lang="en-US" sz="1600" b="1" dirty="0" err="1" smtClean="0"/>
              <a:t>Hướng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dẫn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cấu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hình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Sinh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mã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số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tiếp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nhận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theo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định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dạng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mẫu</a:t>
            </a: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9.3	</a:t>
            </a:r>
            <a:r>
              <a:rPr lang="en-US" sz="1600" b="1" dirty="0" err="1" smtClean="0"/>
              <a:t>Hướng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dẫn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cấu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hình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Sinh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phiếu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yêu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cầu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thanh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toán</a:t>
            </a: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9.4	</a:t>
            </a:r>
            <a:r>
              <a:rPr lang="en-US" sz="1600" b="1" dirty="0" err="1" smtClean="0"/>
              <a:t>Hướng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dẫn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cấu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hình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Sinh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ngày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hẹ</a:t>
            </a:r>
            <a:r>
              <a:rPr lang="en-US" sz="1600" b="1" dirty="0" err="1" smtClean="0"/>
              <a:t>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trả</a:t>
            </a: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9.5	</a:t>
            </a:r>
            <a:r>
              <a:rPr lang="en-US" sz="1600" b="1" dirty="0" err="1" smtClean="0"/>
              <a:t>Hướng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dẫn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cấu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hình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địa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chỉ</a:t>
            </a:r>
            <a:r>
              <a:rPr lang="en-US" sz="1600" b="1" dirty="0" smtClean="0"/>
              <a:t> redirect </a:t>
            </a:r>
            <a:r>
              <a:rPr lang="en-US" sz="1600" b="1" dirty="0" err="1" smtClean="0"/>
              <a:t>url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tích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hợp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dịch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vụ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thanh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toán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keypay</a:t>
            </a:r>
            <a:r>
              <a:rPr lang="en-US" sz="1600" b="1" dirty="0" smtClean="0"/>
              <a:t>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736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2" descr="C:\Users\Dell 5470\Downloads\minhhoa_slide(1)\minhhoa_slide\bg_sli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8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94512" y="6189785"/>
            <a:ext cx="2249488" cy="44132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85800" y="65088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OpenCPS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v1.5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228600" y="2965450"/>
            <a:ext cx="8915400" cy="2673350"/>
            <a:chOff x="46" y="1298"/>
            <a:chExt cx="5616" cy="1684"/>
          </a:xfrm>
        </p:grpSpPr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46" y="2454"/>
              <a:ext cx="3258" cy="336"/>
            </a:xfrm>
            <a:prstGeom prst="roundRect">
              <a:avLst>
                <a:gd name="adj" fmla="val 28620"/>
              </a:avLst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>
              <a:off x="2772" y="1298"/>
              <a:ext cx="2890" cy="1684"/>
            </a:xfrm>
            <a:prstGeom prst="roundRect">
              <a:avLst>
                <a:gd name="adj" fmla="val 5287"/>
              </a:avLst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Rectangle 4"/>
          <p:cNvSpPr txBox="1">
            <a:spLocks noChangeArrowheads="1"/>
          </p:cNvSpPr>
          <p:nvPr/>
        </p:nvSpPr>
        <p:spPr>
          <a:xfrm>
            <a:off x="304800" y="1301750"/>
            <a:ext cx="3962400" cy="424021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None/>
            </a:pP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chính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DVC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OpenCPS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DVC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3 -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(1)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(2)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form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bằngAlpaca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(1)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form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Alpaca (2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Jasper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nâng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(1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nâng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(2)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4556125" y="3344862"/>
            <a:ext cx="4270375" cy="214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10.1</a:t>
            </a:r>
            <a:r>
              <a:rPr lang="en-US" sz="1600" b="1" dirty="0"/>
              <a:t>	</a:t>
            </a:r>
            <a:r>
              <a:rPr lang="en-US" sz="1600" b="1" dirty="0" err="1" smtClean="0"/>
              <a:t>Giới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thiệu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tùy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biến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giao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diện</a:t>
            </a: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10.1.1  </a:t>
            </a:r>
            <a:r>
              <a:rPr lang="en-US" sz="1600" b="1" dirty="0" err="1" smtClean="0"/>
              <a:t>Cấu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trúc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chung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của</a:t>
            </a:r>
            <a:r>
              <a:rPr lang="en-US" sz="1600" b="1" dirty="0" smtClean="0"/>
              <a:t> theme </a:t>
            </a:r>
            <a:r>
              <a:rPr lang="en-US" sz="1600" b="1" dirty="0" err="1" smtClean="0"/>
              <a:t>giao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diện</a:t>
            </a: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10.1.2  </a:t>
            </a:r>
            <a:r>
              <a:rPr lang="en-US" sz="1600" b="1" dirty="0" err="1" smtClean="0"/>
              <a:t>Thiết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lập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và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quản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trị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trang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thông</a:t>
            </a:r>
            <a:r>
              <a:rPr lang="en-US" sz="1600" b="1" dirty="0" smtClean="0"/>
              <a:t> tin, sitemap</a:t>
            </a:r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10.1.3  </a:t>
            </a:r>
            <a:r>
              <a:rPr lang="en-US" sz="1600" b="1" dirty="0" err="1" smtClean="0"/>
              <a:t>Giới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thiệu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danh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sách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portlet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ứng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dụng</a:t>
            </a: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10.1.4  </a:t>
            </a:r>
            <a:r>
              <a:rPr lang="en-US" sz="1600" b="1" dirty="0" err="1" smtClean="0"/>
              <a:t>Giới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thiệu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cấu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hình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nâng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cao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portlet</a:t>
            </a:r>
            <a:r>
              <a:rPr lang="en-US" sz="1600" b="1" dirty="0" smtClean="0"/>
              <a:t>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0170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Dell 5470\Downloads\minhhoa_slide(1)\minhhoa_slide\bg_sli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8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94512" y="6172200"/>
            <a:ext cx="2249488" cy="4413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65088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06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Dell 5470\Downloads\minhhoa_slide(1)\minhhoa_slide\bg_sli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8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84987" y="6189785"/>
            <a:ext cx="2249488" cy="4413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65088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Đào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OpenCPS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77838" y="1371599"/>
            <a:ext cx="8497887" cy="2133601"/>
          </a:xfrm>
          <a:prstGeom prst="roundRect">
            <a:avLst>
              <a:gd name="adj" fmla="val 28620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5800" y="1449388"/>
            <a:ext cx="8220075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600" u="sng" dirty="0" err="1" smtClean="0"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6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u="sng" dirty="0" err="1" smtClean="0"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6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u="sng" dirty="0" err="1" smtClean="0"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sz="26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u="sng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tuyến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OpenCPS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OpenCPS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OpenCPS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tuyến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đào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tuyến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OpenCPS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đào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căn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Java;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77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pic>
        <p:nvPicPr>
          <p:cNvPr id="19" name="Picture 2" descr="C:\Users\Dell 5470\Downloads\minhhoa_slide(1)\minhhoa_slide\bg_sli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8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84987" y="6189785"/>
            <a:ext cx="2249488" cy="44132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685800" y="65088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ào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OpenCPS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477838" y="3792537"/>
            <a:ext cx="8497887" cy="2227263"/>
          </a:xfrm>
          <a:prstGeom prst="roundRect">
            <a:avLst>
              <a:gd name="adj" fmla="val 28620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685800" y="1449388"/>
            <a:ext cx="8220075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tuyến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OpenCPS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OpenCPS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OpenCPS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tuyến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đào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tuyến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OpenCPS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đào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căn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Java;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68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Dell 5470\Downloads\minhhoa_slide(1)\minhhoa_slide\bg_sli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8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94512" y="6189785"/>
            <a:ext cx="2249488" cy="4413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65088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tuyến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5800" y="1449388"/>
            <a:ext cx="8220075" cy="4908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Kéo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15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chia 10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buổi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16h-19h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25-31/8/2016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luyện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1.5h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30p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60p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giấy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81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Dell 5470\Downloads\minhhoa_slide(1)\minhhoa_slide\bg_sli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8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94512" y="6189785"/>
            <a:ext cx="2249488" cy="4413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65088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OpenCPS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v1.5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5800" y="1449388"/>
            <a:ext cx="822007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cofsa.opencps.vn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daotao.opencps.vn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58" y="3733800"/>
            <a:ext cx="6328342" cy="250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454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Dell 5470\Downloads\minhhoa_slide(1)\minhhoa_slide\bg_sli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8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94512" y="6189785"/>
            <a:ext cx="2249488" cy="4413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65088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OpenCPS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v1.5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228600" y="1416172"/>
            <a:ext cx="8915400" cy="2673350"/>
            <a:chOff x="46" y="770"/>
            <a:chExt cx="5616" cy="1684"/>
          </a:xfrm>
        </p:grpSpPr>
        <p:sp>
          <p:nvSpPr>
            <p:cNvPr id="8" name="AutoShape 12"/>
            <p:cNvSpPr>
              <a:spLocks noChangeArrowheads="1"/>
            </p:cNvSpPr>
            <p:nvPr/>
          </p:nvSpPr>
          <p:spPr bwMode="auto">
            <a:xfrm>
              <a:off x="46" y="886"/>
              <a:ext cx="3258" cy="245"/>
            </a:xfrm>
            <a:prstGeom prst="roundRect">
              <a:avLst>
                <a:gd name="adj" fmla="val 28620"/>
              </a:avLst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2772" y="770"/>
              <a:ext cx="2890" cy="1684"/>
            </a:xfrm>
            <a:prstGeom prst="roundRect">
              <a:avLst>
                <a:gd name="adj" fmla="val 5287"/>
              </a:avLst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304800" y="1301750"/>
            <a:ext cx="3962400" cy="424021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None/>
            </a:pP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chính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DVC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OpenCPS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sơ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(1)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(2)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form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bằngAlpaca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(1)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form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Alpaca (2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Jasper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nâng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(1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nâng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(2)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556125" y="1322388"/>
            <a:ext cx="4270375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</a:pP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1.1</a:t>
            </a:r>
            <a:r>
              <a:rPr lang="en-US" sz="1600" b="1" dirty="0"/>
              <a:t>	</a:t>
            </a:r>
            <a:r>
              <a:rPr lang="en-US" sz="1600" b="1" dirty="0" err="1" smtClean="0"/>
              <a:t>Giới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thiệu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thủ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tục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hành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chính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mẫu</a:t>
            </a: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1.2	</a:t>
            </a:r>
            <a:r>
              <a:rPr lang="en-US" sz="1600" b="1" dirty="0" err="1" smtClean="0"/>
              <a:t>Định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nghĩa</a:t>
            </a:r>
            <a:r>
              <a:rPr lang="en-US" sz="1600" b="1" dirty="0" smtClean="0"/>
              <a:t> DVC </a:t>
            </a:r>
            <a:r>
              <a:rPr lang="en-US" sz="1600" b="1" dirty="0" err="1" smtClean="0"/>
              <a:t>cấp</a:t>
            </a:r>
            <a:r>
              <a:rPr lang="en-US" sz="1600" b="1" dirty="0" smtClean="0"/>
              <a:t> 2</a:t>
            </a:r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1.3	</a:t>
            </a:r>
            <a:r>
              <a:rPr lang="en-US" sz="1600" b="1" dirty="0" err="1" smtClean="0"/>
              <a:t>Định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nghĩa</a:t>
            </a:r>
            <a:r>
              <a:rPr lang="en-US" sz="1600" b="1" dirty="0" smtClean="0"/>
              <a:t> DVC </a:t>
            </a:r>
            <a:r>
              <a:rPr lang="en-US" sz="1600" b="1" dirty="0" err="1" smtClean="0"/>
              <a:t>cấp</a:t>
            </a:r>
            <a:r>
              <a:rPr lang="en-US" sz="1600" b="1" dirty="0" smtClean="0"/>
              <a:t> 3</a:t>
            </a:r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1.3	</a:t>
            </a:r>
            <a:r>
              <a:rPr lang="en-US" sz="1600" b="1" dirty="0" err="1" smtClean="0"/>
              <a:t>Định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nghĩa</a:t>
            </a:r>
            <a:r>
              <a:rPr lang="en-US" sz="1600" b="1" dirty="0" smtClean="0"/>
              <a:t> DVC </a:t>
            </a:r>
            <a:r>
              <a:rPr lang="en-US" sz="1600" b="1" dirty="0" err="1" smtClean="0"/>
              <a:t>cấp</a:t>
            </a:r>
            <a:r>
              <a:rPr lang="en-US" sz="1600" b="1" dirty="0" smtClean="0"/>
              <a:t> 4</a:t>
            </a:r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1.5	</a:t>
            </a:r>
            <a:r>
              <a:rPr lang="en-US" sz="1600" b="1" dirty="0" err="1" smtClean="0"/>
              <a:t>Giới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thiệu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Đặc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điểm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của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hệ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thống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dịch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vụ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công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trực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tuyến</a:t>
            </a: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1.6	</a:t>
            </a:r>
            <a:r>
              <a:rPr lang="en-US" sz="1600" b="1" dirty="0" err="1" smtClean="0"/>
              <a:t>Giới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thiệu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trang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mô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phỏng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Cổng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thông</a:t>
            </a:r>
            <a:r>
              <a:rPr lang="en-US" sz="1600" b="1" dirty="0" smtClean="0"/>
              <a:t> tin </a:t>
            </a:r>
            <a:r>
              <a:rPr lang="en-US" sz="1600" b="1" dirty="0" err="1" smtClean="0"/>
              <a:t>điện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tử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HỆ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THỐNG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ĐÀO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TẠO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OPENCPS</a:t>
            </a: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30761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pic>
        <p:nvPicPr>
          <p:cNvPr id="12" name="Picture 2" descr="C:\Users\Dell 5470\Downloads\minhhoa_slide(1)\minhhoa_slide\bg_sli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8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94512" y="6189785"/>
            <a:ext cx="2249488" cy="441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685800" y="65088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OpenCPS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v1.5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228600" y="1416172"/>
            <a:ext cx="8915400" cy="2393950"/>
            <a:chOff x="46" y="770"/>
            <a:chExt cx="5616" cy="1508"/>
          </a:xfrm>
        </p:grpSpPr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>
              <a:off x="46" y="1078"/>
              <a:ext cx="3258" cy="245"/>
            </a:xfrm>
            <a:prstGeom prst="roundRect">
              <a:avLst>
                <a:gd name="adj" fmla="val 28620"/>
              </a:avLst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AutoShape 11"/>
            <p:cNvSpPr>
              <a:spLocks noChangeArrowheads="1"/>
            </p:cNvSpPr>
            <p:nvPr/>
          </p:nvSpPr>
          <p:spPr bwMode="auto">
            <a:xfrm>
              <a:off x="2772" y="770"/>
              <a:ext cx="2890" cy="1508"/>
            </a:xfrm>
            <a:prstGeom prst="roundRect">
              <a:avLst>
                <a:gd name="adj" fmla="val 5287"/>
              </a:avLst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8" name="Rectangle 4"/>
          <p:cNvSpPr txBox="1">
            <a:spLocks noChangeArrowheads="1"/>
          </p:cNvSpPr>
          <p:nvPr/>
        </p:nvSpPr>
        <p:spPr>
          <a:xfrm>
            <a:off x="304800" y="1301750"/>
            <a:ext cx="3886200" cy="424021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None/>
            </a:pP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chính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DVC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OpenCPS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DVC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3 -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(1)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(2)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form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bằngAlpaca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(1)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form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Alpaca (2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Jasper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nâng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(1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nâng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(2)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4556125" y="1322388"/>
            <a:ext cx="4270375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</a:pP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2.1</a:t>
            </a:r>
            <a:r>
              <a:rPr lang="en-US" sz="1600" b="1" dirty="0"/>
              <a:t>	</a:t>
            </a:r>
            <a:r>
              <a:rPr lang="en-US" sz="1600" b="1" dirty="0" err="1" smtClean="0"/>
              <a:t>Hướng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dẫn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mô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hình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hóa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dữ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liệu</a:t>
            </a:r>
            <a:r>
              <a:rPr lang="en-US" sz="1600" b="1" dirty="0" smtClean="0"/>
              <a:t> DVC </a:t>
            </a:r>
            <a:r>
              <a:rPr lang="en-US" sz="1600" b="1" dirty="0" err="1" smtClean="0"/>
              <a:t>cấp</a:t>
            </a:r>
            <a:r>
              <a:rPr lang="en-US" sz="1600" b="1" dirty="0" smtClean="0"/>
              <a:t> 2</a:t>
            </a:r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2.2	</a:t>
            </a:r>
            <a:r>
              <a:rPr lang="en-US" sz="1600" b="1" dirty="0" err="1" smtClean="0"/>
              <a:t>Thực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hành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q</a:t>
            </a:r>
            <a:r>
              <a:rPr lang="en-US" sz="1600" b="1" dirty="0" err="1" smtClean="0"/>
              <a:t>uản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lý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TTHC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và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cấu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hình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cấp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quản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lý</a:t>
            </a: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2.2	</a:t>
            </a:r>
            <a:r>
              <a:rPr lang="en-US" sz="1600" b="1" dirty="0" err="1" smtClean="0"/>
              <a:t>Cấu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hình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lĩnh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vực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thủ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tục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hành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chính</a:t>
            </a: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2.3	</a:t>
            </a:r>
            <a:r>
              <a:rPr lang="en-US" sz="1600" b="1" dirty="0" err="1" smtClean="0"/>
              <a:t>Cấu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hình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thủ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tục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hành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chính</a:t>
            </a: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2.4	</a:t>
            </a:r>
            <a:r>
              <a:rPr lang="en-US" sz="1600" b="1" dirty="0" err="1" smtClean="0"/>
              <a:t>Cấu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hình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biểu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mẫu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thủ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tục</a:t>
            </a: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2.5	</a:t>
            </a:r>
            <a:r>
              <a:rPr lang="en-US" sz="1600" b="1" dirty="0" err="1" smtClean="0"/>
              <a:t>Cấu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hình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cơ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quan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thực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hiện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TTHC</a:t>
            </a: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	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6874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pic>
        <p:nvPicPr>
          <p:cNvPr id="10" name="Picture 2" descr="C:\Users\Dell 5470\Downloads\minhhoa_slide(1)\minhhoa_slide\bg_sli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8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94512" y="6189785"/>
            <a:ext cx="2249488" cy="44132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85800" y="65088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OpenCPS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v1.5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228600" y="1416172"/>
            <a:ext cx="8915400" cy="2851151"/>
            <a:chOff x="46" y="770"/>
            <a:chExt cx="5616" cy="1796"/>
          </a:xfrm>
        </p:grpSpPr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46" y="1265"/>
              <a:ext cx="3258" cy="347"/>
            </a:xfrm>
            <a:prstGeom prst="roundRect">
              <a:avLst>
                <a:gd name="adj" fmla="val 28620"/>
              </a:avLst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AutoShape 11"/>
            <p:cNvSpPr>
              <a:spLocks noChangeArrowheads="1"/>
            </p:cNvSpPr>
            <p:nvPr/>
          </p:nvSpPr>
          <p:spPr bwMode="auto">
            <a:xfrm>
              <a:off x="2782" y="770"/>
              <a:ext cx="2880" cy="1796"/>
            </a:xfrm>
            <a:prstGeom prst="roundRect">
              <a:avLst>
                <a:gd name="adj" fmla="val 5287"/>
              </a:avLst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Rectangle 4"/>
          <p:cNvSpPr txBox="1">
            <a:spLocks noChangeArrowheads="1"/>
          </p:cNvSpPr>
          <p:nvPr/>
        </p:nvSpPr>
        <p:spPr>
          <a:xfrm>
            <a:off x="304800" y="1301750"/>
            <a:ext cx="4114800" cy="424021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None/>
            </a:pP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chính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DVC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OpenCPS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DVC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3 -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(1)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(2)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form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bằngAlpaca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(1)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form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Alpaca (2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Jasper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nâng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(1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nâng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(2)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4556125" y="1322388"/>
            <a:ext cx="4270375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</a:pP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3.1</a:t>
            </a:r>
            <a:r>
              <a:rPr lang="en-US" sz="1600" b="1" dirty="0"/>
              <a:t>	</a:t>
            </a:r>
            <a:r>
              <a:rPr lang="en-US" sz="1600" b="1" dirty="0" err="1" smtClean="0"/>
              <a:t>Phân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tích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thành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phần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hồ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sơ</a:t>
            </a: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3.2	</a:t>
            </a:r>
            <a:r>
              <a:rPr lang="en-US" sz="1600" b="1" dirty="0" err="1" smtClean="0"/>
              <a:t>Thực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hành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Quản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lý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mẫu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hồ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sơ</a:t>
            </a: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3.2.1  </a:t>
            </a:r>
            <a:r>
              <a:rPr lang="en-US" sz="1600" b="1" dirty="0" err="1" smtClean="0"/>
              <a:t>Tạo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mẫu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hồ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sơ</a:t>
            </a: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3.2.2	 </a:t>
            </a:r>
            <a:r>
              <a:rPr lang="en-US" sz="1600" b="1" dirty="0" err="1" smtClean="0"/>
              <a:t>Tạo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thành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phần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hồ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sơ</a:t>
            </a: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3.3	</a:t>
            </a:r>
            <a:r>
              <a:rPr lang="en-US" sz="1600" b="1" dirty="0" err="1" smtClean="0"/>
              <a:t>Cấu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hình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dịch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vụ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công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cấp</a:t>
            </a:r>
            <a:r>
              <a:rPr lang="en-US" sz="1600" b="1" dirty="0" smtClean="0"/>
              <a:t> 3</a:t>
            </a:r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3.4	</a:t>
            </a:r>
            <a:r>
              <a:rPr lang="en-US" sz="1600" b="1" dirty="0" err="1" smtClean="0"/>
              <a:t>Quản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lý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và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Thiết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lập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cơ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cấu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tổ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chức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cán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bộ</a:t>
            </a: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3.4.1  </a:t>
            </a:r>
            <a:r>
              <a:rPr lang="en-US" sz="1600" b="1" dirty="0" err="1" smtClean="0"/>
              <a:t>Tạo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thông</a:t>
            </a:r>
            <a:r>
              <a:rPr lang="en-US" sz="1600" b="1" dirty="0" smtClean="0"/>
              <a:t> tin </a:t>
            </a:r>
            <a:r>
              <a:rPr lang="en-US" sz="1600" b="1" dirty="0" err="1" smtClean="0"/>
              <a:t>tổ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chức</a:t>
            </a: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3.4.2  </a:t>
            </a:r>
            <a:r>
              <a:rPr lang="en-US" sz="1600" b="1" dirty="0" err="1" smtClean="0"/>
              <a:t>Tạo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vai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trò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thực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hiện</a:t>
            </a: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3.4.3  </a:t>
            </a:r>
            <a:r>
              <a:rPr lang="en-US" sz="1600" b="1" dirty="0" err="1" smtClean="0"/>
              <a:t>Tạo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thông</a:t>
            </a:r>
            <a:r>
              <a:rPr lang="en-US" sz="1600" b="1" dirty="0" smtClean="0"/>
              <a:t> tin </a:t>
            </a:r>
            <a:r>
              <a:rPr lang="en-US" sz="1600" b="1" dirty="0" err="1" smtClean="0"/>
              <a:t>cán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bộ</a:t>
            </a: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5125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pic>
        <p:nvPicPr>
          <p:cNvPr id="19" name="Picture 2" descr="C:\Users\Dell 5470\Downloads\minhhoa_slide(1)\minhhoa_slide\bg_sli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8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94512" y="6189785"/>
            <a:ext cx="2249488" cy="44132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685800" y="65088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OpenCPS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v1.5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2" name="Group 13"/>
          <p:cNvGrpSpPr>
            <a:grpSpLocks/>
          </p:cNvGrpSpPr>
          <p:nvPr/>
        </p:nvGrpSpPr>
        <p:grpSpPr bwMode="auto">
          <a:xfrm>
            <a:off x="228600" y="1416172"/>
            <a:ext cx="8915400" cy="3081338"/>
            <a:chOff x="46" y="770"/>
            <a:chExt cx="5616" cy="1941"/>
          </a:xfrm>
        </p:grpSpPr>
        <p:sp>
          <p:nvSpPr>
            <p:cNvPr id="23" name="AutoShape 12"/>
            <p:cNvSpPr>
              <a:spLocks noChangeArrowheads="1"/>
            </p:cNvSpPr>
            <p:nvPr/>
          </p:nvSpPr>
          <p:spPr bwMode="auto">
            <a:xfrm>
              <a:off x="46" y="1601"/>
              <a:ext cx="3258" cy="245"/>
            </a:xfrm>
            <a:prstGeom prst="roundRect">
              <a:avLst>
                <a:gd name="adj" fmla="val 28620"/>
              </a:avLst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AutoShape 11"/>
            <p:cNvSpPr>
              <a:spLocks noChangeArrowheads="1"/>
            </p:cNvSpPr>
            <p:nvPr/>
          </p:nvSpPr>
          <p:spPr bwMode="auto">
            <a:xfrm>
              <a:off x="2772" y="770"/>
              <a:ext cx="2890" cy="1941"/>
            </a:xfrm>
            <a:prstGeom prst="roundRect">
              <a:avLst>
                <a:gd name="adj" fmla="val 5287"/>
              </a:avLst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5" name="Rectangle 4"/>
          <p:cNvSpPr txBox="1">
            <a:spLocks noChangeArrowheads="1"/>
          </p:cNvSpPr>
          <p:nvPr/>
        </p:nvSpPr>
        <p:spPr>
          <a:xfrm>
            <a:off x="304800" y="1301750"/>
            <a:ext cx="3886200" cy="424021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None/>
            </a:pP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u="sng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chính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DVC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OpenCPS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DVC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3 -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(1)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(2)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form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bằngAlpaca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(1)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form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Alpaca (2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Jasper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nâng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(1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nâng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(2)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4556125" y="1322388"/>
            <a:ext cx="4270375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</a:pP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4.1</a:t>
            </a:r>
            <a:r>
              <a:rPr lang="en-US" sz="1600" b="1" dirty="0"/>
              <a:t>	</a:t>
            </a:r>
            <a:r>
              <a:rPr lang="en-US" sz="1600" b="1" dirty="0" err="1" smtClean="0"/>
              <a:t>Hướng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dẫn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thiết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kế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quy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trình</a:t>
            </a:r>
            <a:r>
              <a:rPr lang="en-US" sz="1600" b="1" dirty="0" smtClean="0"/>
              <a:t> tin </a:t>
            </a:r>
            <a:r>
              <a:rPr lang="en-US" sz="1600" b="1" dirty="0" err="1" smtClean="0"/>
              <a:t>học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thực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hiện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TTHC</a:t>
            </a: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4.2	</a:t>
            </a:r>
            <a:r>
              <a:rPr lang="en-US" sz="1600" b="1" dirty="0" err="1" smtClean="0"/>
              <a:t>Hướng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dẫn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thiết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kế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dữ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liệu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quy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trình</a:t>
            </a:r>
            <a:r>
              <a:rPr lang="en-US" sz="1600" b="1" dirty="0" smtClean="0"/>
              <a:t> - </a:t>
            </a:r>
            <a:r>
              <a:rPr lang="en-US" sz="1600" b="1" dirty="0" err="1" smtClean="0"/>
              <a:t>masterdata</a:t>
            </a: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4.3	</a:t>
            </a:r>
            <a:r>
              <a:rPr lang="en-US" sz="1600" b="1" dirty="0" err="1" smtClean="0"/>
              <a:t>Thực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hành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thiế</a:t>
            </a:r>
            <a:r>
              <a:rPr lang="en-US" sz="1600" b="1" dirty="0" err="1" smtClean="0"/>
              <a:t>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kế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masterdata</a:t>
            </a: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4.3.1  </a:t>
            </a:r>
            <a:r>
              <a:rPr lang="en-US" sz="1600" b="1" dirty="0" err="1" smtClean="0"/>
              <a:t>Tạo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dữ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liệu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quy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trình</a:t>
            </a: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4.3.2  </a:t>
            </a:r>
            <a:r>
              <a:rPr lang="en-US" sz="1600" b="1" dirty="0" err="1" smtClean="0"/>
              <a:t>Tạo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dữ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liệu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bước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xử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lý</a:t>
            </a: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4.3.3  </a:t>
            </a:r>
            <a:r>
              <a:rPr lang="en-US" sz="1600" b="1" dirty="0" err="1" smtClean="0"/>
              <a:t>Tạo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dữ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liệu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thao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tác</a:t>
            </a: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4.3.4  </a:t>
            </a:r>
            <a:r>
              <a:rPr lang="en-US" sz="1600" b="1" dirty="0" err="1" smtClean="0"/>
              <a:t>Ánh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xạ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quy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trình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và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dịch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vụ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công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cấp</a:t>
            </a:r>
            <a:r>
              <a:rPr lang="en-US" sz="1600" b="1" dirty="0" smtClean="0"/>
              <a:t> 3</a:t>
            </a:r>
            <a:endParaRPr lang="en-US" sz="1600" b="1" dirty="0" smtClean="0"/>
          </a:p>
          <a:p>
            <a:pPr marL="457200" indent="-457200">
              <a:spcBef>
                <a:spcPct val="20000"/>
              </a:spcBef>
            </a:pPr>
            <a:r>
              <a:rPr lang="en-US" sz="1600" b="1" dirty="0" smtClean="0"/>
              <a:t>		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7446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1466</Words>
  <Application>Microsoft Office PowerPoint</Application>
  <PresentationFormat>On-screen Show (4:3)</PresentationFormat>
  <Paragraphs>239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sonvh</dc:creator>
  <cp:lastModifiedBy>sonvh</cp:lastModifiedBy>
  <cp:revision>75</cp:revision>
  <dcterms:created xsi:type="dcterms:W3CDTF">2016-08-24T06:51:39Z</dcterms:created>
  <dcterms:modified xsi:type="dcterms:W3CDTF">2016-08-24T10:42:51Z</dcterms:modified>
</cp:coreProperties>
</file>