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04" r:id="rId25"/>
    <p:sldId id="279" r:id="rId26"/>
    <p:sldId id="280" r:id="rId27"/>
    <p:sldId id="281" r:id="rId28"/>
    <p:sldId id="282" r:id="rId29"/>
    <p:sldId id="283" r:id="rId30"/>
    <p:sldId id="284" r:id="rId31"/>
    <p:sldId id="305" r:id="rId32"/>
    <p:sldId id="307" r:id="rId33"/>
    <p:sldId id="285" r:id="rId34"/>
    <p:sldId id="286" r:id="rId35"/>
    <p:sldId id="287" r:id="rId36"/>
    <p:sldId id="306" r:id="rId37"/>
    <p:sldId id="288" r:id="rId38"/>
    <p:sldId id="289" r:id="rId39"/>
    <p:sldId id="290" r:id="rId40"/>
    <p:sldId id="291" r:id="rId41"/>
    <p:sldId id="308" r:id="rId42"/>
    <p:sldId id="309" r:id="rId43"/>
    <p:sldId id="310" r:id="rId44"/>
    <p:sldId id="311" r:id="rId45"/>
    <p:sldId id="312" r:id="rId46"/>
    <p:sldId id="313" r:id="rId47"/>
    <p:sldId id="314" r:id="rId48"/>
    <p:sldId id="319" r:id="rId49"/>
    <p:sldId id="315" r:id="rId50"/>
    <p:sldId id="323" r:id="rId51"/>
    <p:sldId id="316" r:id="rId52"/>
    <p:sldId id="318" r:id="rId53"/>
    <p:sldId id="317" r:id="rId54"/>
    <p:sldId id="320" r:id="rId55"/>
    <p:sldId id="321" r:id="rId56"/>
    <p:sldId id="322" r:id="rId57"/>
    <p:sldId id="324" r:id="rId58"/>
    <p:sldId id="327" r:id="rId59"/>
    <p:sldId id="325" r:id="rId60"/>
    <p:sldId id="326" r:id="rId61"/>
    <p:sldId id="32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14" autoAdjust="0"/>
  </p:normalViewPr>
  <p:slideViewPr>
    <p:cSldViewPr>
      <p:cViewPr>
        <p:scale>
          <a:sx n="67" d="100"/>
          <a:sy n="67" d="100"/>
        </p:scale>
        <p:origin x="-145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9049AD-E97D-42B3-94B3-E8E0BCBD65DC}"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280751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049AD-E97D-42B3-94B3-E8E0BCBD65DC}"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255278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049AD-E97D-42B3-94B3-E8E0BCBD65DC}"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419150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049AD-E97D-42B3-94B3-E8E0BCBD65DC}"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261388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9049AD-E97D-42B3-94B3-E8E0BCBD65DC}"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252823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9049AD-E97D-42B3-94B3-E8E0BCBD65DC}"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406682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9049AD-E97D-42B3-94B3-E8E0BCBD65DC}" type="datetimeFigureOut">
              <a:rPr lang="en-US" smtClean="0"/>
              <a:t>8/26/2016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200037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9049AD-E97D-42B3-94B3-E8E0BCBD65DC}" type="datetimeFigureOut">
              <a:rPr lang="en-US" smtClean="0"/>
              <a:t>8/26/2016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321715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049AD-E97D-42B3-94B3-E8E0BCBD65DC}" type="datetimeFigureOut">
              <a:rPr lang="en-US" smtClean="0"/>
              <a:t>8/26/2016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422722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049AD-E97D-42B3-94B3-E8E0BCBD65DC}"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105295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049AD-E97D-42B3-94B3-E8E0BCBD65DC}"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358115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049AD-E97D-42B3-94B3-E8E0BCBD65DC}" type="datetimeFigureOut">
              <a:rPr lang="en-US" smtClean="0"/>
              <a:t>8/26/2016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2908A-C538-4265-8B7A-7339176AEA3A}" type="slidenum">
              <a:rPr lang="en-US" smtClean="0"/>
              <a:t>‹#›</a:t>
            </a:fld>
            <a:endParaRPr lang="en-US"/>
          </a:p>
        </p:txBody>
      </p:sp>
    </p:spTree>
    <p:extLst>
      <p:ext uri="{BB962C8B-B14F-4D97-AF65-F5344CB8AC3E}">
        <p14:creationId xmlns:p14="http://schemas.microsoft.com/office/powerpoint/2010/main" val="280266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4.e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e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latin typeface="Times New Roman" pitchFamily="18" charset="0"/>
              <a:cs typeface="Times New Roman" pitchFamily="18" charset="0"/>
            </a:endParaRPr>
          </a:p>
        </p:txBody>
      </p:sp>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9144000" cy="61897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a:xfrm>
            <a:off x="1038225" y="5711825"/>
            <a:ext cx="7069138" cy="110807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90000"/>
              </a:lnSpc>
              <a:spcBef>
                <a:spcPct val="0"/>
              </a:spcBef>
            </a:pPr>
            <a:endParaRPr lang="en-US" sz="2400" dirty="0" smtClean="0">
              <a:latin typeface="Times New Roman" pitchFamily="18" charset="0"/>
              <a:cs typeface="Times New Roman" pitchFamily="18" charset="0"/>
            </a:endParaRPr>
          </a:p>
          <a:p>
            <a:pPr>
              <a:lnSpc>
                <a:spcPct val="90000"/>
              </a:lnSpc>
              <a:spcBef>
                <a:spcPct val="0"/>
              </a:spcBef>
            </a:pPr>
            <a:endParaRPr lang="en-US" sz="2400" dirty="0" smtClean="0">
              <a:latin typeface="Times New Roman" pitchFamily="18" charset="0"/>
              <a:cs typeface="Times New Roman" pitchFamily="18" charset="0"/>
            </a:endParaRPr>
          </a:p>
          <a:p>
            <a:pPr>
              <a:lnSpc>
                <a:spcPct val="90000"/>
              </a:lnSpc>
              <a:spcBef>
                <a:spcPct val="0"/>
              </a:spcBef>
            </a:pPr>
            <a:r>
              <a:rPr lang="en-US" sz="2400" dirty="0" err="1" smtClean="0">
                <a:latin typeface="Times New Roman" pitchFamily="18" charset="0"/>
                <a:cs typeface="Times New Roman" pitchFamily="18" charset="0"/>
              </a:rPr>
              <a:t>Hà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tháng</a:t>
            </a:r>
            <a:r>
              <a:rPr lang="en-US" sz="2400" dirty="0" smtClean="0">
                <a:latin typeface="Times New Roman" pitchFamily="18" charset="0"/>
                <a:cs typeface="Times New Roman" pitchFamily="18" charset="0"/>
              </a:rPr>
              <a:t> 8-2016</a:t>
            </a:r>
            <a:endParaRPr lang="en-US" sz="2400" dirty="0">
              <a:latin typeface="Times New Roman" pitchFamily="18" charset="0"/>
              <a:cs typeface="Times New Roman" pitchFamily="18" charset="0"/>
            </a:endParaRPr>
          </a:p>
        </p:txBody>
      </p:sp>
      <p:sp>
        <p:nvSpPr>
          <p:cNvPr id="6" name="Rectangle 6"/>
          <p:cNvSpPr txBox="1">
            <a:spLocks noChangeArrowheads="1"/>
          </p:cNvSpPr>
          <p:nvPr/>
        </p:nvSpPr>
        <p:spPr>
          <a:xfrm>
            <a:off x="187325" y="785666"/>
            <a:ext cx="8737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20000"/>
              </a:lnSpc>
            </a:pPr>
            <a:r>
              <a:rPr lang="en-US" sz="3600" b="1" dirty="0" err="1" smtClean="0">
                <a:latin typeface="Times New Roman" pitchFamily="18" charset="0"/>
                <a:cs typeface="Times New Roman" pitchFamily="18" charset="0"/>
              </a:rPr>
              <a:t>CHƯƠNG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ĐÀO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TẠO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CHUYỂN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GIAO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NGHỆ</a:t>
            </a:r>
            <a:endParaRPr lang="en-US" sz="3600" b="1" dirty="0">
              <a:latin typeface="Times New Roman" pitchFamily="18" charset="0"/>
              <a:cs typeface="Times New Roman" pitchFamily="18" charset="0"/>
            </a:endParaRPr>
          </a:p>
        </p:txBody>
      </p:sp>
      <p:sp>
        <p:nvSpPr>
          <p:cNvPr id="7" name="Rectangle 9"/>
          <p:cNvSpPr>
            <a:spLocks noChangeArrowheads="1"/>
          </p:cNvSpPr>
          <p:nvPr/>
        </p:nvSpPr>
        <p:spPr bwMode="auto">
          <a:xfrm>
            <a:off x="187325" y="4315485"/>
            <a:ext cx="8737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85000"/>
              </a:lnSpc>
            </a:pPr>
            <a:r>
              <a:rPr lang="en-US" sz="3600" b="1" dirty="0" err="1" smtClean="0">
                <a:solidFill>
                  <a:schemeClr val="tx2"/>
                </a:solidFill>
                <a:latin typeface="Times New Roman" pitchFamily="18" charset="0"/>
                <a:cs typeface="Times New Roman" pitchFamily="18" charset="0"/>
              </a:rPr>
              <a:t>Khóa</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phân</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tích</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nghiệp</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vụ</a:t>
            </a:r>
            <a:r>
              <a:rPr lang="en-US" sz="3600" b="1" dirty="0" smtClean="0">
                <a:solidFill>
                  <a:schemeClr val="tx2"/>
                </a:solidFill>
                <a:latin typeface="Times New Roman" pitchFamily="18" charset="0"/>
                <a:cs typeface="Times New Roman" pitchFamily="18" charset="0"/>
              </a:rPr>
              <a:t> </a:t>
            </a:r>
          </a:p>
          <a:p>
            <a:pPr algn="ctr">
              <a:lnSpc>
                <a:spcPct val="85000"/>
              </a:lnSpc>
            </a:pPr>
            <a:r>
              <a:rPr lang="en-US" sz="3600" b="1" dirty="0" err="1" smtClean="0">
                <a:solidFill>
                  <a:schemeClr val="tx2"/>
                </a:solidFill>
                <a:latin typeface="Times New Roman" pitchFamily="18" charset="0"/>
                <a:cs typeface="Times New Roman" pitchFamily="18" charset="0"/>
              </a:rPr>
              <a:t>và</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cấu</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hình</a:t>
            </a:r>
            <a:r>
              <a:rPr lang="en-US" sz="3600" b="1" dirty="0" smtClean="0">
                <a:solidFill>
                  <a:schemeClr val="tx2"/>
                </a:solidFill>
                <a:latin typeface="Times New Roman" pitchFamily="18" charset="0"/>
                <a:cs typeface="Times New Roman" pitchFamily="18" charset="0"/>
              </a:rPr>
              <a:t> </a:t>
            </a:r>
            <a:r>
              <a:rPr lang="en-US" sz="3600" b="1" dirty="0" err="1">
                <a:solidFill>
                  <a:schemeClr val="tx2"/>
                </a:solidFill>
                <a:latin typeface="Times New Roman" pitchFamily="18" charset="0"/>
                <a:cs typeface="Times New Roman" pitchFamily="18" charset="0"/>
              </a:rPr>
              <a:t>d</a:t>
            </a:r>
            <a:r>
              <a:rPr lang="en-US" sz="3600" b="1" dirty="0" err="1" smtClean="0">
                <a:solidFill>
                  <a:schemeClr val="tx2"/>
                </a:solidFill>
                <a:latin typeface="Times New Roman" pitchFamily="18" charset="0"/>
                <a:cs typeface="Times New Roman" pitchFamily="18" charset="0"/>
              </a:rPr>
              <a:t>ịch</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vụ</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công</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trực</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tuyến</a:t>
            </a:r>
            <a:r>
              <a:rPr lang="en-US" sz="3600" b="1" dirty="0" smtClean="0">
                <a:solidFill>
                  <a:schemeClr val="tx2"/>
                </a:solidFill>
                <a:latin typeface="Times New Roman" pitchFamily="18" charset="0"/>
                <a:cs typeface="Times New Roman" pitchFamily="18" charset="0"/>
              </a:rPr>
              <a:t> </a:t>
            </a:r>
          </a:p>
          <a:p>
            <a:pPr algn="ctr">
              <a:lnSpc>
                <a:spcPct val="85000"/>
              </a:lnSpc>
            </a:pPr>
            <a:r>
              <a:rPr lang="en-US" sz="3600" b="1" dirty="0" err="1" smtClean="0">
                <a:solidFill>
                  <a:schemeClr val="tx2"/>
                </a:solidFill>
                <a:latin typeface="Times New Roman" pitchFamily="18" charset="0"/>
                <a:cs typeface="Times New Roman" pitchFamily="18" charset="0"/>
              </a:rPr>
              <a:t>ứng</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dụng</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OpenCPS</a:t>
            </a:r>
            <a:endParaRPr lang="en-US" sz="2800" b="1" dirty="0">
              <a:solidFill>
                <a:schemeClr val="tx2"/>
              </a:solidFill>
              <a:latin typeface="Times New Roman" pitchFamily="18" charset="0"/>
              <a:cs typeface="Times New Roman" pitchFamily="18" charset="0"/>
            </a:endParaRPr>
          </a:p>
        </p:txBody>
      </p:sp>
      <p:pic>
        <p:nvPicPr>
          <p:cNvPr id="8" name="Picture 7"/>
          <p:cNvPicPr>
            <a:picLocks noChangeAspect="1"/>
          </p:cNvPicPr>
          <p:nvPr/>
        </p:nvPicPr>
        <p:blipFill>
          <a:blip r:embed="rId3"/>
          <a:srcRect/>
          <a:stretch>
            <a:fillRect/>
          </a:stretch>
        </p:blipFill>
        <p:spPr>
          <a:xfrm>
            <a:off x="2066693" y="2634628"/>
            <a:ext cx="4978864" cy="976801"/>
          </a:xfrm>
          <a:prstGeom prst="rect">
            <a:avLst/>
          </a:prstGeom>
          <a:noFill/>
          <a:ln>
            <a:noFill/>
          </a:ln>
        </p:spPr>
      </p:pic>
    </p:spTree>
    <p:extLst>
      <p:ext uri="{BB962C8B-B14F-4D97-AF65-F5344CB8AC3E}">
        <p14:creationId xmlns:p14="http://schemas.microsoft.com/office/powerpoint/2010/main" val="386124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1416172"/>
            <a:ext cx="8915400" cy="2165350"/>
            <a:chOff x="46" y="770"/>
            <a:chExt cx="5616" cy="1364"/>
          </a:xfrm>
        </p:grpSpPr>
        <p:sp>
          <p:nvSpPr>
            <p:cNvPr id="13" name="AutoShape 12"/>
            <p:cNvSpPr>
              <a:spLocks noChangeArrowheads="1"/>
            </p:cNvSpPr>
            <p:nvPr/>
          </p:nvSpPr>
          <p:spPr bwMode="auto">
            <a:xfrm>
              <a:off x="46" y="1793"/>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770"/>
              <a:ext cx="2890" cy="1364"/>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5.1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endParaRPr lang="en-US" sz="1600" b="1" dirty="0" smtClean="0"/>
          </a:p>
          <a:p>
            <a:pPr marL="457200" indent="-457200">
              <a:spcBef>
                <a:spcPct val="20000"/>
              </a:spcBef>
            </a:pPr>
            <a:r>
              <a:rPr lang="en-US" sz="1600" b="1" dirty="0" smtClean="0"/>
              <a:t>5.2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và</a:t>
            </a:r>
            <a:r>
              <a:rPr lang="en-US" sz="1600" b="1" dirty="0" smtClean="0"/>
              <a:t> </a:t>
            </a:r>
            <a:r>
              <a:rPr lang="en-US" sz="1600" b="1" dirty="0" err="1" smtClean="0"/>
              <a:t>thiết</a:t>
            </a:r>
            <a:r>
              <a:rPr lang="en-US" sz="1600" b="1" dirty="0" smtClean="0"/>
              <a:t> </a:t>
            </a:r>
            <a:r>
              <a:rPr lang="en-US" sz="1600" b="1" dirty="0" err="1" smtClean="0"/>
              <a:t>lập</a:t>
            </a:r>
            <a:r>
              <a:rPr lang="en-US" sz="1600" b="1" dirty="0" smtClean="0"/>
              <a:t> </a:t>
            </a:r>
            <a:r>
              <a:rPr lang="en-US" sz="1600" b="1" dirty="0" err="1" smtClean="0"/>
              <a:t>quy</a:t>
            </a:r>
            <a:r>
              <a:rPr lang="en-US" sz="1600" b="1" dirty="0" smtClean="0"/>
              <a:t> </a:t>
            </a:r>
            <a:r>
              <a:rPr lang="en-US" sz="1600" b="1" dirty="0" err="1" smtClean="0"/>
              <a:t>trình</a:t>
            </a:r>
            <a:endParaRPr lang="en-US" sz="1600" b="1" dirty="0" smtClean="0"/>
          </a:p>
          <a:p>
            <a:pPr marL="457200" indent="-457200">
              <a:spcBef>
                <a:spcPct val="20000"/>
              </a:spcBef>
            </a:pPr>
            <a:r>
              <a:rPr lang="en-US" sz="1600" b="1" dirty="0" smtClean="0"/>
              <a:t>5.2.1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và</a:t>
            </a:r>
            <a:r>
              <a:rPr lang="en-US" sz="1600" b="1" dirty="0" smtClean="0"/>
              <a:t> </a:t>
            </a:r>
            <a:r>
              <a:rPr lang="en-US" sz="1600" b="1" dirty="0" err="1" smtClean="0"/>
              <a:t>tạo</a:t>
            </a:r>
            <a:r>
              <a:rPr lang="en-US" sz="1600" b="1" dirty="0" smtClean="0"/>
              <a:t> </a:t>
            </a:r>
            <a:r>
              <a:rPr lang="en-US" sz="1600" b="1" dirty="0" err="1" smtClean="0"/>
              <a:t>mới</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a:t>
            </a:r>
            <a:r>
              <a:rPr lang="en-US" sz="1600" b="1" dirty="0" err="1" smtClean="0"/>
              <a:t>xử</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5.2.2	  </a:t>
            </a:r>
            <a:r>
              <a:rPr lang="en-US" sz="1600" b="1" dirty="0" err="1" smtClean="0"/>
              <a:t>Cập</a:t>
            </a:r>
            <a:r>
              <a:rPr lang="en-US" sz="1600" b="1" dirty="0" smtClean="0"/>
              <a:t> </a:t>
            </a:r>
            <a:r>
              <a:rPr lang="en-US" sz="1600" b="1" dirty="0" err="1" smtClean="0"/>
              <a:t>nhật</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 </a:t>
            </a:r>
            <a:r>
              <a:rPr lang="en-US" sz="1600" b="1" dirty="0" err="1" smtClean="0"/>
              <a:t>Bước</a:t>
            </a:r>
            <a:r>
              <a:rPr lang="en-US" sz="1600" b="1" dirty="0" smtClean="0"/>
              <a:t> </a:t>
            </a:r>
            <a:r>
              <a:rPr lang="en-US" sz="1600" b="1" dirty="0" err="1" smtClean="0"/>
              <a:t>xử</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5.2.3	  </a:t>
            </a:r>
            <a:r>
              <a:rPr lang="en-US" sz="1600" b="1" dirty="0" err="1" smtClean="0"/>
              <a:t>Cập</a:t>
            </a:r>
            <a:r>
              <a:rPr lang="en-US" sz="1600" b="1" dirty="0" smtClean="0"/>
              <a:t> </a:t>
            </a:r>
            <a:r>
              <a:rPr lang="en-US" sz="1600" b="1" dirty="0" err="1" smtClean="0"/>
              <a:t>nhật</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 </a:t>
            </a:r>
            <a:r>
              <a:rPr lang="en-US" sz="1600" b="1" dirty="0" err="1" smtClean="0"/>
              <a:t>Thao</a:t>
            </a:r>
            <a:r>
              <a:rPr lang="en-US" sz="1600" b="1" dirty="0" smtClean="0"/>
              <a:t> </a:t>
            </a:r>
            <a:r>
              <a:rPr lang="en-US" sz="1600" b="1" dirty="0" err="1" smtClean="0"/>
              <a:t>tác</a:t>
            </a:r>
            <a:r>
              <a:rPr lang="en-US" sz="1600" b="1" dirty="0" smtClean="0"/>
              <a:t> </a:t>
            </a:r>
            <a:r>
              <a:rPr lang="en-US" sz="1600" b="1" dirty="0" err="1" smtClean="0"/>
              <a:t>xử</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5.2.4   </a:t>
            </a:r>
            <a:r>
              <a:rPr lang="en-US" sz="1600" b="1" dirty="0" err="1" smtClean="0"/>
              <a:t>Cập</a:t>
            </a:r>
            <a:r>
              <a:rPr lang="en-US" sz="1600" b="1" dirty="0" smtClean="0"/>
              <a:t> </a:t>
            </a:r>
            <a:r>
              <a:rPr lang="en-US" sz="1600" b="1" dirty="0" err="1" smtClean="0"/>
              <a:t>nhật</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 </a:t>
            </a:r>
            <a:r>
              <a:rPr lang="en-US" sz="1600" b="1" dirty="0" err="1" smtClean="0"/>
              <a:t>gán</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endParaRPr lang="en-US" sz="1600" b="1" dirty="0" smtClean="0"/>
          </a:p>
        </p:txBody>
      </p:sp>
    </p:spTree>
    <p:extLst>
      <p:ext uri="{BB962C8B-B14F-4D97-AF65-F5344CB8AC3E}">
        <p14:creationId xmlns:p14="http://schemas.microsoft.com/office/powerpoint/2010/main" val="412149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1416172"/>
            <a:ext cx="8915400" cy="2673350"/>
            <a:chOff x="46" y="770"/>
            <a:chExt cx="5616" cy="1684"/>
          </a:xfrm>
        </p:grpSpPr>
        <p:sp>
          <p:nvSpPr>
            <p:cNvPr id="13" name="AutoShape 12"/>
            <p:cNvSpPr>
              <a:spLocks noChangeArrowheads="1"/>
            </p:cNvSpPr>
            <p:nvPr/>
          </p:nvSpPr>
          <p:spPr bwMode="auto">
            <a:xfrm>
              <a:off x="46" y="1985"/>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770"/>
              <a:ext cx="2890" cy="1684"/>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6.1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cấu</a:t>
            </a:r>
            <a:r>
              <a:rPr lang="en-US" sz="1600" b="1" dirty="0" smtClean="0"/>
              <a:t> </a:t>
            </a:r>
            <a:r>
              <a:rPr lang="en-US" sz="1600" b="1" dirty="0" err="1" smtClean="0"/>
              <a:t>trúc</a:t>
            </a:r>
            <a:r>
              <a:rPr lang="en-US" sz="1600" b="1" dirty="0" smtClean="0"/>
              <a:t> </a:t>
            </a:r>
            <a:r>
              <a:rPr lang="en-US" sz="1600" b="1" dirty="0" err="1" smtClean="0"/>
              <a:t>và</a:t>
            </a:r>
            <a:r>
              <a:rPr lang="en-US" sz="1600" b="1" dirty="0" smtClean="0"/>
              <a:t> </a:t>
            </a:r>
            <a:r>
              <a:rPr lang="en-US" sz="1600" b="1" dirty="0" err="1" smtClean="0"/>
              <a:t>các</a:t>
            </a:r>
            <a:r>
              <a:rPr lang="en-US" sz="1600" b="1" dirty="0" smtClean="0"/>
              <a:t> </a:t>
            </a:r>
            <a:r>
              <a:rPr lang="en-US" sz="1600" b="1" dirty="0" err="1" smtClean="0"/>
              <a:t>thành</a:t>
            </a:r>
            <a:r>
              <a:rPr lang="en-US" sz="1600" b="1" dirty="0" smtClean="0"/>
              <a:t> </a:t>
            </a:r>
            <a:r>
              <a:rPr lang="en-US" sz="1600" b="1" dirty="0" err="1" smtClean="0"/>
              <a:t>phần</a:t>
            </a:r>
            <a:r>
              <a:rPr lang="en-US" sz="1600" b="1" dirty="0" smtClean="0"/>
              <a:t>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6.2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cấu</a:t>
            </a:r>
            <a:r>
              <a:rPr lang="en-US" sz="1600" b="1" dirty="0" smtClean="0"/>
              <a:t> </a:t>
            </a:r>
            <a:r>
              <a:rPr lang="en-US" sz="1600" b="1" dirty="0" err="1" smtClean="0"/>
              <a:t>trúc</a:t>
            </a:r>
            <a:r>
              <a:rPr lang="en-US" sz="1600" b="1" dirty="0" smtClean="0"/>
              <a:t> </a:t>
            </a:r>
            <a:r>
              <a:rPr lang="en-US" sz="1600" b="1" dirty="0" err="1" smtClean="0"/>
              <a:t>Json</a:t>
            </a:r>
            <a:r>
              <a:rPr lang="en-US" sz="1600" b="1" dirty="0" smtClean="0"/>
              <a:t> input </a:t>
            </a:r>
            <a:r>
              <a:rPr lang="en-US" sz="1600" b="1" dirty="0" err="1" smtClean="0"/>
              <a:t>và</a:t>
            </a:r>
            <a:r>
              <a:rPr lang="en-US" sz="1600" b="1" dirty="0" smtClean="0"/>
              <a:t> output </a:t>
            </a:r>
            <a:r>
              <a:rPr lang="en-US" sz="1600" b="1" dirty="0" err="1" smtClean="0"/>
              <a:t>từng</a:t>
            </a:r>
            <a:r>
              <a:rPr lang="en-US" sz="1600" b="1" dirty="0" smtClean="0"/>
              <a:t> control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6.3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tool </a:t>
            </a:r>
            <a:r>
              <a:rPr lang="en-US" sz="1600" b="1" dirty="0" err="1" smtClean="0"/>
              <a:t>Alpacajs</a:t>
            </a:r>
            <a:endParaRPr lang="en-US" sz="1600" b="1" dirty="0" smtClean="0"/>
          </a:p>
          <a:p>
            <a:pPr marL="457200" indent="-457200">
              <a:spcBef>
                <a:spcPct val="20000"/>
              </a:spcBef>
            </a:pPr>
            <a:r>
              <a:rPr lang="en-US" sz="1600" b="1" dirty="0" smtClean="0"/>
              <a:t>6.4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schema, options, layout </a:t>
            </a:r>
            <a:r>
              <a:rPr lang="en-US" sz="1600" b="1" dirty="0" err="1" smtClean="0"/>
              <a:t>trong</a:t>
            </a:r>
            <a:r>
              <a:rPr lang="en-US" sz="1600" b="1" dirty="0" smtClean="0"/>
              <a:t> tool </a:t>
            </a:r>
            <a:r>
              <a:rPr lang="en-US" sz="1600" b="1" dirty="0" err="1" smtClean="0"/>
              <a:t>Alpacajs</a:t>
            </a:r>
            <a:endParaRPr lang="en-US" sz="1600" b="1" dirty="0" smtClean="0"/>
          </a:p>
          <a:p>
            <a:pPr marL="457200" indent="-457200">
              <a:spcBef>
                <a:spcPct val="20000"/>
              </a:spcBef>
            </a:pPr>
            <a:r>
              <a:rPr lang="en-US" sz="1600" b="1" dirty="0" smtClean="0"/>
              <a:t>6.5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a:t>
            </a:r>
            <a:r>
              <a:rPr lang="en-US" sz="1600" b="1" dirty="0" err="1" smtClean="0"/>
              <a:t>cssclass</a:t>
            </a:r>
            <a:r>
              <a:rPr lang="en-US" sz="1600" b="1" dirty="0" smtClean="0"/>
              <a:t> </a:t>
            </a:r>
            <a:r>
              <a:rPr lang="en-US" sz="1600" b="1" dirty="0" err="1" smtClean="0"/>
              <a:t>trong</a:t>
            </a:r>
            <a:r>
              <a:rPr lang="en-US" sz="1600" b="1" dirty="0" smtClean="0"/>
              <a:t> tool </a:t>
            </a:r>
            <a:r>
              <a:rPr lang="en-US" sz="1600" b="1" dirty="0" err="1" smtClean="0"/>
              <a:t>Alpacajs</a:t>
            </a:r>
            <a:endParaRPr lang="en-US" sz="1600" b="1" dirty="0" smtClean="0"/>
          </a:p>
          <a:p>
            <a:pPr marL="457200" indent="-457200">
              <a:spcBef>
                <a:spcPct val="20000"/>
              </a:spcBef>
            </a:pPr>
            <a:endParaRPr lang="en-US" sz="1600" b="1" dirty="0" smtClean="0"/>
          </a:p>
          <a:p>
            <a:pPr marL="457200" indent="-457200">
              <a:spcBef>
                <a:spcPct val="20000"/>
              </a:spcBef>
            </a:pPr>
            <a:endParaRPr lang="en-US" sz="1600" b="1" dirty="0" smtClean="0"/>
          </a:p>
        </p:txBody>
      </p:sp>
    </p:spTree>
    <p:extLst>
      <p:ext uri="{BB962C8B-B14F-4D97-AF65-F5344CB8AC3E}">
        <p14:creationId xmlns:p14="http://schemas.microsoft.com/office/powerpoint/2010/main" val="12213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1416172"/>
            <a:ext cx="8915400" cy="2673350"/>
            <a:chOff x="46" y="770"/>
            <a:chExt cx="5616" cy="1684"/>
          </a:xfrm>
        </p:grpSpPr>
        <p:sp>
          <p:nvSpPr>
            <p:cNvPr id="13" name="AutoShape 12"/>
            <p:cNvSpPr>
              <a:spLocks noChangeArrowheads="1"/>
            </p:cNvSpPr>
            <p:nvPr/>
          </p:nvSpPr>
          <p:spPr bwMode="auto">
            <a:xfrm>
              <a:off x="46" y="2177"/>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770"/>
              <a:ext cx="2890" cy="1684"/>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7.1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a:t>
            </a:r>
            <a:r>
              <a:rPr lang="en-US" sz="1600" b="1" dirty="0" err="1" smtClean="0"/>
              <a:t>datasource</a:t>
            </a:r>
            <a:r>
              <a:rPr lang="en-US" sz="1600" b="1" dirty="0" smtClean="0"/>
              <a:t>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7.2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events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7.3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dependency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7.4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mẫu</a:t>
            </a:r>
            <a:r>
              <a:rPr lang="en-US" sz="1600" b="1" dirty="0" smtClean="0"/>
              <a:t>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7.5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nâng</a:t>
            </a:r>
            <a:r>
              <a:rPr lang="en-US" sz="1600" b="1" dirty="0" smtClean="0"/>
              <a:t> </a:t>
            </a:r>
            <a:r>
              <a:rPr lang="en-US" sz="1600" b="1" dirty="0" err="1" smtClean="0"/>
              <a:t>cao</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tool </a:t>
            </a:r>
            <a:r>
              <a:rPr lang="en-US" sz="1600" b="1" dirty="0" err="1" smtClean="0"/>
              <a:t>Alpacajs</a:t>
            </a:r>
            <a:endParaRPr lang="en-US" sz="1600" b="1" dirty="0"/>
          </a:p>
        </p:txBody>
      </p:sp>
    </p:spTree>
    <p:extLst>
      <p:ext uri="{BB962C8B-B14F-4D97-AF65-F5344CB8AC3E}">
        <p14:creationId xmlns:p14="http://schemas.microsoft.com/office/powerpoint/2010/main" val="244768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1524122"/>
            <a:ext cx="8915400" cy="3505200"/>
            <a:chOff x="46" y="838"/>
            <a:chExt cx="5616" cy="2208"/>
          </a:xfrm>
        </p:grpSpPr>
        <p:sp>
          <p:nvSpPr>
            <p:cNvPr id="13" name="AutoShape 12"/>
            <p:cNvSpPr>
              <a:spLocks noChangeArrowheads="1"/>
            </p:cNvSpPr>
            <p:nvPr/>
          </p:nvSpPr>
          <p:spPr bwMode="auto">
            <a:xfrm>
              <a:off x="46" y="2326"/>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838"/>
              <a:ext cx="2890" cy="2208"/>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1778000"/>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1600" b="1" dirty="0" smtClean="0"/>
              <a:t>8.1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ánh</a:t>
            </a:r>
            <a:r>
              <a:rPr lang="en-US" sz="1600" b="1" dirty="0" smtClean="0"/>
              <a:t> </a:t>
            </a:r>
            <a:r>
              <a:rPr lang="en-US" sz="1600" b="1" dirty="0" err="1" smtClean="0"/>
              <a:t>xạ</a:t>
            </a:r>
            <a:r>
              <a:rPr lang="en-US" sz="1600" b="1" dirty="0" smtClean="0"/>
              <a:t> </a:t>
            </a:r>
            <a:r>
              <a:rPr lang="en-US" sz="1600" b="1" dirty="0" err="1" smtClean="0"/>
              <a:t>Alpacajs</a:t>
            </a:r>
            <a:r>
              <a:rPr lang="en-US" sz="1600" b="1" dirty="0" smtClean="0"/>
              <a:t> </a:t>
            </a:r>
            <a:r>
              <a:rPr lang="en-US" sz="1600" b="1" dirty="0" err="1" smtClean="0"/>
              <a:t>với</a:t>
            </a:r>
            <a:r>
              <a:rPr lang="en-US" sz="1600" b="1" dirty="0" smtClean="0"/>
              <a:t> Jasper reports</a:t>
            </a:r>
          </a:p>
          <a:p>
            <a:pPr marL="457200" indent="-457200">
              <a:spcBef>
                <a:spcPct val="20000"/>
              </a:spcBef>
            </a:pPr>
            <a:r>
              <a:rPr lang="en-US" sz="1600" b="1" dirty="0" smtClean="0"/>
              <a:t>8.2	</a:t>
            </a:r>
            <a:r>
              <a:rPr lang="en-US" sz="1600" b="1" dirty="0" err="1" smtClean="0"/>
              <a:t>Giới</a:t>
            </a:r>
            <a:r>
              <a:rPr lang="en-US" sz="1600" b="1" dirty="0" smtClean="0"/>
              <a:t> </a:t>
            </a:r>
            <a:r>
              <a:rPr lang="en-US" sz="1600" b="1" dirty="0" err="1" smtClean="0"/>
              <a:t>thiệu</a:t>
            </a:r>
            <a:r>
              <a:rPr lang="en-US" sz="1600" b="1" dirty="0" smtClean="0"/>
              <a:t> tool </a:t>
            </a:r>
            <a:r>
              <a:rPr lang="en-US" sz="1600" b="1" dirty="0" err="1" smtClean="0"/>
              <a:t>thiết</a:t>
            </a:r>
            <a:r>
              <a:rPr lang="en-US" sz="1600" b="1" dirty="0" smtClean="0"/>
              <a:t> </a:t>
            </a:r>
            <a:r>
              <a:rPr lang="en-US" sz="1600" b="1" dirty="0" err="1" smtClean="0"/>
              <a:t>kế</a:t>
            </a:r>
            <a:r>
              <a:rPr lang="en-US" sz="1600" b="1" dirty="0" smtClean="0"/>
              <a:t> Jasper reports</a:t>
            </a:r>
          </a:p>
          <a:p>
            <a:pPr marL="457200" indent="-457200">
              <a:spcBef>
                <a:spcPct val="20000"/>
              </a:spcBef>
            </a:pPr>
            <a:r>
              <a:rPr lang="en-US" sz="1600" b="1" dirty="0" smtClean="0"/>
              <a:t>8.3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các</a:t>
            </a:r>
            <a:r>
              <a:rPr lang="en-US" sz="1600" b="1" dirty="0" smtClean="0"/>
              <a:t> </a:t>
            </a:r>
            <a:r>
              <a:rPr lang="en-US" sz="1600" b="1" dirty="0" err="1" smtClean="0"/>
              <a:t>thuộc</a:t>
            </a:r>
            <a:r>
              <a:rPr lang="en-US" sz="1600" b="1" dirty="0" smtClean="0"/>
              <a:t> </a:t>
            </a:r>
            <a:r>
              <a:rPr lang="en-US" sz="1600" b="1" dirty="0" err="1" smtClean="0"/>
              <a:t>tính</a:t>
            </a:r>
            <a:r>
              <a:rPr lang="en-US" sz="1600" b="1" dirty="0" smtClean="0"/>
              <a:t> </a:t>
            </a:r>
            <a:r>
              <a:rPr lang="en-US" sz="1600" b="1" dirty="0" err="1" smtClean="0"/>
              <a:t>cơ</a:t>
            </a:r>
            <a:r>
              <a:rPr lang="en-US" sz="1600" b="1" dirty="0" smtClean="0"/>
              <a:t> </a:t>
            </a:r>
            <a:r>
              <a:rPr lang="en-US" sz="1600" b="1" dirty="0" err="1" smtClean="0"/>
              <a:t>bản</a:t>
            </a:r>
            <a:r>
              <a:rPr lang="en-US" sz="1600" b="1" dirty="0" smtClean="0"/>
              <a:t> </a:t>
            </a:r>
            <a:r>
              <a:rPr lang="en-US" sz="1600" b="1" dirty="0" err="1" smtClean="0"/>
              <a:t>của</a:t>
            </a:r>
            <a:r>
              <a:rPr lang="en-US" sz="1600" b="1" dirty="0" smtClean="0"/>
              <a:t> Jasper reports</a:t>
            </a:r>
          </a:p>
          <a:p>
            <a:pPr marL="457200" indent="-457200">
              <a:spcBef>
                <a:spcPct val="20000"/>
              </a:spcBef>
            </a:pPr>
            <a:r>
              <a:rPr lang="en-US" sz="1600" b="1" dirty="0" smtClean="0"/>
              <a:t>8.3.1	Properties</a:t>
            </a:r>
          </a:p>
          <a:p>
            <a:pPr marL="457200" indent="-457200">
              <a:spcBef>
                <a:spcPct val="20000"/>
              </a:spcBef>
            </a:pPr>
            <a:r>
              <a:rPr lang="en-US" sz="1600" b="1" dirty="0" smtClean="0"/>
              <a:t>8.3.2	Brand</a:t>
            </a:r>
          </a:p>
          <a:p>
            <a:pPr marL="457200" indent="-457200">
              <a:spcBef>
                <a:spcPct val="20000"/>
              </a:spcBef>
            </a:pPr>
            <a:r>
              <a:rPr lang="en-US" sz="1600" b="1" dirty="0" smtClean="0"/>
              <a:t>8.3.3 Details</a:t>
            </a:r>
          </a:p>
          <a:p>
            <a:pPr marL="457200" indent="-457200">
              <a:spcBef>
                <a:spcPct val="20000"/>
              </a:spcBef>
            </a:pPr>
            <a:r>
              <a:rPr lang="en-US" sz="1600" b="1" dirty="0" smtClean="0"/>
              <a:t>8.3.4 Header</a:t>
            </a:r>
          </a:p>
          <a:p>
            <a:pPr marL="457200" indent="-457200">
              <a:spcBef>
                <a:spcPct val="20000"/>
              </a:spcBef>
            </a:pPr>
            <a:r>
              <a:rPr lang="en-US" sz="1600" b="1" dirty="0" smtClean="0"/>
              <a:t>8.3.5 Footers	</a:t>
            </a:r>
            <a:endParaRPr lang="en-US" sz="1600" b="1" dirty="0"/>
          </a:p>
        </p:txBody>
      </p:sp>
    </p:spTree>
    <p:extLst>
      <p:ext uri="{BB962C8B-B14F-4D97-AF65-F5344CB8AC3E}">
        <p14:creationId xmlns:p14="http://schemas.microsoft.com/office/powerpoint/2010/main" val="1566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2743322"/>
            <a:ext cx="8915400" cy="2971801"/>
            <a:chOff x="46" y="1606"/>
            <a:chExt cx="5616" cy="1872"/>
          </a:xfrm>
        </p:grpSpPr>
        <p:sp>
          <p:nvSpPr>
            <p:cNvPr id="13" name="AutoShape 12"/>
            <p:cNvSpPr>
              <a:spLocks noChangeArrowheads="1"/>
            </p:cNvSpPr>
            <p:nvPr/>
          </p:nvSpPr>
          <p:spPr bwMode="auto">
            <a:xfrm>
              <a:off x="46" y="2518"/>
              <a:ext cx="3258" cy="384"/>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1606"/>
              <a:ext cx="2890" cy="1872"/>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2743200"/>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9.1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tiện</a:t>
            </a:r>
            <a:r>
              <a:rPr lang="en-US" sz="1600" b="1" dirty="0" smtClean="0"/>
              <a:t> </a:t>
            </a:r>
            <a:r>
              <a:rPr lang="en-US" sz="1600" b="1" dirty="0" err="1" smtClean="0"/>
              <a:t>ích</a:t>
            </a:r>
            <a:r>
              <a:rPr lang="en-US" sz="1600" b="1" dirty="0" smtClean="0"/>
              <a:t>  </a:t>
            </a:r>
            <a:r>
              <a:rPr lang="en-US" sz="1600" b="1" dirty="0" err="1" smtClean="0"/>
              <a:t>bổ</a:t>
            </a:r>
            <a:r>
              <a:rPr lang="en-US" sz="1600" b="1" dirty="0" smtClean="0"/>
              <a:t> sung </a:t>
            </a:r>
            <a:r>
              <a:rPr lang="en-US" sz="1600" b="1" dirty="0" err="1" smtClean="0"/>
              <a:t>trên</a:t>
            </a:r>
            <a:r>
              <a:rPr lang="en-US" sz="1600" b="1" dirty="0" smtClean="0"/>
              <a:t> </a:t>
            </a:r>
            <a:r>
              <a:rPr lang="en-US" sz="1600" b="1" dirty="0" err="1" smtClean="0"/>
              <a:t>OpenCPS</a:t>
            </a:r>
            <a:r>
              <a:rPr lang="en-US" sz="1600" b="1" dirty="0" smtClean="0"/>
              <a:t> </a:t>
            </a:r>
            <a:r>
              <a:rPr lang="en-US" sz="1600" b="1" dirty="0" err="1" smtClean="0"/>
              <a:t>v1.5</a:t>
            </a:r>
            <a:endParaRPr lang="en-US" sz="1600" b="1" dirty="0" smtClean="0"/>
          </a:p>
          <a:p>
            <a:pPr marL="457200" indent="-457200">
              <a:spcBef>
                <a:spcPct val="20000"/>
              </a:spcBef>
            </a:pPr>
            <a:r>
              <a:rPr lang="en-US" sz="1600" b="1" dirty="0" smtClean="0"/>
              <a:t>9.2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Sinh</a:t>
            </a:r>
            <a:r>
              <a:rPr lang="en-US" sz="1600" b="1" dirty="0" smtClean="0"/>
              <a:t> </a:t>
            </a:r>
            <a:r>
              <a:rPr lang="en-US" sz="1600" b="1" dirty="0" err="1" smtClean="0"/>
              <a:t>mã</a:t>
            </a:r>
            <a:r>
              <a:rPr lang="en-US" sz="1600" b="1" dirty="0" smtClean="0"/>
              <a:t> </a:t>
            </a:r>
            <a:r>
              <a:rPr lang="en-US" sz="1600" b="1" dirty="0" err="1" smtClean="0"/>
              <a:t>số</a:t>
            </a:r>
            <a:r>
              <a:rPr lang="en-US" sz="1600" b="1" dirty="0" smtClean="0"/>
              <a:t> </a:t>
            </a:r>
            <a:r>
              <a:rPr lang="en-US" sz="1600" b="1" dirty="0" err="1" smtClean="0"/>
              <a:t>tiếp</a:t>
            </a:r>
            <a:r>
              <a:rPr lang="en-US" sz="1600" b="1" dirty="0" smtClean="0"/>
              <a:t> </a:t>
            </a:r>
            <a:r>
              <a:rPr lang="en-US" sz="1600" b="1" dirty="0" err="1" smtClean="0"/>
              <a:t>nhận</a:t>
            </a:r>
            <a:r>
              <a:rPr lang="en-US" sz="1600" b="1" dirty="0" smtClean="0"/>
              <a:t> </a:t>
            </a:r>
            <a:r>
              <a:rPr lang="en-US" sz="1600" b="1" dirty="0" err="1" smtClean="0"/>
              <a:t>theo</a:t>
            </a:r>
            <a:r>
              <a:rPr lang="en-US" sz="1600" b="1" dirty="0" smtClean="0"/>
              <a:t> </a:t>
            </a:r>
            <a:r>
              <a:rPr lang="en-US" sz="1600" b="1" dirty="0" err="1" smtClean="0"/>
              <a:t>định</a:t>
            </a:r>
            <a:r>
              <a:rPr lang="en-US" sz="1600" b="1" dirty="0" smtClean="0"/>
              <a:t> </a:t>
            </a:r>
            <a:r>
              <a:rPr lang="en-US" sz="1600" b="1" dirty="0" err="1" smtClean="0"/>
              <a:t>dạng</a:t>
            </a:r>
            <a:r>
              <a:rPr lang="en-US" sz="1600" b="1" dirty="0" smtClean="0"/>
              <a:t> </a:t>
            </a:r>
            <a:r>
              <a:rPr lang="en-US" sz="1600" b="1" dirty="0" err="1" smtClean="0"/>
              <a:t>mẫu</a:t>
            </a:r>
            <a:endParaRPr lang="en-US" sz="1600" b="1" dirty="0" smtClean="0"/>
          </a:p>
          <a:p>
            <a:pPr marL="457200" indent="-457200">
              <a:spcBef>
                <a:spcPct val="20000"/>
              </a:spcBef>
            </a:pPr>
            <a:r>
              <a:rPr lang="en-US" sz="1600" b="1" dirty="0" smtClean="0"/>
              <a:t>9.3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Sinh</a:t>
            </a:r>
            <a:r>
              <a:rPr lang="en-US" sz="1600" b="1" dirty="0" smtClean="0"/>
              <a:t> </a:t>
            </a:r>
            <a:r>
              <a:rPr lang="en-US" sz="1600" b="1" dirty="0" err="1" smtClean="0"/>
              <a:t>phiếu</a:t>
            </a:r>
            <a:r>
              <a:rPr lang="en-US" sz="1600" b="1" dirty="0" smtClean="0"/>
              <a:t> </a:t>
            </a:r>
            <a:r>
              <a:rPr lang="en-US" sz="1600" b="1" dirty="0" err="1" smtClean="0"/>
              <a:t>yêu</a:t>
            </a:r>
            <a:r>
              <a:rPr lang="en-US" sz="1600" b="1" dirty="0" smtClean="0"/>
              <a:t> </a:t>
            </a:r>
            <a:r>
              <a:rPr lang="en-US" sz="1600" b="1" dirty="0" err="1" smtClean="0"/>
              <a:t>cầu</a:t>
            </a:r>
            <a:r>
              <a:rPr lang="en-US" sz="1600" b="1" dirty="0" smtClean="0"/>
              <a:t> </a:t>
            </a:r>
            <a:r>
              <a:rPr lang="en-US" sz="1600" b="1" dirty="0" err="1" smtClean="0"/>
              <a:t>thanh</a:t>
            </a:r>
            <a:r>
              <a:rPr lang="en-US" sz="1600" b="1" dirty="0" smtClean="0"/>
              <a:t> </a:t>
            </a:r>
            <a:r>
              <a:rPr lang="en-US" sz="1600" b="1" dirty="0" err="1" smtClean="0"/>
              <a:t>toán</a:t>
            </a:r>
            <a:endParaRPr lang="en-US" sz="1600" b="1" dirty="0" smtClean="0"/>
          </a:p>
          <a:p>
            <a:pPr marL="457200" indent="-457200">
              <a:spcBef>
                <a:spcPct val="20000"/>
              </a:spcBef>
            </a:pPr>
            <a:r>
              <a:rPr lang="en-US" sz="1600" b="1" dirty="0" smtClean="0"/>
              <a:t>9.4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Sinh</a:t>
            </a:r>
            <a:r>
              <a:rPr lang="en-US" sz="1600" b="1" dirty="0" smtClean="0"/>
              <a:t> </a:t>
            </a:r>
            <a:r>
              <a:rPr lang="en-US" sz="1600" b="1" dirty="0" err="1" smtClean="0"/>
              <a:t>ngày</a:t>
            </a:r>
            <a:r>
              <a:rPr lang="en-US" sz="1600" b="1" dirty="0" smtClean="0"/>
              <a:t> </a:t>
            </a:r>
            <a:r>
              <a:rPr lang="en-US" sz="1600" b="1" dirty="0" err="1" smtClean="0"/>
              <a:t>hẹn</a:t>
            </a:r>
            <a:r>
              <a:rPr lang="en-US" sz="1600" b="1" dirty="0" smtClean="0"/>
              <a:t> </a:t>
            </a:r>
            <a:r>
              <a:rPr lang="en-US" sz="1600" b="1" dirty="0" err="1" smtClean="0"/>
              <a:t>trả</a:t>
            </a:r>
            <a:endParaRPr lang="en-US" sz="1600" b="1" dirty="0" smtClean="0"/>
          </a:p>
          <a:p>
            <a:pPr marL="457200" indent="-457200">
              <a:spcBef>
                <a:spcPct val="20000"/>
              </a:spcBef>
            </a:pPr>
            <a:r>
              <a:rPr lang="en-US" sz="1600" b="1" dirty="0" smtClean="0"/>
              <a:t>9.5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địa</a:t>
            </a:r>
            <a:r>
              <a:rPr lang="en-US" sz="1600" b="1" dirty="0" smtClean="0"/>
              <a:t> </a:t>
            </a:r>
            <a:r>
              <a:rPr lang="en-US" sz="1600" b="1" dirty="0" err="1" smtClean="0"/>
              <a:t>chỉ</a:t>
            </a:r>
            <a:r>
              <a:rPr lang="en-US" sz="1600" b="1" dirty="0" smtClean="0"/>
              <a:t> redirect </a:t>
            </a:r>
            <a:r>
              <a:rPr lang="en-US" sz="1600" b="1" dirty="0" err="1" smtClean="0"/>
              <a:t>url</a:t>
            </a:r>
            <a:r>
              <a:rPr lang="en-US" sz="1600" b="1" dirty="0" smtClean="0"/>
              <a:t> </a:t>
            </a:r>
            <a:r>
              <a:rPr lang="en-US" sz="1600" b="1" dirty="0" err="1" smtClean="0"/>
              <a:t>tích</a:t>
            </a:r>
            <a:r>
              <a:rPr lang="en-US" sz="1600" b="1" dirty="0" smtClean="0"/>
              <a:t> </a:t>
            </a:r>
            <a:r>
              <a:rPr lang="en-US" sz="1600" b="1" dirty="0" err="1" smtClean="0"/>
              <a:t>hợp</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thanh</a:t>
            </a:r>
            <a:r>
              <a:rPr lang="en-US" sz="1600" b="1" dirty="0" smtClean="0"/>
              <a:t> </a:t>
            </a:r>
            <a:r>
              <a:rPr lang="en-US" sz="1600" b="1" dirty="0" err="1" smtClean="0"/>
              <a:t>toán</a:t>
            </a:r>
            <a:r>
              <a:rPr lang="en-US" sz="1600" b="1" dirty="0" smtClean="0"/>
              <a:t> </a:t>
            </a:r>
            <a:r>
              <a:rPr lang="en-US" sz="1600" b="1" dirty="0" err="1" smtClean="0"/>
              <a:t>keypay</a:t>
            </a:r>
            <a:r>
              <a:rPr lang="en-US" sz="1600" b="1" dirty="0" smtClean="0"/>
              <a:t> </a:t>
            </a:r>
            <a:endParaRPr lang="en-US" sz="1600" b="1" dirty="0"/>
          </a:p>
        </p:txBody>
      </p:sp>
    </p:spTree>
    <p:extLst>
      <p:ext uri="{BB962C8B-B14F-4D97-AF65-F5344CB8AC3E}">
        <p14:creationId xmlns:p14="http://schemas.microsoft.com/office/powerpoint/2010/main" val="37736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2965450"/>
            <a:ext cx="8915400" cy="2673350"/>
            <a:chOff x="46" y="1298"/>
            <a:chExt cx="5616" cy="1684"/>
          </a:xfrm>
        </p:grpSpPr>
        <p:sp>
          <p:nvSpPr>
            <p:cNvPr id="13" name="AutoShape 12"/>
            <p:cNvSpPr>
              <a:spLocks noChangeArrowheads="1"/>
            </p:cNvSpPr>
            <p:nvPr/>
          </p:nvSpPr>
          <p:spPr bwMode="auto">
            <a:xfrm>
              <a:off x="46" y="2454"/>
              <a:ext cx="3258" cy="336"/>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1298"/>
              <a:ext cx="2890" cy="1684"/>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3344862"/>
            <a:ext cx="4270375"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1600" b="1" dirty="0" smtClean="0"/>
              <a:t>10.1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tùy</a:t>
            </a:r>
            <a:r>
              <a:rPr lang="en-US" sz="1600" b="1" dirty="0" smtClean="0"/>
              <a:t> </a:t>
            </a:r>
            <a:r>
              <a:rPr lang="en-US" sz="1600" b="1" dirty="0" err="1" smtClean="0"/>
              <a:t>biến</a:t>
            </a:r>
            <a:r>
              <a:rPr lang="en-US" sz="1600" b="1" dirty="0" smtClean="0"/>
              <a:t> </a:t>
            </a:r>
            <a:r>
              <a:rPr lang="en-US" sz="1600" b="1" dirty="0" err="1" smtClean="0"/>
              <a:t>giao</a:t>
            </a:r>
            <a:r>
              <a:rPr lang="en-US" sz="1600" b="1" dirty="0" smtClean="0"/>
              <a:t> </a:t>
            </a:r>
            <a:r>
              <a:rPr lang="en-US" sz="1600" b="1" dirty="0" err="1" smtClean="0"/>
              <a:t>diện</a:t>
            </a:r>
            <a:endParaRPr lang="en-US" sz="1600" b="1" dirty="0" smtClean="0"/>
          </a:p>
          <a:p>
            <a:pPr marL="457200" indent="-457200">
              <a:spcBef>
                <a:spcPct val="20000"/>
              </a:spcBef>
            </a:pPr>
            <a:r>
              <a:rPr lang="en-US" sz="1600" b="1" dirty="0" smtClean="0"/>
              <a:t>10.1.1  </a:t>
            </a:r>
            <a:r>
              <a:rPr lang="en-US" sz="1600" b="1" dirty="0" err="1" smtClean="0"/>
              <a:t>Cấu</a:t>
            </a:r>
            <a:r>
              <a:rPr lang="en-US" sz="1600" b="1" dirty="0" smtClean="0"/>
              <a:t> </a:t>
            </a:r>
            <a:r>
              <a:rPr lang="en-US" sz="1600" b="1" dirty="0" err="1" smtClean="0"/>
              <a:t>trúc</a:t>
            </a:r>
            <a:r>
              <a:rPr lang="en-US" sz="1600" b="1" dirty="0" smtClean="0"/>
              <a:t> </a:t>
            </a:r>
            <a:r>
              <a:rPr lang="en-US" sz="1600" b="1" dirty="0" err="1" smtClean="0"/>
              <a:t>chung</a:t>
            </a:r>
            <a:r>
              <a:rPr lang="en-US" sz="1600" b="1" dirty="0" smtClean="0"/>
              <a:t> </a:t>
            </a:r>
            <a:r>
              <a:rPr lang="en-US" sz="1600" b="1" dirty="0" err="1" smtClean="0"/>
              <a:t>của</a:t>
            </a:r>
            <a:r>
              <a:rPr lang="en-US" sz="1600" b="1" dirty="0" smtClean="0"/>
              <a:t> theme </a:t>
            </a:r>
            <a:r>
              <a:rPr lang="en-US" sz="1600" b="1" dirty="0" err="1" smtClean="0"/>
              <a:t>giao</a:t>
            </a:r>
            <a:r>
              <a:rPr lang="en-US" sz="1600" b="1" dirty="0" smtClean="0"/>
              <a:t> </a:t>
            </a:r>
            <a:r>
              <a:rPr lang="en-US" sz="1600" b="1" dirty="0" err="1" smtClean="0"/>
              <a:t>diện</a:t>
            </a:r>
            <a:endParaRPr lang="en-US" sz="1600" b="1" dirty="0" smtClean="0"/>
          </a:p>
          <a:p>
            <a:pPr marL="457200" indent="-457200">
              <a:spcBef>
                <a:spcPct val="20000"/>
              </a:spcBef>
            </a:pPr>
            <a:r>
              <a:rPr lang="en-US" sz="1600" b="1" dirty="0" smtClean="0"/>
              <a:t>10.1.2  </a:t>
            </a:r>
            <a:r>
              <a:rPr lang="en-US" sz="1600" b="1" dirty="0" err="1" smtClean="0"/>
              <a:t>Thiết</a:t>
            </a:r>
            <a:r>
              <a:rPr lang="en-US" sz="1600" b="1" dirty="0" smtClean="0"/>
              <a:t> </a:t>
            </a:r>
            <a:r>
              <a:rPr lang="en-US" sz="1600" b="1" dirty="0" err="1" smtClean="0"/>
              <a:t>lập</a:t>
            </a:r>
            <a:r>
              <a:rPr lang="en-US" sz="1600" b="1" dirty="0" smtClean="0"/>
              <a:t> </a:t>
            </a:r>
            <a:r>
              <a:rPr lang="en-US" sz="1600" b="1" dirty="0" err="1" smtClean="0"/>
              <a:t>và</a:t>
            </a:r>
            <a:r>
              <a:rPr lang="en-US" sz="1600" b="1" dirty="0" smtClean="0"/>
              <a:t> </a:t>
            </a:r>
            <a:r>
              <a:rPr lang="en-US" sz="1600" b="1" dirty="0" err="1" smtClean="0"/>
              <a:t>quản</a:t>
            </a:r>
            <a:r>
              <a:rPr lang="en-US" sz="1600" b="1" dirty="0" smtClean="0"/>
              <a:t> </a:t>
            </a:r>
            <a:r>
              <a:rPr lang="en-US" sz="1600" b="1" dirty="0" err="1" smtClean="0"/>
              <a:t>trị</a:t>
            </a:r>
            <a:r>
              <a:rPr lang="en-US" sz="1600" b="1" dirty="0" smtClean="0"/>
              <a:t> </a:t>
            </a:r>
            <a:r>
              <a:rPr lang="en-US" sz="1600" b="1" dirty="0" err="1" smtClean="0"/>
              <a:t>trang</a:t>
            </a:r>
            <a:r>
              <a:rPr lang="en-US" sz="1600" b="1" dirty="0" smtClean="0"/>
              <a:t> </a:t>
            </a:r>
            <a:r>
              <a:rPr lang="en-US" sz="1600" b="1" dirty="0" err="1" smtClean="0"/>
              <a:t>thông</a:t>
            </a:r>
            <a:r>
              <a:rPr lang="en-US" sz="1600" b="1" dirty="0" smtClean="0"/>
              <a:t> tin, sitemap</a:t>
            </a:r>
          </a:p>
          <a:p>
            <a:pPr marL="457200" indent="-457200">
              <a:spcBef>
                <a:spcPct val="20000"/>
              </a:spcBef>
            </a:pPr>
            <a:r>
              <a:rPr lang="en-US" sz="1600" b="1" dirty="0" smtClean="0"/>
              <a:t>10.1.3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danh</a:t>
            </a:r>
            <a:r>
              <a:rPr lang="en-US" sz="1600" b="1" dirty="0" smtClean="0"/>
              <a:t> </a:t>
            </a:r>
            <a:r>
              <a:rPr lang="en-US" sz="1600" b="1" dirty="0" err="1" smtClean="0"/>
              <a:t>sách</a:t>
            </a:r>
            <a:r>
              <a:rPr lang="en-US" sz="1600" b="1" dirty="0" smtClean="0"/>
              <a:t> </a:t>
            </a:r>
            <a:r>
              <a:rPr lang="en-US" sz="1600" b="1" dirty="0" err="1" smtClean="0"/>
              <a:t>portlet</a:t>
            </a:r>
            <a:r>
              <a:rPr lang="en-US" sz="1600" b="1" dirty="0" smtClean="0"/>
              <a:t> </a:t>
            </a:r>
            <a:r>
              <a:rPr lang="en-US" sz="1600" b="1" dirty="0" err="1" smtClean="0"/>
              <a:t>ứng</a:t>
            </a:r>
            <a:r>
              <a:rPr lang="en-US" sz="1600" b="1" dirty="0" smtClean="0"/>
              <a:t> </a:t>
            </a:r>
            <a:r>
              <a:rPr lang="en-US" sz="1600" b="1" dirty="0" err="1" smtClean="0"/>
              <a:t>dụng</a:t>
            </a:r>
            <a:endParaRPr lang="en-US" sz="1600" b="1" dirty="0" smtClean="0"/>
          </a:p>
          <a:p>
            <a:pPr marL="457200" indent="-457200">
              <a:spcBef>
                <a:spcPct val="20000"/>
              </a:spcBef>
            </a:pPr>
            <a:r>
              <a:rPr lang="en-US" sz="1600" b="1" dirty="0" smtClean="0"/>
              <a:t>10.1.4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nâng</a:t>
            </a:r>
            <a:r>
              <a:rPr lang="en-US" sz="1600" b="1" dirty="0" smtClean="0"/>
              <a:t> </a:t>
            </a:r>
            <a:r>
              <a:rPr lang="en-US" sz="1600" b="1" dirty="0" err="1" smtClean="0"/>
              <a:t>cao</a:t>
            </a:r>
            <a:r>
              <a:rPr lang="en-US" sz="1600" b="1" dirty="0" smtClean="0"/>
              <a:t> </a:t>
            </a:r>
            <a:r>
              <a:rPr lang="en-US" sz="1600" b="1" dirty="0" err="1" smtClean="0"/>
              <a:t>portlet</a:t>
            </a:r>
            <a:r>
              <a:rPr lang="en-US" sz="1600" b="1" dirty="0" smtClean="0"/>
              <a:t> </a:t>
            </a:r>
            <a:endParaRPr lang="en-US" sz="1600" b="1" dirty="0"/>
          </a:p>
        </p:txBody>
      </p:sp>
    </p:spTree>
    <p:extLst>
      <p:ext uri="{BB962C8B-B14F-4D97-AF65-F5344CB8AC3E}">
        <p14:creationId xmlns:p14="http://schemas.microsoft.com/office/powerpoint/2010/main" val="290170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7"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đề</a:t>
            </a:r>
            <a:r>
              <a:rPr lang="en-US" sz="3600" b="1" dirty="0" smtClean="0">
                <a:latin typeface="Times New Roman" pitchFamily="18" charset="0"/>
                <a:cs typeface="Times New Roman" pitchFamily="18" charset="0"/>
              </a:rPr>
              <a:t> 1: </a:t>
            </a:r>
            <a:r>
              <a:rPr lang="en-US" sz="3600" b="1" dirty="0" err="1" smtClean="0">
                <a:latin typeface="Times New Roman" pitchFamily="18" charset="0"/>
                <a:cs typeface="Times New Roman" pitchFamily="18" charset="0"/>
              </a:rPr>
              <a:t>Phân</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tích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thủ</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tục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chính</a:t>
            </a:r>
            <a:endParaRPr lang="en-US" sz="3600" b="1" dirty="0">
              <a:latin typeface="Times New Roman" pitchFamily="18" charset="0"/>
              <a:cs typeface="Times New Roman" pitchFamily="18" charset="0"/>
            </a:endParaRPr>
          </a:p>
        </p:txBody>
      </p:sp>
      <p:sp>
        <p:nvSpPr>
          <p:cNvPr id="8"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63065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Giới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thiệu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tục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chính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mẫu</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9"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phỏng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a:t>
            </a:r>
            <a:r>
              <a:rPr lang="en-US" dirty="0" err="1" smtClean="0">
                <a:latin typeface="Times New Roman" pitchFamily="18" charset="0"/>
                <a:cs typeface="Times New Roman" pitchFamily="18" charset="0"/>
              </a:rPr>
              <a: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a:t>
            </a: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hướng dẫn thực hiện việc kiểm tra điều kiện nuôi, cấp mã số nhận diện cơ sở nuôi và xác nhận đăng ký nuôi thủy sản thương phẩm; kiểm tra chất lượng, an toàn thực phẩm trong chế biến, xuất khẩu sản phẩm thủy sản; xác nhận hợp đồng xuất khẩu sản phẩm thủy sản</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31986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Định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nghĩa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Dịch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mức</a:t>
            </a:r>
            <a:r>
              <a:rPr lang="en-US" sz="3600" b="1" dirty="0" smtClean="0">
                <a:latin typeface="Times New Roman" pitchFamily="18" charset="0"/>
                <a:cs typeface="Times New Roman" pitchFamily="18" charset="0"/>
              </a:rPr>
              <a:t> 2</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9" name="Rectangle 8"/>
          <p:cNvSpPr/>
          <p:nvPr/>
        </p:nvSpPr>
        <p:spPr>
          <a:xfrm>
            <a:off x="2286000" y="2413338"/>
            <a:ext cx="4572000" cy="2308324"/>
          </a:xfrm>
          <a:prstGeom prst="rect">
            <a:avLst/>
          </a:prstGeom>
        </p:spPr>
        <p:txBody>
          <a:bodyPr>
            <a:spAutoFit/>
          </a:bodyPr>
          <a:lstStyle/>
          <a:p>
            <a:pPr algn="just"/>
            <a:r>
              <a:rPr lang="vi-VN" b="1" dirty="0"/>
              <a:t>Dịch vụ công trực tuyến mức độ 2: là dịch vụ công trực tuyến mức độ 1 và cho phép người sử dụng tải về các mẫu văn bản và khai báo để hoàn thiện hồ sơ theo yêu cầu. Hồ sơ sau khi hoàn thiện được gửi trực tiếp hoặc qua đường bưu điện đến cơ quan, tổ chức cung cấp dịch vụ.</a:t>
            </a:r>
            <a:endParaRPr lang="en-US" b="1" dirty="0"/>
          </a:p>
        </p:txBody>
      </p:sp>
      <p:sp>
        <p:nvSpPr>
          <p:cNvPr id="10" name="Rectangle 9"/>
          <p:cNvSpPr/>
          <p:nvPr/>
        </p:nvSpPr>
        <p:spPr>
          <a:xfrm>
            <a:off x="666750" y="5334000"/>
            <a:ext cx="3676650" cy="646331"/>
          </a:xfrm>
          <a:prstGeom prst="rect">
            <a:avLst/>
          </a:prstGeom>
        </p:spPr>
        <p:txBody>
          <a:bodyPr wrap="square">
            <a:spAutoFit/>
          </a:bodyPr>
          <a:lstStyle/>
          <a:p>
            <a:r>
              <a:rPr lang="vi-VN" b="1" dirty="0"/>
              <a:t>Nghị định số 43/2011/NĐ-CP của Chính phủ </a:t>
            </a:r>
            <a:endParaRPr lang="en-US" dirty="0"/>
          </a:p>
        </p:txBody>
      </p:sp>
    </p:spTree>
    <p:extLst>
      <p:ext uri="{BB962C8B-B14F-4D97-AF65-F5344CB8AC3E}">
        <p14:creationId xmlns:p14="http://schemas.microsoft.com/office/powerpoint/2010/main" val="4001508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Định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nghĩa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Dịch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mức</a:t>
            </a:r>
            <a:r>
              <a:rPr lang="en-US" sz="3600" b="1" dirty="0" smtClean="0">
                <a:latin typeface="Times New Roman" pitchFamily="18" charset="0"/>
                <a:cs typeface="Times New Roman" pitchFamily="18" charset="0"/>
              </a:rPr>
              <a:t> 3</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8" name="Rectangle 7"/>
          <p:cNvSpPr/>
          <p:nvPr/>
        </p:nvSpPr>
        <p:spPr>
          <a:xfrm>
            <a:off x="2286000" y="1997839"/>
            <a:ext cx="4572000" cy="3139321"/>
          </a:xfrm>
          <a:prstGeom prst="rect">
            <a:avLst/>
          </a:prstGeom>
        </p:spPr>
        <p:txBody>
          <a:bodyPr>
            <a:spAutoFit/>
          </a:bodyPr>
          <a:lstStyle/>
          <a:p>
            <a:pPr algn="just"/>
            <a:r>
              <a:rPr lang="vi-VN" b="1" dirty="0"/>
              <a:t>Dịch vụ công trực tuyến mức độ 3: là dịch vụ công trực tuyến mức độ 2 và cho phép người sử dụng điền và gửi trực tuyến các mẫu văn bản đến cơ quan, tổ chức cung cấp dịch vụ. Các giao dịch trong quá trình xử lý hồ sơ và cung cấp dịch vụ được thực hiện trên môi trường mạng. Việc thanh toán lệ phí (nếu có) và nhận kết quả được thực hiện trực tiếp tại cơ quan, tổ chức cung cấp dịch vụ.</a:t>
            </a:r>
            <a:endParaRPr lang="en-US" b="1" dirty="0"/>
          </a:p>
        </p:txBody>
      </p:sp>
      <p:sp>
        <p:nvSpPr>
          <p:cNvPr id="9" name="Rectangle 8"/>
          <p:cNvSpPr/>
          <p:nvPr/>
        </p:nvSpPr>
        <p:spPr>
          <a:xfrm>
            <a:off x="666750" y="5334000"/>
            <a:ext cx="3676650" cy="646331"/>
          </a:xfrm>
          <a:prstGeom prst="rect">
            <a:avLst/>
          </a:prstGeom>
        </p:spPr>
        <p:txBody>
          <a:bodyPr wrap="square">
            <a:spAutoFit/>
          </a:bodyPr>
          <a:lstStyle/>
          <a:p>
            <a:r>
              <a:rPr lang="vi-VN" b="1" dirty="0"/>
              <a:t>Nghị định số 43/2011/NĐ-CP của Chính phủ </a:t>
            </a:r>
            <a:endParaRPr lang="en-US" dirty="0"/>
          </a:p>
        </p:txBody>
      </p:sp>
    </p:spTree>
    <p:extLst>
      <p:ext uri="{BB962C8B-B14F-4D97-AF65-F5344CB8AC3E}">
        <p14:creationId xmlns:p14="http://schemas.microsoft.com/office/powerpoint/2010/main" val="4066378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84987" y="6189785"/>
            <a:ext cx="2249488" cy="441326"/>
          </a:xfrm>
          <a:prstGeom prst="rect">
            <a:avLst/>
          </a:prstGeom>
          <a:noFill/>
          <a:ln>
            <a:noFill/>
          </a:ln>
        </p:spPr>
      </p:pic>
      <p:sp>
        <p:nvSpPr>
          <p:cNvPr id="6"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Đào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tạo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chuyển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giao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AutoShape 4"/>
          <p:cNvSpPr>
            <a:spLocks noChangeArrowheads="1"/>
          </p:cNvSpPr>
          <p:nvPr/>
        </p:nvSpPr>
        <p:spPr bwMode="auto">
          <a:xfrm>
            <a:off x="477838" y="1371599"/>
            <a:ext cx="8497887" cy="2133601"/>
          </a:xfrm>
          <a:prstGeom prst="roundRect">
            <a:avLst>
              <a:gd name="adj" fmla="val 28620"/>
            </a:avLst>
          </a:prstGeom>
          <a:ln/>
        </p:spPr>
        <p:style>
          <a:lnRef idx="1">
            <a:schemeClr val="accent5"/>
          </a:lnRef>
          <a:fillRef idx="3">
            <a:schemeClr val="accent5"/>
          </a:fillRef>
          <a:effectRef idx="2">
            <a:schemeClr val="accent5"/>
          </a:effectRef>
          <a:fontRef idx="minor">
            <a:schemeClr val="lt1"/>
          </a:fontRef>
        </p:style>
        <p:txBody>
          <a:bodyPr wrap="none" anchor="ctr"/>
          <a:lstStyle/>
          <a:p>
            <a:endParaRPr lang="en-US"/>
          </a:p>
        </p:txBody>
      </p:sp>
      <p:sp>
        <p:nvSpPr>
          <p:cNvPr id="8" name="Rectangle 3"/>
          <p:cNvSpPr txBox="1">
            <a:spLocks noChangeArrowheads="1"/>
          </p:cNvSpPr>
          <p:nvPr/>
        </p:nvSpPr>
        <p:spPr>
          <a:xfrm>
            <a:off x="685800" y="1449388"/>
            <a:ext cx="8220075" cy="490855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smtClean="0">
                <a:latin typeface="Times New Roman" pitchFamily="18" charset="0"/>
                <a:cs typeface="Times New Roman" pitchFamily="18" charset="0"/>
              </a:rPr>
              <a:t>Mục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đích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trình</a:t>
            </a:r>
            <a:endParaRPr lang="en-US" dirty="0">
              <a:latin typeface="Times New Roman" pitchFamily="18" charset="0"/>
              <a:cs typeface="Times New Roman" pitchFamily="18" charset="0"/>
            </a:endParaRPr>
          </a:p>
          <a:p>
            <a:pPr lvl="1"/>
            <a:r>
              <a:rPr lang="en-US" sz="2600" u="sng" dirty="0" err="1" smtClean="0">
                <a:latin typeface="Times New Roman" pitchFamily="18" charset="0"/>
                <a:cs typeface="Times New Roman" pitchFamily="18" charset="0"/>
              </a:rPr>
              <a:t>Huấn</a:t>
            </a:r>
            <a:r>
              <a:rPr lang="en-US" sz="2600" u="sng" dirty="0" smtClean="0">
                <a:latin typeface="Times New Roman" pitchFamily="18" charset="0"/>
                <a:cs typeface="Times New Roman" pitchFamily="18" charset="0"/>
              </a:rPr>
              <a:t> </a:t>
            </a:r>
            <a:r>
              <a:rPr lang="en-US" sz="2600" u="sng" dirty="0" err="1" smtClean="0">
                <a:latin typeface="Times New Roman" pitchFamily="18" charset="0"/>
                <a:cs typeface="Times New Roman" pitchFamily="18" charset="0"/>
              </a:rPr>
              <a:t>luyện</a:t>
            </a:r>
            <a:r>
              <a:rPr lang="en-US" sz="2600" u="sng" dirty="0" smtClean="0">
                <a:latin typeface="Times New Roman" pitchFamily="18" charset="0"/>
                <a:cs typeface="Times New Roman" pitchFamily="18" charset="0"/>
              </a:rPr>
              <a:t> </a:t>
            </a:r>
            <a:r>
              <a:rPr lang="en-US" sz="2600" u="sng" dirty="0" err="1" smtClean="0">
                <a:latin typeface="Times New Roman" pitchFamily="18" charset="0"/>
                <a:cs typeface="Times New Roman" pitchFamily="18" charset="0"/>
              </a:rPr>
              <a:t>kỹ</a:t>
            </a:r>
            <a:r>
              <a:rPr lang="en-US" sz="2600" u="sng" dirty="0" smtClean="0">
                <a:latin typeface="Times New Roman" pitchFamily="18" charset="0"/>
                <a:cs typeface="Times New Roman" pitchFamily="18" charset="0"/>
              </a:rPr>
              <a:t> </a:t>
            </a:r>
            <a:r>
              <a:rPr lang="en-US" sz="2600" u="sng" dirty="0" err="1" smtClean="0">
                <a:latin typeface="Times New Roman" pitchFamily="18" charset="0"/>
                <a:cs typeface="Times New Roman" pitchFamily="18" charset="0"/>
              </a:rPr>
              <a:t>năng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Phân</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tích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cấu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nghiệp</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vụ</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dịch</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vụ</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công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trực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tuyến</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Cài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đặt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triển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khai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phần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mềm</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Cấu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tùy</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biến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giao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diện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ứng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dụng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Phát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triển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chỉnh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sửa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giao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diện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chức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năng</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Nội</a:t>
            </a:r>
            <a:r>
              <a:rPr lang="en-US" b="1" dirty="0" smtClean="0">
                <a:latin typeface="Times New Roman" pitchFamily="18" charset="0"/>
                <a:cs typeface="Times New Roman" pitchFamily="18" charset="0"/>
              </a:rPr>
              <a:t> dung </a:t>
            </a:r>
            <a:r>
              <a:rPr lang="en-US" b="1" dirty="0" err="1" smtClean="0">
                <a:latin typeface="Times New Roman" pitchFamily="18" charset="0"/>
                <a:cs typeface="Times New Roman" pitchFamily="18" charset="0"/>
              </a:rPr>
              <a:t>triển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khai</a:t>
            </a:r>
            <a:endParaRPr lang="en-US" b="1"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Khóa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tuyến</a:t>
            </a:r>
            <a:endParaRPr lang="en-US" sz="2400" dirty="0">
              <a:latin typeface="Times New Roman" pitchFamily="18" charset="0"/>
              <a:cs typeface="Times New Roman" pitchFamily="18" charset="0"/>
            </a:endParaRPr>
          </a:p>
          <a:p>
            <a:pPr lvl="1">
              <a:buFont typeface="Wingdings" pitchFamily="2" charset="2"/>
              <a:buChar char="q"/>
            </a:pP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tượng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tâm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dịch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tuyến</a:t>
            </a:r>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2</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Khóa</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phát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OpenCPS</a:t>
            </a:r>
            <a:endParaRPr lang="en-US" sz="2400" dirty="0">
              <a:latin typeface="Times New Roman" pitchFamily="18" charset="0"/>
              <a:cs typeface="Times New Roman" pitchFamily="18" charset="0"/>
            </a:endParaRPr>
          </a:p>
          <a:p>
            <a:pPr lvl="1">
              <a:buFont typeface="Wingdings" pitchFamily="2" charset="2"/>
              <a:buChar char="q"/>
            </a:pP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tượng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căn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Java; </a:t>
            </a:r>
            <a:r>
              <a:rPr lang="en-US" sz="2000" dirty="0" err="1">
                <a:latin typeface="Times New Roman" pitchFamily="18" charset="0"/>
                <a:cs typeface="Times New Roman" pitchFamily="18" charset="0"/>
              </a:rPr>
              <a:t>đã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khóa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nghiệp</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vụ</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74774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Định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nghĩa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Dịch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mức</a:t>
            </a:r>
            <a:r>
              <a:rPr lang="en-US" sz="3600" b="1" dirty="0" smtClean="0">
                <a:latin typeface="Times New Roman" pitchFamily="18" charset="0"/>
                <a:cs typeface="Times New Roman" pitchFamily="18" charset="0"/>
              </a:rPr>
              <a:t> 4</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8" name="Rectangle 7"/>
          <p:cNvSpPr/>
          <p:nvPr/>
        </p:nvSpPr>
        <p:spPr>
          <a:xfrm>
            <a:off x="2286000" y="2413338"/>
            <a:ext cx="4572000" cy="2031325"/>
          </a:xfrm>
          <a:prstGeom prst="rect">
            <a:avLst/>
          </a:prstGeom>
        </p:spPr>
        <p:txBody>
          <a:bodyPr>
            <a:spAutoFit/>
          </a:bodyPr>
          <a:lstStyle/>
          <a:p>
            <a:pPr algn="just"/>
            <a:r>
              <a:rPr lang="vi-VN" b="1" dirty="0"/>
              <a:t>Dịch vụ công trực tuyến mức độ 4: là dịch vụ công trực tuyến mức độ 3 và cho phép người sử dụng thanh toán lệ phí (nếu có) được thực hiện trực tuyến. Việc trả kết quả có thể được thực hiện trực tuyến, gửi trực tiếp hoặc qua đường bưu điện đến người sử dụng.</a:t>
            </a:r>
            <a:endParaRPr lang="en-US" b="1" dirty="0"/>
          </a:p>
        </p:txBody>
      </p:sp>
      <p:sp>
        <p:nvSpPr>
          <p:cNvPr id="9" name="Rectangle 8"/>
          <p:cNvSpPr/>
          <p:nvPr/>
        </p:nvSpPr>
        <p:spPr>
          <a:xfrm>
            <a:off x="666750" y="5334000"/>
            <a:ext cx="3676650" cy="646331"/>
          </a:xfrm>
          <a:prstGeom prst="rect">
            <a:avLst/>
          </a:prstGeom>
        </p:spPr>
        <p:txBody>
          <a:bodyPr wrap="square">
            <a:spAutoFit/>
          </a:bodyPr>
          <a:lstStyle/>
          <a:p>
            <a:r>
              <a:rPr lang="vi-VN" b="1" dirty="0"/>
              <a:t>Nghị định số 43/2011/NĐ-CP của Chính phủ </a:t>
            </a:r>
            <a:endParaRPr lang="en-US" dirty="0"/>
          </a:p>
        </p:txBody>
      </p:sp>
    </p:spTree>
    <p:extLst>
      <p:ext uri="{BB962C8B-B14F-4D97-AF65-F5344CB8AC3E}">
        <p14:creationId xmlns:p14="http://schemas.microsoft.com/office/powerpoint/2010/main" val="3016876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err="1" smtClean="0">
                <a:latin typeface="Times New Roman" pitchFamily="18" charset="0"/>
                <a:cs typeface="Times New Roman" pitchFamily="18" charset="0"/>
              </a:rPr>
              <a:t>Đặc</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điểm</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của</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dịch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vụ</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công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trực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tuyến</a:t>
            </a:r>
            <a:r>
              <a:rPr lang="en-US" sz="3600" b="1" dirty="0">
                <a:latin typeface="Times New Roman" pitchFamily="18" charset="0"/>
                <a:cs typeface="Times New Roman" pitchFamily="18" charset="0"/>
              </a:rPr>
              <a:t> </a:t>
            </a: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grpSp>
        <p:nvGrpSpPr>
          <p:cNvPr id="31" name="Group 30"/>
          <p:cNvGrpSpPr/>
          <p:nvPr/>
        </p:nvGrpSpPr>
        <p:grpSpPr>
          <a:xfrm>
            <a:off x="2131358" y="1304743"/>
            <a:ext cx="5035274" cy="5033963"/>
            <a:chOff x="3576638" y="1281113"/>
            <a:chExt cx="5033963" cy="5033963"/>
          </a:xfrm>
        </p:grpSpPr>
        <p:grpSp>
          <p:nvGrpSpPr>
            <p:cNvPr id="32" name="Group 31"/>
            <p:cNvGrpSpPr/>
            <p:nvPr/>
          </p:nvGrpSpPr>
          <p:grpSpPr>
            <a:xfrm>
              <a:off x="5714444" y="3559953"/>
              <a:ext cx="758351" cy="476282"/>
              <a:chOff x="5178426" y="3581400"/>
              <a:chExt cx="1301750" cy="817563"/>
            </a:xfrm>
          </p:grpSpPr>
          <p:sp>
            <p:nvSpPr>
              <p:cNvPr id="43" name="Freeform 42"/>
              <p:cNvSpPr>
                <a:spLocks/>
              </p:cNvSpPr>
              <p:nvPr/>
            </p:nvSpPr>
            <p:spPr bwMode="auto">
              <a:xfrm>
                <a:off x="5178426" y="3581400"/>
                <a:ext cx="1301750" cy="817563"/>
              </a:xfrm>
              <a:custGeom>
                <a:avLst/>
                <a:gdLst>
                  <a:gd name="T0" fmla="*/ 2177 w 4101"/>
                  <a:gd name="T1" fmla="*/ 3 h 2576"/>
                  <a:gd name="T2" fmla="*/ 2426 w 4101"/>
                  <a:gd name="T3" fmla="*/ 31 h 2576"/>
                  <a:gd name="T4" fmla="*/ 2668 w 4101"/>
                  <a:gd name="T5" fmla="*/ 86 h 2576"/>
                  <a:gd name="T6" fmla="*/ 2903 w 4101"/>
                  <a:gd name="T7" fmla="*/ 165 h 2576"/>
                  <a:gd name="T8" fmla="*/ 3130 w 4101"/>
                  <a:gd name="T9" fmla="*/ 272 h 2576"/>
                  <a:gd name="T10" fmla="*/ 3340 w 4101"/>
                  <a:gd name="T11" fmla="*/ 401 h 2576"/>
                  <a:gd name="T12" fmla="*/ 3532 w 4101"/>
                  <a:gd name="T13" fmla="*/ 549 h 2576"/>
                  <a:gd name="T14" fmla="*/ 3707 w 4101"/>
                  <a:gd name="T15" fmla="*/ 717 h 2576"/>
                  <a:gd name="T16" fmla="*/ 3862 w 4101"/>
                  <a:gd name="T17" fmla="*/ 901 h 2576"/>
                  <a:gd name="T18" fmla="*/ 3999 w 4101"/>
                  <a:gd name="T19" fmla="*/ 1101 h 2576"/>
                  <a:gd name="T20" fmla="*/ 4101 w 4101"/>
                  <a:gd name="T21" fmla="*/ 1288 h 2576"/>
                  <a:gd name="T22" fmla="*/ 3999 w 4101"/>
                  <a:gd name="T23" fmla="*/ 1475 h 2576"/>
                  <a:gd name="T24" fmla="*/ 3862 w 4101"/>
                  <a:gd name="T25" fmla="*/ 1675 h 2576"/>
                  <a:gd name="T26" fmla="*/ 3707 w 4101"/>
                  <a:gd name="T27" fmla="*/ 1859 h 2576"/>
                  <a:gd name="T28" fmla="*/ 3532 w 4101"/>
                  <a:gd name="T29" fmla="*/ 2027 h 2576"/>
                  <a:gd name="T30" fmla="*/ 3340 w 4101"/>
                  <a:gd name="T31" fmla="*/ 2175 h 2576"/>
                  <a:gd name="T32" fmla="*/ 3130 w 4101"/>
                  <a:gd name="T33" fmla="*/ 2303 h 2576"/>
                  <a:gd name="T34" fmla="*/ 2903 w 4101"/>
                  <a:gd name="T35" fmla="*/ 2410 h 2576"/>
                  <a:gd name="T36" fmla="*/ 2668 w 4101"/>
                  <a:gd name="T37" fmla="*/ 2490 h 2576"/>
                  <a:gd name="T38" fmla="*/ 2426 w 4101"/>
                  <a:gd name="T39" fmla="*/ 2545 h 2576"/>
                  <a:gd name="T40" fmla="*/ 2177 w 4101"/>
                  <a:gd name="T41" fmla="*/ 2572 h 2576"/>
                  <a:gd name="T42" fmla="*/ 1926 w 4101"/>
                  <a:gd name="T43" fmla="*/ 2572 h 2576"/>
                  <a:gd name="T44" fmla="*/ 1677 w 4101"/>
                  <a:gd name="T45" fmla="*/ 2545 h 2576"/>
                  <a:gd name="T46" fmla="*/ 1433 w 4101"/>
                  <a:gd name="T47" fmla="*/ 2490 h 2576"/>
                  <a:gd name="T48" fmla="*/ 1198 w 4101"/>
                  <a:gd name="T49" fmla="*/ 2410 h 2576"/>
                  <a:gd name="T50" fmla="*/ 973 w 4101"/>
                  <a:gd name="T51" fmla="*/ 2303 h 2576"/>
                  <a:gd name="T52" fmla="*/ 761 w 4101"/>
                  <a:gd name="T53" fmla="*/ 2175 h 2576"/>
                  <a:gd name="T54" fmla="*/ 570 w 4101"/>
                  <a:gd name="T55" fmla="*/ 2027 h 2576"/>
                  <a:gd name="T56" fmla="*/ 396 w 4101"/>
                  <a:gd name="T57" fmla="*/ 1859 h 2576"/>
                  <a:gd name="T58" fmla="*/ 239 w 4101"/>
                  <a:gd name="T59" fmla="*/ 1675 h 2576"/>
                  <a:gd name="T60" fmla="*/ 103 w 4101"/>
                  <a:gd name="T61" fmla="*/ 1475 h 2576"/>
                  <a:gd name="T62" fmla="*/ 0 w 4101"/>
                  <a:gd name="T63" fmla="*/ 1288 h 2576"/>
                  <a:gd name="T64" fmla="*/ 103 w 4101"/>
                  <a:gd name="T65" fmla="*/ 1101 h 2576"/>
                  <a:gd name="T66" fmla="*/ 239 w 4101"/>
                  <a:gd name="T67" fmla="*/ 901 h 2576"/>
                  <a:gd name="T68" fmla="*/ 396 w 4101"/>
                  <a:gd name="T69" fmla="*/ 717 h 2576"/>
                  <a:gd name="T70" fmla="*/ 570 w 4101"/>
                  <a:gd name="T71" fmla="*/ 549 h 2576"/>
                  <a:gd name="T72" fmla="*/ 761 w 4101"/>
                  <a:gd name="T73" fmla="*/ 401 h 2576"/>
                  <a:gd name="T74" fmla="*/ 973 w 4101"/>
                  <a:gd name="T75" fmla="*/ 272 h 2576"/>
                  <a:gd name="T76" fmla="*/ 1198 w 4101"/>
                  <a:gd name="T77" fmla="*/ 165 h 2576"/>
                  <a:gd name="T78" fmla="*/ 1433 w 4101"/>
                  <a:gd name="T79" fmla="*/ 86 h 2576"/>
                  <a:gd name="T80" fmla="*/ 1677 w 4101"/>
                  <a:gd name="T81" fmla="*/ 31 h 2576"/>
                  <a:gd name="T82" fmla="*/ 1926 w 4101"/>
                  <a:gd name="T83" fmla="*/ 3 h 2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1" h="2576">
                    <a:moveTo>
                      <a:pt x="2051" y="0"/>
                    </a:moveTo>
                    <a:lnTo>
                      <a:pt x="2177" y="3"/>
                    </a:lnTo>
                    <a:lnTo>
                      <a:pt x="2301" y="13"/>
                    </a:lnTo>
                    <a:lnTo>
                      <a:pt x="2426" y="31"/>
                    </a:lnTo>
                    <a:lnTo>
                      <a:pt x="2548" y="55"/>
                    </a:lnTo>
                    <a:lnTo>
                      <a:pt x="2668" y="86"/>
                    </a:lnTo>
                    <a:lnTo>
                      <a:pt x="2786" y="123"/>
                    </a:lnTo>
                    <a:lnTo>
                      <a:pt x="2903" y="165"/>
                    </a:lnTo>
                    <a:lnTo>
                      <a:pt x="3018" y="216"/>
                    </a:lnTo>
                    <a:lnTo>
                      <a:pt x="3130" y="272"/>
                    </a:lnTo>
                    <a:lnTo>
                      <a:pt x="3238" y="335"/>
                    </a:lnTo>
                    <a:lnTo>
                      <a:pt x="3340" y="401"/>
                    </a:lnTo>
                    <a:lnTo>
                      <a:pt x="3438" y="473"/>
                    </a:lnTo>
                    <a:lnTo>
                      <a:pt x="3532" y="549"/>
                    </a:lnTo>
                    <a:lnTo>
                      <a:pt x="3621" y="631"/>
                    </a:lnTo>
                    <a:lnTo>
                      <a:pt x="3707" y="717"/>
                    </a:lnTo>
                    <a:lnTo>
                      <a:pt x="3787" y="806"/>
                    </a:lnTo>
                    <a:lnTo>
                      <a:pt x="3862" y="901"/>
                    </a:lnTo>
                    <a:lnTo>
                      <a:pt x="3933" y="999"/>
                    </a:lnTo>
                    <a:lnTo>
                      <a:pt x="3999" y="1101"/>
                    </a:lnTo>
                    <a:lnTo>
                      <a:pt x="4059" y="1207"/>
                    </a:lnTo>
                    <a:lnTo>
                      <a:pt x="4101" y="1288"/>
                    </a:lnTo>
                    <a:lnTo>
                      <a:pt x="4059" y="1369"/>
                    </a:lnTo>
                    <a:lnTo>
                      <a:pt x="3999" y="1475"/>
                    </a:lnTo>
                    <a:lnTo>
                      <a:pt x="3933" y="1577"/>
                    </a:lnTo>
                    <a:lnTo>
                      <a:pt x="3862" y="1675"/>
                    </a:lnTo>
                    <a:lnTo>
                      <a:pt x="3787" y="1770"/>
                    </a:lnTo>
                    <a:lnTo>
                      <a:pt x="3707" y="1859"/>
                    </a:lnTo>
                    <a:lnTo>
                      <a:pt x="3621" y="1945"/>
                    </a:lnTo>
                    <a:lnTo>
                      <a:pt x="3532" y="2027"/>
                    </a:lnTo>
                    <a:lnTo>
                      <a:pt x="3438" y="2103"/>
                    </a:lnTo>
                    <a:lnTo>
                      <a:pt x="3340" y="2175"/>
                    </a:lnTo>
                    <a:lnTo>
                      <a:pt x="3238" y="2241"/>
                    </a:lnTo>
                    <a:lnTo>
                      <a:pt x="3130" y="2303"/>
                    </a:lnTo>
                    <a:lnTo>
                      <a:pt x="3018" y="2359"/>
                    </a:lnTo>
                    <a:lnTo>
                      <a:pt x="2903" y="2410"/>
                    </a:lnTo>
                    <a:lnTo>
                      <a:pt x="2786" y="2454"/>
                    </a:lnTo>
                    <a:lnTo>
                      <a:pt x="2668" y="2490"/>
                    </a:lnTo>
                    <a:lnTo>
                      <a:pt x="2548" y="2521"/>
                    </a:lnTo>
                    <a:lnTo>
                      <a:pt x="2426" y="2545"/>
                    </a:lnTo>
                    <a:lnTo>
                      <a:pt x="2301" y="2562"/>
                    </a:lnTo>
                    <a:lnTo>
                      <a:pt x="2177" y="2572"/>
                    </a:lnTo>
                    <a:lnTo>
                      <a:pt x="2051" y="2576"/>
                    </a:lnTo>
                    <a:lnTo>
                      <a:pt x="1926" y="2572"/>
                    </a:lnTo>
                    <a:lnTo>
                      <a:pt x="1800" y="2562"/>
                    </a:lnTo>
                    <a:lnTo>
                      <a:pt x="1677" y="2545"/>
                    </a:lnTo>
                    <a:lnTo>
                      <a:pt x="1554" y="2521"/>
                    </a:lnTo>
                    <a:lnTo>
                      <a:pt x="1433" y="2490"/>
                    </a:lnTo>
                    <a:lnTo>
                      <a:pt x="1315" y="2454"/>
                    </a:lnTo>
                    <a:lnTo>
                      <a:pt x="1198" y="2410"/>
                    </a:lnTo>
                    <a:lnTo>
                      <a:pt x="1083" y="2359"/>
                    </a:lnTo>
                    <a:lnTo>
                      <a:pt x="973" y="2303"/>
                    </a:lnTo>
                    <a:lnTo>
                      <a:pt x="863" y="2241"/>
                    </a:lnTo>
                    <a:lnTo>
                      <a:pt x="761" y="2175"/>
                    </a:lnTo>
                    <a:lnTo>
                      <a:pt x="664" y="2103"/>
                    </a:lnTo>
                    <a:lnTo>
                      <a:pt x="570" y="2027"/>
                    </a:lnTo>
                    <a:lnTo>
                      <a:pt x="480" y="1945"/>
                    </a:lnTo>
                    <a:lnTo>
                      <a:pt x="396" y="1859"/>
                    </a:lnTo>
                    <a:lnTo>
                      <a:pt x="315" y="1770"/>
                    </a:lnTo>
                    <a:lnTo>
                      <a:pt x="239" y="1675"/>
                    </a:lnTo>
                    <a:lnTo>
                      <a:pt x="168" y="1577"/>
                    </a:lnTo>
                    <a:lnTo>
                      <a:pt x="103" y="1475"/>
                    </a:lnTo>
                    <a:lnTo>
                      <a:pt x="44" y="1369"/>
                    </a:lnTo>
                    <a:lnTo>
                      <a:pt x="0" y="1288"/>
                    </a:lnTo>
                    <a:lnTo>
                      <a:pt x="44" y="1207"/>
                    </a:lnTo>
                    <a:lnTo>
                      <a:pt x="103" y="1101"/>
                    </a:lnTo>
                    <a:lnTo>
                      <a:pt x="168" y="999"/>
                    </a:lnTo>
                    <a:lnTo>
                      <a:pt x="239" y="901"/>
                    </a:lnTo>
                    <a:lnTo>
                      <a:pt x="315" y="806"/>
                    </a:lnTo>
                    <a:lnTo>
                      <a:pt x="396" y="717"/>
                    </a:lnTo>
                    <a:lnTo>
                      <a:pt x="480" y="631"/>
                    </a:lnTo>
                    <a:lnTo>
                      <a:pt x="570" y="549"/>
                    </a:lnTo>
                    <a:lnTo>
                      <a:pt x="664" y="473"/>
                    </a:lnTo>
                    <a:lnTo>
                      <a:pt x="761" y="401"/>
                    </a:lnTo>
                    <a:lnTo>
                      <a:pt x="863" y="335"/>
                    </a:lnTo>
                    <a:lnTo>
                      <a:pt x="973" y="272"/>
                    </a:lnTo>
                    <a:lnTo>
                      <a:pt x="1083" y="216"/>
                    </a:lnTo>
                    <a:lnTo>
                      <a:pt x="1198" y="165"/>
                    </a:lnTo>
                    <a:lnTo>
                      <a:pt x="1315" y="123"/>
                    </a:lnTo>
                    <a:lnTo>
                      <a:pt x="1433" y="86"/>
                    </a:lnTo>
                    <a:lnTo>
                      <a:pt x="1554" y="55"/>
                    </a:lnTo>
                    <a:lnTo>
                      <a:pt x="1677" y="31"/>
                    </a:lnTo>
                    <a:lnTo>
                      <a:pt x="1800" y="13"/>
                    </a:lnTo>
                    <a:lnTo>
                      <a:pt x="1926" y="3"/>
                    </a:lnTo>
                    <a:lnTo>
                      <a:pt x="2051"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noEditPoints="1"/>
              </p:cNvSpPr>
              <p:nvPr/>
            </p:nvSpPr>
            <p:spPr bwMode="auto">
              <a:xfrm>
                <a:off x="5486400" y="3646488"/>
                <a:ext cx="685800" cy="685800"/>
              </a:xfrm>
              <a:custGeom>
                <a:avLst/>
                <a:gdLst>
                  <a:gd name="T0" fmla="*/ 1007 w 2161"/>
                  <a:gd name="T1" fmla="*/ 384 h 2160"/>
                  <a:gd name="T2" fmla="*/ 1078 w 2161"/>
                  <a:gd name="T3" fmla="*/ 525 h 2160"/>
                  <a:gd name="T4" fmla="*/ 1089 w 2161"/>
                  <a:gd name="T5" fmla="*/ 689 h 2160"/>
                  <a:gd name="T6" fmla="*/ 1036 w 2161"/>
                  <a:gd name="T7" fmla="*/ 840 h 2160"/>
                  <a:gd name="T8" fmla="*/ 934 w 2161"/>
                  <a:gd name="T9" fmla="*/ 957 h 2160"/>
                  <a:gd name="T10" fmla="*/ 794 w 2161"/>
                  <a:gd name="T11" fmla="*/ 1026 h 2160"/>
                  <a:gd name="T12" fmla="*/ 631 w 2161"/>
                  <a:gd name="T13" fmla="*/ 1038 h 2160"/>
                  <a:gd name="T14" fmla="*/ 482 w 2161"/>
                  <a:gd name="T15" fmla="*/ 987 h 2160"/>
                  <a:gd name="T16" fmla="*/ 390 w 2161"/>
                  <a:gd name="T17" fmla="*/ 974 h 2160"/>
                  <a:gd name="T18" fmla="*/ 385 w 2161"/>
                  <a:gd name="T19" fmla="*/ 1151 h 2160"/>
                  <a:gd name="T20" fmla="*/ 437 w 2161"/>
                  <a:gd name="T21" fmla="*/ 1352 h 2160"/>
                  <a:gd name="T22" fmla="*/ 541 w 2161"/>
                  <a:gd name="T23" fmla="*/ 1524 h 2160"/>
                  <a:gd name="T24" fmla="*/ 691 w 2161"/>
                  <a:gd name="T25" fmla="*/ 1660 h 2160"/>
                  <a:gd name="T26" fmla="*/ 874 w 2161"/>
                  <a:gd name="T27" fmla="*/ 1748 h 2160"/>
                  <a:gd name="T28" fmla="*/ 1081 w 2161"/>
                  <a:gd name="T29" fmla="*/ 1779 h 2160"/>
                  <a:gd name="T30" fmla="*/ 1289 w 2161"/>
                  <a:gd name="T31" fmla="*/ 1748 h 2160"/>
                  <a:gd name="T32" fmla="*/ 1472 w 2161"/>
                  <a:gd name="T33" fmla="*/ 1660 h 2160"/>
                  <a:gd name="T34" fmla="*/ 1620 w 2161"/>
                  <a:gd name="T35" fmla="*/ 1524 h 2160"/>
                  <a:gd name="T36" fmla="*/ 1726 w 2161"/>
                  <a:gd name="T37" fmla="*/ 1352 h 2160"/>
                  <a:gd name="T38" fmla="*/ 1777 w 2161"/>
                  <a:gd name="T39" fmla="*/ 1151 h 2160"/>
                  <a:gd name="T40" fmla="*/ 1765 w 2161"/>
                  <a:gd name="T41" fmla="*/ 939 h 2160"/>
                  <a:gd name="T42" fmla="*/ 1696 w 2161"/>
                  <a:gd name="T43" fmla="*/ 746 h 2160"/>
                  <a:gd name="T44" fmla="*/ 1575 w 2161"/>
                  <a:gd name="T45" fmla="*/ 586 h 2160"/>
                  <a:gd name="T46" fmla="*/ 1413 w 2161"/>
                  <a:gd name="T47" fmla="*/ 465 h 2160"/>
                  <a:gd name="T48" fmla="*/ 1222 w 2161"/>
                  <a:gd name="T49" fmla="*/ 394 h 2160"/>
                  <a:gd name="T50" fmla="*/ 1081 w 2161"/>
                  <a:gd name="T51" fmla="*/ 0 h 2160"/>
                  <a:gd name="T52" fmla="*/ 1335 w 2161"/>
                  <a:gd name="T53" fmla="*/ 29 h 2160"/>
                  <a:gd name="T54" fmla="*/ 1571 w 2161"/>
                  <a:gd name="T55" fmla="*/ 117 h 2160"/>
                  <a:gd name="T56" fmla="*/ 1782 w 2161"/>
                  <a:gd name="T57" fmla="*/ 257 h 2160"/>
                  <a:gd name="T58" fmla="*/ 1956 w 2161"/>
                  <a:gd name="T59" fmla="*/ 446 h 2160"/>
                  <a:gd name="T60" fmla="*/ 2079 w 2161"/>
                  <a:gd name="T61" fmla="*/ 667 h 2160"/>
                  <a:gd name="T62" fmla="*/ 2147 w 2161"/>
                  <a:gd name="T63" fmla="*/ 909 h 2160"/>
                  <a:gd name="T64" fmla="*/ 2157 w 2161"/>
                  <a:gd name="T65" fmla="*/ 1166 h 2160"/>
                  <a:gd name="T66" fmla="*/ 2109 w 2161"/>
                  <a:gd name="T67" fmla="*/ 1415 h 2160"/>
                  <a:gd name="T68" fmla="*/ 2003 w 2161"/>
                  <a:gd name="T69" fmla="*/ 1644 h 2160"/>
                  <a:gd name="T70" fmla="*/ 1845 w 2161"/>
                  <a:gd name="T71" fmla="*/ 1844 h 2160"/>
                  <a:gd name="T72" fmla="*/ 1645 w 2161"/>
                  <a:gd name="T73" fmla="*/ 2002 h 2160"/>
                  <a:gd name="T74" fmla="*/ 1416 w 2161"/>
                  <a:gd name="T75" fmla="*/ 2108 h 2160"/>
                  <a:gd name="T76" fmla="*/ 1167 w 2161"/>
                  <a:gd name="T77" fmla="*/ 2158 h 2160"/>
                  <a:gd name="T78" fmla="*/ 910 w 2161"/>
                  <a:gd name="T79" fmla="*/ 2148 h 2160"/>
                  <a:gd name="T80" fmla="*/ 667 w 2161"/>
                  <a:gd name="T81" fmla="*/ 2079 h 2160"/>
                  <a:gd name="T82" fmla="*/ 447 w 2161"/>
                  <a:gd name="T83" fmla="*/ 1956 h 2160"/>
                  <a:gd name="T84" fmla="*/ 259 w 2161"/>
                  <a:gd name="T85" fmla="*/ 1781 h 2160"/>
                  <a:gd name="T86" fmla="*/ 117 w 2161"/>
                  <a:gd name="T87" fmla="*/ 1570 h 2160"/>
                  <a:gd name="T88" fmla="*/ 30 w 2161"/>
                  <a:gd name="T89" fmla="*/ 1334 h 2160"/>
                  <a:gd name="T90" fmla="*/ 0 w 2161"/>
                  <a:gd name="T91" fmla="*/ 1080 h 2160"/>
                  <a:gd name="T92" fmla="*/ 30 w 2161"/>
                  <a:gd name="T93" fmla="*/ 826 h 2160"/>
                  <a:gd name="T94" fmla="*/ 117 w 2161"/>
                  <a:gd name="T95" fmla="*/ 590 h 2160"/>
                  <a:gd name="T96" fmla="*/ 259 w 2161"/>
                  <a:gd name="T97" fmla="*/ 379 h 2160"/>
                  <a:gd name="T98" fmla="*/ 447 w 2161"/>
                  <a:gd name="T99" fmla="*/ 205 h 2160"/>
                  <a:gd name="T100" fmla="*/ 667 w 2161"/>
                  <a:gd name="T101" fmla="*/ 80 h 2160"/>
                  <a:gd name="T102" fmla="*/ 910 w 2161"/>
                  <a:gd name="T103" fmla="*/ 12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1" h="2160">
                    <a:moveTo>
                      <a:pt x="1081" y="380"/>
                    </a:moveTo>
                    <a:lnTo>
                      <a:pt x="1044" y="382"/>
                    </a:lnTo>
                    <a:lnTo>
                      <a:pt x="1007" y="384"/>
                    </a:lnTo>
                    <a:lnTo>
                      <a:pt x="1036" y="428"/>
                    </a:lnTo>
                    <a:lnTo>
                      <a:pt x="1060" y="475"/>
                    </a:lnTo>
                    <a:lnTo>
                      <a:pt x="1078" y="525"/>
                    </a:lnTo>
                    <a:lnTo>
                      <a:pt x="1089" y="578"/>
                    </a:lnTo>
                    <a:lnTo>
                      <a:pt x="1092" y="634"/>
                    </a:lnTo>
                    <a:lnTo>
                      <a:pt x="1089" y="689"/>
                    </a:lnTo>
                    <a:lnTo>
                      <a:pt x="1078" y="743"/>
                    </a:lnTo>
                    <a:lnTo>
                      <a:pt x="1060" y="792"/>
                    </a:lnTo>
                    <a:lnTo>
                      <a:pt x="1036" y="840"/>
                    </a:lnTo>
                    <a:lnTo>
                      <a:pt x="1008" y="883"/>
                    </a:lnTo>
                    <a:lnTo>
                      <a:pt x="973" y="922"/>
                    </a:lnTo>
                    <a:lnTo>
                      <a:pt x="934" y="957"/>
                    </a:lnTo>
                    <a:lnTo>
                      <a:pt x="891" y="985"/>
                    </a:lnTo>
                    <a:lnTo>
                      <a:pt x="844" y="1009"/>
                    </a:lnTo>
                    <a:lnTo>
                      <a:pt x="794" y="1026"/>
                    </a:lnTo>
                    <a:lnTo>
                      <a:pt x="740" y="1038"/>
                    </a:lnTo>
                    <a:lnTo>
                      <a:pt x="686" y="1041"/>
                    </a:lnTo>
                    <a:lnTo>
                      <a:pt x="631" y="1038"/>
                    </a:lnTo>
                    <a:lnTo>
                      <a:pt x="577" y="1026"/>
                    </a:lnTo>
                    <a:lnTo>
                      <a:pt x="528" y="1010"/>
                    </a:lnTo>
                    <a:lnTo>
                      <a:pt x="482" y="987"/>
                    </a:lnTo>
                    <a:lnTo>
                      <a:pt x="438" y="958"/>
                    </a:lnTo>
                    <a:lnTo>
                      <a:pt x="400" y="923"/>
                    </a:lnTo>
                    <a:lnTo>
                      <a:pt x="390" y="974"/>
                    </a:lnTo>
                    <a:lnTo>
                      <a:pt x="383" y="1026"/>
                    </a:lnTo>
                    <a:lnTo>
                      <a:pt x="381" y="1080"/>
                    </a:lnTo>
                    <a:lnTo>
                      <a:pt x="385" y="1151"/>
                    </a:lnTo>
                    <a:lnTo>
                      <a:pt x="396" y="1221"/>
                    </a:lnTo>
                    <a:lnTo>
                      <a:pt x="413" y="1288"/>
                    </a:lnTo>
                    <a:lnTo>
                      <a:pt x="437" y="1352"/>
                    </a:lnTo>
                    <a:lnTo>
                      <a:pt x="466" y="1413"/>
                    </a:lnTo>
                    <a:lnTo>
                      <a:pt x="502" y="1471"/>
                    </a:lnTo>
                    <a:lnTo>
                      <a:pt x="541" y="1524"/>
                    </a:lnTo>
                    <a:lnTo>
                      <a:pt x="586" y="1574"/>
                    </a:lnTo>
                    <a:lnTo>
                      <a:pt x="636" y="1620"/>
                    </a:lnTo>
                    <a:lnTo>
                      <a:pt x="691" y="1660"/>
                    </a:lnTo>
                    <a:lnTo>
                      <a:pt x="748" y="1695"/>
                    </a:lnTo>
                    <a:lnTo>
                      <a:pt x="809" y="1725"/>
                    </a:lnTo>
                    <a:lnTo>
                      <a:pt x="874" y="1748"/>
                    </a:lnTo>
                    <a:lnTo>
                      <a:pt x="939" y="1766"/>
                    </a:lnTo>
                    <a:lnTo>
                      <a:pt x="1009" y="1776"/>
                    </a:lnTo>
                    <a:lnTo>
                      <a:pt x="1081" y="1779"/>
                    </a:lnTo>
                    <a:lnTo>
                      <a:pt x="1152" y="1776"/>
                    </a:lnTo>
                    <a:lnTo>
                      <a:pt x="1222" y="1766"/>
                    </a:lnTo>
                    <a:lnTo>
                      <a:pt x="1289" y="1748"/>
                    </a:lnTo>
                    <a:lnTo>
                      <a:pt x="1352" y="1725"/>
                    </a:lnTo>
                    <a:lnTo>
                      <a:pt x="1413" y="1695"/>
                    </a:lnTo>
                    <a:lnTo>
                      <a:pt x="1472" y="1660"/>
                    </a:lnTo>
                    <a:lnTo>
                      <a:pt x="1525" y="1620"/>
                    </a:lnTo>
                    <a:lnTo>
                      <a:pt x="1575" y="1574"/>
                    </a:lnTo>
                    <a:lnTo>
                      <a:pt x="1620" y="1524"/>
                    </a:lnTo>
                    <a:lnTo>
                      <a:pt x="1661" y="1471"/>
                    </a:lnTo>
                    <a:lnTo>
                      <a:pt x="1696" y="1413"/>
                    </a:lnTo>
                    <a:lnTo>
                      <a:pt x="1726" y="1352"/>
                    </a:lnTo>
                    <a:lnTo>
                      <a:pt x="1749" y="1288"/>
                    </a:lnTo>
                    <a:lnTo>
                      <a:pt x="1765" y="1221"/>
                    </a:lnTo>
                    <a:lnTo>
                      <a:pt x="1777" y="1151"/>
                    </a:lnTo>
                    <a:lnTo>
                      <a:pt x="1780" y="1080"/>
                    </a:lnTo>
                    <a:lnTo>
                      <a:pt x="1777" y="1009"/>
                    </a:lnTo>
                    <a:lnTo>
                      <a:pt x="1765" y="939"/>
                    </a:lnTo>
                    <a:lnTo>
                      <a:pt x="1749" y="872"/>
                    </a:lnTo>
                    <a:lnTo>
                      <a:pt x="1726" y="807"/>
                    </a:lnTo>
                    <a:lnTo>
                      <a:pt x="1696" y="746"/>
                    </a:lnTo>
                    <a:lnTo>
                      <a:pt x="1661" y="689"/>
                    </a:lnTo>
                    <a:lnTo>
                      <a:pt x="1620" y="636"/>
                    </a:lnTo>
                    <a:lnTo>
                      <a:pt x="1575" y="586"/>
                    </a:lnTo>
                    <a:lnTo>
                      <a:pt x="1525" y="540"/>
                    </a:lnTo>
                    <a:lnTo>
                      <a:pt x="1472" y="500"/>
                    </a:lnTo>
                    <a:lnTo>
                      <a:pt x="1413" y="465"/>
                    </a:lnTo>
                    <a:lnTo>
                      <a:pt x="1352" y="435"/>
                    </a:lnTo>
                    <a:lnTo>
                      <a:pt x="1289" y="412"/>
                    </a:lnTo>
                    <a:lnTo>
                      <a:pt x="1222" y="394"/>
                    </a:lnTo>
                    <a:lnTo>
                      <a:pt x="1152" y="384"/>
                    </a:lnTo>
                    <a:lnTo>
                      <a:pt x="1081" y="380"/>
                    </a:lnTo>
                    <a:close/>
                    <a:moveTo>
                      <a:pt x="1081" y="0"/>
                    </a:moveTo>
                    <a:lnTo>
                      <a:pt x="1167" y="2"/>
                    </a:lnTo>
                    <a:lnTo>
                      <a:pt x="1252" y="12"/>
                    </a:lnTo>
                    <a:lnTo>
                      <a:pt x="1335" y="29"/>
                    </a:lnTo>
                    <a:lnTo>
                      <a:pt x="1416" y="52"/>
                    </a:lnTo>
                    <a:lnTo>
                      <a:pt x="1494" y="80"/>
                    </a:lnTo>
                    <a:lnTo>
                      <a:pt x="1571" y="117"/>
                    </a:lnTo>
                    <a:lnTo>
                      <a:pt x="1645" y="158"/>
                    </a:lnTo>
                    <a:lnTo>
                      <a:pt x="1714" y="205"/>
                    </a:lnTo>
                    <a:lnTo>
                      <a:pt x="1782" y="257"/>
                    </a:lnTo>
                    <a:lnTo>
                      <a:pt x="1845" y="316"/>
                    </a:lnTo>
                    <a:lnTo>
                      <a:pt x="1904" y="379"/>
                    </a:lnTo>
                    <a:lnTo>
                      <a:pt x="1956" y="446"/>
                    </a:lnTo>
                    <a:lnTo>
                      <a:pt x="2003" y="516"/>
                    </a:lnTo>
                    <a:lnTo>
                      <a:pt x="2044" y="590"/>
                    </a:lnTo>
                    <a:lnTo>
                      <a:pt x="2079" y="667"/>
                    </a:lnTo>
                    <a:lnTo>
                      <a:pt x="2109" y="745"/>
                    </a:lnTo>
                    <a:lnTo>
                      <a:pt x="2131" y="826"/>
                    </a:lnTo>
                    <a:lnTo>
                      <a:pt x="2147" y="909"/>
                    </a:lnTo>
                    <a:lnTo>
                      <a:pt x="2157" y="994"/>
                    </a:lnTo>
                    <a:lnTo>
                      <a:pt x="2161" y="1080"/>
                    </a:lnTo>
                    <a:lnTo>
                      <a:pt x="2157" y="1166"/>
                    </a:lnTo>
                    <a:lnTo>
                      <a:pt x="2147" y="1250"/>
                    </a:lnTo>
                    <a:lnTo>
                      <a:pt x="2131" y="1334"/>
                    </a:lnTo>
                    <a:lnTo>
                      <a:pt x="2109" y="1415"/>
                    </a:lnTo>
                    <a:lnTo>
                      <a:pt x="2079" y="1494"/>
                    </a:lnTo>
                    <a:lnTo>
                      <a:pt x="2044" y="1570"/>
                    </a:lnTo>
                    <a:lnTo>
                      <a:pt x="2003" y="1644"/>
                    </a:lnTo>
                    <a:lnTo>
                      <a:pt x="1956" y="1715"/>
                    </a:lnTo>
                    <a:lnTo>
                      <a:pt x="1904" y="1781"/>
                    </a:lnTo>
                    <a:lnTo>
                      <a:pt x="1845" y="1844"/>
                    </a:lnTo>
                    <a:lnTo>
                      <a:pt x="1782" y="1903"/>
                    </a:lnTo>
                    <a:lnTo>
                      <a:pt x="1714" y="1956"/>
                    </a:lnTo>
                    <a:lnTo>
                      <a:pt x="1645" y="2002"/>
                    </a:lnTo>
                    <a:lnTo>
                      <a:pt x="1571" y="2043"/>
                    </a:lnTo>
                    <a:lnTo>
                      <a:pt x="1494" y="2079"/>
                    </a:lnTo>
                    <a:lnTo>
                      <a:pt x="1416" y="2108"/>
                    </a:lnTo>
                    <a:lnTo>
                      <a:pt x="1335" y="2130"/>
                    </a:lnTo>
                    <a:lnTo>
                      <a:pt x="1252" y="2148"/>
                    </a:lnTo>
                    <a:lnTo>
                      <a:pt x="1167" y="2158"/>
                    </a:lnTo>
                    <a:lnTo>
                      <a:pt x="1081" y="2160"/>
                    </a:lnTo>
                    <a:lnTo>
                      <a:pt x="995" y="2158"/>
                    </a:lnTo>
                    <a:lnTo>
                      <a:pt x="910" y="2148"/>
                    </a:lnTo>
                    <a:lnTo>
                      <a:pt x="827" y="2130"/>
                    </a:lnTo>
                    <a:lnTo>
                      <a:pt x="747" y="2108"/>
                    </a:lnTo>
                    <a:lnTo>
                      <a:pt x="667" y="2079"/>
                    </a:lnTo>
                    <a:lnTo>
                      <a:pt x="591" y="2043"/>
                    </a:lnTo>
                    <a:lnTo>
                      <a:pt x="518" y="2002"/>
                    </a:lnTo>
                    <a:lnTo>
                      <a:pt x="447" y="1956"/>
                    </a:lnTo>
                    <a:lnTo>
                      <a:pt x="380" y="1903"/>
                    </a:lnTo>
                    <a:lnTo>
                      <a:pt x="317" y="1844"/>
                    </a:lnTo>
                    <a:lnTo>
                      <a:pt x="259" y="1781"/>
                    </a:lnTo>
                    <a:lnTo>
                      <a:pt x="206" y="1715"/>
                    </a:lnTo>
                    <a:lnTo>
                      <a:pt x="158" y="1644"/>
                    </a:lnTo>
                    <a:lnTo>
                      <a:pt x="117" y="1570"/>
                    </a:lnTo>
                    <a:lnTo>
                      <a:pt x="82" y="1494"/>
                    </a:lnTo>
                    <a:lnTo>
                      <a:pt x="54" y="1415"/>
                    </a:lnTo>
                    <a:lnTo>
                      <a:pt x="30" y="1334"/>
                    </a:lnTo>
                    <a:lnTo>
                      <a:pt x="14" y="1250"/>
                    </a:lnTo>
                    <a:lnTo>
                      <a:pt x="4" y="1166"/>
                    </a:lnTo>
                    <a:lnTo>
                      <a:pt x="0" y="1080"/>
                    </a:lnTo>
                    <a:lnTo>
                      <a:pt x="4" y="994"/>
                    </a:lnTo>
                    <a:lnTo>
                      <a:pt x="14" y="909"/>
                    </a:lnTo>
                    <a:lnTo>
                      <a:pt x="30" y="826"/>
                    </a:lnTo>
                    <a:lnTo>
                      <a:pt x="54" y="745"/>
                    </a:lnTo>
                    <a:lnTo>
                      <a:pt x="82" y="667"/>
                    </a:lnTo>
                    <a:lnTo>
                      <a:pt x="117" y="590"/>
                    </a:lnTo>
                    <a:lnTo>
                      <a:pt x="158" y="516"/>
                    </a:lnTo>
                    <a:lnTo>
                      <a:pt x="206" y="446"/>
                    </a:lnTo>
                    <a:lnTo>
                      <a:pt x="259" y="379"/>
                    </a:lnTo>
                    <a:lnTo>
                      <a:pt x="317" y="316"/>
                    </a:lnTo>
                    <a:lnTo>
                      <a:pt x="380" y="257"/>
                    </a:lnTo>
                    <a:lnTo>
                      <a:pt x="447" y="205"/>
                    </a:lnTo>
                    <a:lnTo>
                      <a:pt x="518" y="158"/>
                    </a:lnTo>
                    <a:lnTo>
                      <a:pt x="591" y="117"/>
                    </a:lnTo>
                    <a:lnTo>
                      <a:pt x="667" y="80"/>
                    </a:lnTo>
                    <a:lnTo>
                      <a:pt x="747" y="52"/>
                    </a:lnTo>
                    <a:lnTo>
                      <a:pt x="827" y="29"/>
                    </a:lnTo>
                    <a:lnTo>
                      <a:pt x="910" y="12"/>
                    </a:lnTo>
                    <a:lnTo>
                      <a:pt x="995" y="2"/>
                    </a:lnTo>
                    <a:lnTo>
                      <a:pt x="108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p:nvPr/>
          </p:nvGrpSpPr>
          <p:grpSpPr>
            <a:xfrm>
              <a:off x="3576638" y="1281113"/>
              <a:ext cx="5033963" cy="5033963"/>
              <a:chOff x="3576638" y="1281113"/>
              <a:chExt cx="5033963" cy="5033963"/>
            </a:xfrm>
          </p:grpSpPr>
          <p:sp>
            <p:nvSpPr>
              <p:cNvPr id="35" name="Freeform 12"/>
              <p:cNvSpPr>
                <a:spLocks/>
              </p:cNvSpPr>
              <p:nvPr/>
            </p:nvSpPr>
            <p:spPr bwMode="auto">
              <a:xfrm>
                <a:off x="5222876" y="1281113"/>
                <a:ext cx="1744663" cy="1350963"/>
              </a:xfrm>
              <a:custGeom>
                <a:avLst/>
                <a:gdLst>
                  <a:gd name="T0" fmla="*/ 1252 w 2198"/>
                  <a:gd name="T1" fmla="*/ 4 h 1701"/>
                  <a:gd name="T2" fmla="*/ 1457 w 2198"/>
                  <a:gd name="T3" fmla="*/ 19 h 1701"/>
                  <a:gd name="T4" fmla="*/ 1638 w 2198"/>
                  <a:gd name="T5" fmla="*/ 44 h 1701"/>
                  <a:gd name="T6" fmla="*/ 1794 w 2198"/>
                  <a:gd name="T7" fmla="*/ 75 h 1701"/>
                  <a:gd name="T8" fmla="*/ 1919 w 2198"/>
                  <a:gd name="T9" fmla="*/ 106 h 1701"/>
                  <a:gd name="T10" fmla="*/ 2013 w 2198"/>
                  <a:gd name="T11" fmla="*/ 133 h 1701"/>
                  <a:gd name="T12" fmla="*/ 2071 w 2198"/>
                  <a:gd name="T13" fmla="*/ 152 h 1701"/>
                  <a:gd name="T14" fmla="*/ 2090 w 2198"/>
                  <a:gd name="T15" fmla="*/ 159 h 1701"/>
                  <a:gd name="T16" fmla="*/ 2157 w 2198"/>
                  <a:gd name="T17" fmla="*/ 206 h 1701"/>
                  <a:gd name="T18" fmla="*/ 2190 w 2198"/>
                  <a:gd name="T19" fmla="*/ 259 h 1701"/>
                  <a:gd name="T20" fmla="*/ 2198 w 2198"/>
                  <a:gd name="T21" fmla="*/ 309 h 1701"/>
                  <a:gd name="T22" fmla="*/ 2192 w 2198"/>
                  <a:gd name="T23" fmla="*/ 350 h 1701"/>
                  <a:gd name="T24" fmla="*/ 2182 w 2198"/>
                  <a:gd name="T25" fmla="*/ 373 h 1701"/>
                  <a:gd name="T26" fmla="*/ 1698 w 2198"/>
                  <a:gd name="T27" fmla="*/ 1555 h 1701"/>
                  <a:gd name="T28" fmla="*/ 1654 w 2198"/>
                  <a:gd name="T29" fmla="*/ 1632 h 1701"/>
                  <a:gd name="T30" fmla="*/ 1602 w 2198"/>
                  <a:gd name="T31" fmla="*/ 1674 h 1701"/>
                  <a:gd name="T32" fmla="*/ 1552 w 2198"/>
                  <a:gd name="T33" fmla="*/ 1696 h 1701"/>
                  <a:gd name="T34" fmla="*/ 1515 w 2198"/>
                  <a:gd name="T35" fmla="*/ 1701 h 1701"/>
                  <a:gd name="T36" fmla="*/ 1500 w 2198"/>
                  <a:gd name="T37" fmla="*/ 1701 h 1701"/>
                  <a:gd name="T38" fmla="*/ 640 w 2198"/>
                  <a:gd name="T39" fmla="*/ 1697 h 1701"/>
                  <a:gd name="T40" fmla="*/ 583 w 2198"/>
                  <a:gd name="T41" fmla="*/ 1671 h 1701"/>
                  <a:gd name="T42" fmla="*/ 544 w 2198"/>
                  <a:gd name="T43" fmla="*/ 1632 h 1701"/>
                  <a:gd name="T44" fmla="*/ 525 w 2198"/>
                  <a:gd name="T45" fmla="*/ 1596 h 1701"/>
                  <a:gd name="T46" fmla="*/ 517 w 2198"/>
                  <a:gd name="T47" fmla="*/ 1580 h 1701"/>
                  <a:gd name="T48" fmla="*/ 2 w 2198"/>
                  <a:gd name="T49" fmla="*/ 327 h 1701"/>
                  <a:gd name="T50" fmla="*/ 6 w 2198"/>
                  <a:gd name="T51" fmla="*/ 265 h 1701"/>
                  <a:gd name="T52" fmla="*/ 31 w 2198"/>
                  <a:gd name="T53" fmla="*/ 219 h 1701"/>
                  <a:gd name="T54" fmla="*/ 68 w 2198"/>
                  <a:gd name="T55" fmla="*/ 184 h 1701"/>
                  <a:gd name="T56" fmla="*/ 98 w 2198"/>
                  <a:gd name="T57" fmla="*/ 165 h 1701"/>
                  <a:gd name="T58" fmla="*/ 112 w 2198"/>
                  <a:gd name="T59" fmla="*/ 159 h 1701"/>
                  <a:gd name="T60" fmla="*/ 387 w 2198"/>
                  <a:gd name="T61" fmla="*/ 81 h 1701"/>
                  <a:gd name="T62" fmla="*/ 654 w 2198"/>
                  <a:gd name="T63" fmla="*/ 31 h 1701"/>
                  <a:gd name="T64" fmla="*/ 906 w 2198"/>
                  <a:gd name="T65" fmla="*/ 6 h 1701"/>
                  <a:gd name="T66" fmla="*/ 1140 w 2198"/>
                  <a:gd name="T67" fmla="*/ 0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8" h="1701">
                    <a:moveTo>
                      <a:pt x="1140" y="0"/>
                    </a:moveTo>
                    <a:lnTo>
                      <a:pt x="1252" y="4"/>
                    </a:lnTo>
                    <a:lnTo>
                      <a:pt x="1358" y="10"/>
                    </a:lnTo>
                    <a:lnTo>
                      <a:pt x="1457" y="19"/>
                    </a:lnTo>
                    <a:lnTo>
                      <a:pt x="1552" y="31"/>
                    </a:lnTo>
                    <a:lnTo>
                      <a:pt x="1638" y="44"/>
                    </a:lnTo>
                    <a:lnTo>
                      <a:pt x="1719" y="60"/>
                    </a:lnTo>
                    <a:lnTo>
                      <a:pt x="1794" y="75"/>
                    </a:lnTo>
                    <a:lnTo>
                      <a:pt x="1859" y="90"/>
                    </a:lnTo>
                    <a:lnTo>
                      <a:pt x="1919" y="106"/>
                    </a:lnTo>
                    <a:lnTo>
                      <a:pt x="1971" y="119"/>
                    </a:lnTo>
                    <a:lnTo>
                      <a:pt x="2013" y="133"/>
                    </a:lnTo>
                    <a:lnTo>
                      <a:pt x="2046" y="144"/>
                    </a:lnTo>
                    <a:lnTo>
                      <a:pt x="2071" y="152"/>
                    </a:lnTo>
                    <a:lnTo>
                      <a:pt x="2086" y="158"/>
                    </a:lnTo>
                    <a:lnTo>
                      <a:pt x="2090" y="159"/>
                    </a:lnTo>
                    <a:lnTo>
                      <a:pt x="2128" y="183"/>
                    </a:lnTo>
                    <a:lnTo>
                      <a:pt x="2157" y="206"/>
                    </a:lnTo>
                    <a:lnTo>
                      <a:pt x="2176" y="233"/>
                    </a:lnTo>
                    <a:lnTo>
                      <a:pt x="2190" y="259"/>
                    </a:lnTo>
                    <a:lnTo>
                      <a:pt x="2196" y="284"/>
                    </a:lnTo>
                    <a:lnTo>
                      <a:pt x="2198" y="309"/>
                    </a:lnTo>
                    <a:lnTo>
                      <a:pt x="2196" y="331"/>
                    </a:lnTo>
                    <a:lnTo>
                      <a:pt x="2192" y="350"/>
                    </a:lnTo>
                    <a:lnTo>
                      <a:pt x="2186" y="363"/>
                    </a:lnTo>
                    <a:lnTo>
                      <a:pt x="2182" y="373"/>
                    </a:lnTo>
                    <a:lnTo>
                      <a:pt x="2180" y="377"/>
                    </a:lnTo>
                    <a:lnTo>
                      <a:pt x="1698" y="1555"/>
                    </a:lnTo>
                    <a:lnTo>
                      <a:pt x="1679" y="1597"/>
                    </a:lnTo>
                    <a:lnTo>
                      <a:pt x="1654" y="1632"/>
                    </a:lnTo>
                    <a:lnTo>
                      <a:pt x="1629" y="1657"/>
                    </a:lnTo>
                    <a:lnTo>
                      <a:pt x="1602" y="1674"/>
                    </a:lnTo>
                    <a:lnTo>
                      <a:pt x="1577" y="1688"/>
                    </a:lnTo>
                    <a:lnTo>
                      <a:pt x="1552" y="1696"/>
                    </a:lnTo>
                    <a:lnTo>
                      <a:pt x="1531" y="1699"/>
                    </a:lnTo>
                    <a:lnTo>
                      <a:pt x="1515" y="1701"/>
                    </a:lnTo>
                    <a:lnTo>
                      <a:pt x="1504" y="1701"/>
                    </a:lnTo>
                    <a:lnTo>
                      <a:pt x="1500" y="1701"/>
                    </a:lnTo>
                    <a:lnTo>
                      <a:pt x="677" y="1701"/>
                    </a:lnTo>
                    <a:lnTo>
                      <a:pt x="640" y="1697"/>
                    </a:lnTo>
                    <a:lnTo>
                      <a:pt x="608" y="1686"/>
                    </a:lnTo>
                    <a:lnTo>
                      <a:pt x="583" y="1671"/>
                    </a:lnTo>
                    <a:lnTo>
                      <a:pt x="562" y="1651"/>
                    </a:lnTo>
                    <a:lnTo>
                      <a:pt x="544" y="1632"/>
                    </a:lnTo>
                    <a:lnTo>
                      <a:pt x="533" y="1613"/>
                    </a:lnTo>
                    <a:lnTo>
                      <a:pt x="525" y="1596"/>
                    </a:lnTo>
                    <a:lnTo>
                      <a:pt x="519" y="1584"/>
                    </a:lnTo>
                    <a:lnTo>
                      <a:pt x="517" y="1580"/>
                    </a:lnTo>
                    <a:lnTo>
                      <a:pt x="14" y="365"/>
                    </a:lnTo>
                    <a:lnTo>
                      <a:pt x="2" y="327"/>
                    </a:lnTo>
                    <a:lnTo>
                      <a:pt x="0" y="294"/>
                    </a:lnTo>
                    <a:lnTo>
                      <a:pt x="6" y="265"/>
                    </a:lnTo>
                    <a:lnTo>
                      <a:pt x="18" y="240"/>
                    </a:lnTo>
                    <a:lnTo>
                      <a:pt x="31" y="219"/>
                    </a:lnTo>
                    <a:lnTo>
                      <a:pt x="48" y="200"/>
                    </a:lnTo>
                    <a:lnTo>
                      <a:pt x="68" y="184"/>
                    </a:lnTo>
                    <a:lnTo>
                      <a:pt x="83" y="175"/>
                    </a:lnTo>
                    <a:lnTo>
                      <a:pt x="98" y="165"/>
                    </a:lnTo>
                    <a:lnTo>
                      <a:pt x="108" y="161"/>
                    </a:lnTo>
                    <a:lnTo>
                      <a:pt x="112" y="159"/>
                    </a:lnTo>
                    <a:lnTo>
                      <a:pt x="250" y="117"/>
                    </a:lnTo>
                    <a:lnTo>
                      <a:pt x="387" y="81"/>
                    </a:lnTo>
                    <a:lnTo>
                      <a:pt x="521" y="54"/>
                    </a:lnTo>
                    <a:lnTo>
                      <a:pt x="654" y="31"/>
                    </a:lnTo>
                    <a:lnTo>
                      <a:pt x="781" y="15"/>
                    </a:lnTo>
                    <a:lnTo>
                      <a:pt x="906" y="6"/>
                    </a:lnTo>
                    <a:lnTo>
                      <a:pt x="1025" y="0"/>
                    </a:lnTo>
                    <a:lnTo>
                      <a:pt x="1140" y="0"/>
                    </a:lnTo>
                    <a:close/>
                  </a:path>
                </a:pathLst>
              </a:custGeom>
              <a:solidFill>
                <a:schemeClr val="tx2"/>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err="1" smtClean="0">
                    <a:latin typeface="Arial" panose="020B0604020202020204" pitchFamily="34" charset="0"/>
                    <a:cs typeface="Arial" panose="020B0604020202020204" pitchFamily="34" charset="0"/>
                  </a:rPr>
                  <a:t>Cổng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dịch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vụ</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trung</a:t>
                </a:r>
                <a:endParaRPr lang="en-US" sz="1400" dirty="0">
                  <a:latin typeface="Arial" panose="020B0604020202020204" pitchFamily="34" charset="0"/>
                  <a:cs typeface="Arial" panose="020B0604020202020204" pitchFamily="34" charset="0"/>
                </a:endParaRPr>
              </a:p>
            </p:txBody>
          </p:sp>
          <p:sp>
            <p:nvSpPr>
              <p:cNvPr id="36" name="Freeform 13"/>
              <p:cNvSpPr>
                <a:spLocks/>
              </p:cNvSpPr>
              <p:nvPr/>
            </p:nvSpPr>
            <p:spPr bwMode="auto">
              <a:xfrm>
                <a:off x="6627019" y="1536700"/>
                <a:ext cx="1708150" cy="1703388"/>
              </a:xfrm>
              <a:custGeom>
                <a:avLst/>
                <a:gdLst>
                  <a:gd name="T0" fmla="*/ 681 w 2151"/>
                  <a:gd name="T1" fmla="*/ 2 h 2145"/>
                  <a:gd name="T2" fmla="*/ 715 w 2151"/>
                  <a:gd name="T3" fmla="*/ 10 h 2145"/>
                  <a:gd name="T4" fmla="*/ 729 w 2151"/>
                  <a:gd name="T5" fmla="*/ 15 h 2145"/>
                  <a:gd name="T6" fmla="*/ 981 w 2151"/>
                  <a:gd name="T7" fmla="*/ 154 h 2145"/>
                  <a:gd name="T8" fmla="*/ 1206 w 2151"/>
                  <a:gd name="T9" fmla="*/ 306 h 2145"/>
                  <a:gd name="T10" fmla="*/ 1402 w 2151"/>
                  <a:gd name="T11" fmla="*/ 463 h 2145"/>
                  <a:gd name="T12" fmla="*/ 1575 w 2151"/>
                  <a:gd name="T13" fmla="*/ 625 h 2145"/>
                  <a:gd name="T14" fmla="*/ 1721 w 2151"/>
                  <a:gd name="T15" fmla="*/ 784 h 2145"/>
                  <a:gd name="T16" fmla="*/ 1844 w 2151"/>
                  <a:gd name="T17" fmla="*/ 936 h 2145"/>
                  <a:gd name="T18" fmla="*/ 1944 w 2151"/>
                  <a:gd name="T19" fmla="*/ 1075 h 2145"/>
                  <a:gd name="T20" fmla="*/ 2021 w 2151"/>
                  <a:gd name="T21" fmla="*/ 1196 h 2145"/>
                  <a:gd name="T22" fmla="*/ 2078 w 2151"/>
                  <a:gd name="T23" fmla="*/ 1294 h 2145"/>
                  <a:gd name="T24" fmla="*/ 2115 w 2151"/>
                  <a:gd name="T25" fmla="*/ 1365 h 2145"/>
                  <a:gd name="T26" fmla="*/ 2134 w 2151"/>
                  <a:gd name="T27" fmla="*/ 1403 h 2145"/>
                  <a:gd name="T28" fmla="*/ 2148 w 2151"/>
                  <a:gd name="T29" fmla="*/ 1447 h 2145"/>
                  <a:gd name="T30" fmla="*/ 2148 w 2151"/>
                  <a:gd name="T31" fmla="*/ 1513 h 2145"/>
                  <a:gd name="T32" fmla="*/ 2128 w 2151"/>
                  <a:gd name="T33" fmla="*/ 1561 h 2145"/>
                  <a:gd name="T34" fmla="*/ 2100 w 2151"/>
                  <a:gd name="T35" fmla="*/ 1596 h 2145"/>
                  <a:gd name="T36" fmla="*/ 2071 w 2151"/>
                  <a:gd name="T37" fmla="*/ 1615 h 2145"/>
                  <a:gd name="T38" fmla="*/ 2051 w 2151"/>
                  <a:gd name="T39" fmla="*/ 1624 h 2145"/>
                  <a:gd name="T40" fmla="*/ 875 w 2151"/>
                  <a:gd name="T41" fmla="*/ 2122 h 2145"/>
                  <a:gd name="T42" fmla="*/ 790 w 2151"/>
                  <a:gd name="T43" fmla="*/ 2145 h 2145"/>
                  <a:gd name="T44" fmla="*/ 723 w 2151"/>
                  <a:gd name="T45" fmla="*/ 2141 h 2145"/>
                  <a:gd name="T46" fmla="*/ 673 w 2151"/>
                  <a:gd name="T47" fmla="*/ 2120 h 2145"/>
                  <a:gd name="T48" fmla="*/ 642 w 2151"/>
                  <a:gd name="T49" fmla="*/ 2097 h 2145"/>
                  <a:gd name="T50" fmla="*/ 631 w 2151"/>
                  <a:gd name="T51" fmla="*/ 2088 h 2145"/>
                  <a:gd name="T52" fmla="*/ 23 w 2151"/>
                  <a:gd name="T53" fmla="*/ 1478 h 2145"/>
                  <a:gd name="T54" fmla="*/ 2 w 2151"/>
                  <a:gd name="T55" fmla="*/ 1419 h 2145"/>
                  <a:gd name="T56" fmla="*/ 2 w 2151"/>
                  <a:gd name="T57" fmla="*/ 1365 h 2145"/>
                  <a:gd name="T58" fmla="*/ 12 w 2151"/>
                  <a:gd name="T59" fmla="*/ 1326 h 2145"/>
                  <a:gd name="T60" fmla="*/ 19 w 2151"/>
                  <a:gd name="T61" fmla="*/ 1311 h 2145"/>
                  <a:gd name="T62" fmla="*/ 535 w 2151"/>
                  <a:gd name="T63" fmla="*/ 58 h 2145"/>
                  <a:gd name="T64" fmla="*/ 581 w 2151"/>
                  <a:gd name="T65" fmla="*/ 15 h 2145"/>
                  <a:gd name="T66" fmla="*/ 633 w 2151"/>
                  <a:gd name="T67" fmla="*/ 0 h 2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1" h="2145">
                    <a:moveTo>
                      <a:pt x="658" y="0"/>
                    </a:moveTo>
                    <a:lnTo>
                      <a:pt x="681" y="2"/>
                    </a:lnTo>
                    <a:lnTo>
                      <a:pt x="700" y="6"/>
                    </a:lnTo>
                    <a:lnTo>
                      <a:pt x="715" y="10"/>
                    </a:lnTo>
                    <a:lnTo>
                      <a:pt x="727" y="13"/>
                    </a:lnTo>
                    <a:lnTo>
                      <a:pt x="729" y="15"/>
                    </a:lnTo>
                    <a:lnTo>
                      <a:pt x="860" y="83"/>
                    </a:lnTo>
                    <a:lnTo>
                      <a:pt x="981" y="154"/>
                    </a:lnTo>
                    <a:lnTo>
                      <a:pt x="1096" y="229"/>
                    </a:lnTo>
                    <a:lnTo>
                      <a:pt x="1206" y="306"/>
                    </a:lnTo>
                    <a:lnTo>
                      <a:pt x="1307" y="384"/>
                    </a:lnTo>
                    <a:lnTo>
                      <a:pt x="1402" y="463"/>
                    </a:lnTo>
                    <a:lnTo>
                      <a:pt x="1492" y="544"/>
                    </a:lnTo>
                    <a:lnTo>
                      <a:pt x="1575" y="625"/>
                    </a:lnTo>
                    <a:lnTo>
                      <a:pt x="1650" y="705"/>
                    </a:lnTo>
                    <a:lnTo>
                      <a:pt x="1721" y="784"/>
                    </a:lnTo>
                    <a:lnTo>
                      <a:pt x="1784" y="861"/>
                    </a:lnTo>
                    <a:lnTo>
                      <a:pt x="1844" y="936"/>
                    </a:lnTo>
                    <a:lnTo>
                      <a:pt x="1896" y="1007"/>
                    </a:lnTo>
                    <a:lnTo>
                      <a:pt x="1944" y="1075"/>
                    </a:lnTo>
                    <a:lnTo>
                      <a:pt x="1984" y="1138"/>
                    </a:lnTo>
                    <a:lnTo>
                      <a:pt x="2021" y="1196"/>
                    </a:lnTo>
                    <a:lnTo>
                      <a:pt x="2053" y="1248"/>
                    </a:lnTo>
                    <a:lnTo>
                      <a:pt x="2078" y="1294"/>
                    </a:lnTo>
                    <a:lnTo>
                      <a:pt x="2100" y="1334"/>
                    </a:lnTo>
                    <a:lnTo>
                      <a:pt x="2115" y="1365"/>
                    </a:lnTo>
                    <a:lnTo>
                      <a:pt x="2126" y="1388"/>
                    </a:lnTo>
                    <a:lnTo>
                      <a:pt x="2134" y="1403"/>
                    </a:lnTo>
                    <a:lnTo>
                      <a:pt x="2136" y="1407"/>
                    </a:lnTo>
                    <a:lnTo>
                      <a:pt x="2148" y="1447"/>
                    </a:lnTo>
                    <a:lnTo>
                      <a:pt x="2151" y="1482"/>
                    </a:lnTo>
                    <a:lnTo>
                      <a:pt x="2148" y="1513"/>
                    </a:lnTo>
                    <a:lnTo>
                      <a:pt x="2140" y="1540"/>
                    </a:lnTo>
                    <a:lnTo>
                      <a:pt x="2128" y="1561"/>
                    </a:lnTo>
                    <a:lnTo>
                      <a:pt x="2115" y="1580"/>
                    </a:lnTo>
                    <a:lnTo>
                      <a:pt x="2100" y="1596"/>
                    </a:lnTo>
                    <a:lnTo>
                      <a:pt x="2084" y="1607"/>
                    </a:lnTo>
                    <a:lnTo>
                      <a:pt x="2071" y="1615"/>
                    </a:lnTo>
                    <a:lnTo>
                      <a:pt x="2059" y="1620"/>
                    </a:lnTo>
                    <a:lnTo>
                      <a:pt x="2051" y="1624"/>
                    </a:lnTo>
                    <a:lnTo>
                      <a:pt x="2048" y="1624"/>
                    </a:lnTo>
                    <a:lnTo>
                      <a:pt x="875" y="2122"/>
                    </a:lnTo>
                    <a:lnTo>
                      <a:pt x="831" y="2140"/>
                    </a:lnTo>
                    <a:lnTo>
                      <a:pt x="790" y="2145"/>
                    </a:lnTo>
                    <a:lnTo>
                      <a:pt x="754" y="2145"/>
                    </a:lnTo>
                    <a:lnTo>
                      <a:pt x="723" y="2141"/>
                    </a:lnTo>
                    <a:lnTo>
                      <a:pt x="696" y="2132"/>
                    </a:lnTo>
                    <a:lnTo>
                      <a:pt x="673" y="2120"/>
                    </a:lnTo>
                    <a:lnTo>
                      <a:pt x="654" y="2109"/>
                    </a:lnTo>
                    <a:lnTo>
                      <a:pt x="642" y="2097"/>
                    </a:lnTo>
                    <a:lnTo>
                      <a:pt x="635" y="2090"/>
                    </a:lnTo>
                    <a:lnTo>
                      <a:pt x="631" y="2088"/>
                    </a:lnTo>
                    <a:lnTo>
                      <a:pt x="46" y="1507"/>
                    </a:lnTo>
                    <a:lnTo>
                      <a:pt x="23" y="1478"/>
                    </a:lnTo>
                    <a:lnTo>
                      <a:pt x="8" y="1449"/>
                    </a:lnTo>
                    <a:lnTo>
                      <a:pt x="2" y="1419"/>
                    </a:lnTo>
                    <a:lnTo>
                      <a:pt x="0" y="1392"/>
                    </a:lnTo>
                    <a:lnTo>
                      <a:pt x="2" y="1365"/>
                    </a:lnTo>
                    <a:lnTo>
                      <a:pt x="8" y="1344"/>
                    </a:lnTo>
                    <a:lnTo>
                      <a:pt x="12" y="1326"/>
                    </a:lnTo>
                    <a:lnTo>
                      <a:pt x="18" y="1315"/>
                    </a:lnTo>
                    <a:lnTo>
                      <a:pt x="19" y="1311"/>
                    </a:lnTo>
                    <a:lnTo>
                      <a:pt x="515" y="92"/>
                    </a:lnTo>
                    <a:lnTo>
                      <a:pt x="535" y="58"/>
                    </a:lnTo>
                    <a:lnTo>
                      <a:pt x="556" y="33"/>
                    </a:lnTo>
                    <a:lnTo>
                      <a:pt x="581" y="15"/>
                    </a:lnTo>
                    <a:lnTo>
                      <a:pt x="606" y="6"/>
                    </a:lnTo>
                    <a:lnTo>
                      <a:pt x="633" y="0"/>
                    </a:lnTo>
                    <a:lnTo>
                      <a:pt x="658" y="0"/>
                    </a:lnTo>
                    <a:close/>
                  </a:path>
                </a:pathLst>
              </a:custGeom>
              <a:solidFill>
                <a:schemeClr val="bg2"/>
              </a:solidFill>
              <a:ln w="0">
                <a:noFill/>
                <a:prstDash val="solid"/>
                <a:round/>
                <a:headEnd/>
                <a:tailEnd/>
              </a:ln>
            </p:spPr>
            <p:txBody>
              <a:bodyPr vert="horz" wrap="square" lIns="182880" tIns="274320" rIns="365760" bIns="45720" numCol="1" anchor="ctr" anchorCtr="1" compatLnSpc="1">
                <a:prstTxWarp prst="textNoShape">
                  <a:avLst/>
                </a:prstTxWarp>
              </a:bodyPr>
              <a:lstStyle/>
              <a:p>
                <a:pPr algn="ctr"/>
                <a:r>
                  <a:rPr lang="en-US" sz="1400" dirty="0" err="1" smtClean="0">
                    <a:latin typeface="Arial" panose="020B0604020202020204" pitchFamily="34" charset="0"/>
                    <a:cs typeface="Arial" panose="020B0604020202020204" pitchFamily="34" charset="0"/>
                  </a:rPr>
                  <a:t>Xác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khoản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dân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doanh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nghiệp</a:t>
                </a:r>
                <a:endParaRPr lang="en-US" sz="1400" dirty="0">
                  <a:latin typeface="Arial" panose="020B0604020202020204" pitchFamily="34" charset="0"/>
                  <a:cs typeface="Arial" panose="020B0604020202020204" pitchFamily="34" charset="0"/>
                </a:endParaRPr>
              </a:p>
            </p:txBody>
          </p:sp>
          <p:sp>
            <p:nvSpPr>
              <p:cNvPr id="37" name="Freeform 14"/>
              <p:cNvSpPr>
                <a:spLocks/>
              </p:cNvSpPr>
              <p:nvPr/>
            </p:nvSpPr>
            <p:spPr bwMode="auto">
              <a:xfrm>
                <a:off x="7258051" y="2914650"/>
                <a:ext cx="1352550" cy="1743075"/>
              </a:xfrm>
              <a:custGeom>
                <a:avLst/>
                <a:gdLst>
                  <a:gd name="T0" fmla="*/ 1432 w 1703"/>
                  <a:gd name="T1" fmla="*/ 4 h 2195"/>
                  <a:gd name="T2" fmla="*/ 1478 w 1703"/>
                  <a:gd name="T3" fmla="*/ 31 h 2195"/>
                  <a:gd name="T4" fmla="*/ 1513 w 1703"/>
                  <a:gd name="T5" fmla="*/ 65 h 2195"/>
                  <a:gd name="T6" fmla="*/ 1532 w 1703"/>
                  <a:gd name="T7" fmla="*/ 96 h 2195"/>
                  <a:gd name="T8" fmla="*/ 1538 w 1703"/>
                  <a:gd name="T9" fmla="*/ 109 h 2195"/>
                  <a:gd name="T10" fmla="*/ 1618 w 1703"/>
                  <a:gd name="T11" fmla="*/ 384 h 2195"/>
                  <a:gd name="T12" fmla="*/ 1668 w 1703"/>
                  <a:gd name="T13" fmla="*/ 652 h 2195"/>
                  <a:gd name="T14" fmla="*/ 1695 w 1703"/>
                  <a:gd name="T15" fmla="*/ 903 h 2195"/>
                  <a:gd name="T16" fmla="*/ 1703 w 1703"/>
                  <a:gd name="T17" fmla="*/ 1138 h 2195"/>
                  <a:gd name="T18" fmla="*/ 1695 w 1703"/>
                  <a:gd name="T19" fmla="*/ 1353 h 2195"/>
                  <a:gd name="T20" fmla="*/ 1674 w 1703"/>
                  <a:gd name="T21" fmla="*/ 1547 h 2195"/>
                  <a:gd name="T22" fmla="*/ 1647 w 1703"/>
                  <a:gd name="T23" fmla="*/ 1717 h 2195"/>
                  <a:gd name="T24" fmla="*/ 1617 w 1703"/>
                  <a:gd name="T25" fmla="*/ 1857 h 2195"/>
                  <a:gd name="T26" fmla="*/ 1588 w 1703"/>
                  <a:gd name="T27" fmla="*/ 1968 h 2195"/>
                  <a:gd name="T28" fmla="*/ 1565 w 1703"/>
                  <a:gd name="T29" fmla="*/ 2043 h 2195"/>
                  <a:gd name="T30" fmla="*/ 1551 w 1703"/>
                  <a:gd name="T31" fmla="*/ 2084 h 2195"/>
                  <a:gd name="T32" fmla="*/ 1526 w 1703"/>
                  <a:gd name="T33" fmla="*/ 2128 h 2195"/>
                  <a:gd name="T34" fmla="*/ 1476 w 1703"/>
                  <a:gd name="T35" fmla="*/ 2176 h 2195"/>
                  <a:gd name="T36" fmla="*/ 1424 w 1703"/>
                  <a:gd name="T37" fmla="*/ 2193 h 2195"/>
                  <a:gd name="T38" fmla="*/ 1378 w 1703"/>
                  <a:gd name="T39" fmla="*/ 2193 h 2195"/>
                  <a:gd name="T40" fmla="*/ 1346 w 1703"/>
                  <a:gd name="T41" fmla="*/ 2186 h 2195"/>
                  <a:gd name="T42" fmla="*/ 1332 w 1703"/>
                  <a:gd name="T43" fmla="*/ 2180 h 2195"/>
                  <a:gd name="T44" fmla="*/ 107 w 1703"/>
                  <a:gd name="T45" fmla="*/ 1684 h 2195"/>
                  <a:gd name="T46" fmla="*/ 50 w 1703"/>
                  <a:gd name="T47" fmla="*/ 1636 h 2195"/>
                  <a:gd name="T48" fmla="*/ 17 w 1703"/>
                  <a:gd name="T49" fmla="*/ 1584 h 2195"/>
                  <a:gd name="T50" fmla="*/ 6 w 1703"/>
                  <a:gd name="T51" fmla="*/ 1538 h 2195"/>
                  <a:gd name="T52" fmla="*/ 4 w 1703"/>
                  <a:gd name="T53" fmla="*/ 1511 h 2195"/>
                  <a:gd name="T54" fmla="*/ 0 w 1703"/>
                  <a:gd name="T55" fmla="*/ 682 h 2195"/>
                  <a:gd name="T56" fmla="*/ 13 w 1703"/>
                  <a:gd name="T57" fmla="*/ 615 h 2195"/>
                  <a:gd name="T58" fmla="*/ 48 w 1703"/>
                  <a:gd name="T59" fmla="*/ 567 h 2195"/>
                  <a:gd name="T60" fmla="*/ 88 w 1703"/>
                  <a:gd name="T61" fmla="*/ 538 h 2195"/>
                  <a:gd name="T62" fmla="*/ 115 w 1703"/>
                  <a:gd name="T63" fmla="*/ 525 h 2195"/>
                  <a:gd name="T64" fmla="*/ 1332 w 1703"/>
                  <a:gd name="T65" fmla="*/ 13 h 2195"/>
                  <a:gd name="T66" fmla="*/ 1403 w 170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3" h="2195">
                    <a:moveTo>
                      <a:pt x="1403" y="0"/>
                    </a:moveTo>
                    <a:lnTo>
                      <a:pt x="1432" y="4"/>
                    </a:lnTo>
                    <a:lnTo>
                      <a:pt x="1457" y="15"/>
                    </a:lnTo>
                    <a:lnTo>
                      <a:pt x="1478" y="31"/>
                    </a:lnTo>
                    <a:lnTo>
                      <a:pt x="1497" y="48"/>
                    </a:lnTo>
                    <a:lnTo>
                      <a:pt x="1513" y="65"/>
                    </a:lnTo>
                    <a:lnTo>
                      <a:pt x="1524" y="83"/>
                    </a:lnTo>
                    <a:lnTo>
                      <a:pt x="1532" y="96"/>
                    </a:lnTo>
                    <a:lnTo>
                      <a:pt x="1536" y="106"/>
                    </a:lnTo>
                    <a:lnTo>
                      <a:pt x="1538" y="109"/>
                    </a:lnTo>
                    <a:lnTo>
                      <a:pt x="1582" y="248"/>
                    </a:lnTo>
                    <a:lnTo>
                      <a:pt x="1618" y="384"/>
                    </a:lnTo>
                    <a:lnTo>
                      <a:pt x="1647" y="519"/>
                    </a:lnTo>
                    <a:lnTo>
                      <a:pt x="1668" y="652"/>
                    </a:lnTo>
                    <a:lnTo>
                      <a:pt x="1686" y="778"/>
                    </a:lnTo>
                    <a:lnTo>
                      <a:pt x="1695" y="903"/>
                    </a:lnTo>
                    <a:lnTo>
                      <a:pt x="1701" y="1023"/>
                    </a:lnTo>
                    <a:lnTo>
                      <a:pt x="1703" y="1138"/>
                    </a:lnTo>
                    <a:lnTo>
                      <a:pt x="1701" y="1249"/>
                    </a:lnTo>
                    <a:lnTo>
                      <a:pt x="1695" y="1353"/>
                    </a:lnTo>
                    <a:lnTo>
                      <a:pt x="1686" y="1453"/>
                    </a:lnTo>
                    <a:lnTo>
                      <a:pt x="1674" y="1547"/>
                    </a:lnTo>
                    <a:lnTo>
                      <a:pt x="1661" y="1636"/>
                    </a:lnTo>
                    <a:lnTo>
                      <a:pt x="1647" y="1717"/>
                    </a:lnTo>
                    <a:lnTo>
                      <a:pt x="1632" y="1792"/>
                    </a:lnTo>
                    <a:lnTo>
                      <a:pt x="1617" y="1857"/>
                    </a:lnTo>
                    <a:lnTo>
                      <a:pt x="1601" y="1916"/>
                    </a:lnTo>
                    <a:lnTo>
                      <a:pt x="1588" y="1968"/>
                    </a:lnTo>
                    <a:lnTo>
                      <a:pt x="1576" y="2011"/>
                    </a:lnTo>
                    <a:lnTo>
                      <a:pt x="1565" y="2043"/>
                    </a:lnTo>
                    <a:lnTo>
                      <a:pt x="1557" y="2068"/>
                    </a:lnTo>
                    <a:lnTo>
                      <a:pt x="1551" y="2084"/>
                    </a:lnTo>
                    <a:lnTo>
                      <a:pt x="1549" y="2088"/>
                    </a:lnTo>
                    <a:lnTo>
                      <a:pt x="1526" y="2128"/>
                    </a:lnTo>
                    <a:lnTo>
                      <a:pt x="1501" y="2157"/>
                    </a:lnTo>
                    <a:lnTo>
                      <a:pt x="1476" y="2176"/>
                    </a:lnTo>
                    <a:lnTo>
                      <a:pt x="1451" y="2188"/>
                    </a:lnTo>
                    <a:lnTo>
                      <a:pt x="1424" y="2193"/>
                    </a:lnTo>
                    <a:lnTo>
                      <a:pt x="1401" y="2195"/>
                    </a:lnTo>
                    <a:lnTo>
                      <a:pt x="1378" y="2193"/>
                    </a:lnTo>
                    <a:lnTo>
                      <a:pt x="1361" y="2189"/>
                    </a:lnTo>
                    <a:lnTo>
                      <a:pt x="1346" y="2186"/>
                    </a:lnTo>
                    <a:lnTo>
                      <a:pt x="1336" y="2182"/>
                    </a:lnTo>
                    <a:lnTo>
                      <a:pt x="1332" y="2180"/>
                    </a:lnTo>
                    <a:lnTo>
                      <a:pt x="152" y="1703"/>
                    </a:lnTo>
                    <a:lnTo>
                      <a:pt x="107" y="1684"/>
                    </a:lnTo>
                    <a:lnTo>
                      <a:pt x="75" y="1661"/>
                    </a:lnTo>
                    <a:lnTo>
                      <a:pt x="50" y="1636"/>
                    </a:lnTo>
                    <a:lnTo>
                      <a:pt x="31" y="1609"/>
                    </a:lnTo>
                    <a:lnTo>
                      <a:pt x="17" y="1584"/>
                    </a:lnTo>
                    <a:lnTo>
                      <a:pt x="9" y="1559"/>
                    </a:lnTo>
                    <a:lnTo>
                      <a:pt x="6" y="1538"/>
                    </a:lnTo>
                    <a:lnTo>
                      <a:pt x="4" y="1520"/>
                    </a:lnTo>
                    <a:lnTo>
                      <a:pt x="4" y="1511"/>
                    </a:lnTo>
                    <a:lnTo>
                      <a:pt x="4" y="1505"/>
                    </a:lnTo>
                    <a:lnTo>
                      <a:pt x="0" y="682"/>
                    </a:lnTo>
                    <a:lnTo>
                      <a:pt x="4" y="646"/>
                    </a:lnTo>
                    <a:lnTo>
                      <a:pt x="13" y="615"/>
                    </a:lnTo>
                    <a:lnTo>
                      <a:pt x="31" y="588"/>
                    </a:lnTo>
                    <a:lnTo>
                      <a:pt x="48" y="567"/>
                    </a:lnTo>
                    <a:lnTo>
                      <a:pt x="69" y="552"/>
                    </a:lnTo>
                    <a:lnTo>
                      <a:pt x="88" y="538"/>
                    </a:lnTo>
                    <a:lnTo>
                      <a:pt x="104" y="530"/>
                    </a:lnTo>
                    <a:lnTo>
                      <a:pt x="115" y="525"/>
                    </a:lnTo>
                    <a:lnTo>
                      <a:pt x="119" y="525"/>
                    </a:lnTo>
                    <a:lnTo>
                      <a:pt x="1332" y="13"/>
                    </a:lnTo>
                    <a:lnTo>
                      <a:pt x="1369" y="2"/>
                    </a:lnTo>
                    <a:lnTo>
                      <a:pt x="1403" y="0"/>
                    </a:lnTo>
                    <a:close/>
                  </a:path>
                </a:pathLst>
              </a:custGeom>
              <a:solidFill>
                <a:schemeClr val="accent1"/>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smtClean="0">
                    <a:solidFill>
                      <a:schemeClr val="tx1">
                        <a:lumMod val="85000"/>
                        <a:lumOff val="15000"/>
                      </a:schemeClr>
                    </a:solidFill>
                    <a:latin typeface="Arial" panose="020B0604020202020204" pitchFamily="34" charset="0"/>
                    <a:cs typeface="Arial" panose="020B0604020202020204" pitchFamily="34" charset="0"/>
                  </a:rPr>
                  <a:t>CSDL </a:t>
                </a:r>
                <a:r>
                  <a:rPr lang="en-US" sz="1400" dirty="0" err="1" smtClean="0">
                    <a:solidFill>
                      <a:schemeClr val="tx1">
                        <a:lumMod val="85000"/>
                        <a:lumOff val="15000"/>
                      </a:schemeClr>
                    </a:solidFill>
                    <a:latin typeface="Arial" panose="020B0604020202020204" pitchFamily="34" charset="0"/>
                    <a:cs typeface="Arial" panose="020B0604020202020204" pitchFamily="34" charset="0"/>
                  </a:rPr>
                  <a:t>hỗ</a:t>
                </a:r>
                <a:r>
                  <a:rPr lang="en-US" sz="1400" dirty="0" smtClean="0">
                    <a:solidFill>
                      <a:schemeClr val="tx1">
                        <a:lumMod val="85000"/>
                        <a:lumOff val="15000"/>
                      </a:schemeClr>
                    </a:solidFill>
                    <a:latin typeface="Arial" panose="020B0604020202020204" pitchFamily="34" charset="0"/>
                    <a:cs typeface="Arial" panose="020B0604020202020204" pitchFamily="34" charset="0"/>
                  </a:rPr>
                  <a:t> </a:t>
                </a:r>
                <a:r>
                  <a:rPr lang="en-US" sz="1400" dirty="0" err="1" smtClean="0">
                    <a:solidFill>
                      <a:schemeClr val="tx1">
                        <a:lumMod val="85000"/>
                        <a:lumOff val="15000"/>
                      </a:schemeClr>
                    </a:solidFill>
                    <a:latin typeface="Arial" panose="020B0604020202020204" pitchFamily="34" charset="0"/>
                    <a:cs typeface="Arial" panose="020B0604020202020204" pitchFamily="34" charset="0"/>
                  </a:rPr>
                  <a:t>trợ</a:t>
                </a:r>
                <a:r>
                  <a:rPr lang="en-US" sz="1400" dirty="0" smtClean="0">
                    <a:solidFill>
                      <a:schemeClr val="tx1">
                        <a:lumMod val="85000"/>
                        <a:lumOff val="15000"/>
                      </a:schemeClr>
                    </a:solidFill>
                    <a:latin typeface="Arial" panose="020B0604020202020204" pitchFamily="34" charset="0"/>
                    <a:cs typeface="Arial" panose="020B0604020202020204" pitchFamily="34" charset="0"/>
                  </a:rPr>
                  <a:t> </a:t>
                </a:r>
                <a:r>
                  <a:rPr lang="en-US" sz="1400" dirty="0" err="1" smtClean="0">
                    <a:solidFill>
                      <a:schemeClr val="tx1">
                        <a:lumMod val="85000"/>
                        <a:lumOff val="15000"/>
                      </a:schemeClr>
                    </a:solidFill>
                    <a:latin typeface="Arial" panose="020B0604020202020204" pitchFamily="34" charset="0"/>
                    <a:cs typeface="Arial" panose="020B0604020202020204" pitchFamily="34" charset="0"/>
                  </a:rPr>
                  <a:t>nhập</a:t>
                </a:r>
                <a:r>
                  <a:rPr lang="en-US" sz="1400" dirty="0" smtClean="0">
                    <a:solidFill>
                      <a:schemeClr val="tx1">
                        <a:lumMod val="85000"/>
                        <a:lumOff val="15000"/>
                      </a:schemeClr>
                    </a:solidFill>
                    <a:latin typeface="Arial" panose="020B0604020202020204" pitchFamily="34" charset="0"/>
                    <a:cs typeface="Arial" panose="020B0604020202020204" pitchFamily="34" charset="0"/>
                  </a:rPr>
                  <a:t> </a:t>
                </a:r>
                <a:r>
                  <a:rPr lang="en-US" sz="1400" dirty="0" err="1" smtClean="0">
                    <a:solidFill>
                      <a:schemeClr val="tx1">
                        <a:lumMod val="85000"/>
                        <a:lumOff val="15000"/>
                      </a:schemeClr>
                    </a:solidFill>
                    <a:latin typeface="Arial" panose="020B0604020202020204" pitchFamily="34" charset="0"/>
                    <a:cs typeface="Arial" panose="020B0604020202020204" pitchFamily="34" charset="0"/>
                  </a:rPr>
                  <a:t>đơn</a:t>
                </a:r>
                <a:endParaRPr lang="en-US" sz="14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8" name="Freeform 15"/>
              <p:cNvSpPr>
                <a:spLocks/>
              </p:cNvSpPr>
              <p:nvPr/>
            </p:nvSpPr>
            <p:spPr bwMode="auto">
              <a:xfrm>
                <a:off x="6646863" y="4348163"/>
                <a:ext cx="1704975" cy="1706563"/>
              </a:xfrm>
              <a:custGeom>
                <a:avLst/>
                <a:gdLst>
                  <a:gd name="T0" fmla="*/ 784 w 2147"/>
                  <a:gd name="T1" fmla="*/ 2 h 2149"/>
                  <a:gd name="T2" fmla="*/ 823 w 2147"/>
                  <a:gd name="T3" fmla="*/ 12 h 2149"/>
                  <a:gd name="T4" fmla="*/ 838 w 2147"/>
                  <a:gd name="T5" fmla="*/ 19 h 2149"/>
                  <a:gd name="T6" fmla="*/ 2090 w 2147"/>
                  <a:gd name="T7" fmla="*/ 538 h 2149"/>
                  <a:gd name="T8" fmla="*/ 2132 w 2147"/>
                  <a:gd name="T9" fmla="*/ 584 h 2149"/>
                  <a:gd name="T10" fmla="*/ 2147 w 2147"/>
                  <a:gd name="T11" fmla="*/ 636 h 2149"/>
                  <a:gd name="T12" fmla="*/ 2145 w 2147"/>
                  <a:gd name="T13" fmla="*/ 684 h 2149"/>
                  <a:gd name="T14" fmla="*/ 2138 w 2147"/>
                  <a:gd name="T15" fmla="*/ 719 h 2149"/>
                  <a:gd name="T16" fmla="*/ 2132 w 2147"/>
                  <a:gd name="T17" fmla="*/ 732 h 2149"/>
                  <a:gd name="T18" fmla="*/ 1993 w 2147"/>
                  <a:gd name="T19" fmla="*/ 984 h 2149"/>
                  <a:gd name="T20" fmla="*/ 1840 w 2147"/>
                  <a:gd name="T21" fmla="*/ 1207 h 2149"/>
                  <a:gd name="T22" fmla="*/ 1680 w 2147"/>
                  <a:gd name="T23" fmla="*/ 1405 h 2149"/>
                  <a:gd name="T24" fmla="*/ 1519 w 2147"/>
                  <a:gd name="T25" fmla="*/ 1576 h 2149"/>
                  <a:gd name="T26" fmla="*/ 1359 w 2147"/>
                  <a:gd name="T27" fmla="*/ 1722 h 2149"/>
                  <a:gd name="T28" fmla="*/ 1207 w 2147"/>
                  <a:gd name="T29" fmla="*/ 1844 h 2149"/>
                  <a:gd name="T30" fmla="*/ 1069 w 2147"/>
                  <a:gd name="T31" fmla="*/ 1944 h 2149"/>
                  <a:gd name="T32" fmla="*/ 948 w 2147"/>
                  <a:gd name="T33" fmla="*/ 2022 h 2149"/>
                  <a:gd name="T34" fmla="*/ 850 w 2147"/>
                  <a:gd name="T35" fmla="*/ 2078 h 2149"/>
                  <a:gd name="T36" fmla="*/ 778 w 2147"/>
                  <a:gd name="T37" fmla="*/ 2115 h 2149"/>
                  <a:gd name="T38" fmla="*/ 740 w 2147"/>
                  <a:gd name="T39" fmla="*/ 2134 h 2149"/>
                  <a:gd name="T40" fmla="*/ 696 w 2147"/>
                  <a:gd name="T41" fmla="*/ 2147 h 2149"/>
                  <a:gd name="T42" fmla="*/ 630 w 2147"/>
                  <a:gd name="T43" fmla="*/ 2147 h 2149"/>
                  <a:gd name="T44" fmla="*/ 582 w 2147"/>
                  <a:gd name="T45" fmla="*/ 2128 h 2149"/>
                  <a:gd name="T46" fmla="*/ 548 w 2147"/>
                  <a:gd name="T47" fmla="*/ 2099 h 2149"/>
                  <a:gd name="T48" fmla="*/ 529 w 2147"/>
                  <a:gd name="T49" fmla="*/ 2069 h 2149"/>
                  <a:gd name="T50" fmla="*/ 519 w 2147"/>
                  <a:gd name="T51" fmla="*/ 2049 h 2149"/>
                  <a:gd name="T52" fmla="*/ 25 w 2147"/>
                  <a:gd name="T53" fmla="*/ 873 h 2149"/>
                  <a:gd name="T54" fmla="*/ 0 w 2147"/>
                  <a:gd name="T55" fmla="*/ 788 h 2149"/>
                  <a:gd name="T56" fmla="*/ 6 w 2147"/>
                  <a:gd name="T57" fmla="*/ 721 h 2149"/>
                  <a:gd name="T58" fmla="*/ 27 w 2147"/>
                  <a:gd name="T59" fmla="*/ 671 h 2149"/>
                  <a:gd name="T60" fmla="*/ 50 w 2147"/>
                  <a:gd name="T61" fmla="*/ 640 h 2149"/>
                  <a:gd name="T62" fmla="*/ 60 w 2147"/>
                  <a:gd name="T63" fmla="*/ 629 h 2149"/>
                  <a:gd name="T64" fmla="*/ 669 w 2147"/>
                  <a:gd name="T65" fmla="*/ 23 h 2149"/>
                  <a:gd name="T66" fmla="*/ 729 w 2147"/>
                  <a:gd name="T67" fmla="*/ 2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7" h="2149">
                    <a:moveTo>
                      <a:pt x="757" y="0"/>
                    </a:moveTo>
                    <a:lnTo>
                      <a:pt x="784" y="2"/>
                    </a:lnTo>
                    <a:lnTo>
                      <a:pt x="805" y="8"/>
                    </a:lnTo>
                    <a:lnTo>
                      <a:pt x="823" y="12"/>
                    </a:lnTo>
                    <a:lnTo>
                      <a:pt x="834" y="17"/>
                    </a:lnTo>
                    <a:lnTo>
                      <a:pt x="838" y="19"/>
                    </a:lnTo>
                    <a:lnTo>
                      <a:pt x="2057" y="519"/>
                    </a:lnTo>
                    <a:lnTo>
                      <a:pt x="2090" y="538"/>
                    </a:lnTo>
                    <a:lnTo>
                      <a:pt x="2115" y="559"/>
                    </a:lnTo>
                    <a:lnTo>
                      <a:pt x="2132" y="584"/>
                    </a:lnTo>
                    <a:lnTo>
                      <a:pt x="2141" y="609"/>
                    </a:lnTo>
                    <a:lnTo>
                      <a:pt x="2147" y="636"/>
                    </a:lnTo>
                    <a:lnTo>
                      <a:pt x="2147" y="661"/>
                    </a:lnTo>
                    <a:lnTo>
                      <a:pt x="2145" y="684"/>
                    </a:lnTo>
                    <a:lnTo>
                      <a:pt x="2141" y="704"/>
                    </a:lnTo>
                    <a:lnTo>
                      <a:pt x="2138" y="719"/>
                    </a:lnTo>
                    <a:lnTo>
                      <a:pt x="2134" y="731"/>
                    </a:lnTo>
                    <a:lnTo>
                      <a:pt x="2132" y="732"/>
                    </a:lnTo>
                    <a:lnTo>
                      <a:pt x="2065" y="863"/>
                    </a:lnTo>
                    <a:lnTo>
                      <a:pt x="1993" y="984"/>
                    </a:lnTo>
                    <a:lnTo>
                      <a:pt x="1918" y="1100"/>
                    </a:lnTo>
                    <a:lnTo>
                      <a:pt x="1840" y="1207"/>
                    </a:lnTo>
                    <a:lnTo>
                      <a:pt x="1761" y="1309"/>
                    </a:lnTo>
                    <a:lnTo>
                      <a:pt x="1680" y="1405"/>
                    </a:lnTo>
                    <a:lnTo>
                      <a:pt x="1599" y="1494"/>
                    </a:lnTo>
                    <a:lnTo>
                      <a:pt x="1519" y="1576"/>
                    </a:lnTo>
                    <a:lnTo>
                      <a:pt x="1438" y="1651"/>
                    </a:lnTo>
                    <a:lnTo>
                      <a:pt x="1359" y="1722"/>
                    </a:lnTo>
                    <a:lnTo>
                      <a:pt x="1282" y="1786"/>
                    </a:lnTo>
                    <a:lnTo>
                      <a:pt x="1207" y="1844"/>
                    </a:lnTo>
                    <a:lnTo>
                      <a:pt x="1136" y="1897"/>
                    </a:lnTo>
                    <a:lnTo>
                      <a:pt x="1069" y="1944"/>
                    </a:lnTo>
                    <a:lnTo>
                      <a:pt x="1005" y="1986"/>
                    </a:lnTo>
                    <a:lnTo>
                      <a:pt x="948" y="2022"/>
                    </a:lnTo>
                    <a:lnTo>
                      <a:pt x="894" y="2053"/>
                    </a:lnTo>
                    <a:lnTo>
                      <a:pt x="850" y="2078"/>
                    </a:lnTo>
                    <a:lnTo>
                      <a:pt x="809" y="2099"/>
                    </a:lnTo>
                    <a:lnTo>
                      <a:pt x="778" y="2115"/>
                    </a:lnTo>
                    <a:lnTo>
                      <a:pt x="755" y="2126"/>
                    </a:lnTo>
                    <a:lnTo>
                      <a:pt x="740" y="2134"/>
                    </a:lnTo>
                    <a:lnTo>
                      <a:pt x="736" y="2136"/>
                    </a:lnTo>
                    <a:lnTo>
                      <a:pt x="696" y="2147"/>
                    </a:lnTo>
                    <a:lnTo>
                      <a:pt x="661" y="2149"/>
                    </a:lnTo>
                    <a:lnTo>
                      <a:pt x="630" y="2147"/>
                    </a:lnTo>
                    <a:lnTo>
                      <a:pt x="604" y="2140"/>
                    </a:lnTo>
                    <a:lnTo>
                      <a:pt x="582" y="2128"/>
                    </a:lnTo>
                    <a:lnTo>
                      <a:pt x="563" y="2115"/>
                    </a:lnTo>
                    <a:lnTo>
                      <a:pt x="548" y="2099"/>
                    </a:lnTo>
                    <a:lnTo>
                      <a:pt x="536" y="2084"/>
                    </a:lnTo>
                    <a:lnTo>
                      <a:pt x="529" y="2069"/>
                    </a:lnTo>
                    <a:lnTo>
                      <a:pt x="523" y="2057"/>
                    </a:lnTo>
                    <a:lnTo>
                      <a:pt x="519" y="2049"/>
                    </a:lnTo>
                    <a:lnTo>
                      <a:pt x="519" y="2047"/>
                    </a:lnTo>
                    <a:lnTo>
                      <a:pt x="25" y="873"/>
                    </a:lnTo>
                    <a:lnTo>
                      <a:pt x="8" y="829"/>
                    </a:lnTo>
                    <a:lnTo>
                      <a:pt x="0" y="788"/>
                    </a:lnTo>
                    <a:lnTo>
                      <a:pt x="0" y="752"/>
                    </a:lnTo>
                    <a:lnTo>
                      <a:pt x="6" y="721"/>
                    </a:lnTo>
                    <a:lnTo>
                      <a:pt x="15" y="692"/>
                    </a:lnTo>
                    <a:lnTo>
                      <a:pt x="27" y="671"/>
                    </a:lnTo>
                    <a:lnTo>
                      <a:pt x="38" y="652"/>
                    </a:lnTo>
                    <a:lnTo>
                      <a:pt x="50" y="640"/>
                    </a:lnTo>
                    <a:lnTo>
                      <a:pt x="58" y="631"/>
                    </a:lnTo>
                    <a:lnTo>
                      <a:pt x="60" y="629"/>
                    </a:lnTo>
                    <a:lnTo>
                      <a:pt x="640" y="46"/>
                    </a:lnTo>
                    <a:lnTo>
                      <a:pt x="669" y="23"/>
                    </a:lnTo>
                    <a:lnTo>
                      <a:pt x="700" y="8"/>
                    </a:lnTo>
                    <a:lnTo>
                      <a:pt x="729" y="2"/>
                    </a:lnTo>
                    <a:lnTo>
                      <a:pt x="757" y="0"/>
                    </a:lnTo>
                    <a:close/>
                  </a:path>
                </a:pathLst>
              </a:custGeom>
              <a:solidFill>
                <a:schemeClr val="accent2"/>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err="1" smtClean="0">
                    <a:solidFill>
                      <a:schemeClr val="bg1"/>
                    </a:solidFill>
                    <a:latin typeface="Arial" panose="020B0604020202020204" pitchFamily="34" charset="0"/>
                    <a:cs typeface="Arial" panose="020B0604020202020204" pitchFamily="34" charset="0"/>
                  </a:rPr>
                  <a:t>Thanh</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toán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trực</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tuyến</a:t>
                </a:r>
                <a:endParaRPr lang="en-US" sz="1400" dirty="0">
                  <a:solidFill>
                    <a:schemeClr val="bg1"/>
                  </a:solidFill>
                  <a:latin typeface="Arial" panose="020B0604020202020204" pitchFamily="34" charset="0"/>
                  <a:cs typeface="Arial" panose="020B0604020202020204" pitchFamily="34" charset="0"/>
                </a:endParaRPr>
              </a:p>
            </p:txBody>
          </p:sp>
          <p:sp>
            <p:nvSpPr>
              <p:cNvPr id="39" name="Freeform 16"/>
              <p:cNvSpPr>
                <a:spLocks/>
              </p:cNvSpPr>
              <p:nvPr/>
            </p:nvSpPr>
            <p:spPr bwMode="auto">
              <a:xfrm>
                <a:off x="5235576" y="4960938"/>
                <a:ext cx="1743075" cy="1354138"/>
              </a:xfrm>
              <a:custGeom>
                <a:avLst/>
                <a:gdLst>
                  <a:gd name="T0" fmla="*/ 1547 w 2195"/>
                  <a:gd name="T1" fmla="*/ 4 h 1705"/>
                  <a:gd name="T2" fmla="*/ 1605 w 2195"/>
                  <a:gd name="T3" fmla="*/ 31 h 1705"/>
                  <a:gd name="T4" fmla="*/ 1643 w 2195"/>
                  <a:gd name="T5" fmla="*/ 69 h 1705"/>
                  <a:gd name="T6" fmla="*/ 1664 w 2195"/>
                  <a:gd name="T7" fmla="*/ 106 h 1705"/>
                  <a:gd name="T8" fmla="*/ 1670 w 2195"/>
                  <a:gd name="T9" fmla="*/ 121 h 1705"/>
                  <a:gd name="T10" fmla="*/ 2193 w 2195"/>
                  <a:gd name="T11" fmla="*/ 1370 h 1705"/>
                  <a:gd name="T12" fmla="*/ 2191 w 2195"/>
                  <a:gd name="T13" fmla="*/ 1432 h 1705"/>
                  <a:gd name="T14" fmla="*/ 2164 w 2195"/>
                  <a:gd name="T15" fmla="*/ 1480 h 1705"/>
                  <a:gd name="T16" fmla="*/ 2130 w 2195"/>
                  <a:gd name="T17" fmla="*/ 1513 h 1705"/>
                  <a:gd name="T18" fmla="*/ 2099 w 2195"/>
                  <a:gd name="T19" fmla="*/ 1532 h 1705"/>
                  <a:gd name="T20" fmla="*/ 2086 w 2195"/>
                  <a:gd name="T21" fmla="*/ 1538 h 1705"/>
                  <a:gd name="T22" fmla="*/ 1811 w 2195"/>
                  <a:gd name="T23" fmla="*/ 1618 h 1705"/>
                  <a:gd name="T24" fmla="*/ 1545 w 2195"/>
                  <a:gd name="T25" fmla="*/ 1670 h 1705"/>
                  <a:gd name="T26" fmla="*/ 1293 w 2195"/>
                  <a:gd name="T27" fmla="*/ 1697 h 1705"/>
                  <a:gd name="T28" fmla="*/ 1057 w 2195"/>
                  <a:gd name="T29" fmla="*/ 1705 h 1705"/>
                  <a:gd name="T30" fmla="*/ 842 w 2195"/>
                  <a:gd name="T31" fmla="*/ 1697 h 1705"/>
                  <a:gd name="T32" fmla="*/ 648 w 2195"/>
                  <a:gd name="T33" fmla="*/ 1676 h 1705"/>
                  <a:gd name="T34" fmla="*/ 478 w 2195"/>
                  <a:gd name="T35" fmla="*/ 1649 h 1705"/>
                  <a:gd name="T36" fmla="*/ 338 w 2195"/>
                  <a:gd name="T37" fmla="*/ 1618 h 1705"/>
                  <a:gd name="T38" fmla="*/ 228 w 2195"/>
                  <a:gd name="T39" fmla="*/ 1590 h 1705"/>
                  <a:gd name="T40" fmla="*/ 152 w 2195"/>
                  <a:gd name="T41" fmla="*/ 1567 h 1705"/>
                  <a:gd name="T42" fmla="*/ 111 w 2195"/>
                  <a:gd name="T43" fmla="*/ 1553 h 1705"/>
                  <a:gd name="T44" fmla="*/ 69 w 2195"/>
                  <a:gd name="T45" fmla="*/ 1528 h 1705"/>
                  <a:gd name="T46" fmla="*/ 19 w 2195"/>
                  <a:gd name="T47" fmla="*/ 1478 h 1705"/>
                  <a:gd name="T48" fmla="*/ 2 w 2195"/>
                  <a:gd name="T49" fmla="*/ 1426 h 1705"/>
                  <a:gd name="T50" fmla="*/ 2 w 2195"/>
                  <a:gd name="T51" fmla="*/ 1380 h 1705"/>
                  <a:gd name="T52" fmla="*/ 9 w 2195"/>
                  <a:gd name="T53" fmla="*/ 1347 h 1705"/>
                  <a:gd name="T54" fmla="*/ 15 w 2195"/>
                  <a:gd name="T55" fmla="*/ 1336 h 1705"/>
                  <a:gd name="T56" fmla="*/ 511 w 2195"/>
                  <a:gd name="T57" fmla="*/ 111 h 1705"/>
                  <a:gd name="T58" fmla="*/ 559 w 2195"/>
                  <a:gd name="T59" fmla="*/ 52 h 1705"/>
                  <a:gd name="T60" fmla="*/ 611 w 2195"/>
                  <a:gd name="T61" fmla="*/ 19 h 1705"/>
                  <a:gd name="T62" fmla="*/ 657 w 2195"/>
                  <a:gd name="T63" fmla="*/ 7 h 1705"/>
                  <a:gd name="T64" fmla="*/ 684 w 2195"/>
                  <a:gd name="T65" fmla="*/ 6 h 1705"/>
                  <a:gd name="T66" fmla="*/ 1511 w 2195"/>
                  <a:gd name="T67" fmla="*/ 0 h 1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1705">
                    <a:moveTo>
                      <a:pt x="1511" y="0"/>
                    </a:moveTo>
                    <a:lnTo>
                      <a:pt x="1547" y="4"/>
                    </a:lnTo>
                    <a:lnTo>
                      <a:pt x="1580" y="15"/>
                    </a:lnTo>
                    <a:lnTo>
                      <a:pt x="1605" y="31"/>
                    </a:lnTo>
                    <a:lnTo>
                      <a:pt x="1626" y="50"/>
                    </a:lnTo>
                    <a:lnTo>
                      <a:pt x="1643" y="69"/>
                    </a:lnTo>
                    <a:lnTo>
                      <a:pt x="1655" y="88"/>
                    </a:lnTo>
                    <a:lnTo>
                      <a:pt x="1664" y="106"/>
                    </a:lnTo>
                    <a:lnTo>
                      <a:pt x="1668" y="115"/>
                    </a:lnTo>
                    <a:lnTo>
                      <a:pt x="1670" y="121"/>
                    </a:lnTo>
                    <a:lnTo>
                      <a:pt x="2184" y="1334"/>
                    </a:lnTo>
                    <a:lnTo>
                      <a:pt x="2193" y="1370"/>
                    </a:lnTo>
                    <a:lnTo>
                      <a:pt x="2195" y="1403"/>
                    </a:lnTo>
                    <a:lnTo>
                      <a:pt x="2191" y="1432"/>
                    </a:lnTo>
                    <a:lnTo>
                      <a:pt x="2180" y="1457"/>
                    </a:lnTo>
                    <a:lnTo>
                      <a:pt x="2164" y="1480"/>
                    </a:lnTo>
                    <a:lnTo>
                      <a:pt x="2149" y="1497"/>
                    </a:lnTo>
                    <a:lnTo>
                      <a:pt x="2130" y="1513"/>
                    </a:lnTo>
                    <a:lnTo>
                      <a:pt x="2114" y="1524"/>
                    </a:lnTo>
                    <a:lnTo>
                      <a:pt x="2099" y="1532"/>
                    </a:lnTo>
                    <a:lnTo>
                      <a:pt x="2089" y="1538"/>
                    </a:lnTo>
                    <a:lnTo>
                      <a:pt x="2086" y="1538"/>
                    </a:lnTo>
                    <a:lnTo>
                      <a:pt x="1947" y="1582"/>
                    </a:lnTo>
                    <a:lnTo>
                      <a:pt x="1811" y="1618"/>
                    </a:lnTo>
                    <a:lnTo>
                      <a:pt x="1676" y="1647"/>
                    </a:lnTo>
                    <a:lnTo>
                      <a:pt x="1545" y="1670"/>
                    </a:lnTo>
                    <a:lnTo>
                      <a:pt x="1417" y="1686"/>
                    </a:lnTo>
                    <a:lnTo>
                      <a:pt x="1293" y="1697"/>
                    </a:lnTo>
                    <a:lnTo>
                      <a:pt x="1172" y="1703"/>
                    </a:lnTo>
                    <a:lnTo>
                      <a:pt x="1057" y="1705"/>
                    </a:lnTo>
                    <a:lnTo>
                      <a:pt x="947" y="1703"/>
                    </a:lnTo>
                    <a:lnTo>
                      <a:pt x="842" y="1697"/>
                    </a:lnTo>
                    <a:lnTo>
                      <a:pt x="742" y="1688"/>
                    </a:lnTo>
                    <a:lnTo>
                      <a:pt x="648" y="1676"/>
                    </a:lnTo>
                    <a:lnTo>
                      <a:pt x="559" y="1663"/>
                    </a:lnTo>
                    <a:lnTo>
                      <a:pt x="478" y="1649"/>
                    </a:lnTo>
                    <a:lnTo>
                      <a:pt x="405" y="1634"/>
                    </a:lnTo>
                    <a:lnTo>
                      <a:pt x="338" y="1618"/>
                    </a:lnTo>
                    <a:lnTo>
                      <a:pt x="278" y="1605"/>
                    </a:lnTo>
                    <a:lnTo>
                      <a:pt x="228" y="1590"/>
                    </a:lnTo>
                    <a:lnTo>
                      <a:pt x="186" y="1578"/>
                    </a:lnTo>
                    <a:lnTo>
                      <a:pt x="152" y="1567"/>
                    </a:lnTo>
                    <a:lnTo>
                      <a:pt x="127" y="1559"/>
                    </a:lnTo>
                    <a:lnTo>
                      <a:pt x="111" y="1553"/>
                    </a:lnTo>
                    <a:lnTo>
                      <a:pt x="107" y="1551"/>
                    </a:lnTo>
                    <a:lnTo>
                      <a:pt x="69" y="1528"/>
                    </a:lnTo>
                    <a:lnTo>
                      <a:pt x="40" y="1505"/>
                    </a:lnTo>
                    <a:lnTo>
                      <a:pt x="19" y="1478"/>
                    </a:lnTo>
                    <a:lnTo>
                      <a:pt x="7" y="1453"/>
                    </a:lnTo>
                    <a:lnTo>
                      <a:pt x="2" y="1426"/>
                    </a:lnTo>
                    <a:lnTo>
                      <a:pt x="0" y="1403"/>
                    </a:lnTo>
                    <a:lnTo>
                      <a:pt x="2" y="1380"/>
                    </a:lnTo>
                    <a:lnTo>
                      <a:pt x="5" y="1363"/>
                    </a:lnTo>
                    <a:lnTo>
                      <a:pt x="9" y="1347"/>
                    </a:lnTo>
                    <a:lnTo>
                      <a:pt x="13" y="1338"/>
                    </a:lnTo>
                    <a:lnTo>
                      <a:pt x="15" y="1336"/>
                    </a:lnTo>
                    <a:lnTo>
                      <a:pt x="492" y="154"/>
                    </a:lnTo>
                    <a:lnTo>
                      <a:pt x="511" y="111"/>
                    </a:lnTo>
                    <a:lnTo>
                      <a:pt x="534" y="77"/>
                    </a:lnTo>
                    <a:lnTo>
                      <a:pt x="559" y="52"/>
                    </a:lnTo>
                    <a:lnTo>
                      <a:pt x="586" y="32"/>
                    </a:lnTo>
                    <a:lnTo>
                      <a:pt x="611" y="19"/>
                    </a:lnTo>
                    <a:lnTo>
                      <a:pt x="636" y="11"/>
                    </a:lnTo>
                    <a:lnTo>
                      <a:pt x="657" y="7"/>
                    </a:lnTo>
                    <a:lnTo>
                      <a:pt x="673" y="6"/>
                    </a:lnTo>
                    <a:lnTo>
                      <a:pt x="684" y="6"/>
                    </a:lnTo>
                    <a:lnTo>
                      <a:pt x="688" y="6"/>
                    </a:lnTo>
                    <a:lnTo>
                      <a:pt x="1511" y="0"/>
                    </a:lnTo>
                    <a:close/>
                  </a:path>
                </a:pathLst>
              </a:custGeom>
              <a:solidFill>
                <a:schemeClr val="accent3"/>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err="1" smtClean="0">
                    <a:solidFill>
                      <a:schemeClr val="bg1"/>
                    </a:solidFill>
                    <a:latin typeface="Arial" panose="020B0604020202020204" pitchFamily="34" charset="0"/>
                    <a:cs typeface="Arial" panose="020B0604020202020204" pitchFamily="34" charset="0"/>
                  </a:rPr>
                  <a:t>Nhận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kết</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quả</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trực</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tiếp</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và</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trực</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tuyến</a:t>
                </a:r>
                <a:endParaRPr lang="en-US" sz="1400" dirty="0">
                  <a:solidFill>
                    <a:schemeClr val="bg1"/>
                  </a:solidFill>
                  <a:latin typeface="Arial" panose="020B0604020202020204" pitchFamily="34" charset="0"/>
                  <a:cs typeface="Arial" panose="020B0604020202020204" pitchFamily="34" charset="0"/>
                </a:endParaRPr>
              </a:p>
            </p:txBody>
          </p:sp>
          <p:sp>
            <p:nvSpPr>
              <p:cNvPr id="40" name="Freeform 17"/>
              <p:cNvSpPr>
                <a:spLocks/>
              </p:cNvSpPr>
              <p:nvPr/>
            </p:nvSpPr>
            <p:spPr bwMode="auto">
              <a:xfrm>
                <a:off x="3830638" y="4343400"/>
                <a:ext cx="1704975" cy="1704975"/>
              </a:xfrm>
              <a:custGeom>
                <a:avLst/>
                <a:gdLst>
                  <a:gd name="T0" fmla="*/ 1402 w 2149"/>
                  <a:gd name="T1" fmla="*/ 0 h 2148"/>
                  <a:gd name="T2" fmla="*/ 1461 w 2149"/>
                  <a:gd name="T3" fmla="*/ 16 h 2148"/>
                  <a:gd name="T4" fmla="*/ 1502 w 2149"/>
                  <a:gd name="T5" fmla="*/ 39 h 2148"/>
                  <a:gd name="T6" fmla="*/ 1523 w 2149"/>
                  <a:gd name="T7" fmla="*/ 58 h 2148"/>
                  <a:gd name="T8" fmla="*/ 2105 w 2149"/>
                  <a:gd name="T9" fmla="*/ 646 h 2148"/>
                  <a:gd name="T10" fmla="*/ 2142 w 2149"/>
                  <a:gd name="T11" fmla="*/ 704 h 2148"/>
                  <a:gd name="T12" fmla="*/ 2149 w 2149"/>
                  <a:gd name="T13" fmla="*/ 763 h 2148"/>
                  <a:gd name="T14" fmla="*/ 2142 w 2149"/>
                  <a:gd name="T15" fmla="*/ 811 h 2148"/>
                  <a:gd name="T16" fmla="*/ 2132 w 2149"/>
                  <a:gd name="T17" fmla="*/ 838 h 2148"/>
                  <a:gd name="T18" fmla="*/ 1621 w 2149"/>
                  <a:gd name="T19" fmla="*/ 2057 h 2148"/>
                  <a:gd name="T20" fmla="*/ 1580 w 2149"/>
                  <a:gd name="T21" fmla="*/ 2117 h 2148"/>
                  <a:gd name="T22" fmla="*/ 1530 w 2149"/>
                  <a:gd name="T23" fmla="*/ 2142 h 2148"/>
                  <a:gd name="T24" fmla="*/ 1478 w 2149"/>
                  <a:gd name="T25" fmla="*/ 2148 h 2148"/>
                  <a:gd name="T26" fmla="*/ 1436 w 2149"/>
                  <a:gd name="T27" fmla="*/ 2142 h 2148"/>
                  <a:gd name="T28" fmla="*/ 1411 w 2149"/>
                  <a:gd name="T29" fmla="*/ 2134 h 2148"/>
                  <a:gd name="T30" fmla="*/ 1279 w 2149"/>
                  <a:gd name="T31" fmla="*/ 2063 h 2148"/>
                  <a:gd name="T32" fmla="*/ 1042 w 2149"/>
                  <a:gd name="T33" fmla="*/ 1915 h 2148"/>
                  <a:gd name="T34" fmla="*/ 833 w 2149"/>
                  <a:gd name="T35" fmla="*/ 1757 h 2148"/>
                  <a:gd name="T36" fmla="*/ 650 w 2149"/>
                  <a:gd name="T37" fmla="*/ 1594 h 2148"/>
                  <a:gd name="T38" fmla="*/ 492 w 2149"/>
                  <a:gd name="T39" fmla="*/ 1432 h 2148"/>
                  <a:gd name="T40" fmla="*/ 360 w 2149"/>
                  <a:gd name="T41" fmla="*/ 1275 h 2148"/>
                  <a:gd name="T42" fmla="*/ 250 w 2149"/>
                  <a:gd name="T43" fmla="*/ 1129 h 2148"/>
                  <a:gd name="T44" fmla="*/ 162 w 2149"/>
                  <a:gd name="T45" fmla="*/ 996 h 2148"/>
                  <a:gd name="T46" fmla="*/ 96 w 2149"/>
                  <a:gd name="T47" fmla="*/ 886 h 2148"/>
                  <a:gd name="T48" fmla="*/ 50 w 2149"/>
                  <a:gd name="T49" fmla="*/ 800 h 2148"/>
                  <a:gd name="T50" fmla="*/ 23 w 2149"/>
                  <a:gd name="T51" fmla="*/ 746 h 2148"/>
                  <a:gd name="T52" fmla="*/ 14 w 2149"/>
                  <a:gd name="T53" fmla="*/ 727 h 2148"/>
                  <a:gd name="T54" fmla="*/ 0 w 2149"/>
                  <a:gd name="T55" fmla="*/ 652 h 2148"/>
                  <a:gd name="T56" fmla="*/ 12 w 2149"/>
                  <a:gd name="T57" fmla="*/ 594 h 2148"/>
                  <a:gd name="T58" fmla="*/ 37 w 2149"/>
                  <a:gd name="T59" fmla="*/ 554 h 2148"/>
                  <a:gd name="T60" fmla="*/ 67 w 2149"/>
                  <a:gd name="T61" fmla="*/ 527 h 2148"/>
                  <a:gd name="T62" fmla="*/ 92 w 2149"/>
                  <a:gd name="T63" fmla="*/ 514 h 2148"/>
                  <a:gd name="T64" fmla="*/ 104 w 2149"/>
                  <a:gd name="T65" fmla="*/ 510 h 2148"/>
                  <a:gd name="T66" fmla="*/ 1327 w 2149"/>
                  <a:gd name="T67" fmla="*/ 8 h 2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9" h="2148">
                    <a:moveTo>
                      <a:pt x="1367" y="0"/>
                    </a:moveTo>
                    <a:lnTo>
                      <a:pt x="1402" y="0"/>
                    </a:lnTo>
                    <a:lnTo>
                      <a:pt x="1434" y="6"/>
                    </a:lnTo>
                    <a:lnTo>
                      <a:pt x="1461" y="16"/>
                    </a:lnTo>
                    <a:lnTo>
                      <a:pt x="1484" y="27"/>
                    </a:lnTo>
                    <a:lnTo>
                      <a:pt x="1502" y="39"/>
                    </a:lnTo>
                    <a:lnTo>
                      <a:pt x="1515" y="50"/>
                    </a:lnTo>
                    <a:lnTo>
                      <a:pt x="1523" y="58"/>
                    </a:lnTo>
                    <a:lnTo>
                      <a:pt x="1525" y="60"/>
                    </a:lnTo>
                    <a:lnTo>
                      <a:pt x="2105" y="646"/>
                    </a:lnTo>
                    <a:lnTo>
                      <a:pt x="2128" y="675"/>
                    </a:lnTo>
                    <a:lnTo>
                      <a:pt x="2142" y="704"/>
                    </a:lnTo>
                    <a:lnTo>
                      <a:pt x="2147" y="735"/>
                    </a:lnTo>
                    <a:lnTo>
                      <a:pt x="2149" y="763"/>
                    </a:lnTo>
                    <a:lnTo>
                      <a:pt x="2147" y="788"/>
                    </a:lnTo>
                    <a:lnTo>
                      <a:pt x="2142" y="811"/>
                    </a:lnTo>
                    <a:lnTo>
                      <a:pt x="2136" y="829"/>
                    </a:lnTo>
                    <a:lnTo>
                      <a:pt x="2132" y="838"/>
                    </a:lnTo>
                    <a:lnTo>
                      <a:pt x="2130" y="842"/>
                    </a:lnTo>
                    <a:lnTo>
                      <a:pt x="1621" y="2057"/>
                    </a:lnTo>
                    <a:lnTo>
                      <a:pt x="1603" y="2092"/>
                    </a:lnTo>
                    <a:lnTo>
                      <a:pt x="1580" y="2117"/>
                    </a:lnTo>
                    <a:lnTo>
                      <a:pt x="1555" y="2132"/>
                    </a:lnTo>
                    <a:lnTo>
                      <a:pt x="1530" y="2142"/>
                    </a:lnTo>
                    <a:lnTo>
                      <a:pt x="1503" y="2148"/>
                    </a:lnTo>
                    <a:lnTo>
                      <a:pt x="1478" y="2148"/>
                    </a:lnTo>
                    <a:lnTo>
                      <a:pt x="1455" y="2146"/>
                    </a:lnTo>
                    <a:lnTo>
                      <a:pt x="1436" y="2142"/>
                    </a:lnTo>
                    <a:lnTo>
                      <a:pt x="1421" y="2138"/>
                    </a:lnTo>
                    <a:lnTo>
                      <a:pt x="1411" y="2134"/>
                    </a:lnTo>
                    <a:lnTo>
                      <a:pt x="1407" y="2132"/>
                    </a:lnTo>
                    <a:lnTo>
                      <a:pt x="1279" y="2063"/>
                    </a:lnTo>
                    <a:lnTo>
                      <a:pt x="1157" y="1992"/>
                    </a:lnTo>
                    <a:lnTo>
                      <a:pt x="1042" y="1915"/>
                    </a:lnTo>
                    <a:lnTo>
                      <a:pt x="934" y="1838"/>
                    </a:lnTo>
                    <a:lnTo>
                      <a:pt x="833" y="1757"/>
                    </a:lnTo>
                    <a:lnTo>
                      <a:pt x="738" y="1677"/>
                    </a:lnTo>
                    <a:lnTo>
                      <a:pt x="650" y="1594"/>
                    </a:lnTo>
                    <a:lnTo>
                      <a:pt x="569" y="1513"/>
                    </a:lnTo>
                    <a:lnTo>
                      <a:pt x="492" y="1432"/>
                    </a:lnTo>
                    <a:lnTo>
                      <a:pt x="423" y="1354"/>
                    </a:lnTo>
                    <a:lnTo>
                      <a:pt x="360" y="1275"/>
                    </a:lnTo>
                    <a:lnTo>
                      <a:pt x="302" y="1200"/>
                    </a:lnTo>
                    <a:lnTo>
                      <a:pt x="250" y="1129"/>
                    </a:lnTo>
                    <a:lnTo>
                      <a:pt x="204" y="1061"/>
                    </a:lnTo>
                    <a:lnTo>
                      <a:pt x="162" y="996"/>
                    </a:lnTo>
                    <a:lnTo>
                      <a:pt x="127" y="938"/>
                    </a:lnTo>
                    <a:lnTo>
                      <a:pt x="96" y="886"/>
                    </a:lnTo>
                    <a:lnTo>
                      <a:pt x="71" y="840"/>
                    </a:lnTo>
                    <a:lnTo>
                      <a:pt x="50" y="800"/>
                    </a:lnTo>
                    <a:lnTo>
                      <a:pt x="35" y="769"/>
                    </a:lnTo>
                    <a:lnTo>
                      <a:pt x="23" y="746"/>
                    </a:lnTo>
                    <a:lnTo>
                      <a:pt x="16" y="731"/>
                    </a:lnTo>
                    <a:lnTo>
                      <a:pt x="14" y="727"/>
                    </a:lnTo>
                    <a:lnTo>
                      <a:pt x="4" y="687"/>
                    </a:lnTo>
                    <a:lnTo>
                      <a:pt x="0" y="652"/>
                    </a:lnTo>
                    <a:lnTo>
                      <a:pt x="2" y="621"/>
                    </a:lnTo>
                    <a:lnTo>
                      <a:pt x="12" y="594"/>
                    </a:lnTo>
                    <a:lnTo>
                      <a:pt x="23" y="573"/>
                    </a:lnTo>
                    <a:lnTo>
                      <a:pt x="37" y="554"/>
                    </a:lnTo>
                    <a:lnTo>
                      <a:pt x="52" y="539"/>
                    </a:lnTo>
                    <a:lnTo>
                      <a:pt x="67" y="527"/>
                    </a:lnTo>
                    <a:lnTo>
                      <a:pt x="81" y="519"/>
                    </a:lnTo>
                    <a:lnTo>
                      <a:pt x="92" y="514"/>
                    </a:lnTo>
                    <a:lnTo>
                      <a:pt x="102" y="510"/>
                    </a:lnTo>
                    <a:lnTo>
                      <a:pt x="104" y="510"/>
                    </a:lnTo>
                    <a:lnTo>
                      <a:pt x="1282" y="23"/>
                    </a:lnTo>
                    <a:lnTo>
                      <a:pt x="1327" y="8"/>
                    </a:lnTo>
                    <a:lnTo>
                      <a:pt x="1367" y="0"/>
                    </a:lnTo>
                    <a:close/>
                  </a:path>
                </a:pathLst>
              </a:custGeom>
              <a:solidFill>
                <a:schemeClr val="accent4"/>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err="1" smtClean="0">
                    <a:solidFill>
                      <a:schemeClr val="bg1"/>
                    </a:solidFill>
                    <a:latin typeface="Arial" panose="020B0604020202020204" pitchFamily="34" charset="0"/>
                    <a:cs typeface="Arial" panose="020B0604020202020204" pitchFamily="34" charset="0"/>
                  </a:rPr>
                  <a:t>Không</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phân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biệt</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hồ</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sơ</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trực</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tuyến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và</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trực</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tiếp</a:t>
                </a:r>
                <a:endParaRPr lang="en-US" sz="1400" dirty="0">
                  <a:solidFill>
                    <a:schemeClr val="bg1"/>
                  </a:solidFill>
                  <a:latin typeface="Arial" panose="020B0604020202020204" pitchFamily="34" charset="0"/>
                  <a:cs typeface="Arial" panose="020B0604020202020204" pitchFamily="34" charset="0"/>
                </a:endParaRPr>
              </a:p>
            </p:txBody>
          </p:sp>
          <p:sp>
            <p:nvSpPr>
              <p:cNvPr id="41" name="Freeform 18"/>
              <p:cNvSpPr>
                <a:spLocks/>
              </p:cNvSpPr>
              <p:nvPr/>
            </p:nvSpPr>
            <p:spPr bwMode="auto">
              <a:xfrm>
                <a:off x="3576638" y="2914650"/>
                <a:ext cx="1352550" cy="1744663"/>
              </a:xfrm>
              <a:custGeom>
                <a:avLst/>
                <a:gdLst>
                  <a:gd name="T0" fmla="*/ 336 w 1703"/>
                  <a:gd name="T1" fmla="*/ 2 h 2197"/>
                  <a:gd name="T2" fmla="*/ 369 w 1703"/>
                  <a:gd name="T3" fmla="*/ 11 h 2197"/>
                  <a:gd name="T4" fmla="*/ 381 w 1703"/>
                  <a:gd name="T5" fmla="*/ 15 h 2197"/>
                  <a:gd name="T6" fmla="*/ 1601 w 1703"/>
                  <a:gd name="T7" fmla="*/ 525 h 2197"/>
                  <a:gd name="T8" fmla="*/ 1659 w 1703"/>
                  <a:gd name="T9" fmla="*/ 573 h 2197"/>
                  <a:gd name="T10" fmla="*/ 1690 w 1703"/>
                  <a:gd name="T11" fmla="*/ 627 h 2197"/>
                  <a:gd name="T12" fmla="*/ 1701 w 1703"/>
                  <a:gd name="T13" fmla="*/ 671 h 2197"/>
                  <a:gd name="T14" fmla="*/ 1703 w 1703"/>
                  <a:gd name="T15" fmla="*/ 700 h 2197"/>
                  <a:gd name="T16" fmla="*/ 1701 w 1703"/>
                  <a:gd name="T17" fmla="*/ 1526 h 2197"/>
                  <a:gd name="T18" fmla="*/ 1684 w 1703"/>
                  <a:gd name="T19" fmla="*/ 1594 h 2197"/>
                  <a:gd name="T20" fmla="*/ 1649 w 1703"/>
                  <a:gd name="T21" fmla="*/ 1642 h 2197"/>
                  <a:gd name="T22" fmla="*/ 1611 w 1703"/>
                  <a:gd name="T23" fmla="*/ 1670 h 2197"/>
                  <a:gd name="T24" fmla="*/ 1582 w 1703"/>
                  <a:gd name="T25" fmla="*/ 1682 h 2197"/>
                  <a:gd name="T26" fmla="*/ 359 w 1703"/>
                  <a:gd name="T27" fmla="*/ 2184 h 2197"/>
                  <a:gd name="T28" fmla="*/ 290 w 1703"/>
                  <a:gd name="T29" fmla="*/ 2197 h 2197"/>
                  <a:gd name="T30" fmla="*/ 236 w 1703"/>
                  <a:gd name="T31" fmla="*/ 2180 h 2197"/>
                  <a:gd name="T32" fmla="*/ 196 w 1703"/>
                  <a:gd name="T33" fmla="*/ 2147 h 2197"/>
                  <a:gd name="T34" fmla="*/ 171 w 1703"/>
                  <a:gd name="T35" fmla="*/ 2113 h 2197"/>
                  <a:gd name="T36" fmla="*/ 158 w 1703"/>
                  <a:gd name="T37" fmla="*/ 2090 h 2197"/>
                  <a:gd name="T38" fmla="*/ 113 w 1703"/>
                  <a:gd name="T39" fmla="*/ 1945 h 2197"/>
                  <a:gd name="T40" fmla="*/ 52 w 1703"/>
                  <a:gd name="T41" fmla="*/ 1674 h 2197"/>
                  <a:gd name="T42" fmla="*/ 15 w 1703"/>
                  <a:gd name="T43" fmla="*/ 1415 h 2197"/>
                  <a:gd name="T44" fmla="*/ 0 w 1703"/>
                  <a:gd name="T45" fmla="*/ 1171 h 2197"/>
                  <a:gd name="T46" fmla="*/ 4 w 1703"/>
                  <a:gd name="T47" fmla="*/ 944 h 2197"/>
                  <a:gd name="T48" fmla="*/ 21 w 1703"/>
                  <a:gd name="T49" fmla="*/ 738 h 2197"/>
                  <a:gd name="T50" fmla="*/ 46 w 1703"/>
                  <a:gd name="T51" fmla="*/ 557 h 2197"/>
                  <a:gd name="T52" fmla="*/ 77 w 1703"/>
                  <a:gd name="T53" fmla="*/ 402 h 2197"/>
                  <a:gd name="T54" fmla="*/ 110 w 1703"/>
                  <a:gd name="T55" fmla="*/ 277 h 2197"/>
                  <a:gd name="T56" fmla="*/ 136 w 1703"/>
                  <a:gd name="T57" fmla="*/ 184 h 2197"/>
                  <a:gd name="T58" fmla="*/ 158 w 1703"/>
                  <a:gd name="T59" fmla="*/ 127 h 2197"/>
                  <a:gd name="T60" fmla="*/ 165 w 1703"/>
                  <a:gd name="T61" fmla="*/ 106 h 2197"/>
                  <a:gd name="T62" fmla="*/ 211 w 1703"/>
                  <a:gd name="T63" fmla="*/ 38 h 2197"/>
                  <a:gd name="T64" fmla="*/ 263 w 1703"/>
                  <a:gd name="T65" fmla="*/ 8 h 2197"/>
                  <a:gd name="T66" fmla="*/ 313 w 1703"/>
                  <a:gd name="T67" fmla="*/ 0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3" h="2197">
                    <a:moveTo>
                      <a:pt x="313" y="0"/>
                    </a:moveTo>
                    <a:lnTo>
                      <a:pt x="336" y="2"/>
                    </a:lnTo>
                    <a:lnTo>
                      <a:pt x="354" y="6"/>
                    </a:lnTo>
                    <a:lnTo>
                      <a:pt x="369" y="11"/>
                    </a:lnTo>
                    <a:lnTo>
                      <a:pt x="379" y="15"/>
                    </a:lnTo>
                    <a:lnTo>
                      <a:pt x="381" y="15"/>
                    </a:lnTo>
                    <a:lnTo>
                      <a:pt x="1559" y="505"/>
                    </a:lnTo>
                    <a:lnTo>
                      <a:pt x="1601" y="525"/>
                    </a:lnTo>
                    <a:lnTo>
                      <a:pt x="1634" y="548"/>
                    </a:lnTo>
                    <a:lnTo>
                      <a:pt x="1659" y="573"/>
                    </a:lnTo>
                    <a:lnTo>
                      <a:pt x="1678" y="600"/>
                    </a:lnTo>
                    <a:lnTo>
                      <a:pt x="1690" y="627"/>
                    </a:lnTo>
                    <a:lnTo>
                      <a:pt x="1698" y="650"/>
                    </a:lnTo>
                    <a:lnTo>
                      <a:pt x="1701" y="671"/>
                    </a:lnTo>
                    <a:lnTo>
                      <a:pt x="1703" y="688"/>
                    </a:lnTo>
                    <a:lnTo>
                      <a:pt x="1703" y="700"/>
                    </a:lnTo>
                    <a:lnTo>
                      <a:pt x="1703" y="703"/>
                    </a:lnTo>
                    <a:lnTo>
                      <a:pt x="1701" y="1526"/>
                    </a:lnTo>
                    <a:lnTo>
                      <a:pt x="1696" y="1563"/>
                    </a:lnTo>
                    <a:lnTo>
                      <a:pt x="1684" y="1594"/>
                    </a:lnTo>
                    <a:lnTo>
                      <a:pt x="1669" y="1620"/>
                    </a:lnTo>
                    <a:lnTo>
                      <a:pt x="1649" y="1642"/>
                    </a:lnTo>
                    <a:lnTo>
                      <a:pt x="1630" y="1657"/>
                    </a:lnTo>
                    <a:lnTo>
                      <a:pt x="1611" y="1670"/>
                    </a:lnTo>
                    <a:lnTo>
                      <a:pt x="1594" y="1678"/>
                    </a:lnTo>
                    <a:lnTo>
                      <a:pt x="1582" y="1682"/>
                    </a:lnTo>
                    <a:lnTo>
                      <a:pt x="1578" y="1684"/>
                    </a:lnTo>
                    <a:lnTo>
                      <a:pt x="359" y="2184"/>
                    </a:lnTo>
                    <a:lnTo>
                      <a:pt x="323" y="2195"/>
                    </a:lnTo>
                    <a:lnTo>
                      <a:pt x="290" y="2197"/>
                    </a:lnTo>
                    <a:lnTo>
                      <a:pt x="261" y="2191"/>
                    </a:lnTo>
                    <a:lnTo>
                      <a:pt x="236" y="2180"/>
                    </a:lnTo>
                    <a:lnTo>
                      <a:pt x="213" y="2164"/>
                    </a:lnTo>
                    <a:lnTo>
                      <a:pt x="196" y="2147"/>
                    </a:lnTo>
                    <a:lnTo>
                      <a:pt x="181" y="2130"/>
                    </a:lnTo>
                    <a:lnTo>
                      <a:pt x="171" y="2113"/>
                    </a:lnTo>
                    <a:lnTo>
                      <a:pt x="161" y="2099"/>
                    </a:lnTo>
                    <a:lnTo>
                      <a:pt x="158" y="2090"/>
                    </a:lnTo>
                    <a:lnTo>
                      <a:pt x="156" y="2086"/>
                    </a:lnTo>
                    <a:lnTo>
                      <a:pt x="113" y="1945"/>
                    </a:lnTo>
                    <a:lnTo>
                      <a:pt x="79" y="1809"/>
                    </a:lnTo>
                    <a:lnTo>
                      <a:pt x="52" y="1674"/>
                    </a:lnTo>
                    <a:lnTo>
                      <a:pt x="31" y="1542"/>
                    </a:lnTo>
                    <a:lnTo>
                      <a:pt x="15" y="1415"/>
                    </a:lnTo>
                    <a:lnTo>
                      <a:pt x="6" y="1290"/>
                    </a:lnTo>
                    <a:lnTo>
                      <a:pt x="0" y="1171"/>
                    </a:lnTo>
                    <a:lnTo>
                      <a:pt x="0" y="1055"/>
                    </a:lnTo>
                    <a:lnTo>
                      <a:pt x="4" y="944"/>
                    </a:lnTo>
                    <a:lnTo>
                      <a:pt x="12" y="838"/>
                    </a:lnTo>
                    <a:lnTo>
                      <a:pt x="21" y="738"/>
                    </a:lnTo>
                    <a:lnTo>
                      <a:pt x="33" y="646"/>
                    </a:lnTo>
                    <a:lnTo>
                      <a:pt x="46" y="557"/>
                    </a:lnTo>
                    <a:lnTo>
                      <a:pt x="62" y="477"/>
                    </a:lnTo>
                    <a:lnTo>
                      <a:pt x="77" y="402"/>
                    </a:lnTo>
                    <a:lnTo>
                      <a:pt x="94" y="336"/>
                    </a:lnTo>
                    <a:lnTo>
                      <a:pt x="110" y="277"/>
                    </a:lnTo>
                    <a:lnTo>
                      <a:pt x="123" y="227"/>
                    </a:lnTo>
                    <a:lnTo>
                      <a:pt x="136" y="184"/>
                    </a:lnTo>
                    <a:lnTo>
                      <a:pt x="148" y="150"/>
                    </a:lnTo>
                    <a:lnTo>
                      <a:pt x="158" y="127"/>
                    </a:lnTo>
                    <a:lnTo>
                      <a:pt x="163" y="111"/>
                    </a:lnTo>
                    <a:lnTo>
                      <a:pt x="165" y="106"/>
                    </a:lnTo>
                    <a:lnTo>
                      <a:pt x="186" y="67"/>
                    </a:lnTo>
                    <a:lnTo>
                      <a:pt x="211" y="38"/>
                    </a:lnTo>
                    <a:lnTo>
                      <a:pt x="238" y="19"/>
                    </a:lnTo>
                    <a:lnTo>
                      <a:pt x="263" y="8"/>
                    </a:lnTo>
                    <a:lnTo>
                      <a:pt x="290" y="2"/>
                    </a:lnTo>
                    <a:lnTo>
                      <a:pt x="313" y="0"/>
                    </a:lnTo>
                    <a:close/>
                  </a:path>
                </a:pathLst>
              </a:custGeom>
              <a:solidFill>
                <a:schemeClr val="accent5"/>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err="1" smtClean="0">
                    <a:solidFill>
                      <a:schemeClr val="bg1"/>
                    </a:solidFill>
                    <a:latin typeface="Arial" panose="020B0604020202020204" pitchFamily="34" charset="0"/>
                    <a:cs typeface="Arial" panose="020B0604020202020204" pitchFamily="34" charset="0"/>
                  </a:rPr>
                  <a:t>Xử</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lý</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nghiệp</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vụ</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gắn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liền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xử</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lý</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hồ</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sơ</a:t>
                </a:r>
                <a:r>
                  <a:rPr lang="en-US" sz="1400" dirty="0" smtClean="0">
                    <a:solidFill>
                      <a:schemeClr val="bg1"/>
                    </a:solidFill>
                    <a:latin typeface="Arial" panose="020B0604020202020204" pitchFamily="34" charset="0"/>
                    <a:cs typeface="Arial" panose="020B0604020202020204" pitchFamily="34" charset="0"/>
                  </a:rPr>
                  <a:t> </a:t>
                </a:r>
                <a:endParaRPr lang="en-US" sz="1400" dirty="0">
                  <a:solidFill>
                    <a:schemeClr val="bg1"/>
                  </a:solidFill>
                  <a:latin typeface="Arial" panose="020B0604020202020204" pitchFamily="34" charset="0"/>
                  <a:cs typeface="Arial" panose="020B0604020202020204" pitchFamily="34" charset="0"/>
                </a:endParaRPr>
              </a:p>
            </p:txBody>
          </p:sp>
          <p:sp>
            <p:nvSpPr>
              <p:cNvPr id="42" name="Freeform 19"/>
              <p:cNvSpPr>
                <a:spLocks/>
              </p:cNvSpPr>
              <p:nvPr/>
            </p:nvSpPr>
            <p:spPr bwMode="auto">
              <a:xfrm>
                <a:off x="3840163" y="1536700"/>
                <a:ext cx="1704975" cy="1706563"/>
              </a:xfrm>
              <a:custGeom>
                <a:avLst/>
                <a:gdLst>
                  <a:gd name="T0" fmla="*/ 1522 w 2147"/>
                  <a:gd name="T1" fmla="*/ 2 h 2149"/>
                  <a:gd name="T2" fmla="*/ 1570 w 2147"/>
                  <a:gd name="T3" fmla="*/ 21 h 2149"/>
                  <a:gd name="T4" fmla="*/ 1605 w 2147"/>
                  <a:gd name="T5" fmla="*/ 50 h 2149"/>
                  <a:gd name="T6" fmla="*/ 1624 w 2147"/>
                  <a:gd name="T7" fmla="*/ 81 h 2149"/>
                  <a:gd name="T8" fmla="*/ 1634 w 2147"/>
                  <a:gd name="T9" fmla="*/ 100 h 2149"/>
                  <a:gd name="T10" fmla="*/ 2124 w 2147"/>
                  <a:gd name="T11" fmla="*/ 1280 h 2149"/>
                  <a:gd name="T12" fmla="*/ 2147 w 2147"/>
                  <a:gd name="T13" fmla="*/ 1363 h 2149"/>
                  <a:gd name="T14" fmla="*/ 2141 w 2147"/>
                  <a:gd name="T15" fmla="*/ 1432 h 2149"/>
                  <a:gd name="T16" fmla="*/ 2120 w 2147"/>
                  <a:gd name="T17" fmla="*/ 1482 h 2149"/>
                  <a:gd name="T18" fmla="*/ 2097 w 2147"/>
                  <a:gd name="T19" fmla="*/ 1513 h 2149"/>
                  <a:gd name="T20" fmla="*/ 2087 w 2147"/>
                  <a:gd name="T21" fmla="*/ 1522 h 2149"/>
                  <a:gd name="T22" fmla="*/ 1474 w 2147"/>
                  <a:gd name="T23" fmla="*/ 2126 h 2149"/>
                  <a:gd name="T24" fmla="*/ 1414 w 2147"/>
                  <a:gd name="T25" fmla="*/ 2147 h 2149"/>
                  <a:gd name="T26" fmla="*/ 1361 w 2147"/>
                  <a:gd name="T27" fmla="*/ 2147 h 2149"/>
                  <a:gd name="T28" fmla="*/ 1320 w 2147"/>
                  <a:gd name="T29" fmla="*/ 2136 h 2149"/>
                  <a:gd name="T30" fmla="*/ 1307 w 2147"/>
                  <a:gd name="T31" fmla="*/ 2130 h 2149"/>
                  <a:gd name="T32" fmla="*/ 55 w 2147"/>
                  <a:gd name="T33" fmla="*/ 1605 h 2149"/>
                  <a:gd name="T34" fmla="*/ 15 w 2147"/>
                  <a:gd name="T35" fmla="*/ 1559 h 2149"/>
                  <a:gd name="T36" fmla="*/ 0 w 2147"/>
                  <a:gd name="T37" fmla="*/ 1507 h 2149"/>
                  <a:gd name="T38" fmla="*/ 2 w 2147"/>
                  <a:gd name="T39" fmla="*/ 1459 h 2149"/>
                  <a:gd name="T40" fmla="*/ 9 w 2147"/>
                  <a:gd name="T41" fmla="*/ 1424 h 2149"/>
                  <a:gd name="T42" fmla="*/ 15 w 2147"/>
                  <a:gd name="T43" fmla="*/ 1411 h 2149"/>
                  <a:gd name="T44" fmla="*/ 155 w 2147"/>
                  <a:gd name="T45" fmla="*/ 1159 h 2149"/>
                  <a:gd name="T46" fmla="*/ 309 w 2147"/>
                  <a:gd name="T47" fmla="*/ 936 h 2149"/>
                  <a:gd name="T48" fmla="*/ 469 w 2147"/>
                  <a:gd name="T49" fmla="*/ 740 h 2149"/>
                  <a:gd name="T50" fmla="*/ 632 w 2147"/>
                  <a:gd name="T51" fmla="*/ 571 h 2149"/>
                  <a:gd name="T52" fmla="*/ 792 w 2147"/>
                  <a:gd name="T53" fmla="*/ 425 h 2149"/>
                  <a:gd name="T54" fmla="*/ 943 w 2147"/>
                  <a:gd name="T55" fmla="*/ 304 h 2149"/>
                  <a:gd name="T56" fmla="*/ 1084 w 2147"/>
                  <a:gd name="T57" fmla="*/ 204 h 2149"/>
                  <a:gd name="T58" fmla="*/ 1205 w 2147"/>
                  <a:gd name="T59" fmla="*/ 127 h 2149"/>
                  <a:gd name="T60" fmla="*/ 1303 w 2147"/>
                  <a:gd name="T61" fmla="*/ 69 h 2149"/>
                  <a:gd name="T62" fmla="*/ 1374 w 2147"/>
                  <a:gd name="T63" fmla="*/ 33 h 2149"/>
                  <a:gd name="T64" fmla="*/ 1413 w 2147"/>
                  <a:gd name="T65" fmla="*/ 15 h 2149"/>
                  <a:gd name="T66" fmla="*/ 1457 w 2147"/>
                  <a:gd name="T67" fmla="*/ 2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7" h="2149">
                    <a:moveTo>
                      <a:pt x="1491" y="0"/>
                    </a:moveTo>
                    <a:lnTo>
                      <a:pt x="1522" y="2"/>
                    </a:lnTo>
                    <a:lnTo>
                      <a:pt x="1549" y="10"/>
                    </a:lnTo>
                    <a:lnTo>
                      <a:pt x="1570" y="21"/>
                    </a:lnTo>
                    <a:lnTo>
                      <a:pt x="1589" y="34"/>
                    </a:lnTo>
                    <a:lnTo>
                      <a:pt x="1605" y="50"/>
                    </a:lnTo>
                    <a:lnTo>
                      <a:pt x="1616" y="65"/>
                    </a:lnTo>
                    <a:lnTo>
                      <a:pt x="1624" y="81"/>
                    </a:lnTo>
                    <a:lnTo>
                      <a:pt x="1630" y="92"/>
                    </a:lnTo>
                    <a:lnTo>
                      <a:pt x="1634" y="100"/>
                    </a:lnTo>
                    <a:lnTo>
                      <a:pt x="1634" y="102"/>
                    </a:lnTo>
                    <a:lnTo>
                      <a:pt x="2124" y="1280"/>
                    </a:lnTo>
                    <a:lnTo>
                      <a:pt x="2139" y="1324"/>
                    </a:lnTo>
                    <a:lnTo>
                      <a:pt x="2147" y="1363"/>
                    </a:lnTo>
                    <a:lnTo>
                      <a:pt x="2147" y="1399"/>
                    </a:lnTo>
                    <a:lnTo>
                      <a:pt x="2141" y="1432"/>
                    </a:lnTo>
                    <a:lnTo>
                      <a:pt x="2132" y="1459"/>
                    </a:lnTo>
                    <a:lnTo>
                      <a:pt x="2120" y="1482"/>
                    </a:lnTo>
                    <a:lnTo>
                      <a:pt x="2108" y="1499"/>
                    </a:lnTo>
                    <a:lnTo>
                      <a:pt x="2097" y="1513"/>
                    </a:lnTo>
                    <a:lnTo>
                      <a:pt x="2089" y="1521"/>
                    </a:lnTo>
                    <a:lnTo>
                      <a:pt x="2087" y="1522"/>
                    </a:lnTo>
                    <a:lnTo>
                      <a:pt x="1503" y="2103"/>
                    </a:lnTo>
                    <a:lnTo>
                      <a:pt x="1474" y="2126"/>
                    </a:lnTo>
                    <a:lnTo>
                      <a:pt x="1445" y="2141"/>
                    </a:lnTo>
                    <a:lnTo>
                      <a:pt x="1414" y="2147"/>
                    </a:lnTo>
                    <a:lnTo>
                      <a:pt x="1386" y="2149"/>
                    </a:lnTo>
                    <a:lnTo>
                      <a:pt x="1361" y="2147"/>
                    </a:lnTo>
                    <a:lnTo>
                      <a:pt x="1338" y="2141"/>
                    </a:lnTo>
                    <a:lnTo>
                      <a:pt x="1320" y="2136"/>
                    </a:lnTo>
                    <a:lnTo>
                      <a:pt x="1311" y="2132"/>
                    </a:lnTo>
                    <a:lnTo>
                      <a:pt x="1307" y="2130"/>
                    </a:lnTo>
                    <a:lnTo>
                      <a:pt x="90" y="1624"/>
                    </a:lnTo>
                    <a:lnTo>
                      <a:pt x="55" y="1605"/>
                    </a:lnTo>
                    <a:lnTo>
                      <a:pt x="32" y="1584"/>
                    </a:lnTo>
                    <a:lnTo>
                      <a:pt x="15" y="1559"/>
                    </a:lnTo>
                    <a:lnTo>
                      <a:pt x="5" y="1534"/>
                    </a:lnTo>
                    <a:lnTo>
                      <a:pt x="0" y="1507"/>
                    </a:lnTo>
                    <a:lnTo>
                      <a:pt x="0" y="1482"/>
                    </a:lnTo>
                    <a:lnTo>
                      <a:pt x="2" y="1459"/>
                    </a:lnTo>
                    <a:lnTo>
                      <a:pt x="5" y="1440"/>
                    </a:lnTo>
                    <a:lnTo>
                      <a:pt x="9" y="1424"/>
                    </a:lnTo>
                    <a:lnTo>
                      <a:pt x="13" y="1413"/>
                    </a:lnTo>
                    <a:lnTo>
                      <a:pt x="15" y="1411"/>
                    </a:lnTo>
                    <a:lnTo>
                      <a:pt x="84" y="1280"/>
                    </a:lnTo>
                    <a:lnTo>
                      <a:pt x="155" y="1159"/>
                    </a:lnTo>
                    <a:lnTo>
                      <a:pt x="230" y="1044"/>
                    </a:lnTo>
                    <a:lnTo>
                      <a:pt x="309" y="936"/>
                    </a:lnTo>
                    <a:lnTo>
                      <a:pt x="388" y="834"/>
                    </a:lnTo>
                    <a:lnTo>
                      <a:pt x="469" y="740"/>
                    </a:lnTo>
                    <a:lnTo>
                      <a:pt x="549" y="652"/>
                    </a:lnTo>
                    <a:lnTo>
                      <a:pt x="632" y="571"/>
                    </a:lnTo>
                    <a:lnTo>
                      <a:pt x="713" y="494"/>
                    </a:lnTo>
                    <a:lnTo>
                      <a:pt x="792" y="425"/>
                    </a:lnTo>
                    <a:lnTo>
                      <a:pt x="869" y="361"/>
                    </a:lnTo>
                    <a:lnTo>
                      <a:pt x="943" y="304"/>
                    </a:lnTo>
                    <a:lnTo>
                      <a:pt x="1015" y="250"/>
                    </a:lnTo>
                    <a:lnTo>
                      <a:pt x="1084" y="204"/>
                    </a:lnTo>
                    <a:lnTo>
                      <a:pt x="1147" y="163"/>
                    </a:lnTo>
                    <a:lnTo>
                      <a:pt x="1205" y="127"/>
                    </a:lnTo>
                    <a:lnTo>
                      <a:pt x="1257" y="96"/>
                    </a:lnTo>
                    <a:lnTo>
                      <a:pt x="1303" y="69"/>
                    </a:lnTo>
                    <a:lnTo>
                      <a:pt x="1343" y="50"/>
                    </a:lnTo>
                    <a:lnTo>
                      <a:pt x="1374" y="33"/>
                    </a:lnTo>
                    <a:lnTo>
                      <a:pt x="1397" y="23"/>
                    </a:lnTo>
                    <a:lnTo>
                      <a:pt x="1413" y="15"/>
                    </a:lnTo>
                    <a:lnTo>
                      <a:pt x="1416" y="13"/>
                    </a:lnTo>
                    <a:lnTo>
                      <a:pt x="1457" y="2"/>
                    </a:lnTo>
                    <a:lnTo>
                      <a:pt x="1491" y="0"/>
                    </a:lnTo>
                    <a:close/>
                  </a:path>
                </a:pathLst>
              </a:custGeom>
              <a:solidFill>
                <a:schemeClr val="accent6"/>
              </a:solidFill>
              <a:ln w="0">
                <a:noFill/>
                <a:prstDash val="solid"/>
                <a:round/>
                <a:headEnd/>
                <a:tailEnd/>
              </a:ln>
            </p:spPr>
            <p:txBody>
              <a:bodyPr vert="horz" wrap="square" lIns="274320" tIns="548640" rIns="274320" bIns="45720" numCol="1" anchor="ctr" anchorCtr="1" compatLnSpc="1">
                <a:prstTxWarp prst="textNoShape">
                  <a:avLst/>
                </a:prstTxWarp>
              </a:bodyPr>
              <a:lstStyle/>
              <a:p>
                <a:pPr algn="ctr"/>
                <a:r>
                  <a:rPr lang="en-US" sz="1400" dirty="0" err="1" smtClean="0">
                    <a:solidFill>
                      <a:schemeClr val="bg1"/>
                    </a:solidFill>
                    <a:latin typeface="Arial" panose="020B0604020202020204" pitchFamily="34" charset="0"/>
                    <a:cs typeface="Arial" panose="020B0604020202020204" pitchFamily="34" charset="0"/>
                  </a:rPr>
                  <a:t>Báo</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cáo</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thống</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kê</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đa</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chiều</a:t>
                </a:r>
                <a:endParaRPr lang="en-US" sz="1400" dirty="0">
                  <a:solidFill>
                    <a:schemeClr val="bg1"/>
                  </a:solidFill>
                  <a:latin typeface="Arial" panose="020B0604020202020204" pitchFamily="34" charset="0"/>
                  <a:cs typeface="Arial" panose="020B0604020202020204" pitchFamily="34" charset="0"/>
                </a:endParaRPr>
              </a:p>
            </p:txBody>
          </p:sp>
        </p:grpSp>
        <p:sp>
          <p:nvSpPr>
            <p:cNvPr id="34" name="Circular Arrow 33"/>
            <p:cNvSpPr/>
            <p:nvPr/>
          </p:nvSpPr>
          <p:spPr>
            <a:xfrm>
              <a:off x="5156482" y="2860957"/>
              <a:ext cx="1874274" cy="1874274"/>
            </a:xfrm>
            <a:prstGeom prst="circularArrow">
              <a:avLst>
                <a:gd name="adj1" fmla="val 5121"/>
                <a:gd name="adj2" fmla="val 1142319"/>
                <a:gd name="adj3" fmla="val 20391062"/>
                <a:gd name="adj4" fmla="val 2097728"/>
                <a:gd name="adj5" fmla="val 1119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5" name="Oval 44"/>
          <p:cNvSpPr/>
          <p:nvPr/>
        </p:nvSpPr>
        <p:spPr>
          <a:xfrm>
            <a:off x="4350394" y="838200"/>
            <a:ext cx="590998" cy="5908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1</a:t>
            </a:r>
            <a:endParaRPr lang="en-US" sz="2200" dirty="0">
              <a:latin typeface="Arial" panose="020B0604020202020204" pitchFamily="34" charset="0"/>
              <a:cs typeface="Arial" panose="020B0604020202020204" pitchFamily="34" charset="0"/>
            </a:endParaRPr>
          </a:p>
        </p:txBody>
      </p:sp>
      <p:sp>
        <p:nvSpPr>
          <p:cNvPr id="46" name="Oval 45"/>
          <p:cNvSpPr/>
          <p:nvPr/>
        </p:nvSpPr>
        <p:spPr>
          <a:xfrm>
            <a:off x="4350394" y="6248400"/>
            <a:ext cx="590998" cy="590844"/>
          </a:xfrm>
          <a:prstGeom prst="ellipse">
            <a:avLst/>
          </a:prstGeom>
          <a:solidFill>
            <a:schemeClr val="accent3">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5</a:t>
            </a:r>
            <a:endParaRPr lang="en-US" sz="2200" dirty="0">
              <a:latin typeface="Arial" panose="020B0604020202020204" pitchFamily="34" charset="0"/>
              <a:cs typeface="Arial" panose="020B0604020202020204" pitchFamily="34" charset="0"/>
            </a:endParaRPr>
          </a:p>
        </p:txBody>
      </p:sp>
      <p:sp>
        <p:nvSpPr>
          <p:cNvPr id="47" name="Oval 46"/>
          <p:cNvSpPr/>
          <p:nvPr/>
        </p:nvSpPr>
        <p:spPr>
          <a:xfrm>
            <a:off x="7106790" y="3547470"/>
            <a:ext cx="590998" cy="59084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3</a:t>
            </a:r>
            <a:endParaRPr lang="en-US" sz="2200" dirty="0">
              <a:latin typeface="Arial" panose="020B0604020202020204" pitchFamily="34" charset="0"/>
              <a:cs typeface="Arial" panose="020B0604020202020204" pitchFamily="34" charset="0"/>
            </a:endParaRPr>
          </a:p>
        </p:txBody>
      </p:sp>
      <p:sp>
        <p:nvSpPr>
          <p:cNvPr id="48" name="Oval 47"/>
          <p:cNvSpPr/>
          <p:nvPr/>
        </p:nvSpPr>
        <p:spPr>
          <a:xfrm>
            <a:off x="1600200" y="3547470"/>
            <a:ext cx="590998" cy="59084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7</a:t>
            </a:r>
            <a:endParaRPr lang="en-US" sz="2200" dirty="0">
              <a:latin typeface="Arial" panose="020B0604020202020204" pitchFamily="34" charset="0"/>
              <a:cs typeface="Arial" panose="020B0604020202020204" pitchFamily="34" charset="0"/>
            </a:endParaRPr>
          </a:p>
        </p:txBody>
      </p:sp>
      <p:sp>
        <p:nvSpPr>
          <p:cNvPr id="49" name="Oval 48"/>
          <p:cNvSpPr/>
          <p:nvPr/>
        </p:nvSpPr>
        <p:spPr>
          <a:xfrm>
            <a:off x="6325831" y="1657644"/>
            <a:ext cx="590998" cy="5908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2</a:t>
            </a:r>
            <a:endParaRPr lang="en-US" sz="2200" dirty="0">
              <a:latin typeface="Arial" panose="020B0604020202020204" pitchFamily="34" charset="0"/>
              <a:cs typeface="Arial" panose="020B0604020202020204" pitchFamily="34" charset="0"/>
            </a:endParaRPr>
          </a:p>
        </p:txBody>
      </p:sp>
      <p:sp>
        <p:nvSpPr>
          <p:cNvPr id="50" name="Oval 49"/>
          <p:cNvSpPr/>
          <p:nvPr/>
        </p:nvSpPr>
        <p:spPr>
          <a:xfrm>
            <a:off x="2381159" y="5410200"/>
            <a:ext cx="590998" cy="5908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6</a:t>
            </a:r>
            <a:endParaRPr lang="en-US" sz="2200" dirty="0">
              <a:latin typeface="Arial" panose="020B0604020202020204" pitchFamily="34" charset="0"/>
              <a:cs typeface="Arial" panose="020B0604020202020204" pitchFamily="34" charset="0"/>
            </a:endParaRPr>
          </a:p>
        </p:txBody>
      </p:sp>
      <p:sp>
        <p:nvSpPr>
          <p:cNvPr id="51" name="Oval 50"/>
          <p:cNvSpPr/>
          <p:nvPr/>
        </p:nvSpPr>
        <p:spPr>
          <a:xfrm>
            <a:off x="6325831" y="5391444"/>
            <a:ext cx="590998" cy="59084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4</a:t>
            </a:r>
            <a:endParaRPr lang="en-US" sz="2200" dirty="0">
              <a:latin typeface="Arial" panose="020B0604020202020204" pitchFamily="34" charset="0"/>
              <a:cs typeface="Arial" panose="020B0604020202020204" pitchFamily="34" charset="0"/>
            </a:endParaRPr>
          </a:p>
        </p:txBody>
      </p:sp>
      <p:sp>
        <p:nvSpPr>
          <p:cNvPr id="52" name="Oval 51"/>
          <p:cNvSpPr/>
          <p:nvPr/>
        </p:nvSpPr>
        <p:spPr>
          <a:xfrm>
            <a:off x="2362398" y="1676400"/>
            <a:ext cx="590998" cy="59084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8</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542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Mô</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endParaRPr lang="en-US" sz="3600" b="1" dirty="0" smtClean="0">
              <a:latin typeface="Times New Roman" pitchFamily="18" charset="0"/>
              <a:cs typeface="Times New Roman" pitchFamily="18" charset="0"/>
            </a:endParaRPr>
          </a:p>
          <a:p>
            <a:r>
              <a:rPr lang="en-US" sz="3600" b="1" dirty="0" err="1" smtClean="0">
                <a:latin typeface="Times New Roman" pitchFamily="18" charset="0"/>
                <a:cs typeface="Times New Roman" pitchFamily="18" charset="0"/>
              </a:rPr>
              <a:t>HỆ</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chủ</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688" y="2009438"/>
            <a:ext cx="5218112" cy="446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884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2381250"/>
            <a:ext cx="86106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11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7"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8"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62200"/>
            <a:ext cx="86963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402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2127914"/>
            <a:ext cx="7296150" cy="3996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29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2050" name="Picture 2" descr="C:\Test DVC\file anh\file anh\5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81200"/>
            <a:ext cx="8049383"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92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46169"/>
            <a:ext cx="7043737" cy="425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8626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67" y="2286000"/>
            <a:ext cx="8500063" cy="353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554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đề</a:t>
            </a:r>
            <a:r>
              <a:rPr lang="en-US" sz="3600" b="1" dirty="0">
                <a:latin typeface="Times New Roman" pitchFamily="18" charset="0"/>
                <a:cs typeface="Times New Roman" pitchFamily="18" charset="0"/>
              </a:rPr>
              <a:t> 2: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DVC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2 </a:t>
            </a:r>
            <a:r>
              <a:rPr lang="en-US" sz="3600" b="1" dirty="0" err="1">
                <a:latin typeface="Times New Roman" pitchFamily="18" charset="0"/>
                <a:cs typeface="Times New Roman" pitchFamily="18" charset="0"/>
              </a:rPr>
              <a:t>với</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8" name="Rectangle 10"/>
          <p:cNvSpPr>
            <a:spLocks noChangeArrowheads="1"/>
          </p:cNvSpPr>
          <p:nvPr/>
        </p:nvSpPr>
        <p:spPr bwMode="auto">
          <a:xfrm>
            <a:off x="2406649" y="1752600"/>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2.1</a:t>
            </a:r>
            <a:r>
              <a:rPr lang="en-US" sz="1600" b="1" dirty="0"/>
              <a:t>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mô</a:t>
            </a:r>
            <a:r>
              <a:rPr lang="en-US" sz="1600" b="1" dirty="0" smtClean="0"/>
              <a:t> </a:t>
            </a:r>
            <a:r>
              <a:rPr lang="en-US" sz="1600" b="1" dirty="0" err="1" smtClean="0"/>
              <a:t>hình</a:t>
            </a:r>
            <a:r>
              <a:rPr lang="en-US" sz="1600" b="1" dirty="0" smtClean="0"/>
              <a:t> </a:t>
            </a:r>
            <a:r>
              <a:rPr lang="en-US" sz="1600" b="1" dirty="0" err="1" smtClean="0"/>
              <a:t>hóa</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DVC </a:t>
            </a:r>
            <a:r>
              <a:rPr lang="en-US" sz="1600" b="1" dirty="0" err="1" smtClean="0"/>
              <a:t>cấp</a:t>
            </a:r>
            <a:r>
              <a:rPr lang="en-US" sz="1600" b="1" dirty="0" smtClean="0"/>
              <a:t> 2</a:t>
            </a:r>
          </a:p>
          <a:p>
            <a:pPr marL="457200" indent="-457200">
              <a:spcBef>
                <a:spcPct val="20000"/>
              </a:spcBef>
            </a:pPr>
            <a:r>
              <a:rPr lang="en-US" sz="1600" b="1" dirty="0" smtClean="0"/>
              <a:t>2.2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TTHC</a:t>
            </a:r>
            <a:r>
              <a:rPr lang="en-US" sz="1600" b="1" dirty="0" smtClean="0"/>
              <a:t> </a:t>
            </a:r>
            <a:r>
              <a:rPr lang="en-US" sz="1600" b="1" dirty="0" err="1" smtClean="0"/>
              <a:t>và</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cấp</a:t>
            </a:r>
            <a:r>
              <a:rPr lang="en-US" sz="1600" b="1" dirty="0" smtClean="0"/>
              <a:t> </a:t>
            </a:r>
            <a:r>
              <a:rPr lang="en-US" sz="1600" b="1" dirty="0" err="1" smtClean="0"/>
              <a:t>quản</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2.3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lĩnh</a:t>
            </a:r>
            <a:r>
              <a:rPr lang="en-US" sz="1600" b="1" dirty="0" smtClean="0"/>
              <a:t> </a:t>
            </a:r>
            <a:r>
              <a:rPr lang="en-US" sz="1600" b="1" dirty="0" err="1" smtClean="0"/>
              <a:t>vực</a:t>
            </a:r>
            <a:r>
              <a:rPr lang="en-US" sz="1600" b="1" dirty="0" smtClean="0"/>
              <a:t> </a:t>
            </a:r>
            <a:r>
              <a:rPr lang="en-US" sz="1600" b="1" dirty="0" err="1" smtClean="0"/>
              <a:t>thủ</a:t>
            </a:r>
            <a:r>
              <a:rPr lang="en-US" sz="1600" b="1" dirty="0" smtClean="0"/>
              <a:t> </a:t>
            </a:r>
            <a:r>
              <a:rPr lang="en-US" sz="1600" b="1" dirty="0" err="1" smtClean="0"/>
              <a:t>tục</a:t>
            </a:r>
            <a:r>
              <a:rPr lang="en-US" sz="1600" b="1" dirty="0" smtClean="0"/>
              <a:t> </a:t>
            </a:r>
            <a:r>
              <a:rPr lang="en-US" sz="1600" b="1" dirty="0" err="1" smtClean="0"/>
              <a:t>hành</a:t>
            </a:r>
            <a:r>
              <a:rPr lang="en-US" sz="1600" b="1" dirty="0" smtClean="0"/>
              <a:t> </a:t>
            </a:r>
            <a:r>
              <a:rPr lang="en-US" sz="1600" b="1" dirty="0" err="1" smtClean="0"/>
              <a:t>chính</a:t>
            </a:r>
            <a:endParaRPr lang="en-US" sz="1600" b="1" dirty="0" smtClean="0"/>
          </a:p>
          <a:p>
            <a:pPr marL="457200" indent="-457200">
              <a:spcBef>
                <a:spcPct val="20000"/>
              </a:spcBef>
            </a:pPr>
            <a:r>
              <a:rPr lang="en-US" sz="1600" b="1" dirty="0" smtClean="0"/>
              <a:t>2.4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thủ</a:t>
            </a:r>
            <a:r>
              <a:rPr lang="en-US" sz="1600" b="1" dirty="0" smtClean="0"/>
              <a:t> </a:t>
            </a:r>
            <a:r>
              <a:rPr lang="en-US" sz="1600" b="1" dirty="0" err="1" smtClean="0"/>
              <a:t>tục</a:t>
            </a:r>
            <a:r>
              <a:rPr lang="en-US" sz="1600" b="1" dirty="0" smtClean="0"/>
              <a:t> </a:t>
            </a:r>
            <a:r>
              <a:rPr lang="en-US" sz="1600" b="1" dirty="0" err="1" smtClean="0"/>
              <a:t>hành</a:t>
            </a:r>
            <a:r>
              <a:rPr lang="en-US" sz="1600" b="1" dirty="0" smtClean="0"/>
              <a:t> </a:t>
            </a:r>
            <a:r>
              <a:rPr lang="en-US" sz="1600" b="1" dirty="0" err="1" smtClean="0"/>
              <a:t>chính</a:t>
            </a:r>
            <a:endParaRPr lang="en-US" sz="1600" b="1" dirty="0" smtClean="0"/>
          </a:p>
          <a:p>
            <a:pPr marL="457200" indent="-457200">
              <a:spcBef>
                <a:spcPct val="20000"/>
              </a:spcBef>
            </a:pPr>
            <a:r>
              <a:rPr lang="en-US" sz="1600" b="1" dirty="0" smtClean="0"/>
              <a:t>2.5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biểu</a:t>
            </a:r>
            <a:r>
              <a:rPr lang="en-US" sz="1600" b="1" dirty="0" smtClean="0"/>
              <a:t> </a:t>
            </a:r>
            <a:r>
              <a:rPr lang="en-US" sz="1600" b="1" dirty="0" err="1" smtClean="0"/>
              <a:t>mẫu</a:t>
            </a:r>
            <a:r>
              <a:rPr lang="en-US" sz="1600" b="1" dirty="0" smtClean="0"/>
              <a:t> </a:t>
            </a:r>
            <a:r>
              <a:rPr lang="en-US" sz="1600" b="1" dirty="0" err="1" smtClean="0"/>
              <a:t>thủ</a:t>
            </a:r>
            <a:r>
              <a:rPr lang="en-US" sz="1600" b="1" dirty="0" smtClean="0"/>
              <a:t> </a:t>
            </a:r>
            <a:r>
              <a:rPr lang="en-US" sz="1600" b="1" dirty="0" err="1" smtClean="0"/>
              <a:t>tục</a:t>
            </a:r>
            <a:endParaRPr lang="en-US" sz="1600" b="1" dirty="0" smtClean="0"/>
          </a:p>
          <a:p>
            <a:pPr marL="457200" indent="-457200">
              <a:spcBef>
                <a:spcPct val="20000"/>
              </a:spcBef>
            </a:pPr>
            <a:r>
              <a:rPr lang="en-US" sz="1600" b="1" dirty="0" smtClean="0"/>
              <a:t>2.6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cơ</a:t>
            </a:r>
            <a:r>
              <a:rPr lang="en-US" sz="1600" b="1" dirty="0" smtClean="0"/>
              <a:t> </a:t>
            </a:r>
            <a:r>
              <a:rPr lang="en-US" sz="1600" b="1" dirty="0" err="1" smtClean="0"/>
              <a:t>quan</a:t>
            </a:r>
            <a:r>
              <a:rPr lang="en-US" sz="1600" b="1" dirty="0" smtClean="0"/>
              <a:t> </a:t>
            </a:r>
            <a:r>
              <a:rPr lang="en-US" sz="1600" b="1" dirty="0" err="1" smtClean="0"/>
              <a:t>thực</a:t>
            </a:r>
            <a:r>
              <a:rPr lang="en-US" sz="1600" b="1" dirty="0" smtClean="0"/>
              <a:t> </a:t>
            </a:r>
            <a:r>
              <a:rPr lang="en-US" sz="1600" b="1" dirty="0" err="1" smtClean="0"/>
              <a:t>hiện</a:t>
            </a:r>
            <a:r>
              <a:rPr lang="en-US" sz="1600" b="1" dirty="0" smtClean="0"/>
              <a:t> </a:t>
            </a:r>
            <a:r>
              <a:rPr lang="en-US" sz="1600" b="1" dirty="0" err="1" smtClean="0"/>
              <a:t>TTHC</a:t>
            </a:r>
            <a:endParaRPr lang="en-US" sz="1600" b="1" dirty="0" smtClean="0"/>
          </a:p>
          <a:p>
            <a:pPr marL="457200" indent="-457200">
              <a:spcBef>
                <a:spcPct val="20000"/>
              </a:spcBef>
            </a:pPr>
            <a:r>
              <a:rPr lang="en-US" sz="1600" b="1" dirty="0" smtClean="0"/>
              <a:t>	</a:t>
            </a:r>
            <a:endParaRPr lang="en-US" sz="1600" b="1" dirty="0"/>
          </a:p>
        </p:txBody>
      </p:sp>
    </p:spTree>
    <p:extLst>
      <p:ext uri="{BB962C8B-B14F-4D97-AF65-F5344CB8AC3E}">
        <p14:creationId xmlns:p14="http://schemas.microsoft.com/office/powerpoint/2010/main" val="319947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457200" y="274638"/>
            <a:ext cx="8229600" cy="1143000"/>
          </a:xfrm>
        </p:spPr>
        <p:txBody>
          <a:bodyPr/>
          <a:lstStyle/>
          <a:p>
            <a:endParaRPr lang="en-US"/>
          </a:p>
        </p:txBody>
      </p:sp>
      <p:sp>
        <p:nvSpPr>
          <p:cNvPr id="18" name="Content Placeholder 2"/>
          <p:cNvSpPr>
            <a:spLocks noGrp="1"/>
          </p:cNvSpPr>
          <p:nvPr>
            <p:ph idx="1"/>
          </p:nvPr>
        </p:nvSpPr>
        <p:spPr>
          <a:xfrm>
            <a:off x="457200" y="1600200"/>
            <a:ext cx="8229600" cy="4525963"/>
          </a:xfrm>
        </p:spPr>
        <p:txBody>
          <a:bodyPr/>
          <a:lstStyle/>
          <a:p>
            <a:endParaRPr lang="en-US"/>
          </a:p>
        </p:txBody>
      </p:sp>
      <p:pic>
        <p:nvPicPr>
          <p:cNvPr id="1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3"/>
          <a:srcRect/>
          <a:stretch>
            <a:fillRect/>
          </a:stretch>
        </p:blipFill>
        <p:spPr>
          <a:xfrm>
            <a:off x="6884987" y="6189785"/>
            <a:ext cx="2249488" cy="441326"/>
          </a:xfrm>
          <a:prstGeom prst="rect">
            <a:avLst/>
          </a:prstGeom>
          <a:noFill/>
          <a:ln>
            <a:noFill/>
          </a:ln>
        </p:spPr>
      </p:pic>
      <p:sp>
        <p:nvSpPr>
          <p:cNvPr id="2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Đ</a:t>
            </a:r>
            <a:r>
              <a:rPr lang="en-US" sz="3600" b="1" dirty="0" err="1" smtClean="0">
                <a:latin typeface="Times New Roman" pitchFamily="18" charset="0"/>
                <a:cs typeface="Times New Roman" pitchFamily="18" charset="0"/>
              </a:rPr>
              <a:t>ào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tạo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chuyển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giao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22" name="AutoShape 4"/>
          <p:cNvSpPr>
            <a:spLocks noChangeArrowheads="1"/>
          </p:cNvSpPr>
          <p:nvPr/>
        </p:nvSpPr>
        <p:spPr bwMode="auto">
          <a:xfrm>
            <a:off x="477838" y="3792537"/>
            <a:ext cx="8497887" cy="2227263"/>
          </a:xfrm>
          <a:prstGeom prst="roundRect">
            <a:avLst>
              <a:gd name="adj" fmla="val 28620"/>
            </a:avLst>
          </a:prstGeom>
          <a:ln/>
        </p:spPr>
        <p:style>
          <a:lnRef idx="1">
            <a:schemeClr val="accent5"/>
          </a:lnRef>
          <a:fillRef idx="3">
            <a:schemeClr val="accent5"/>
          </a:fillRef>
          <a:effectRef idx="2">
            <a:schemeClr val="accent5"/>
          </a:effectRef>
          <a:fontRef idx="minor">
            <a:schemeClr val="lt1"/>
          </a:fontRef>
        </p:style>
        <p:txBody>
          <a:bodyPr wrap="none" anchor="ctr"/>
          <a:lstStyle/>
          <a:p>
            <a:endParaRPr lang="en-US"/>
          </a:p>
        </p:txBody>
      </p:sp>
      <p:sp>
        <p:nvSpPr>
          <p:cNvPr id="23" name="Rectangle 3"/>
          <p:cNvSpPr txBox="1">
            <a:spLocks noChangeArrowheads="1"/>
          </p:cNvSpPr>
          <p:nvPr/>
        </p:nvSpPr>
        <p:spPr>
          <a:xfrm>
            <a:off x="685800" y="1449388"/>
            <a:ext cx="8220075" cy="490855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smtClean="0">
                <a:latin typeface="Times New Roman" pitchFamily="18" charset="0"/>
                <a:cs typeface="Times New Roman" pitchFamily="18" charset="0"/>
              </a:rPr>
              <a:t>Mục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đích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trình</a:t>
            </a:r>
            <a:endParaRPr lang="en-US" dirty="0">
              <a:latin typeface="Times New Roman" pitchFamily="18" charset="0"/>
              <a:cs typeface="Times New Roman" pitchFamily="18" charset="0"/>
            </a:endParaRPr>
          </a:p>
          <a:p>
            <a:pPr lvl="1"/>
            <a:r>
              <a:rPr lang="en-US" sz="2600" dirty="0" err="1" smtClean="0">
                <a:latin typeface="Times New Roman" pitchFamily="18" charset="0"/>
                <a:cs typeface="Times New Roman" pitchFamily="18" charset="0"/>
              </a:rPr>
              <a:t>Huấn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luyện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kỹ</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năng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Phân</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tích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cấu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nghiệp</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vụ</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dịch</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vụ</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công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trực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tuyến</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Cài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đặt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triển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khai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phần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mềm</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Cấu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tùy</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biến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giao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diện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ứng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dụng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Phát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triển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chỉnh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sửa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giao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diện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chức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năng</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Nội</a:t>
            </a:r>
            <a:r>
              <a:rPr lang="en-US" b="1" dirty="0" smtClean="0">
                <a:latin typeface="Times New Roman" pitchFamily="18" charset="0"/>
                <a:cs typeface="Times New Roman" pitchFamily="18" charset="0"/>
              </a:rPr>
              <a:t> dung </a:t>
            </a:r>
            <a:r>
              <a:rPr lang="en-US" b="1" dirty="0" err="1" smtClean="0">
                <a:latin typeface="Times New Roman" pitchFamily="18" charset="0"/>
                <a:cs typeface="Times New Roman" pitchFamily="18" charset="0"/>
              </a:rPr>
              <a:t>triển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khai</a:t>
            </a:r>
            <a:endParaRPr lang="en-US" b="1"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Khóa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tuyến</a:t>
            </a:r>
            <a:endParaRPr lang="en-US" sz="2400" dirty="0">
              <a:latin typeface="Times New Roman" pitchFamily="18" charset="0"/>
              <a:cs typeface="Times New Roman" pitchFamily="18" charset="0"/>
            </a:endParaRPr>
          </a:p>
          <a:p>
            <a:pPr lvl="1">
              <a:buFont typeface="Wingdings" pitchFamily="2" charset="2"/>
              <a:buChar char="q"/>
            </a:pP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tượng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tâm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dịch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trực</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tuyến</a:t>
            </a:r>
            <a:endParaRPr lang="en-US" sz="20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2</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Khóa</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phát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OpenCPS</a:t>
            </a:r>
            <a:endParaRPr lang="en-US" sz="2400" dirty="0">
              <a:latin typeface="Times New Roman" pitchFamily="18" charset="0"/>
              <a:cs typeface="Times New Roman" pitchFamily="18" charset="0"/>
            </a:endParaRPr>
          </a:p>
          <a:p>
            <a:pPr lvl="1">
              <a:buFont typeface="Wingdings" pitchFamily="2" charset="2"/>
              <a:buChar char="q"/>
            </a:pP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tượng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căn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Java; </a:t>
            </a:r>
            <a:r>
              <a:rPr lang="en-US" sz="2000" dirty="0" err="1">
                <a:latin typeface="Times New Roman" pitchFamily="18" charset="0"/>
                <a:cs typeface="Times New Roman" pitchFamily="18" charset="0"/>
              </a:rPr>
              <a:t>đã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khóa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nghiệp</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vụ</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58688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2.1 </a:t>
            </a:r>
            <a:r>
              <a:rPr lang="en-US" sz="3600" b="1" dirty="0" err="1" smtClean="0">
                <a:latin typeface="Times New Roman" pitchFamily="18" charset="0"/>
                <a:cs typeface="Times New Roman" pitchFamily="18" charset="0"/>
              </a:rPr>
              <a:t>Hướng</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dẫn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hóa</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dữ</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liệu</a:t>
            </a:r>
            <a:r>
              <a:rPr lang="en-US" sz="3600" b="1" dirty="0">
                <a:latin typeface="Times New Roman" pitchFamily="18" charset="0"/>
                <a:cs typeface="Times New Roman" pitchFamily="18" charset="0"/>
              </a:rPr>
              <a:t> DVC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2</a:t>
            </a: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Lựa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mẫu</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6715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2.1 </a:t>
            </a:r>
            <a:r>
              <a:rPr lang="en-US" sz="3600" b="1" dirty="0" err="1" smtClean="0">
                <a:latin typeface="Times New Roman" pitchFamily="18" charset="0"/>
                <a:cs typeface="Times New Roman" pitchFamily="18" charset="0"/>
              </a:rPr>
              <a:t>Hướng</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dẫn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hóa</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dữ</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liệu</a:t>
            </a:r>
            <a:r>
              <a:rPr lang="en-US" sz="3600" b="1" dirty="0">
                <a:latin typeface="Times New Roman" pitchFamily="18" charset="0"/>
                <a:cs typeface="Times New Roman" pitchFamily="18" charset="0"/>
              </a:rPr>
              <a:t> DVC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2</a:t>
            </a:r>
          </a:p>
        </p:txBody>
      </p:sp>
      <p:sp>
        <p:nvSpPr>
          <p:cNvPr id="7" name="Rectangle 3"/>
          <p:cNvSpPr txBox="1">
            <a:spLocks noChangeArrowheads="1"/>
          </p:cNvSpPr>
          <p:nvPr/>
        </p:nvSpPr>
        <p:spPr>
          <a:xfrm>
            <a:off x="685800" y="1449388"/>
            <a:ext cx="8220075" cy="54086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Phí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phí</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81817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 </a:t>
            </a:r>
            <a:r>
              <a:rPr lang="en-US" sz="3600" b="1" dirty="0" err="1" smtClean="0">
                <a:latin typeface="Times New Roman" pitchFamily="18" charset="0"/>
                <a:cs typeface="Times New Roman" pitchFamily="18" charset="0"/>
              </a:rPr>
              <a:t>Cung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cấp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tư</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liệu</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Văn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kèm</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demo </a:t>
            </a:r>
            <a:r>
              <a:rPr lang="en-US" dirty="0" err="1" smtClean="0">
                <a:latin typeface="Times New Roman" pitchFamily="18" charset="0"/>
                <a:cs typeface="Times New Roman" pitchFamily="18" charset="0"/>
              </a:rPr>
              <a:t>nộp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File </a:t>
            </a:r>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masterdata</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98819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20p</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9201836"/>
              </p:ext>
            </p:extLst>
          </p:nvPr>
        </p:nvGraphicFramePr>
        <p:xfrm>
          <a:off x="1524000" y="2077046"/>
          <a:ext cx="6495257" cy="4095154"/>
        </p:xfrm>
        <a:graphic>
          <a:graphicData uri="http://schemas.openxmlformats.org/drawingml/2006/table">
            <a:tbl>
              <a:tblPr firstRow="1" firstCol="1" bandRow="1">
                <a:tableStyleId>{5C22544A-7EE6-4342-B048-85BDC9FD1C3A}</a:tableStyleId>
              </a:tblPr>
              <a:tblGrid>
                <a:gridCol w="421550"/>
                <a:gridCol w="726081"/>
                <a:gridCol w="1326685"/>
                <a:gridCol w="4020941"/>
              </a:tblGrid>
              <a:tr h="337442">
                <a:tc>
                  <a:txBody>
                    <a:bodyPr/>
                    <a:lstStyle/>
                    <a:p>
                      <a:pPr marL="0" marR="0" algn="ctr">
                        <a:lnSpc>
                          <a:spcPct val="115000"/>
                        </a:lnSpc>
                        <a:spcBef>
                          <a:spcPts val="0"/>
                        </a:spcBef>
                        <a:spcAft>
                          <a:spcPts val="1000"/>
                        </a:spcAft>
                      </a:pPr>
                      <a:r>
                        <a:rPr lang="en-US" sz="1000" dirty="0" err="1">
                          <a:effectLst/>
                        </a:rPr>
                        <a:t>STT</a:t>
                      </a:r>
                      <a:endParaRPr lang="en-US" sz="900" dirty="0">
                        <a:solidFill>
                          <a:srgbClr val="00000A"/>
                        </a:solidFill>
                        <a:effectLst/>
                        <a:latin typeface="Calibri"/>
                        <a:ea typeface="Calibri"/>
                        <a:cs typeface="Calibri"/>
                      </a:endParaRPr>
                    </a:p>
                  </a:txBody>
                  <a:tcPr marL="14536" marR="14536" marT="14536" marB="14536" anchor="ctr"/>
                </a:tc>
                <a:tc>
                  <a:txBody>
                    <a:bodyPr/>
                    <a:lstStyle/>
                    <a:p>
                      <a:pPr marL="0" marR="0" algn="ctr">
                        <a:lnSpc>
                          <a:spcPct val="115000"/>
                        </a:lnSpc>
                        <a:spcBef>
                          <a:spcPts val="0"/>
                        </a:spcBef>
                        <a:spcAft>
                          <a:spcPts val="1000"/>
                        </a:spcAft>
                      </a:pPr>
                      <a:r>
                        <a:rPr lang="en-US" sz="1000">
                          <a:effectLst/>
                        </a:rPr>
                        <a:t>Bộ ngành</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gn="ctr">
                        <a:lnSpc>
                          <a:spcPct val="115000"/>
                        </a:lnSpc>
                        <a:spcBef>
                          <a:spcPts val="0"/>
                        </a:spcBef>
                        <a:spcAft>
                          <a:spcPts val="1000"/>
                        </a:spcAft>
                      </a:pPr>
                      <a:r>
                        <a:rPr lang="en-US" sz="1000">
                          <a:effectLst/>
                        </a:rPr>
                        <a:t>Tên thủ tục</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gn="ctr">
                        <a:lnSpc>
                          <a:spcPct val="115000"/>
                        </a:lnSpc>
                        <a:spcBef>
                          <a:spcPts val="0"/>
                        </a:spcBef>
                        <a:spcAft>
                          <a:spcPts val="1000"/>
                        </a:spcAft>
                      </a:pPr>
                      <a:r>
                        <a:rPr lang="en-US" sz="1000">
                          <a:effectLst/>
                        </a:rPr>
                        <a:t>Căn cứ pháp lý</a:t>
                      </a:r>
                      <a:endParaRPr lang="en-US" sz="900">
                        <a:solidFill>
                          <a:srgbClr val="00000A"/>
                        </a:solidFill>
                        <a:effectLst/>
                        <a:latin typeface="Calibri"/>
                        <a:ea typeface="Calibri"/>
                        <a:cs typeface="Calibri"/>
                      </a:endParaRPr>
                    </a:p>
                  </a:txBody>
                  <a:tcPr marL="14536" marR="14536" marT="14536" marB="14536" anchor="ctr"/>
                </a:tc>
              </a:tr>
              <a:tr h="674509">
                <a:tc>
                  <a:txBody>
                    <a:bodyPr/>
                    <a:lstStyle/>
                    <a:p>
                      <a:pPr marL="0" marR="0" algn="ctr">
                        <a:lnSpc>
                          <a:spcPct val="115000"/>
                        </a:lnSpc>
                        <a:spcBef>
                          <a:spcPts val="0"/>
                        </a:spcBef>
                        <a:spcAft>
                          <a:spcPts val="1000"/>
                        </a:spcAft>
                      </a:pPr>
                      <a:r>
                        <a:rPr lang="en-US" sz="800">
                          <a:effectLst/>
                        </a:rPr>
                        <a:t>1</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Bộ Công thương</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dirty="0" err="1">
                          <a:effectLst/>
                        </a:rPr>
                        <a:t>Xác</a:t>
                      </a:r>
                      <a:r>
                        <a:rPr lang="en-US" sz="800" dirty="0">
                          <a:effectLst/>
                        </a:rPr>
                        <a:t> </a:t>
                      </a:r>
                      <a:r>
                        <a:rPr lang="en-US" sz="800" dirty="0" err="1">
                          <a:effectLst/>
                        </a:rPr>
                        <a:t>nhận</a:t>
                      </a:r>
                      <a:r>
                        <a:rPr lang="en-US" sz="800" dirty="0">
                          <a:effectLst/>
                        </a:rPr>
                        <a:t> </a:t>
                      </a:r>
                      <a:r>
                        <a:rPr lang="en-US" sz="800" dirty="0" err="1">
                          <a:effectLst/>
                        </a:rPr>
                        <a:t>đăng</a:t>
                      </a:r>
                      <a:r>
                        <a:rPr lang="en-US" sz="800" dirty="0">
                          <a:effectLst/>
                        </a:rPr>
                        <a:t> </a:t>
                      </a:r>
                      <a:r>
                        <a:rPr lang="en-US" sz="800" dirty="0" err="1">
                          <a:effectLst/>
                        </a:rPr>
                        <a:t>ký</a:t>
                      </a:r>
                      <a:r>
                        <a:rPr lang="en-US" sz="800" dirty="0">
                          <a:effectLst/>
                        </a:rPr>
                        <a:t> </a:t>
                      </a:r>
                      <a:r>
                        <a:rPr lang="en-US" sz="800" dirty="0" err="1">
                          <a:effectLst/>
                        </a:rPr>
                        <a:t>tổ</a:t>
                      </a:r>
                      <a:r>
                        <a:rPr lang="en-US" sz="800" dirty="0">
                          <a:effectLst/>
                        </a:rPr>
                        <a:t> </a:t>
                      </a:r>
                      <a:r>
                        <a:rPr lang="en-US" sz="800" dirty="0" err="1">
                          <a:effectLst/>
                        </a:rPr>
                        <a:t>chức</a:t>
                      </a:r>
                      <a:r>
                        <a:rPr lang="en-US" sz="800" dirty="0">
                          <a:effectLst/>
                        </a:rPr>
                        <a:t> </a:t>
                      </a:r>
                      <a:r>
                        <a:rPr lang="en-US" sz="800" dirty="0" err="1">
                          <a:effectLst/>
                        </a:rPr>
                        <a:t>hội</a:t>
                      </a:r>
                      <a:r>
                        <a:rPr lang="en-US" sz="800" dirty="0">
                          <a:effectLst/>
                        </a:rPr>
                        <a:t> </a:t>
                      </a:r>
                      <a:r>
                        <a:rPr lang="en-US" sz="800" dirty="0" err="1">
                          <a:effectLst/>
                        </a:rPr>
                        <a:t>chợ</a:t>
                      </a:r>
                      <a:r>
                        <a:rPr lang="en-US" sz="800" dirty="0">
                          <a:effectLst/>
                        </a:rPr>
                        <a:t>/</a:t>
                      </a:r>
                      <a:r>
                        <a:rPr lang="en-US" sz="800" dirty="0" err="1">
                          <a:effectLst/>
                        </a:rPr>
                        <a:t>triển</a:t>
                      </a:r>
                      <a:r>
                        <a:rPr lang="en-US" sz="800" dirty="0">
                          <a:effectLst/>
                        </a:rPr>
                        <a:t> </a:t>
                      </a:r>
                      <a:r>
                        <a:rPr lang="en-US" sz="800" dirty="0" err="1">
                          <a:effectLst/>
                        </a:rPr>
                        <a:t>lãm</a:t>
                      </a:r>
                      <a:r>
                        <a:rPr lang="en-US" sz="800" dirty="0">
                          <a:effectLst/>
                        </a:rPr>
                        <a:t> </a:t>
                      </a:r>
                      <a:r>
                        <a:rPr lang="en-US" sz="800" dirty="0" err="1">
                          <a:effectLst/>
                        </a:rPr>
                        <a:t>thương</a:t>
                      </a:r>
                      <a:r>
                        <a:rPr lang="en-US" sz="800" dirty="0">
                          <a:effectLst/>
                        </a:rPr>
                        <a:t> </a:t>
                      </a:r>
                      <a:r>
                        <a:rPr lang="en-US" sz="800" dirty="0" err="1">
                          <a:effectLst/>
                        </a:rPr>
                        <a:t>mại</a:t>
                      </a:r>
                      <a:r>
                        <a:rPr lang="en-US" sz="800" dirty="0">
                          <a:effectLst/>
                        </a:rPr>
                        <a:t> </a:t>
                      </a:r>
                      <a:r>
                        <a:rPr lang="en-US" sz="800" dirty="0" err="1">
                          <a:effectLst/>
                        </a:rPr>
                        <a:t>tại</a:t>
                      </a:r>
                      <a:r>
                        <a:rPr lang="en-US" sz="800" dirty="0">
                          <a:effectLst/>
                        </a:rPr>
                        <a:t> </a:t>
                      </a:r>
                      <a:r>
                        <a:rPr lang="en-US" sz="800" dirty="0" err="1">
                          <a:effectLst/>
                        </a:rPr>
                        <a:t>Việt</a:t>
                      </a:r>
                      <a:r>
                        <a:rPr lang="en-US" sz="800" dirty="0">
                          <a:effectLst/>
                        </a:rPr>
                        <a:t> Nam</a:t>
                      </a:r>
                      <a:endParaRPr lang="en-US" sz="900" dirty="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Luật của Quốc hội Luật số 36/2005/QH11 của Quốc hội</a:t>
                      </a:r>
                      <a:br>
                        <a:rPr lang="en-US" sz="800">
                          <a:effectLst/>
                        </a:rPr>
                      </a:br>
                      <a:r>
                        <a:rPr lang="en-US" sz="800">
                          <a:effectLst/>
                        </a:rPr>
                        <a:t>Nghị định của Chính phủ Nghị định số 37/2006/NĐ-CP của Chính phủ</a:t>
                      </a:r>
                      <a:br>
                        <a:rPr lang="en-US" sz="800">
                          <a:effectLst/>
                        </a:rPr>
                      </a:br>
                      <a:r>
                        <a:rPr lang="en-US" sz="800">
                          <a:effectLst/>
                        </a:rPr>
                        <a:t>Thông tư Bộ Công Thương Thông tư số 07/2007/TTLT-BTM-BTC Bộ Công Thương</a:t>
                      </a:r>
                      <a:endParaRPr lang="en-US" sz="900">
                        <a:solidFill>
                          <a:srgbClr val="00000A"/>
                        </a:solidFill>
                        <a:effectLst/>
                        <a:latin typeface="Calibri"/>
                        <a:ea typeface="Calibri"/>
                        <a:cs typeface="Calibri"/>
                      </a:endParaRPr>
                    </a:p>
                  </a:txBody>
                  <a:tcPr marL="14536" marR="14536" marT="14536" marB="14536" anchor="ctr"/>
                </a:tc>
              </a:tr>
              <a:tr h="768452">
                <a:tc>
                  <a:txBody>
                    <a:bodyPr/>
                    <a:lstStyle/>
                    <a:p>
                      <a:pPr marL="0" marR="0" algn="ctr">
                        <a:lnSpc>
                          <a:spcPct val="115000"/>
                        </a:lnSpc>
                        <a:spcBef>
                          <a:spcPts val="0"/>
                        </a:spcBef>
                        <a:spcAft>
                          <a:spcPts val="1000"/>
                        </a:spcAft>
                      </a:pPr>
                      <a:r>
                        <a:rPr lang="en-US" sz="800">
                          <a:effectLst/>
                        </a:rPr>
                        <a:t>2</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Bộ Nông nghiệp và PTNT</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dirty="0" err="1">
                          <a:effectLst/>
                        </a:rPr>
                        <a:t>Cấp</a:t>
                      </a:r>
                      <a:r>
                        <a:rPr lang="en-US" sz="800" dirty="0">
                          <a:effectLst/>
                        </a:rPr>
                        <a:t> </a:t>
                      </a:r>
                      <a:r>
                        <a:rPr lang="en-US" sz="800" dirty="0" err="1">
                          <a:effectLst/>
                        </a:rPr>
                        <a:t>Giấy</a:t>
                      </a:r>
                      <a:r>
                        <a:rPr lang="en-US" sz="800" dirty="0">
                          <a:effectLst/>
                        </a:rPr>
                        <a:t> </a:t>
                      </a:r>
                      <a:r>
                        <a:rPr lang="en-US" sz="800" dirty="0" err="1">
                          <a:effectLst/>
                        </a:rPr>
                        <a:t>phép</a:t>
                      </a:r>
                      <a:r>
                        <a:rPr lang="en-US" sz="800" dirty="0">
                          <a:effectLst/>
                        </a:rPr>
                        <a:t> </a:t>
                      </a:r>
                      <a:r>
                        <a:rPr lang="en-US" sz="800" dirty="0" err="1">
                          <a:effectLst/>
                        </a:rPr>
                        <a:t>vận</a:t>
                      </a:r>
                      <a:r>
                        <a:rPr lang="en-US" sz="800" dirty="0">
                          <a:effectLst/>
                        </a:rPr>
                        <a:t> </a:t>
                      </a:r>
                      <a:r>
                        <a:rPr lang="en-US" sz="800" dirty="0" err="1">
                          <a:effectLst/>
                        </a:rPr>
                        <a:t>chuyển</a:t>
                      </a:r>
                      <a:r>
                        <a:rPr lang="en-US" sz="800" dirty="0">
                          <a:effectLst/>
                        </a:rPr>
                        <a:t> </a:t>
                      </a:r>
                      <a:r>
                        <a:rPr lang="en-US" sz="800" dirty="0" err="1">
                          <a:effectLst/>
                        </a:rPr>
                        <a:t>đặc</a:t>
                      </a:r>
                      <a:r>
                        <a:rPr lang="en-US" sz="800" dirty="0">
                          <a:effectLst/>
                        </a:rPr>
                        <a:t> </a:t>
                      </a:r>
                      <a:r>
                        <a:rPr lang="en-US" sz="800" dirty="0" err="1">
                          <a:effectLst/>
                        </a:rPr>
                        <a:t>biệt</a:t>
                      </a:r>
                      <a:endParaRPr lang="en-US" sz="900" dirty="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dirty="0" err="1">
                          <a:effectLst/>
                        </a:rPr>
                        <a:t>Thông</a:t>
                      </a:r>
                      <a:r>
                        <a:rPr lang="en-US" sz="800" dirty="0">
                          <a:effectLst/>
                        </a:rPr>
                        <a:t> </a:t>
                      </a:r>
                      <a:r>
                        <a:rPr lang="en-US" sz="800" dirty="0" err="1">
                          <a:effectLst/>
                        </a:rPr>
                        <a:t>tư</a:t>
                      </a:r>
                      <a:r>
                        <a:rPr lang="en-US" sz="800" dirty="0">
                          <a:effectLst/>
                        </a:rPr>
                        <a:t> 25/2011/</a:t>
                      </a:r>
                      <a:r>
                        <a:rPr lang="en-US" sz="800" dirty="0" err="1">
                          <a:effectLst/>
                        </a:rPr>
                        <a:t>TT-BNNPTNT</a:t>
                      </a:r>
                      <a:r>
                        <a:rPr lang="en-US" sz="800" dirty="0">
                          <a:effectLst/>
                        </a:rPr>
                        <a:t>  </a:t>
                      </a:r>
                      <a:r>
                        <a:rPr lang="en-US" sz="800" dirty="0" err="1">
                          <a:effectLst/>
                        </a:rPr>
                        <a:t>ngày</a:t>
                      </a:r>
                      <a:r>
                        <a:rPr lang="en-US" sz="800" dirty="0">
                          <a:effectLst/>
                        </a:rPr>
                        <a:t> 06/04/2011 </a:t>
                      </a:r>
                      <a:r>
                        <a:rPr lang="en-US" sz="800" dirty="0" err="1">
                          <a:effectLst/>
                        </a:rPr>
                        <a:t>của</a:t>
                      </a:r>
                      <a:r>
                        <a:rPr lang="en-US" sz="800" dirty="0">
                          <a:effectLst/>
                        </a:rPr>
                        <a:t> </a:t>
                      </a:r>
                      <a:r>
                        <a:rPr lang="en-US" sz="800" dirty="0" err="1">
                          <a:effectLst/>
                        </a:rPr>
                        <a:t>Bộ</a:t>
                      </a:r>
                      <a:r>
                        <a:rPr lang="en-US" sz="800" dirty="0">
                          <a:effectLst/>
                        </a:rPr>
                        <a:t> </a:t>
                      </a:r>
                      <a:r>
                        <a:rPr lang="en-US" sz="800" dirty="0" err="1">
                          <a:effectLst/>
                        </a:rPr>
                        <a:t>Nông</a:t>
                      </a:r>
                      <a:r>
                        <a:rPr lang="en-US" sz="800" dirty="0">
                          <a:effectLst/>
                        </a:rPr>
                        <a:t> </a:t>
                      </a:r>
                      <a:r>
                        <a:rPr lang="en-US" sz="800" dirty="0" err="1">
                          <a:effectLst/>
                        </a:rPr>
                        <a:t>nghiệp</a:t>
                      </a:r>
                      <a:r>
                        <a:rPr lang="en-US" sz="800" dirty="0">
                          <a:effectLst/>
                        </a:rPr>
                        <a:t> </a:t>
                      </a:r>
                      <a:r>
                        <a:rPr lang="en-US" sz="800" dirty="0" err="1">
                          <a:effectLst/>
                        </a:rPr>
                        <a:t>và</a:t>
                      </a:r>
                      <a:r>
                        <a:rPr lang="en-US" sz="800" dirty="0">
                          <a:effectLst/>
                        </a:rPr>
                        <a:t> </a:t>
                      </a:r>
                      <a:r>
                        <a:rPr lang="en-US" sz="800" dirty="0" err="1">
                          <a:effectLst/>
                        </a:rPr>
                        <a:t>Phát</a:t>
                      </a:r>
                      <a:r>
                        <a:rPr lang="en-US" sz="800" dirty="0">
                          <a:effectLst/>
                        </a:rPr>
                        <a:t> </a:t>
                      </a:r>
                      <a:r>
                        <a:rPr lang="en-US" sz="800" dirty="0" err="1">
                          <a:effectLst/>
                        </a:rPr>
                        <a:t>triển</a:t>
                      </a:r>
                      <a:r>
                        <a:rPr lang="en-US" sz="800" dirty="0">
                          <a:effectLst/>
                        </a:rPr>
                        <a:t> </a:t>
                      </a:r>
                      <a:r>
                        <a:rPr lang="en-US" sz="800" dirty="0" err="1">
                          <a:effectLst/>
                        </a:rPr>
                        <a:t>nông</a:t>
                      </a:r>
                      <a:r>
                        <a:rPr lang="en-US" sz="800" dirty="0">
                          <a:effectLst/>
                        </a:rPr>
                        <a:t> </a:t>
                      </a:r>
                      <a:r>
                        <a:rPr lang="en-US" sz="800" dirty="0" err="1">
                          <a:effectLst/>
                        </a:rPr>
                        <a:t>thôn</a:t>
                      </a:r>
                      <a:r>
                        <a:rPr lang="en-US" sz="800" dirty="0">
                          <a:effectLst/>
                        </a:rPr>
                        <a:t> </a:t>
                      </a:r>
                      <a:r>
                        <a:rPr lang="en-US" sz="800" dirty="0" err="1">
                          <a:effectLst/>
                        </a:rPr>
                        <a:t>hướng</a:t>
                      </a:r>
                      <a:r>
                        <a:rPr lang="en-US" sz="800" dirty="0">
                          <a:effectLst/>
                        </a:rPr>
                        <a:t> </a:t>
                      </a:r>
                      <a:r>
                        <a:rPr lang="en-US" sz="800" dirty="0" err="1">
                          <a:effectLst/>
                        </a:rPr>
                        <a:t>dẫn</a:t>
                      </a:r>
                      <a:r>
                        <a:rPr lang="en-US" sz="800" dirty="0">
                          <a:effectLst/>
                        </a:rPr>
                        <a:t>  </a:t>
                      </a:r>
                      <a:r>
                        <a:rPr lang="en-US" sz="800" dirty="0" err="1">
                          <a:effectLst/>
                        </a:rPr>
                        <a:t>Sửa</a:t>
                      </a:r>
                      <a:r>
                        <a:rPr lang="en-US" sz="800" dirty="0">
                          <a:effectLst/>
                        </a:rPr>
                        <a:t> </a:t>
                      </a:r>
                      <a:r>
                        <a:rPr lang="en-US" sz="800" dirty="0" err="1">
                          <a:effectLst/>
                        </a:rPr>
                        <a:t>đổi</a:t>
                      </a:r>
                      <a:r>
                        <a:rPr lang="en-US" sz="800" dirty="0">
                          <a:effectLst/>
                        </a:rPr>
                        <a:t>, </a:t>
                      </a:r>
                      <a:r>
                        <a:rPr lang="en-US" sz="800" dirty="0" err="1">
                          <a:effectLst/>
                        </a:rPr>
                        <a:t>bổ</a:t>
                      </a:r>
                      <a:r>
                        <a:rPr lang="en-US" sz="800" dirty="0">
                          <a:effectLst/>
                        </a:rPr>
                        <a:t> sung, </a:t>
                      </a:r>
                      <a:r>
                        <a:rPr lang="en-US" sz="800" dirty="0" err="1">
                          <a:effectLst/>
                        </a:rPr>
                        <a:t>bãi</a:t>
                      </a:r>
                      <a:r>
                        <a:rPr lang="en-US" sz="800" dirty="0">
                          <a:effectLst/>
                        </a:rPr>
                        <a:t> </a:t>
                      </a:r>
                      <a:r>
                        <a:rPr lang="en-US" sz="800" dirty="0" err="1">
                          <a:effectLst/>
                        </a:rPr>
                        <a:t>bỏ</a:t>
                      </a:r>
                      <a:r>
                        <a:rPr lang="en-US" sz="800" dirty="0">
                          <a:effectLst/>
                        </a:rPr>
                        <a:t> </a:t>
                      </a:r>
                      <a:r>
                        <a:rPr lang="en-US" sz="800" dirty="0" err="1">
                          <a:effectLst/>
                        </a:rPr>
                        <a:t>một</a:t>
                      </a:r>
                      <a:r>
                        <a:rPr lang="en-US" sz="800" dirty="0">
                          <a:effectLst/>
                        </a:rPr>
                        <a:t> </a:t>
                      </a:r>
                      <a:r>
                        <a:rPr lang="en-US" sz="800" dirty="0" err="1">
                          <a:effectLst/>
                        </a:rPr>
                        <a:t>số</a:t>
                      </a:r>
                      <a:r>
                        <a:rPr lang="en-US" sz="800" dirty="0">
                          <a:effectLst/>
                        </a:rPr>
                        <a:t> </a:t>
                      </a:r>
                      <a:r>
                        <a:rPr lang="en-US" sz="800" dirty="0" err="1">
                          <a:effectLst/>
                        </a:rPr>
                        <a:t>quy</a:t>
                      </a:r>
                      <a:r>
                        <a:rPr lang="en-US" sz="800" dirty="0">
                          <a:effectLst/>
                        </a:rPr>
                        <a:t> </a:t>
                      </a:r>
                      <a:r>
                        <a:rPr lang="en-US" sz="800" dirty="0" err="1">
                          <a:effectLst/>
                        </a:rPr>
                        <a:t>định</a:t>
                      </a:r>
                      <a:r>
                        <a:rPr lang="en-US" sz="800" dirty="0">
                          <a:effectLst/>
                        </a:rPr>
                        <a:t> </a:t>
                      </a:r>
                      <a:r>
                        <a:rPr lang="en-US" sz="800" dirty="0" err="1">
                          <a:effectLst/>
                        </a:rPr>
                        <a:t>về</a:t>
                      </a:r>
                      <a:r>
                        <a:rPr lang="en-US" sz="800" dirty="0">
                          <a:effectLst/>
                        </a:rPr>
                        <a:t> </a:t>
                      </a:r>
                      <a:r>
                        <a:rPr lang="en-US" sz="800" dirty="0" err="1">
                          <a:effectLst/>
                        </a:rPr>
                        <a:t>thủ</a:t>
                      </a:r>
                      <a:r>
                        <a:rPr lang="en-US" sz="800" dirty="0">
                          <a:effectLst/>
                        </a:rPr>
                        <a:t> </a:t>
                      </a:r>
                      <a:r>
                        <a:rPr lang="en-US" sz="800" dirty="0" err="1">
                          <a:effectLst/>
                        </a:rPr>
                        <a:t>tục</a:t>
                      </a:r>
                      <a:r>
                        <a:rPr lang="en-US" sz="800" dirty="0">
                          <a:effectLst/>
                        </a:rPr>
                        <a:t> </a:t>
                      </a:r>
                      <a:r>
                        <a:rPr lang="en-US" sz="800" dirty="0" err="1">
                          <a:effectLst/>
                        </a:rPr>
                        <a:t>hành</a:t>
                      </a:r>
                      <a:r>
                        <a:rPr lang="en-US" sz="800" dirty="0">
                          <a:effectLst/>
                        </a:rPr>
                        <a:t> </a:t>
                      </a:r>
                      <a:r>
                        <a:rPr lang="en-US" sz="800" dirty="0" err="1">
                          <a:effectLst/>
                        </a:rPr>
                        <a:t>chính</a:t>
                      </a:r>
                      <a:r>
                        <a:rPr lang="en-US" sz="800" dirty="0">
                          <a:effectLst/>
                        </a:rPr>
                        <a:t> </a:t>
                      </a:r>
                      <a:r>
                        <a:rPr lang="en-US" sz="800" dirty="0" err="1">
                          <a:effectLst/>
                        </a:rPr>
                        <a:t>trong</a:t>
                      </a:r>
                      <a:r>
                        <a:rPr lang="en-US" sz="800" dirty="0">
                          <a:effectLst/>
                        </a:rPr>
                        <a:t> </a:t>
                      </a:r>
                      <a:r>
                        <a:rPr lang="en-US" sz="800" dirty="0" err="1">
                          <a:effectLst/>
                        </a:rPr>
                        <a:t>lĩnh</a:t>
                      </a:r>
                      <a:r>
                        <a:rPr lang="en-US" sz="800" dirty="0">
                          <a:effectLst/>
                        </a:rPr>
                        <a:t> </a:t>
                      </a:r>
                      <a:r>
                        <a:rPr lang="en-US" sz="800" dirty="0" err="1">
                          <a:effectLst/>
                        </a:rPr>
                        <a:t>vực</a:t>
                      </a:r>
                      <a:r>
                        <a:rPr lang="en-US" sz="800" dirty="0">
                          <a:effectLst/>
                        </a:rPr>
                        <a:t> </a:t>
                      </a:r>
                      <a:r>
                        <a:rPr lang="en-US" sz="800" dirty="0" err="1">
                          <a:effectLst/>
                        </a:rPr>
                        <a:t>bảo</a:t>
                      </a:r>
                      <a:r>
                        <a:rPr lang="en-US" sz="800" dirty="0">
                          <a:effectLst/>
                        </a:rPr>
                        <a:t> </a:t>
                      </a:r>
                      <a:r>
                        <a:rPr lang="en-US" sz="800" dirty="0" err="1">
                          <a:effectLst/>
                        </a:rPr>
                        <a:t>vệ</a:t>
                      </a:r>
                      <a:r>
                        <a:rPr lang="en-US" sz="800" dirty="0">
                          <a:effectLst/>
                        </a:rPr>
                        <a:t> </a:t>
                      </a:r>
                      <a:r>
                        <a:rPr lang="en-US" sz="800" dirty="0" err="1">
                          <a:effectLst/>
                        </a:rPr>
                        <a:t>và</a:t>
                      </a:r>
                      <a:r>
                        <a:rPr lang="en-US" sz="800" dirty="0">
                          <a:effectLst/>
                        </a:rPr>
                        <a:t> </a:t>
                      </a:r>
                      <a:r>
                        <a:rPr lang="en-US" sz="800" dirty="0" err="1">
                          <a:effectLst/>
                        </a:rPr>
                        <a:t>phát</a:t>
                      </a:r>
                      <a:r>
                        <a:rPr lang="en-US" sz="800" dirty="0">
                          <a:effectLst/>
                        </a:rPr>
                        <a:t> </a:t>
                      </a:r>
                      <a:r>
                        <a:rPr lang="en-US" sz="800" dirty="0" err="1">
                          <a:effectLst/>
                        </a:rPr>
                        <a:t>triển</a:t>
                      </a:r>
                      <a:r>
                        <a:rPr lang="en-US" sz="800" dirty="0">
                          <a:effectLst/>
                        </a:rPr>
                        <a:t> </a:t>
                      </a:r>
                      <a:r>
                        <a:rPr lang="en-US" sz="800" dirty="0" err="1">
                          <a:effectLst/>
                        </a:rPr>
                        <a:t>rừng</a:t>
                      </a:r>
                      <a:r>
                        <a:rPr lang="en-US" sz="800" dirty="0">
                          <a:effectLst/>
                        </a:rPr>
                        <a:t> </a:t>
                      </a:r>
                      <a:r>
                        <a:rPr lang="en-US" sz="800" dirty="0" err="1">
                          <a:effectLst/>
                        </a:rPr>
                        <a:t>theo</a:t>
                      </a:r>
                      <a:r>
                        <a:rPr lang="en-US" sz="800" dirty="0">
                          <a:effectLst/>
                        </a:rPr>
                        <a:t> </a:t>
                      </a:r>
                      <a:r>
                        <a:rPr lang="en-US" sz="800" dirty="0" err="1">
                          <a:effectLst/>
                        </a:rPr>
                        <a:t>Nghị</a:t>
                      </a:r>
                      <a:r>
                        <a:rPr lang="en-US" sz="800" dirty="0">
                          <a:effectLst/>
                        </a:rPr>
                        <a:t> </a:t>
                      </a:r>
                      <a:r>
                        <a:rPr lang="en-US" sz="800" dirty="0" err="1">
                          <a:effectLst/>
                        </a:rPr>
                        <a:t>quyết</a:t>
                      </a:r>
                      <a:r>
                        <a:rPr lang="en-US" sz="800" dirty="0">
                          <a:effectLst/>
                        </a:rPr>
                        <a:t> </a:t>
                      </a:r>
                      <a:r>
                        <a:rPr lang="en-US" sz="800" dirty="0" err="1">
                          <a:effectLst/>
                        </a:rPr>
                        <a:t>số</a:t>
                      </a:r>
                      <a:r>
                        <a:rPr lang="en-US" sz="800" dirty="0">
                          <a:effectLst/>
                        </a:rPr>
                        <a:t> 57/NQ-</a:t>
                      </a:r>
                      <a:r>
                        <a:rPr lang="en-US" sz="800" dirty="0" err="1">
                          <a:effectLst/>
                        </a:rPr>
                        <a:t>CP</a:t>
                      </a:r>
                      <a:r>
                        <a:rPr lang="en-US" sz="800" dirty="0">
                          <a:effectLst/>
                        </a:rPr>
                        <a:t> </a:t>
                      </a:r>
                      <a:r>
                        <a:rPr lang="en-US" sz="800" dirty="0" err="1">
                          <a:effectLst/>
                        </a:rPr>
                        <a:t>ngày</a:t>
                      </a:r>
                      <a:r>
                        <a:rPr lang="en-US" sz="800" dirty="0">
                          <a:effectLst/>
                        </a:rPr>
                        <a:t> 15 </a:t>
                      </a:r>
                      <a:r>
                        <a:rPr lang="en-US" sz="800" dirty="0" err="1">
                          <a:effectLst/>
                        </a:rPr>
                        <a:t>tháng</a:t>
                      </a:r>
                      <a:r>
                        <a:rPr lang="en-US" sz="800" dirty="0">
                          <a:effectLst/>
                        </a:rPr>
                        <a:t> 12 </a:t>
                      </a:r>
                      <a:r>
                        <a:rPr lang="en-US" sz="800" dirty="0" err="1">
                          <a:effectLst/>
                        </a:rPr>
                        <a:t>năm</a:t>
                      </a:r>
                      <a:r>
                        <a:rPr lang="en-US" sz="800" dirty="0">
                          <a:effectLst/>
                        </a:rPr>
                        <a:t> 2010</a:t>
                      </a:r>
                      <a:endParaRPr lang="en-US" sz="900" dirty="0">
                        <a:effectLst/>
                      </a:endParaRPr>
                    </a:p>
                    <a:p>
                      <a:pPr marL="0" marR="0">
                        <a:lnSpc>
                          <a:spcPct val="115000"/>
                        </a:lnSpc>
                        <a:spcBef>
                          <a:spcPts val="0"/>
                        </a:spcBef>
                        <a:spcAft>
                          <a:spcPts val="1000"/>
                        </a:spcAft>
                      </a:pPr>
                      <a:r>
                        <a:rPr lang="en-US" sz="800" dirty="0">
                          <a:effectLst/>
                        </a:rPr>
                        <a:t> </a:t>
                      </a:r>
                      <a:endParaRPr lang="en-US" sz="900" dirty="0">
                        <a:solidFill>
                          <a:srgbClr val="00000A"/>
                        </a:solidFill>
                        <a:effectLst/>
                        <a:latin typeface="Calibri"/>
                        <a:ea typeface="Calibri"/>
                        <a:cs typeface="Calibri"/>
                      </a:endParaRPr>
                    </a:p>
                  </a:txBody>
                  <a:tcPr marL="14536" marR="14536" marT="14536" marB="14536" anchor="ctr"/>
                </a:tc>
              </a:tr>
              <a:tr h="933792">
                <a:tc>
                  <a:txBody>
                    <a:bodyPr/>
                    <a:lstStyle/>
                    <a:p>
                      <a:pPr marL="0" marR="0" algn="ctr">
                        <a:lnSpc>
                          <a:spcPct val="115000"/>
                        </a:lnSpc>
                        <a:spcBef>
                          <a:spcPts val="0"/>
                        </a:spcBef>
                        <a:spcAft>
                          <a:spcPts val="1000"/>
                        </a:spcAft>
                      </a:pPr>
                      <a:r>
                        <a:rPr lang="en-US" sz="800">
                          <a:effectLst/>
                        </a:rPr>
                        <a:t>3</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Bộ Khoa học và Công nghệ</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dirty="0" err="1">
                          <a:effectLst/>
                        </a:rPr>
                        <a:t>Cấp</a:t>
                      </a:r>
                      <a:r>
                        <a:rPr lang="en-US" sz="800" dirty="0">
                          <a:effectLst/>
                        </a:rPr>
                        <a:t> </a:t>
                      </a:r>
                      <a:r>
                        <a:rPr lang="en-US" sz="800" dirty="0" err="1">
                          <a:effectLst/>
                        </a:rPr>
                        <a:t>Giấy</a:t>
                      </a:r>
                      <a:r>
                        <a:rPr lang="en-US" sz="800" dirty="0">
                          <a:effectLst/>
                        </a:rPr>
                        <a:t> </a:t>
                      </a:r>
                      <a:r>
                        <a:rPr lang="en-US" sz="800" dirty="0" err="1">
                          <a:effectLst/>
                        </a:rPr>
                        <a:t>chứng</a:t>
                      </a:r>
                      <a:r>
                        <a:rPr lang="en-US" sz="800" dirty="0">
                          <a:effectLst/>
                        </a:rPr>
                        <a:t> </a:t>
                      </a:r>
                      <a:r>
                        <a:rPr lang="en-US" sz="800" dirty="0" err="1">
                          <a:effectLst/>
                        </a:rPr>
                        <a:t>nhận</a:t>
                      </a:r>
                      <a:r>
                        <a:rPr lang="en-US" sz="800" dirty="0">
                          <a:effectLst/>
                        </a:rPr>
                        <a:t> </a:t>
                      </a:r>
                      <a:r>
                        <a:rPr lang="en-US" sz="800" dirty="0" err="1">
                          <a:effectLst/>
                        </a:rPr>
                        <a:t>hệ</a:t>
                      </a:r>
                      <a:r>
                        <a:rPr lang="en-US" sz="800" dirty="0">
                          <a:effectLst/>
                        </a:rPr>
                        <a:t> </a:t>
                      </a:r>
                      <a:r>
                        <a:rPr lang="en-US" sz="800" dirty="0" err="1">
                          <a:effectLst/>
                        </a:rPr>
                        <a:t>thống</a:t>
                      </a:r>
                      <a:r>
                        <a:rPr lang="en-US" sz="800" dirty="0">
                          <a:effectLst/>
                        </a:rPr>
                        <a:t> </a:t>
                      </a:r>
                      <a:r>
                        <a:rPr lang="en-US" sz="800" dirty="0" err="1">
                          <a:effectLst/>
                        </a:rPr>
                        <a:t>quản</a:t>
                      </a:r>
                      <a:r>
                        <a:rPr lang="en-US" sz="800" dirty="0">
                          <a:effectLst/>
                        </a:rPr>
                        <a:t> </a:t>
                      </a:r>
                      <a:r>
                        <a:rPr lang="en-US" sz="800" dirty="0" err="1">
                          <a:effectLst/>
                        </a:rPr>
                        <a:t>lý</a:t>
                      </a:r>
                      <a:r>
                        <a:rPr lang="en-US" sz="800" dirty="0">
                          <a:effectLst/>
                        </a:rPr>
                        <a:t> </a:t>
                      </a:r>
                      <a:r>
                        <a:rPr lang="en-US" sz="800" dirty="0" err="1">
                          <a:effectLst/>
                        </a:rPr>
                        <a:t>chất</a:t>
                      </a:r>
                      <a:r>
                        <a:rPr lang="en-US" sz="800" dirty="0">
                          <a:effectLst/>
                        </a:rPr>
                        <a:t> </a:t>
                      </a:r>
                      <a:r>
                        <a:rPr lang="en-US" sz="800" dirty="0" err="1">
                          <a:effectLst/>
                        </a:rPr>
                        <a:t>lượng</a:t>
                      </a:r>
                      <a:r>
                        <a:rPr lang="en-US" sz="800" dirty="0">
                          <a:effectLst/>
                        </a:rPr>
                        <a:t> </a:t>
                      </a:r>
                      <a:r>
                        <a:rPr lang="en-US" sz="800" dirty="0" err="1">
                          <a:effectLst/>
                        </a:rPr>
                        <a:t>phù</a:t>
                      </a:r>
                      <a:r>
                        <a:rPr lang="en-US" sz="800" dirty="0">
                          <a:effectLst/>
                        </a:rPr>
                        <a:t> </a:t>
                      </a:r>
                      <a:r>
                        <a:rPr lang="en-US" sz="800" dirty="0" err="1">
                          <a:effectLst/>
                        </a:rPr>
                        <a:t>hợp</a:t>
                      </a:r>
                      <a:r>
                        <a:rPr lang="en-US" sz="800" dirty="0">
                          <a:effectLst/>
                        </a:rPr>
                        <a:t> </a:t>
                      </a:r>
                      <a:r>
                        <a:rPr lang="en-US" sz="800" dirty="0" err="1">
                          <a:effectLst/>
                        </a:rPr>
                        <a:t>tiêu</a:t>
                      </a:r>
                      <a:r>
                        <a:rPr lang="en-US" sz="800" dirty="0">
                          <a:effectLst/>
                        </a:rPr>
                        <a:t> </a:t>
                      </a:r>
                      <a:r>
                        <a:rPr lang="en-US" sz="800" dirty="0" err="1">
                          <a:effectLst/>
                        </a:rPr>
                        <a:t>chuẩn</a:t>
                      </a:r>
                      <a:r>
                        <a:rPr lang="en-US" sz="800" dirty="0">
                          <a:effectLst/>
                        </a:rPr>
                        <a:t> </a:t>
                      </a:r>
                      <a:r>
                        <a:rPr lang="en-US" sz="800" dirty="0" err="1">
                          <a:effectLst/>
                        </a:rPr>
                        <a:t>quốc</a:t>
                      </a:r>
                      <a:r>
                        <a:rPr lang="en-US" sz="800" dirty="0">
                          <a:effectLst/>
                        </a:rPr>
                        <a:t> </a:t>
                      </a:r>
                      <a:r>
                        <a:rPr lang="en-US" sz="800" dirty="0" err="1">
                          <a:effectLst/>
                        </a:rPr>
                        <a:t>gia</a:t>
                      </a:r>
                      <a:r>
                        <a:rPr lang="en-US" sz="800" dirty="0">
                          <a:effectLst/>
                        </a:rPr>
                        <a:t> </a:t>
                      </a:r>
                      <a:r>
                        <a:rPr lang="en-US" sz="800" dirty="0" err="1">
                          <a:effectLst/>
                        </a:rPr>
                        <a:t>TCVN</a:t>
                      </a:r>
                      <a:r>
                        <a:rPr lang="en-US" sz="800" dirty="0">
                          <a:effectLst/>
                        </a:rPr>
                        <a:t> ISO 9001:2008 </a:t>
                      </a:r>
                      <a:r>
                        <a:rPr lang="en-US" sz="800" dirty="0" err="1">
                          <a:effectLst/>
                        </a:rPr>
                        <a:t>cho</a:t>
                      </a:r>
                      <a:r>
                        <a:rPr lang="en-US" sz="800" dirty="0">
                          <a:effectLst/>
                        </a:rPr>
                        <a:t> </a:t>
                      </a:r>
                      <a:r>
                        <a:rPr lang="en-US" sz="800" dirty="0" err="1">
                          <a:effectLst/>
                        </a:rPr>
                        <a:t>cơ</a:t>
                      </a:r>
                      <a:r>
                        <a:rPr lang="en-US" sz="800" dirty="0">
                          <a:effectLst/>
                        </a:rPr>
                        <a:t> </a:t>
                      </a:r>
                      <a:r>
                        <a:rPr lang="en-US" sz="800" dirty="0" err="1">
                          <a:effectLst/>
                        </a:rPr>
                        <a:t>quan</a:t>
                      </a:r>
                      <a:r>
                        <a:rPr lang="en-US" sz="800" dirty="0">
                          <a:effectLst/>
                        </a:rPr>
                        <a:t> </a:t>
                      </a:r>
                      <a:r>
                        <a:rPr lang="en-US" sz="800" dirty="0" err="1">
                          <a:effectLst/>
                        </a:rPr>
                        <a:t>hành</a:t>
                      </a:r>
                      <a:r>
                        <a:rPr lang="en-US" sz="800" dirty="0">
                          <a:effectLst/>
                        </a:rPr>
                        <a:t> </a:t>
                      </a:r>
                      <a:r>
                        <a:rPr lang="en-US" sz="800" dirty="0" err="1">
                          <a:effectLst/>
                        </a:rPr>
                        <a:t>chính</a:t>
                      </a:r>
                      <a:r>
                        <a:rPr lang="en-US" sz="800" dirty="0">
                          <a:effectLst/>
                        </a:rPr>
                        <a:t> </a:t>
                      </a:r>
                      <a:r>
                        <a:rPr lang="en-US" sz="800" dirty="0" err="1">
                          <a:effectLst/>
                        </a:rPr>
                        <a:t>nhà</a:t>
                      </a:r>
                      <a:r>
                        <a:rPr lang="en-US" sz="800" dirty="0">
                          <a:effectLst/>
                        </a:rPr>
                        <a:t> </a:t>
                      </a:r>
                      <a:r>
                        <a:rPr lang="en-US" sz="800" dirty="0" err="1">
                          <a:effectLst/>
                        </a:rPr>
                        <a:t>nước</a:t>
                      </a:r>
                      <a:endParaRPr lang="en-US" sz="900" dirty="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dirty="0" err="1">
                          <a:effectLst/>
                        </a:rPr>
                        <a:t>Thông</a:t>
                      </a:r>
                      <a:r>
                        <a:rPr lang="en-US" sz="800" dirty="0">
                          <a:effectLst/>
                        </a:rPr>
                        <a:t> </a:t>
                      </a:r>
                      <a:r>
                        <a:rPr lang="en-US" sz="800" dirty="0" err="1">
                          <a:effectLst/>
                        </a:rPr>
                        <a:t>tư</a:t>
                      </a:r>
                      <a:r>
                        <a:rPr lang="en-US" sz="800" dirty="0">
                          <a:effectLst/>
                        </a:rPr>
                        <a:t> </a:t>
                      </a:r>
                      <a:r>
                        <a:rPr lang="en-US" sz="800" dirty="0" err="1">
                          <a:effectLst/>
                        </a:rPr>
                        <a:t>số</a:t>
                      </a:r>
                      <a:r>
                        <a:rPr lang="en-US" sz="800" dirty="0">
                          <a:effectLst/>
                        </a:rPr>
                        <a:t> 09/2011/</a:t>
                      </a:r>
                      <a:r>
                        <a:rPr lang="en-US" sz="800" dirty="0" err="1">
                          <a:effectLst/>
                        </a:rPr>
                        <a:t>TT-BKHCN</a:t>
                      </a:r>
                      <a:r>
                        <a:rPr lang="en-US" sz="800" dirty="0">
                          <a:effectLst/>
                        </a:rPr>
                        <a:t> </a:t>
                      </a:r>
                      <a:r>
                        <a:rPr lang="en-US" sz="800" dirty="0" err="1">
                          <a:effectLst/>
                        </a:rPr>
                        <a:t>sửa</a:t>
                      </a:r>
                      <a:r>
                        <a:rPr lang="en-US" sz="800" dirty="0">
                          <a:effectLst/>
                        </a:rPr>
                        <a:t> </a:t>
                      </a:r>
                      <a:r>
                        <a:rPr lang="en-US" sz="800" dirty="0" err="1">
                          <a:effectLst/>
                        </a:rPr>
                        <a:t>đổi</a:t>
                      </a:r>
                      <a:r>
                        <a:rPr lang="en-US" sz="800" dirty="0">
                          <a:effectLst/>
                        </a:rPr>
                        <a:t>, </a:t>
                      </a:r>
                      <a:r>
                        <a:rPr lang="en-US" sz="800" dirty="0" err="1">
                          <a:effectLst/>
                        </a:rPr>
                        <a:t>bổ</a:t>
                      </a:r>
                      <a:r>
                        <a:rPr lang="en-US" sz="800" dirty="0">
                          <a:effectLst/>
                        </a:rPr>
                        <a:t> sung, </a:t>
                      </a:r>
                      <a:r>
                        <a:rPr lang="en-US" sz="800" dirty="0" err="1">
                          <a:effectLst/>
                        </a:rPr>
                        <a:t>bãi</a:t>
                      </a:r>
                      <a:r>
                        <a:rPr lang="en-US" sz="800" dirty="0">
                          <a:effectLst/>
                        </a:rPr>
                        <a:t> </a:t>
                      </a:r>
                      <a:r>
                        <a:rPr lang="en-US" sz="800" dirty="0" err="1">
                          <a:effectLst/>
                        </a:rPr>
                        <a:t>bỏ</a:t>
                      </a:r>
                      <a:r>
                        <a:rPr lang="en-US" sz="800" dirty="0">
                          <a:effectLst/>
                        </a:rPr>
                        <a:t> </a:t>
                      </a:r>
                      <a:r>
                        <a:rPr lang="en-US" sz="800" dirty="0" err="1">
                          <a:effectLst/>
                        </a:rPr>
                        <a:t>một</a:t>
                      </a:r>
                      <a:r>
                        <a:rPr lang="en-US" sz="800" dirty="0">
                          <a:effectLst/>
                        </a:rPr>
                        <a:t> </a:t>
                      </a:r>
                      <a:r>
                        <a:rPr lang="en-US" sz="800" dirty="0" err="1">
                          <a:effectLst/>
                        </a:rPr>
                        <a:t>số</a:t>
                      </a:r>
                      <a:r>
                        <a:rPr lang="en-US" sz="800" dirty="0">
                          <a:effectLst/>
                        </a:rPr>
                        <a:t> </a:t>
                      </a:r>
                      <a:r>
                        <a:rPr lang="en-US" sz="800" dirty="0" err="1">
                          <a:effectLst/>
                        </a:rPr>
                        <a:t>quy</a:t>
                      </a:r>
                      <a:r>
                        <a:rPr lang="en-US" sz="800" dirty="0">
                          <a:effectLst/>
                        </a:rPr>
                        <a:t> </a:t>
                      </a:r>
                      <a:r>
                        <a:rPr lang="en-US" sz="800" dirty="0" err="1">
                          <a:effectLst/>
                        </a:rPr>
                        <a:t>định</a:t>
                      </a:r>
                      <a:r>
                        <a:rPr lang="en-US" sz="800" dirty="0">
                          <a:effectLst/>
                        </a:rPr>
                        <a:t> </a:t>
                      </a:r>
                      <a:r>
                        <a:rPr lang="en-US" sz="800" dirty="0" err="1">
                          <a:effectLst/>
                        </a:rPr>
                        <a:t>của</a:t>
                      </a:r>
                      <a:r>
                        <a:rPr lang="en-US" sz="800" dirty="0">
                          <a:effectLst/>
                        </a:rPr>
                        <a:t> </a:t>
                      </a:r>
                      <a:r>
                        <a:rPr lang="en-US" sz="800" dirty="0" err="1">
                          <a:effectLst/>
                        </a:rPr>
                        <a:t>Thông</a:t>
                      </a:r>
                      <a:r>
                        <a:rPr lang="en-US" sz="800" dirty="0">
                          <a:effectLst/>
                        </a:rPr>
                        <a:t> </a:t>
                      </a:r>
                      <a:r>
                        <a:rPr lang="en-US" sz="800" dirty="0" err="1">
                          <a:effectLst/>
                        </a:rPr>
                        <a:t>tư</a:t>
                      </a:r>
                      <a:r>
                        <a:rPr lang="en-US" sz="800" dirty="0">
                          <a:effectLst/>
                        </a:rPr>
                        <a:t> </a:t>
                      </a:r>
                      <a:r>
                        <a:rPr lang="en-US" sz="800" dirty="0" err="1">
                          <a:effectLst/>
                        </a:rPr>
                        <a:t>số</a:t>
                      </a:r>
                      <a:r>
                        <a:rPr lang="en-US" sz="800" dirty="0">
                          <a:effectLst/>
                        </a:rPr>
                        <a:t> 01/2010/</a:t>
                      </a:r>
                      <a:r>
                        <a:rPr lang="en-US" sz="800" dirty="0" err="1">
                          <a:effectLst/>
                        </a:rPr>
                        <a:t>TT-BKHCN</a:t>
                      </a:r>
                      <a:r>
                        <a:rPr lang="en-US" sz="800" dirty="0">
                          <a:effectLst/>
                        </a:rPr>
                        <a:t> </a:t>
                      </a:r>
                      <a:r>
                        <a:rPr lang="en-US" sz="800" dirty="0" err="1">
                          <a:effectLst/>
                        </a:rPr>
                        <a:t>ngày</a:t>
                      </a:r>
                      <a:r>
                        <a:rPr lang="en-US" sz="800" dirty="0">
                          <a:effectLst/>
                        </a:rPr>
                        <a:t> 25/02/2010 </a:t>
                      </a:r>
                      <a:r>
                        <a:rPr lang="en-US" sz="800" dirty="0" err="1">
                          <a:effectLst/>
                        </a:rPr>
                        <a:t>của</a:t>
                      </a:r>
                      <a:r>
                        <a:rPr lang="en-US" sz="800" dirty="0">
                          <a:effectLst/>
                        </a:rPr>
                        <a:t> </a:t>
                      </a:r>
                      <a:r>
                        <a:rPr lang="en-US" sz="800" dirty="0" err="1">
                          <a:effectLst/>
                        </a:rPr>
                        <a:t>Bộ</a:t>
                      </a:r>
                      <a:r>
                        <a:rPr lang="en-US" sz="800" dirty="0">
                          <a:effectLst/>
                        </a:rPr>
                        <a:t> </a:t>
                      </a:r>
                      <a:r>
                        <a:rPr lang="en-US" sz="800" dirty="0" err="1">
                          <a:effectLst/>
                        </a:rPr>
                        <a:t>trưởng</a:t>
                      </a:r>
                      <a:r>
                        <a:rPr lang="en-US" sz="800" dirty="0">
                          <a:effectLst/>
                        </a:rPr>
                        <a:t> </a:t>
                      </a:r>
                      <a:r>
                        <a:rPr lang="en-US" sz="800" dirty="0" err="1">
                          <a:effectLst/>
                        </a:rPr>
                        <a:t>Bộ</a:t>
                      </a:r>
                      <a:r>
                        <a:rPr lang="en-US" sz="800" dirty="0">
                          <a:effectLst/>
                        </a:rPr>
                        <a:t> </a:t>
                      </a:r>
                      <a:r>
                        <a:rPr lang="en-US" sz="800" dirty="0" err="1">
                          <a:effectLst/>
                        </a:rPr>
                        <a:t>Khoa</a:t>
                      </a:r>
                      <a:r>
                        <a:rPr lang="en-US" sz="800" dirty="0">
                          <a:effectLst/>
                        </a:rPr>
                        <a:t> </a:t>
                      </a:r>
                      <a:r>
                        <a:rPr lang="en-US" sz="800" dirty="0" err="1">
                          <a:effectLst/>
                        </a:rPr>
                        <a:t>học</a:t>
                      </a:r>
                      <a:r>
                        <a:rPr lang="en-US" sz="800" dirty="0">
                          <a:effectLst/>
                        </a:rPr>
                        <a:t> </a:t>
                      </a:r>
                      <a:r>
                        <a:rPr lang="en-US" sz="800" dirty="0" err="1">
                          <a:effectLst/>
                        </a:rPr>
                        <a:t>và</a:t>
                      </a:r>
                      <a:r>
                        <a:rPr lang="en-US" sz="800" dirty="0">
                          <a:effectLst/>
                        </a:rPr>
                        <a:t> </a:t>
                      </a:r>
                      <a:r>
                        <a:rPr lang="en-US" sz="800" dirty="0" err="1">
                          <a:effectLst/>
                        </a:rPr>
                        <a:t>Công</a:t>
                      </a:r>
                      <a:r>
                        <a:rPr lang="en-US" sz="800" dirty="0">
                          <a:effectLst/>
                        </a:rPr>
                        <a:t> </a:t>
                      </a:r>
                      <a:r>
                        <a:rPr lang="en-US" sz="800" dirty="0" err="1">
                          <a:effectLst/>
                        </a:rPr>
                        <a:t>nghệ</a:t>
                      </a:r>
                      <a:r>
                        <a:rPr lang="en-US" sz="800" dirty="0">
                          <a:effectLst/>
                        </a:rPr>
                        <a:t> </a:t>
                      </a:r>
                      <a:r>
                        <a:rPr lang="en-US" sz="800" dirty="0" err="1">
                          <a:effectLst/>
                        </a:rPr>
                        <a:t>quy</a:t>
                      </a:r>
                      <a:r>
                        <a:rPr lang="en-US" sz="800" dirty="0">
                          <a:effectLst/>
                        </a:rPr>
                        <a:t> </a:t>
                      </a:r>
                      <a:r>
                        <a:rPr lang="en-US" sz="800" dirty="0" err="1">
                          <a:effectLst/>
                        </a:rPr>
                        <a:t>định</a:t>
                      </a:r>
                      <a:r>
                        <a:rPr lang="en-US" sz="800" dirty="0">
                          <a:effectLst/>
                        </a:rPr>
                        <a:t> </a:t>
                      </a:r>
                      <a:r>
                        <a:rPr lang="en-US" sz="800" dirty="0" err="1">
                          <a:effectLst/>
                        </a:rPr>
                        <a:t>về</a:t>
                      </a:r>
                      <a:r>
                        <a:rPr lang="en-US" sz="800" dirty="0">
                          <a:effectLst/>
                        </a:rPr>
                        <a:t> </a:t>
                      </a:r>
                      <a:r>
                        <a:rPr lang="en-US" sz="800" dirty="0" err="1">
                          <a:effectLst/>
                        </a:rPr>
                        <a:t>hoạt</a:t>
                      </a:r>
                      <a:r>
                        <a:rPr lang="en-US" sz="800" dirty="0">
                          <a:effectLst/>
                        </a:rPr>
                        <a:t> </a:t>
                      </a:r>
                      <a:r>
                        <a:rPr lang="en-US" sz="800" dirty="0" err="1">
                          <a:effectLst/>
                        </a:rPr>
                        <a:t>động</a:t>
                      </a:r>
                      <a:r>
                        <a:rPr lang="en-US" sz="800" dirty="0">
                          <a:effectLst/>
                        </a:rPr>
                        <a:t> </a:t>
                      </a:r>
                      <a:r>
                        <a:rPr lang="en-US" sz="800" dirty="0" err="1">
                          <a:effectLst/>
                        </a:rPr>
                        <a:t>tư</a:t>
                      </a:r>
                      <a:r>
                        <a:rPr lang="en-US" sz="800" dirty="0">
                          <a:effectLst/>
                        </a:rPr>
                        <a:t> </a:t>
                      </a:r>
                      <a:r>
                        <a:rPr lang="en-US" sz="800" dirty="0" err="1">
                          <a:effectLst/>
                        </a:rPr>
                        <a:t>vấn</a:t>
                      </a:r>
                      <a:r>
                        <a:rPr lang="en-US" sz="800" dirty="0">
                          <a:effectLst/>
                        </a:rPr>
                        <a:t>, </a:t>
                      </a:r>
                      <a:r>
                        <a:rPr lang="en-US" sz="800" dirty="0" err="1">
                          <a:effectLst/>
                        </a:rPr>
                        <a:t>đánh</a:t>
                      </a:r>
                      <a:r>
                        <a:rPr lang="en-US" sz="800" dirty="0">
                          <a:effectLst/>
                        </a:rPr>
                        <a:t> </a:t>
                      </a:r>
                      <a:r>
                        <a:rPr lang="en-US" sz="800" dirty="0" err="1">
                          <a:effectLst/>
                        </a:rPr>
                        <a:t>giá</a:t>
                      </a:r>
                      <a:r>
                        <a:rPr lang="en-US" sz="800" dirty="0">
                          <a:effectLst/>
                        </a:rPr>
                        <a:t> </a:t>
                      </a:r>
                      <a:r>
                        <a:rPr lang="en-US" sz="800" dirty="0" err="1">
                          <a:effectLst/>
                        </a:rPr>
                        <a:t>và</a:t>
                      </a:r>
                      <a:r>
                        <a:rPr lang="en-US" sz="800" dirty="0">
                          <a:effectLst/>
                        </a:rPr>
                        <a:t> </a:t>
                      </a:r>
                      <a:r>
                        <a:rPr lang="en-US" sz="800" dirty="0" err="1">
                          <a:effectLst/>
                        </a:rPr>
                        <a:t>chứng</a:t>
                      </a:r>
                      <a:r>
                        <a:rPr lang="en-US" sz="800" dirty="0">
                          <a:effectLst/>
                        </a:rPr>
                        <a:t> </a:t>
                      </a:r>
                      <a:r>
                        <a:rPr lang="en-US" sz="800" dirty="0" err="1">
                          <a:effectLst/>
                        </a:rPr>
                        <a:t>nhận</a:t>
                      </a:r>
                      <a:r>
                        <a:rPr lang="en-US" sz="800" dirty="0">
                          <a:effectLst/>
                        </a:rPr>
                        <a:t> </a:t>
                      </a:r>
                      <a:r>
                        <a:rPr lang="en-US" sz="800" dirty="0" err="1">
                          <a:effectLst/>
                        </a:rPr>
                        <a:t>hệ</a:t>
                      </a:r>
                      <a:r>
                        <a:rPr lang="en-US" sz="800" dirty="0">
                          <a:effectLst/>
                        </a:rPr>
                        <a:t> </a:t>
                      </a:r>
                      <a:r>
                        <a:rPr lang="en-US" sz="800" dirty="0" err="1">
                          <a:effectLst/>
                        </a:rPr>
                        <a:t>thống</a:t>
                      </a:r>
                      <a:r>
                        <a:rPr lang="en-US" sz="800" dirty="0">
                          <a:effectLst/>
                        </a:rPr>
                        <a:t> </a:t>
                      </a:r>
                      <a:r>
                        <a:rPr lang="en-US" sz="800" dirty="0" err="1">
                          <a:effectLst/>
                        </a:rPr>
                        <a:t>quản</a:t>
                      </a:r>
                      <a:r>
                        <a:rPr lang="en-US" sz="800" dirty="0">
                          <a:effectLst/>
                        </a:rPr>
                        <a:t> </a:t>
                      </a:r>
                      <a:r>
                        <a:rPr lang="en-US" sz="800" dirty="0" err="1">
                          <a:effectLst/>
                        </a:rPr>
                        <a:t>lý</a:t>
                      </a:r>
                      <a:r>
                        <a:rPr lang="en-US" sz="800" dirty="0">
                          <a:effectLst/>
                        </a:rPr>
                        <a:t> </a:t>
                      </a:r>
                      <a:r>
                        <a:rPr lang="en-US" sz="800" dirty="0" err="1">
                          <a:effectLst/>
                        </a:rPr>
                        <a:t>chất</a:t>
                      </a:r>
                      <a:r>
                        <a:rPr lang="en-US" sz="800" dirty="0">
                          <a:effectLst/>
                        </a:rPr>
                        <a:t> </a:t>
                      </a:r>
                      <a:r>
                        <a:rPr lang="en-US" sz="800" dirty="0" err="1">
                          <a:effectLst/>
                        </a:rPr>
                        <a:t>lượng</a:t>
                      </a:r>
                      <a:r>
                        <a:rPr lang="en-US" sz="800" dirty="0">
                          <a:effectLst/>
                        </a:rPr>
                        <a:t> </a:t>
                      </a:r>
                      <a:r>
                        <a:rPr lang="en-US" sz="800" dirty="0" err="1">
                          <a:effectLst/>
                        </a:rPr>
                        <a:t>theo</a:t>
                      </a:r>
                      <a:r>
                        <a:rPr lang="en-US" sz="800" dirty="0">
                          <a:effectLst/>
                        </a:rPr>
                        <a:t> </a:t>
                      </a:r>
                      <a:r>
                        <a:rPr lang="en-US" sz="800" dirty="0" err="1">
                          <a:effectLst/>
                        </a:rPr>
                        <a:t>tiêu</a:t>
                      </a:r>
                      <a:r>
                        <a:rPr lang="en-US" sz="800" dirty="0">
                          <a:effectLst/>
                        </a:rPr>
                        <a:t> </a:t>
                      </a:r>
                      <a:r>
                        <a:rPr lang="en-US" sz="800" dirty="0" err="1">
                          <a:effectLst/>
                        </a:rPr>
                        <a:t>chuẩn</a:t>
                      </a:r>
                      <a:r>
                        <a:rPr lang="en-US" sz="800" dirty="0">
                          <a:effectLst/>
                        </a:rPr>
                        <a:t> </a:t>
                      </a:r>
                      <a:r>
                        <a:rPr lang="en-US" sz="800" dirty="0" err="1">
                          <a:effectLst/>
                        </a:rPr>
                        <a:t>quốc</a:t>
                      </a:r>
                      <a:r>
                        <a:rPr lang="en-US" sz="800" dirty="0">
                          <a:effectLst/>
                        </a:rPr>
                        <a:t> </a:t>
                      </a:r>
                      <a:r>
                        <a:rPr lang="en-US" sz="800" dirty="0" err="1">
                          <a:effectLst/>
                        </a:rPr>
                        <a:t>gia</a:t>
                      </a:r>
                      <a:r>
                        <a:rPr lang="en-US" sz="800" dirty="0">
                          <a:effectLst/>
                        </a:rPr>
                        <a:t> </a:t>
                      </a:r>
                      <a:r>
                        <a:rPr lang="en-US" sz="800" dirty="0" err="1">
                          <a:effectLst/>
                        </a:rPr>
                        <a:t>TCVN</a:t>
                      </a:r>
                      <a:r>
                        <a:rPr lang="en-US" sz="800" dirty="0">
                          <a:effectLst/>
                        </a:rPr>
                        <a:t> ISO 9001:2008 </a:t>
                      </a:r>
                      <a:r>
                        <a:rPr lang="en-US" sz="800" dirty="0" err="1">
                          <a:effectLst/>
                        </a:rPr>
                        <a:t>đối</a:t>
                      </a:r>
                      <a:r>
                        <a:rPr lang="en-US" sz="800" dirty="0">
                          <a:effectLst/>
                        </a:rPr>
                        <a:t> </a:t>
                      </a:r>
                      <a:r>
                        <a:rPr lang="en-US" sz="800" dirty="0" err="1">
                          <a:effectLst/>
                        </a:rPr>
                        <a:t>với</a:t>
                      </a:r>
                      <a:r>
                        <a:rPr lang="en-US" sz="800" dirty="0">
                          <a:effectLst/>
                        </a:rPr>
                        <a:t> </a:t>
                      </a:r>
                      <a:r>
                        <a:rPr lang="en-US" sz="800" dirty="0" err="1">
                          <a:effectLst/>
                        </a:rPr>
                        <a:t>cơ</a:t>
                      </a:r>
                      <a:r>
                        <a:rPr lang="en-US" sz="800" dirty="0">
                          <a:effectLst/>
                        </a:rPr>
                        <a:t> </a:t>
                      </a:r>
                      <a:r>
                        <a:rPr lang="en-US" sz="800" dirty="0" err="1">
                          <a:effectLst/>
                        </a:rPr>
                        <a:t>quan</a:t>
                      </a:r>
                      <a:r>
                        <a:rPr lang="en-US" sz="800" dirty="0">
                          <a:effectLst/>
                        </a:rPr>
                        <a:t> </a:t>
                      </a:r>
                      <a:r>
                        <a:rPr lang="en-US" sz="800" dirty="0" err="1">
                          <a:effectLst/>
                        </a:rPr>
                        <a:t>hành</a:t>
                      </a:r>
                      <a:r>
                        <a:rPr lang="en-US" sz="800" dirty="0">
                          <a:effectLst/>
                        </a:rPr>
                        <a:t> </a:t>
                      </a:r>
                      <a:r>
                        <a:rPr lang="en-US" sz="800" dirty="0" err="1">
                          <a:effectLst/>
                        </a:rPr>
                        <a:t>chính</a:t>
                      </a:r>
                      <a:r>
                        <a:rPr lang="en-US" sz="800" dirty="0">
                          <a:effectLst/>
                        </a:rPr>
                        <a:t> </a:t>
                      </a:r>
                      <a:r>
                        <a:rPr lang="en-US" sz="800" dirty="0" err="1">
                          <a:effectLst/>
                        </a:rPr>
                        <a:t>nhà</a:t>
                      </a:r>
                      <a:r>
                        <a:rPr lang="en-US" sz="800" dirty="0">
                          <a:effectLst/>
                        </a:rPr>
                        <a:t> </a:t>
                      </a:r>
                      <a:r>
                        <a:rPr lang="en-US" sz="800" dirty="0" err="1">
                          <a:effectLst/>
                        </a:rPr>
                        <a:t>nước</a:t>
                      </a:r>
                      <a:endParaRPr lang="en-US" sz="900" dirty="0">
                        <a:solidFill>
                          <a:srgbClr val="00000A"/>
                        </a:solidFill>
                        <a:effectLst/>
                        <a:latin typeface="Calibri"/>
                        <a:ea typeface="Calibri"/>
                        <a:cs typeface="Calibri"/>
                      </a:endParaRPr>
                    </a:p>
                  </a:txBody>
                  <a:tcPr marL="14536" marR="14536" marT="14536" marB="14536" anchor="ctr"/>
                </a:tc>
              </a:tr>
              <a:tr h="1380959">
                <a:tc>
                  <a:txBody>
                    <a:bodyPr/>
                    <a:lstStyle/>
                    <a:p>
                      <a:pPr marL="0" marR="0" algn="ctr">
                        <a:lnSpc>
                          <a:spcPct val="115000"/>
                        </a:lnSpc>
                        <a:spcBef>
                          <a:spcPts val="0"/>
                        </a:spcBef>
                        <a:spcAft>
                          <a:spcPts val="1000"/>
                        </a:spcAft>
                      </a:pPr>
                      <a:r>
                        <a:rPr lang="en-US" sz="800">
                          <a:effectLst/>
                        </a:rPr>
                        <a:t>4</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Bộ Giao thông vận tải</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Gia hạn thời gian lưu lại lãnh thổ Việt Nam cho phương tiện vận tải thủy của Campuchia</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dirty="0">
                          <a:effectLst/>
                        </a:rPr>
                        <a:t>- </a:t>
                      </a:r>
                      <a:r>
                        <a:rPr lang="en-US" sz="800" dirty="0" err="1">
                          <a:effectLst/>
                        </a:rPr>
                        <a:t>Hiệp</a:t>
                      </a:r>
                      <a:r>
                        <a:rPr lang="en-US" sz="800" dirty="0">
                          <a:effectLst/>
                        </a:rPr>
                        <a:t> </a:t>
                      </a:r>
                      <a:r>
                        <a:rPr lang="en-US" sz="800" dirty="0" err="1">
                          <a:effectLst/>
                        </a:rPr>
                        <a:t>định</a:t>
                      </a:r>
                      <a:r>
                        <a:rPr lang="en-US" sz="800" dirty="0">
                          <a:effectLst/>
                        </a:rPr>
                        <a:t> </a:t>
                      </a:r>
                      <a:r>
                        <a:rPr lang="en-US" sz="800" dirty="0" err="1">
                          <a:effectLst/>
                        </a:rPr>
                        <a:t>giữa</a:t>
                      </a:r>
                      <a:r>
                        <a:rPr lang="en-US" sz="800" dirty="0">
                          <a:effectLst/>
                        </a:rPr>
                        <a:t> </a:t>
                      </a:r>
                      <a:r>
                        <a:rPr lang="en-US" sz="800" dirty="0" err="1">
                          <a:effectLst/>
                        </a:rPr>
                        <a:t>Chính</a:t>
                      </a:r>
                      <a:r>
                        <a:rPr lang="en-US" sz="800" dirty="0">
                          <a:effectLst/>
                        </a:rPr>
                        <a:t> </a:t>
                      </a:r>
                      <a:r>
                        <a:rPr lang="en-US" sz="800" dirty="0" err="1">
                          <a:effectLst/>
                        </a:rPr>
                        <a:t>phủ</a:t>
                      </a:r>
                      <a:r>
                        <a:rPr lang="en-US" sz="800" dirty="0">
                          <a:effectLst/>
                        </a:rPr>
                        <a:t> </a:t>
                      </a:r>
                      <a:r>
                        <a:rPr lang="en-US" sz="800" dirty="0" err="1">
                          <a:effectLst/>
                        </a:rPr>
                        <a:t>nước</a:t>
                      </a:r>
                      <a:r>
                        <a:rPr lang="en-US" sz="800" dirty="0">
                          <a:effectLst/>
                        </a:rPr>
                        <a:t> </a:t>
                      </a:r>
                      <a:r>
                        <a:rPr lang="en-US" sz="800" dirty="0" err="1">
                          <a:effectLst/>
                        </a:rPr>
                        <a:t>Cộng</a:t>
                      </a:r>
                      <a:r>
                        <a:rPr lang="en-US" sz="800" dirty="0">
                          <a:effectLst/>
                        </a:rPr>
                        <a:t> </a:t>
                      </a:r>
                      <a:r>
                        <a:rPr lang="en-US" sz="800" dirty="0" err="1">
                          <a:effectLst/>
                        </a:rPr>
                        <a:t>hòa</a:t>
                      </a:r>
                      <a:r>
                        <a:rPr lang="en-US" sz="800" dirty="0">
                          <a:effectLst/>
                        </a:rPr>
                        <a:t> </a:t>
                      </a:r>
                      <a:r>
                        <a:rPr lang="en-US" sz="800" dirty="0" err="1">
                          <a:effectLst/>
                        </a:rPr>
                        <a:t>xã</a:t>
                      </a:r>
                      <a:r>
                        <a:rPr lang="en-US" sz="800" dirty="0">
                          <a:effectLst/>
                        </a:rPr>
                        <a:t> </a:t>
                      </a:r>
                      <a:r>
                        <a:rPr lang="en-US" sz="800" dirty="0" err="1">
                          <a:effectLst/>
                        </a:rPr>
                        <a:t>hội</a:t>
                      </a:r>
                      <a:r>
                        <a:rPr lang="en-US" sz="800" dirty="0">
                          <a:effectLst/>
                        </a:rPr>
                        <a:t> </a:t>
                      </a:r>
                      <a:r>
                        <a:rPr lang="en-US" sz="800" dirty="0" err="1">
                          <a:effectLst/>
                        </a:rPr>
                        <a:t>chủ</a:t>
                      </a:r>
                      <a:r>
                        <a:rPr lang="en-US" sz="800" dirty="0">
                          <a:effectLst/>
                        </a:rPr>
                        <a:t> </a:t>
                      </a:r>
                      <a:r>
                        <a:rPr lang="en-US" sz="800" dirty="0" err="1">
                          <a:effectLst/>
                        </a:rPr>
                        <a:t>nghĩa</a:t>
                      </a:r>
                      <a:r>
                        <a:rPr lang="en-US" sz="800" dirty="0">
                          <a:effectLst/>
                        </a:rPr>
                        <a:t> </a:t>
                      </a:r>
                      <a:r>
                        <a:rPr lang="en-US" sz="800" dirty="0" err="1">
                          <a:effectLst/>
                        </a:rPr>
                        <a:t>Việt</a:t>
                      </a:r>
                      <a:r>
                        <a:rPr lang="en-US" sz="800" dirty="0">
                          <a:effectLst/>
                        </a:rPr>
                        <a:t> Nam </a:t>
                      </a:r>
                      <a:r>
                        <a:rPr lang="en-US" sz="800" dirty="0" err="1">
                          <a:effectLst/>
                        </a:rPr>
                        <a:t>và</a:t>
                      </a:r>
                      <a:r>
                        <a:rPr lang="en-US" sz="800" dirty="0">
                          <a:effectLst/>
                        </a:rPr>
                        <a:t> </a:t>
                      </a:r>
                      <a:r>
                        <a:rPr lang="en-US" sz="800" dirty="0" err="1">
                          <a:effectLst/>
                        </a:rPr>
                        <a:t>Chính</a:t>
                      </a:r>
                      <a:r>
                        <a:rPr lang="en-US" sz="800" dirty="0">
                          <a:effectLst/>
                        </a:rPr>
                        <a:t> </a:t>
                      </a:r>
                      <a:r>
                        <a:rPr lang="en-US" sz="800" dirty="0" err="1">
                          <a:effectLst/>
                        </a:rPr>
                        <a:t>phủ</a:t>
                      </a:r>
                      <a:r>
                        <a:rPr lang="en-US" sz="800" dirty="0">
                          <a:effectLst/>
                        </a:rPr>
                        <a:t> </a:t>
                      </a:r>
                      <a:r>
                        <a:rPr lang="en-US" sz="800" dirty="0" err="1">
                          <a:effectLst/>
                        </a:rPr>
                        <a:t>Hoàng</a:t>
                      </a:r>
                      <a:r>
                        <a:rPr lang="en-US" sz="800" dirty="0">
                          <a:effectLst/>
                        </a:rPr>
                        <a:t> </a:t>
                      </a:r>
                      <a:r>
                        <a:rPr lang="en-US" sz="800" dirty="0" err="1">
                          <a:effectLst/>
                        </a:rPr>
                        <a:t>gia</a:t>
                      </a:r>
                      <a:r>
                        <a:rPr lang="en-US" sz="800" dirty="0">
                          <a:effectLst/>
                        </a:rPr>
                        <a:t> </a:t>
                      </a:r>
                      <a:r>
                        <a:rPr lang="en-US" sz="800" dirty="0" err="1">
                          <a:effectLst/>
                        </a:rPr>
                        <a:t>Campuchia</a:t>
                      </a:r>
                      <a:r>
                        <a:rPr lang="en-US" sz="800" dirty="0">
                          <a:effectLst/>
                        </a:rPr>
                        <a:t> </a:t>
                      </a:r>
                      <a:r>
                        <a:rPr lang="en-US" sz="800" dirty="0" err="1">
                          <a:effectLst/>
                        </a:rPr>
                        <a:t>về</a:t>
                      </a:r>
                      <a:r>
                        <a:rPr lang="en-US" sz="800" dirty="0">
                          <a:effectLst/>
                        </a:rPr>
                        <a:t> </a:t>
                      </a:r>
                      <a:r>
                        <a:rPr lang="en-US" sz="800" dirty="0" err="1">
                          <a:effectLst/>
                        </a:rPr>
                        <a:t>vận</a:t>
                      </a:r>
                      <a:r>
                        <a:rPr lang="en-US" sz="800" dirty="0">
                          <a:effectLst/>
                        </a:rPr>
                        <a:t> </a:t>
                      </a:r>
                      <a:r>
                        <a:rPr lang="en-US" sz="800" dirty="0" err="1">
                          <a:effectLst/>
                        </a:rPr>
                        <a:t>tải</a:t>
                      </a:r>
                      <a:r>
                        <a:rPr lang="en-US" sz="800" dirty="0">
                          <a:effectLst/>
                        </a:rPr>
                        <a:t> </a:t>
                      </a:r>
                      <a:r>
                        <a:rPr lang="en-US" sz="800" dirty="0" err="1">
                          <a:effectLst/>
                        </a:rPr>
                        <a:t>đường</a:t>
                      </a:r>
                      <a:r>
                        <a:rPr lang="en-US" sz="800" dirty="0">
                          <a:effectLst/>
                        </a:rPr>
                        <a:t> </a:t>
                      </a:r>
                      <a:r>
                        <a:rPr lang="en-US" sz="800" dirty="0" err="1">
                          <a:effectLst/>
                        </a:rPr>
                        <a:t>thủy</a:t>
                      </a:r>
                      <a:r>
                        <a:rPr lang="en-US" sz="800" dirty="0">
                          <a:effectLst/>
                        </a:rPr>
                        <a:t> </a:t>
                      </a:r>
                      <a:r>
                        <a:rPr lang="en-US" sz="800" dirty="0" err="1">
                          <a:effectLst/>
                        </a:rPr>
                        <a:t>ký</a:t>
                      </a:r>
                      <a:r>
                        <a:rPr lang="en-US" sz="800" dirty="0">
                          <a:effectLst/>
                        </a:rPr>
                        <a:t> </a:t>
                      </a:r>
                      <a:r>
                        <a:rPr lang="en-US" sz="800" dirty="0" err="1">
                          <a:effectLst/>
                        </a:rPr>
                        <a:t>ngày</a:t>
                      </a:r>
                      <a:r>
                        <a:rPr lang="en-US" sz="800" dirty="0">
                          <a:effectLst/>
                        </a:rPr>
                        <a:t> 17 </a:t>
                      </a:r>
                      <a:r>
                        <a:rPr lang="en-US" sz="800" dirty="0" err="1">
                          <a:effectLst/>
                        </a:rPr>
                        <a:t>tháng</a:t>
                      </a:r>
                      <a:r>
                        <a:rPr lang="en-US" sz="800" dirty="0">
                          <a:effectLst/>
                        </a:rPr>
                        <a:t> 12 </a:t>
                      </a:r>
                      <a:r>
                        <a:rPr lang="en-US" sz="800" dirty="0" err="1">
                          <a:effectLst/>
                        </a:rPr>
                        <a:t>năm</a:t>
                      </a:r>
                      <a:r>
                        <a:rPr lang="en-US" sz="800" dirty="0">
                          <a:effectLst/>
                        </a:rPr>
                        <a:t> 2009;</a:t>
                      </a:r>
                      <a:endParaRPr lang="en-US" sz="900" dirty="0">
                        <a:effectLst/>
                      </a:endParaRPr>
                    </a:p>
                    <a:p>
                      <a:pPr marL="0" marR="0">
                        <a:lnSpc>
                          <a:spcPct val="115000"/>
                        </a:lnSpc>
                        <a:spcBef>
                          <a:spcPts val="0"/>
                        </a:spcBef>
                        <a:spcAft>
                          <a:spcPts val="1000"/>
                        </a:spcAft>
                      </a:pPr>
                      <a:r>
                        <a:rPr lang="en-US" sz="800" dirty="0">
                          <a:effectLst/>
                        </a:rPr>
                        <a:t>- </a:t>
                      </a:r>
                      <a:r>
                        <a:rPr lang="en-US" sz="800" dirty="0" err="1">
                          <a:effectLst/>
                        </a:rPr>
                        <a:t>Thông</a:t>
                      </a:r>
                      <a:r>
                        <a:rPr lang="en-US" sz="800" dirty="0">
                          <a:effectLst/>
                        </a:rPr>
                        <a:t> </a:t>
                      </a:r>
                      <a:r>
                        <a:rPr lang="en-US" sz="800" dirty="0" err="1">
                          <a:effectLst/>
                        </a:rPr>
                        <a:t>tư</a:t>
                      </a:r>
                      <a:r>
                        <a:rPr lang="en-US" sz="800" dirty="0">
                          <a:effectLst/>
                        </a:rPr>
                        <a:t> </a:t>
                      </a:r>
                      <a:r>
                        <a:rPr lang="en-US" sz="800" dirty="0" err="1">
                          <a:effectLst/>
                        </a:rPr>
                        <a:t>số</a:t>
                      </a:r>
                      <a:r>
                        <a:rPr lang="en-US" sz="800" dirty="0">
                          <a:effectLst/>
                        </a:rPr>
                        <a:t> 08/2012/</a:t>
                      </a:r>
                      <a:r>
                        <a:rPr lang="en-US" sz="800" dirty="0" err="1">
                          <a:effectLst/>
                        </a:rPr>
                        <a:t>TT</a:t>
                      </a:r>
                      <a:r>
                        <a:rPr lang="en-US" sz="800" dirty="0">
                          <a:effectLst/>
                        </a:rPr>
                        <a:t>–</a:t>
                      </a:r>
                      <a:r>
                        <a:rPr lang="en-US" sz="800" dirty="0" err="1">
                          <a:effectLst/>
                        </a:rPr>
                        <a:t>BGTVT</a:t>
                      </a:r>
                      <a:r>
                        <a:rPr lang="en-US" sz="800" dirty="0">
                          <a:effectLst/>
                        </a:rPr>
                        <a:t> </a:t>
                      </a:r>
                      <a:r>
                        <a:rPr lang="en-US" sz="800" dirty="0" err="1">
                          <a:effectLst/>
                        </a:rPr>
                        <a:t>ngày</a:t>
                      </a:r>
                      <a:r>
                        <a:rPr lang="en-US" sz="800" dirty="0">
                          <a:effectLst/>
                        </a:rPr>
                        <a:t> 23 </a:t>
                      </a:r>
                      <a:r>
                        <a:rPr lang="en-US" sz="800" dirty="0" err="1">
                          <a:effectLst/>
                        </a:rPr>
                        <a:t>tháng</a:t>
                      </a:r>
                      <a:r>
                        <a:rPr lang="en-US" sz="800" dirty="0">
                          <a:effectLst/>
                        </a:rPr>
                        <a:t> 3 </a:t>
                      </a:r>
                      <a:r>
                        <a:rPr lang="en-US" sz="800" dirty="0" err="1">
                          <a:effectLst/>
                        </a:rPr>
                        <a:t>năm</a:t>
                      </a:r>
                      <a:r>
                        <a:rPr lang="en-US" sz="800" dirty="0">
                          <a:effectLst/>
                        </a:rPr>
                        <a:t> 2012 </a:t>
                      </a:r>
                      <a:r>
                        <a:rPr lang="en-US" sz="800" dirty="0" err="1">
                          <a:effectLst/>
                        </a:rPr>
                        <a:t>của</a:t>
                      </a:r>
                      <a:r>
                        <a:rPr lang="en-US" sz="800" dirty="0">
                          <a:effectLst/>
                        </a:rPr>
                        <a:t> </a:t>
                      </a:r>
                      <a:r>
                        <a:rPr lang="en-US" sz="800" dirty="0" err="1">
                          <a:effectLst/>
                        </a:rPr>
                        <a:t>Bộ</a:t>
                      </a:r>
                      <a:r>
                        <a:rPr lang="en-US" sz="800" dirty="0">
                          <a:effectLst/>
                        </a:rPr>
                        <a:t> </a:t>
                      </a:r>
                      <a:r>
                        <a:rPr lang="en-US" sz="800" dirty="0" err="1">
                          <a:effectLst/>
                        </a:rPr>
                        <a:t>trưởng</a:t>
                      </a:r>
                      <a:r>
                        <a:rPr lang="en-US" sz="800" dirty="0">
                          <a:effectLst/>
                        </a:rPr>
                        <a:t> </a:t>
                      </a:r>
                      <a:r>
                        <a:rPr lang="en-US" sz="800" dirty="0" err="1">
                          <a:effectLst/>
                        </a:rPr>
                        <a:t>Bộ</a:t>
                      </a:r>
                      <a:r>
                        <a:rPr lang="en-US" sz="800" dirty="0">
                          <a:effectLst/>
                        </a:rPr>
                        <a:t> </a:t>
                      </a:r>
                      <a:r>
                        <a:rPr lang="en-US" sz="800" dirty="0" err="1">
                          <a:effectLst/>
                        </a:rPr>
                        <a:t>Giao</a:t>
                      </a:r>
                      <a:r>
                        <a:rPr lang="en-US" sz="800" dirty="0">
                          <a:effectLst/>
                        </a:rPr>
                        <a:t> </a:t>
                      </a:r>
                      <a:r>
                        <a:rPr lang="en-US" sz="800" dirty="0" err="1">
                          <a:effectLst/>
                        </a:rPr>
                        <a:t>thông</a:t>
                      </a:r>
                      <a:r>
                        <a:rPr lang="en-US" sz="800" dirty="0">
                          <a:effectLst/>
                        </a:rPr>
                        <a:t> </a:t>
                      </a:r>
                      <a:r>
                        <a:rPr lang="en-US" sz="800" dirty="0" err="1">
                          <a:effectLst/>
                        </a:rPr>
                        <a:t>vận</a:t>
                      </a:r>
                      <a:r>
                        <a:rPr lang="en-US" sz="800" dirty="0">
                          <a:effectLst/>
                        </a:rPr>
                        <a:t> </a:t>
                      </a:r>
                      <a:r>
                        <a:rPr lang="en-US" sz="800" dirty="0" err="1">
                          <a:effectLst/>
                        </a:rPr>
                        <a:t>tải</a:t>
                      </a:r>
                      <a:r>
                        <a:rPr lang="en-US" sz="800" dirty="0">
                          <a:effectLst/>
                        </a:rPr>
                        <a:t> </a:t>
                      </a:r>
                      <a:r>
                        <a:rPr lang="en-US" sz="800" dirty="0" err="1">
                          <a:effectLst/>
                        </a:rPr>
                        <a:t>hướng</a:t>
                      </a:r>
                      <a:r>
                        <a:rPr lang="en-US" sz="800" dirty="0">
                          <a:effectLst/>
                        </a:rPr>
                        <a:t> </a:t>
                      </a:r>
                      <a:r>
                        <a:rPr lang="en-US" sz="800" dirty="0" err="1">
                          <a:effectLst/>
                        </a:rPr>
                        <a:t>dẫn</a:t>
                      </a:r>
                      <a:r>
                        <a:rPr lang="en-US" sz="800" dirty="0">
                          <a:effectLst/>
                        </a:rPr>
                        <a:t> </a:t>
                      </a:r>
                      <a:r>
                        <a:rPr lang="en-US" sz="800" dirty="0" err="1">
                          <a:effectLst/>
                        </a:rPr>
                        <a:t>thực</a:t>
                      </a:r>
                      <a:r>
                        <a:rPr lang="en-US" sz="800" dirty="0">
                          <a:effectLst/>
                        </a:rPr>
                        <a:t> </a:t>
                      </a:r>
                      <a:r>
                        <a:rPr lang="en-US" sz="800" dirty="0" err="1">
                          <a:effectLst/>
                        </a:rPr>
                        <a:t>hiện</a:t>
                      </a:r>
                      <a:r>
                        <a:rPr lang="en-US" sz="800" dirty="0">
                          <a:effectLst/>
                        </a:rPr>
                        <a:t> </a:t>
                      </a:r>
                      <a:r>
                        <a:rPr lang="en-US" sz="800" dirty="0" err="1">
                          <a:effectLst/>
                        </a:rPr>
                        <a:t>một</a:t>
                      </a:r>
                      <a:r>
                        <a:rPr lang="en-US" sz="800" dirty="0">
                          <a:effectLst/>
                        </a:rPr>
                        <a:t> </a:t>
                      </a:r>
                      <a:r>
                        <a:rPr lang="en-US" sz="800" dirty="0" err="1">
                          <a:effectLst/>
                        </a:rPr>
                        <a:t>số</a:t>
                      </a:r>
                      <a:r>
                        <a:rPr lang="en-US" sz="800" dirty="0">
                          <a:effectLst/>
                        </a:rPr>
                        <a:t> </a:t>
                      </a:r>
                      <a:r>
                        <a:rPr lang="en-US" sz="800" dirty="0" err="1">
                          <a:effectLst/>
                        </a:rPr>
                        <a:t>điều</a:t>
                      </a:r>
                      <a:r>
                        <a:rPr lang="en-US" sz="800" dirty="0">
                          <a:effectLst/>
                        </a:rPr>
                        <a:t> </a:t>
                      </a:r>
                      <a:r>
                        <a:rPr lang="en-US" sz="800" dirty="0" err="1">
                          <a:effectLst/>
                        </a:rPr>
                        <a:t>của</a:t>
                      </a:r>
                      <a:r>
                        <a:rPr lang="en-US" sz="800" dirty="0">
                          <a:effectLst/>
                        </a:rPr>
                        <a:t> </a:t>
                      </a:r>
                      <a:r>
                        <a:rPr lang="en-US" sz="800" dirty="0" err="1">
                          <a:effectLst/>
                        </a:rPr>
                        <a:t>Hiệp</a:t>
                      </a:r>
                      <a:r>
                        <a:rPr lang="en-US" sz="800" dirty="0">
                          <a:effectLst/>
                        </a:rPr>
                        <a:t> </a:t>
                      </a:r>
                      <a:r>
                        <a:rPr lang="en-US" sz="800" dirty="0" err="1">
                          <a:effectLst/>
                        </a:rPr>
                        <a:t>định</a:t>
                      </a:r>
                      <a:r>
                        <a:rPr lang="en-US" sz="800" dirty="0">
                          <a:effectLst/>
                        </a:rPr>
                        <a:t> </a:t>
                      </a:r>
                      <a:r>
                        <a:rPr lang="en-US" sz="800" dirty="0" err="1">
                          <a:effectLst/>
                        </a:rPr>
                        <a:t>giữa</a:t>
                      </a:r>
                      <a:r>
                        <a:rPr lang="en-US" sz="800" dirty="0">
                          <a:effectLst/>
                        </a:rPr>
                        <a:t> </a:t>
                      </a:r>
                      <a:r>
                        <a:rPr lang="en-US" sz="800" dirty="0" err="1">
                          <a:effectLst/>
                        </a:rPr>
                        <a:t>Chính</a:t>
                      </a:r>
                      <a:r>
                        <a:rPr lang="en-US" sz="800" dirty="0">
                          <a:effectLst/>
                        </a:rPr>
                        <a:t> </a:t>
                      </a:r>
                      <a:r>
                        <a:rPr lang="en-US" sz="800" dirty="0" err="1">
                          <a:effectLst/>
                        </a:rPr>
                        <a:t>phủ</a:t>
                      </a:r>
                      <a:r>
                        <a:rPr lang="en-US" sz="800" dirty="0">
                          <a:effectLst/>
                        </a:rPr>
                        <a:t> </a:t>
                      </a:r>
                      <a:r>
                        <a:rPr lang="en-US" sz="800" dirty="0" err="1">
                          <a:effectLst/>
                        </a:rPr>
                        <a:t>nước</a:t>
                      </a:r>
                      <a:r>
                        <a:rPr lang="en-US" sz="800" dirty="0">
                          <a:effectLst/>
                        </a:rPr>
                        <a:t> </a:t>
                      </a:r>
                      <a:r>
                        <a:rPr lang="en-US" sz="800" dirty="0" err="1">
                          <a:effectLst/>
                        </a:rPr>
                        <a:t>Cộng</a:t>
                      </a:r>
                      <a:r>
                        <a:rPr lang="en-US" sz="800" dirty="0">
                          <a:effectLst/>
                        </a:rPr>
                        <a:t> </a:t>
                      </a:r>
                      <a:r>
                        <a:rPr lang="en-US" sz="800" dirty="0" err="1">
                          <a:effectLst/>
                        </a:rPr>
                        <a:t>hòa</a:t>
                      </a:r>
                      <a:r>
                        <a:rPr lang="en-US" sz="800" dirty="0">
                          <a:effectLst/>
                        </a:rPr>
                        <a:t> </a:t>
                      </a:r>
                      <a:r>
                        <a:rPr lang="en-US" sz="800" dirty="0" err="1">
                          <a:effectLst/>
                        </a:rPr>
                        <a:t>xã</a:t>
                      </a:r>
                      <a:r>
                        <a:rPr lang="en-US" sz="800" dirty="0">
                          <a:effectLst/>
                        </a:rPr>
                        <a:t> </a:t>
                      </a:r>
                      <a:r>
                        <a:rPr lang="en-US" sz="800" dirty="0" err="1">
                          <a:effectLst/>
                        </a:rPr>
                        <a:t>hội</a:t>
                      </a:r>
                      <a:r>
                        <a:rPr lang="en-US" sz="800" dirty="0">
                          <a:effectLst/>
                        </a:rPr>
                        <a:t> </a:t>
                      </a:r>
                      <a:r>
                        <a:rPr lang="en-US" sz="800" dirty="0" err="1">
                          <a:effectLst/>
                        </a:rPr>
                        <a:t>chủ</a:t>
                      </a:r>
                      <a:r>
                        <a:rPr lang="en-US" sz="800" dirty="0">
                          <a:effectLst/>
                        </a:rPr>
                        <a:t> </a:t>
                      </a:r>
                      <a:r>
                        <a:rPr lang="en-US" sz="800" dirty="0" err="1">
                          <a:effectLst/>
                        </a:rPr>
                        <a:t>nghĩa</a:t>
                      </a:r>
                      <a:r>
                        <a:rPr lang="en-US" sz="800" dirty="0">
                          <a:effectLst/>
                        </a:rPr>
                        <a:t> </a:t>
                      </a:r>
                      <a:r>
                        <a:rPr lang="en-US" sz="800" dirty="0" err="1">
                          <a:effectLst/>
                        </a:rPr>
                        <a:t>Việt</a:t>
                      </a:r>
                      <a:r>
                        <a:rPr lang="en-US" sz="800" dirty="0">
                          <a:effectLst/>
                        </a:rPr>
                        <a:t> Nam </a:t>
                      </a:r>
                      <a:r>
                        <a:rPr lang="en-US" sz="800" dirty="0" err="1">
                          <a:effectLst/>
                        </a:rPr>
                        <a:t>và</a:t>
                      </a:r>
                      <a:r>
                        <a:rPr lang="en-US" sz="800" dirty="0">
                          <a:effectLst/>
                        </a:rPr>
                        <a:t> </a:t>
                      </a:r>
                      <a:r>
                        <a:rPr lang="en-US" sz="800" dirty="0" err="1">
                          <a:effectLst/>
                        </a:rPr>
                        <a:t>Chính</a:t>
                      </a:r>
                      <a:r>
                        <a:rPr lang="en-US" sz="800" dirty="0">
                          <a:effectLst/>
                        </a:rPr>
                        <a:t> </a:t>
                      </a:r>
                      <a:r>
                        <a:rPr lang="en-US" sz="800" dirty="0" err="1">
                          <a:effectLst/>
                        </a:rPr>
                        <a:t>phủ</a:t>
                      </a:r>
                      <a:r>
                        <a:rPr lang="en-US" sz="800" dirty="0">
                          <a:effectLst/>
                        </a:rPr>
                        <a:t> </a:t>
                      </a:r>
                      <a:r>
                        <a:rPr lang="en-US" sz="800" dirty="0" err="1">
                          <a:effectLst/>
                        </a:rPr>
                        <a:t>Hoàng</a:t>
                      </a:r>
                      <a:r>
                        <a:rPr lang="en-US" sz="800" dirty="0">
                          <a:effectLst/>
                        </a:rPr>
                        <a:t> </a:t>
                      </a:r>
                      <a:r>
                        <a:rPr lang="en-US" sz="800" dirty="0" err="1">
                          <a:effectLst/>
                        </a:rPr>
                        <a:t>gia</a:t>
                      </a:r>
                      <a:r>
                        <a:rPr lang="en-US" sz="800" dirty="0">
                          <a:effectLst/>
                        </a:rPr>
                        <a:t> </a:t>
                      </a:r>
                      <a:r>
                        <a:rPr lang="en-US" sz="800" dirty="0" err="1">
                          <a:effectLst/>
                        </a:rPr>
                        <a:t>Campuchia</a:t>
                      </a:r>
                      <a:r>
                        <a:rPr lang="en-US" sz="800" dirty="0">
                          <a:effectLst/>
                        </a:rPr>
                        <a:t> </a:t>
                      </a:r>
                      <a:r>
                        <a:rPr lang="en-US" sz="800" dirty="0" err="1">
                          <a:effectLst/>
                        </a:rPr>
                        <a:t>về</a:t>
                      </a:r>
                      <a:r>
                        <a:rPr lang="en-US" sz="800" dirty="0">
                          <a:effectLst/>
                        </a:rPr>
                        <a:t> </a:t>
                      </a:r>
                      <a:r>
                        <a:rPr lang="en-US" sz="800" dirty="0" err="1">
                          <a:effectLst/>
                        </a:rPr>
                        <a:t>vận</a:t>
                      </a:r>
                      <a:r>
                        <a:rPr lang="en-US" sz="800" dirty="0">
                          <a:effectLst/>
                        </a:rPr>
                        <a:t> </a:t>
                      </a:r>
                      <a:r>
                        <a:rPr lang="en-US" sz="800" dirty="0" err="1">
                          <a:effectLst/>
                        </a:rPr>
                        <a:t>tải</a:t>
                      </a:r>
                      <a:r>
                        <a:rPr lang="en-US" sz="800" dirty="0">
                          <a:effectLst/>
                        </a:rPr>
                        <a:t> </a:t>
                      </a:r>
                      <a:r>
                        <a:rPr lang="en-US" sz="800" dirty="0" err="1">
                          <a:effectLst/>
                        </a:rPr>
                        <a:t>thủy</a:t>
                      </a:r>
                      <a:r>
                        <a:rPr lang="en-US" sz="800" dirty="0">
                          <a:effectLst/>
                        </a:rPr>
                        <a:t>;</a:t>
                      </a:r>
                      <a:endParaRPr lang="en-US" sz="900" dirty="0">
                        <a:effectLst/>
                      </a:endParaRPr>
                    </a:p>
                    <a:p>
                      <a:pPr marL="0" marR="0">
                        <a:lnSpc>
                          <a:spcPct val="115000"/>
                        </a:lnSpc>
                        <a:spcBef>
                          <a:spcPts val="0"/>
                        </a:spcBef>
                        <a:spcAft>
                          <a:spcPts val="1000"/>
                        </a:spcAft>
                      </a:pPr>
                      <a:r>
                        <a:rPr lang="en-US" sz="800" dirty="0">
                          <a:effectLst/>
                        </a:rPr>
                        <a:t>- </a:t>
                      </a:r>
                      <a:r>
                        <a:rPr lang="en-US" sz="800" dirty="0" err="1">
                          <a:effectLst/>
                        </a:rPr>
                        <a:t>Thông</a:t>
                      </a:r>
                      <a:r>
                        <a:rPr lang="en-US" sz="800" dirty="0">
                          <a:effectLst/>
                        </a:rPr>
                        <a:t> </a:t>
                      </a:r>
                      <a:r>
                        <a:rPr lang="en-US" sz="800" dirty="0" err="1">
                          <a:effectLst/>
                        </a:rPr>
                        <a:t>tư</a:t>
                      </a:r>
                      <a:r>
                        <a:rPr lang="en-US" sz="800" dirty="0">
                          <a:effectLst/>
                        </a:rPr>
                        <a:t> </a:t>
                      </a:r>
                      <a:r>
                        <a:rPr lang="en-US" sz="800" dirty="0" err="1">
                          <a:effectLst/>
                        </a:rPr>
                        <a:t>số</a:t>
                      </a:r>
                      <a:r>
                        <a:rPr lang="en-US" sz="800" dirty="0">
                          <a:effectLst/>
                        </a:rPr>
                        <a:t> 03/2013/</a:t>
                      </a:r>
                      <a:r>
                        <a:rPr lang="en-US" sz="800" dirty="0" err="1">
                          <a:effectLst/>
                        </a:rPr>
                        <a:t>TT-BGTVT</a:t>
                      </a:r>
                      <a:r>
                        <a:rPr lang="en-US" sz="800" dirty="0">
                          <a:effectLst/>
                        </a:rPr>
                        <a:t> </a:t>
                      </a:r>
                      <a:r>
                        <a:rPr lang="en-US" sz="800" dirty="0" err="1">
                          <a:effectLst/>
                        </a:rPr>
                        <a:t>ngày</a:t>
                      </a:r>
                      <a:r>
                        <a:rPr lang="en-US" sz="800" dirty="0">
                          <a:effectLst/>
                        </a:rPr>
                        <a:t> 29 </a:t>
                      </a:r>
                      <a:r>
                        <a:rPr lang="en-US" sz="800" dirty="0" err="1">
                          <a:effectLst/>
                        </a:rPr>
                        <a:t>tháng</a:t>
                      </a:r>
                      <a:r>
                        <a:rPr lang="en-US" sz="800" dirty="0">
                          <a:effectLst/>
                        </a:rPr>
                        <a:t> 3 </a:t>
                      </a:r>
                      <a:r>
                        <a:rPr lang="en-US" sz="800" dirty="0" err="1">
                          <a:effectLst/>
                        </a:rPr>
                        <a:t>năm</a:t>
                      </a:r>
                      <a:r>
                        <a:rPr lang="en-US" sz="800" dirty="0">
                          <a:effectLst/>
                        </a:rPr>
                        <a:t> 2013 </a:t>
                      </a:r>
                      <a:r>
                        <a:rPr lang="en-US" sz="800" dirty="0" err="1">
                          <a:effectLst/>
                        </a:rPr>
                        <a:t>sửa</a:t>
                      </a:r>
                      <a:r>
                        <a:rPr lang="en-US" sz="800" dirty="0">
                          <a:effectLst/>
                        </a:rPr>
                        <a:t> </a:t>
                      </a:r>
                      <a:r>
                        <a:rPr lang="en-US" sz="800" dirty="0" err="1">
                          <a:effectLst/>
                        </a:rPr>
                        <a:t>đổi</a:t>
                      </a:r>
                      <a:r>
                        <a:rPr lang="en-US" sz="800" dirty="0">
                          <a:effectLst/>
                        </a:rPr>
                        <a:t>, </a:t>
                      </a:r>
                      <a:r>
                        <a:rPr lang="en-US" sz="800" dirty="0" err="1">
                          <a:effectLst/>
                        </a:rPr>
                        <a:t>bổ</a:t>
                      </a:r>
                      <a:r>
                        <a:rPr lang="en-US" sz="800" dirty="0">
                          <a:effectLst/>
                        </a:rPr>
                        <a:t> sung </a:t>
                      </a:r>
                      <a:r>
                        <a:rPr lang="en-US" sz="800" dirty="0" err="1">
                          <a:effectLst/>
                        </a:rPr>
                        <a:t>một</a:t>
                      </a:r>
                      <a:r>
                        <a:rPr lang="en-US" sz="800" dirty="0">
                          <a:effectLst/>
                        </a:rPr>
                        <a:t> </a:t>
                      </a:r>
                      <a:r>
                        <a:rPr lang="en-US" sz="800" dirty="0" err="1">
                          <a:effectLst/>
                        </a:rPr>
                        <a:t>số</a:t>
                      </a:r>
                      <a:r>
                        <a:rPr lang="en-US" sz="800" dirty="0">
                          <a:effectLst/>
                        </a:rPr>
                        <a:t> </a:t>
                      </a:r>
                      <a:r>
                        <a:rPr lang="en-US" sz="800" dirty="0" err="1">
                          <a:effectLst/>
                        </a:rPr>
                        <a:t>điều</a:t>
                      </a:r>
                      <a:r>
                        <a:rPr lang="en-US" sz="800" dirty="0">
                          <a:effectLst/>
                        </a:rPr>
                        <a:t> </a:t>
                      </a:r>
                      <a:r>
                        <a:rPr lang="en-US" sz="800" dirty="0" err="1">
                          <a:effectLst/>
                        </a:rPr>
                        <a:t>của</a:t>
                      </a:r>
                      <a:r>
                        <a:rPr lang="en-US" sz="800" dirty="0">
                          <a:effectLst/>
                        </a:rPr>
                        <a:t> </a:t>
                      </a:r>
                      <a:r>
                        <a:rPr lang="en-US" sz="800" dirty="0" err="1">
                          <a:effectLst/>
                        </a:rPr>
                        <a:t>Thông</a:t>
                      </a:r>
                      <a:r>
                        <a:rPr lang="en-US" sz="800" dirty="0">
                          <a:effectLst/>
                        </a:rPr>
                        <a:t> </a:t>
                      </a:r>
                      <a:r>
                        <a:rPr lang="en-US" sz="800" dirty="0" err="1">
                          <a:effectLst/>
                        </a:rPr>
                        <a:t>tư</a:t>
                      </a:r>
                      <a:r>
                        <a:rPr lang="en-US" sz="800" dirty="0">
                          <a:effectLst/>
                        </a:rPr>
                        <a:t> </a:t>
                      </a:r>
                      <a:r>
                        <a:rPr lang="en-US" sz="800" dirty="0" err="1">
                          <a:effectLst/>
                        </a:rPr>
                        <a:t>số</a:t>
                      </a:r>
                      <a:r>
                        <a:rPr lang="en-US" sz="800" dirty="0">
                          <a:effectLst/>
                        </a:rPr>
                        <a:t> 08/2012/</a:t>
                      </a:r>
                      <a:r>
                        <a:rPr lang="en-US" sz="800" dirty="0" err="1">
                          <a:effectLst/>
                        </a:rPr>
                        <a:t>TT-BGTVT</a:t>
                      </a:r>
                      <a:r>
                        <a:rPr lang="en-US" sz="800" dirty="0">
                          <a:effectLst/>
                        </a:rPr>
                        <a:t>)</a:t>
                      </a:r>
                      <a:endParaRPr lang="en-US" sz="900" dirty="0">
                        <a:solidFill>
                          <a:srgbClr val="00000A"/>
                        </a:solidFill>
                        <a:effectLst/>
                        <a:latin typeface="Calibri"/>
                        <a:ea typeface="Calibri"/>
                        <a:cs typeface="Calibri"/>
                      </a:endParaRPr>
                    </a:p>
                  </a:txBody>
                  <a:tcPr marL="14536" marR="14536" marT="14536" marB="14536" anchor="ctr"/>
                </a:tc>
              </a:tr>
            </a:tbl>
          </a:graphicData>
        </a:graphic>
      </p:graphicFrame>
    </p:spTree>
    <p:extLst>
      <p:ext uri="{BB962C8B-B14F-4D97-AF65-F5344CB8AC3E}">
        <p14:creationId xmlns:p14="http://schemas.microsoft.com/office/powerpoint/2010/main" val="2734357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Thực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20p</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Điền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sheet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mẫu</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Thủ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mẫu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31715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2.2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quản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lý</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TTHC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và</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quản</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lý</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TTHC</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8" name="Image21"/>
          <p:cNvPicPr/>
          <p:nvPr/>
        </p:nvPicPr>
        <p:blipFill>
          <a:blip r:embed="rId4"/>
          <a:stretch>
            <a:fillRect/>
          </a:stretch>
        </p:blipFill>
        <p:spPr bwMode="auto">
          <a:xfrm>
            <a:off x="1646555" y="2286000"/>
            <a:ext cx="5850890" cy="2900680"/>
          </a:xfrm>
          <a:prstGeom prst="rect">
            <a:avLst/>
          </a:prstGeom>
        </p:spPr>
      </p:pic>
    </p:spTree>
    <p:extLst>
      <p:ext uri="{BB962C8B-B14F-4D97-AF65-F5344CB8AC3E}">
        <p14:creationId xmlns:p14="http://schemas.microsoft.com/office/powerpoint/2010/main" val="30427272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2.2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a:t>
            </a:r>
            <a:r>
              <a:rPr lang="en-US" sz="3600" b="1" dirty="0" err="1" smtClean="0">
                <a:latin typeface="Times New Roman" pitchFamily="18" charset="0"/>
                <a:cs typeface="Times New Roman" pitchFamily="18" charset="0"/>
              </a:rPr>
              <a:t>ấu</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quản</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lý</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9" name="Image31"/>
          <p:cNvPicPr/>
          <p:nvPr/>
        </p:nvPicPr>
        <p:blipFill>
          <a:blip r:embed="rId4"/>
          <a:stretch>
            <a:fillRect/>
          </a:stretch>
        </p:blipFill>
        <p:spPr bwMode="auto">
          <a:xfrm>
            <a:off x="1646554" y="2438400"/>
            <a:ext cx="6372701" cy="3166745"/>
          </a:xfrm>
          <a:prstGeom prst="rect">
            <a:avLst/>
          </a:prstGeom>
        </p:spPr>
      </p:pic>
    </p:spTree>
    <p:extLst>
      <p:ext uri="{BB962C8B-B14F-4D97-AF65-F5344CB8AC3E}">
        <p14:creationId xmlns:p14="http://schemas.microsoft.com/office/powerpoint/2010/main" val="13384424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2.3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lĩnh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vực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thủ</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tục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chính</a:t>
            </a:r>
            <a:r>
              <a:rPr lang="en-US" sz="3600" b="1" dirty="0">
                <a:latin typeface="Times New Roman" pitchFamily="18" charset="0"/>
                <a:cs typeface="Times New Roman" pitchFamily="18" charset="0"/>
              </a:rPr>
              <a:t> </a:t>
            </a: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lĩnh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TTHC</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8" name="Image30"/>
          <p:cNvPicPr/>
          <p:nvPr/>
        </p:nvPicPr>
        <p:blipFill>
          <a:blip r:embed="rId4"/>
          <a:stretch>
            <a:fillRect/>
          </a:stretch>
        </p:blipFill>
        <p:spPr bwMode="auto">
          <a:xfrm>
            <a:off x="1646555" y="2590800"/>
            <a:ext cx="5850890" cy="2925445"/>
          </a:xfrm>
          <a:prstGeom prst="rect">
            <a:avLst/>
          </a:prstGeom>
        </p:spPr>
      </p:pic>
    </p:spTree>
    <p:extLst>
      <p:ext uri="{BB962C8B-B14F-4D97-AF65-F5344CB8AC3E}">
        <p14:creationId xmlns:p14="http://schemas.microsoft.com/office/powerpoint/2010/main" val="2644747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2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2.4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cấu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tục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chính</a:t>
            </a:r>
            <a:endParaRPr lang="en-US" sz="3600" b="1" dirty="0">
              <a:latin typeface="Times New Roman" pitchFamily="18" charset="0"/>
              <a:cs typeface="Times New Roman" pitchFamily="18" charset="0"/>
            </a:endParaRPr>
          </a:p>
        </p:txBody>
      </p:sp>
      <p:sp>
        <p:nvSpPr>
          <p:cNvPr id="2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TTHC</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22" name="Image21"/>
          <p:cNvPicPr/>
          <p:nvPr/>
        </p:nvPicPr>
        <p:blipFill>
          <a:blip r:embed="rId4"/>
          <a:stretch>
            <a:fillRect/>
          </a:stretch>
        </p:blipFill>
        <p:spPr bwMode="auto">
          <a:xfrm>
            <a:off x="1646555" y="2286000"/>
            <a:ext cx="5850890" cy="2900680"/>
          </a:xfrm>
          <a:prstGeom prst="rect">
            <a:avLst/>
          </a:prstGeom>
        </p:spPr>
      </p:pic>
    </p:spTree>
    <p:extLst>
      <p:ext uri="{BB962C8B-B14F-4D97-AF65-F5344CB8AC3E}">
        <p14:creationId xmlns:p14="http://schemas.microsoft.com/office/powerpoint/2010/main" val="34999981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2.5 </a:t>
            </a:r>
            <a:r>
              <a:rPr lang="en-US" sz="3600" b="1" dirty="0" err="1">
                <a:latin typeface="Times New Roman" pitchFamily="18" charset="0"/>
                <a:cs typeface="Times New Roman" pitchFamily="18" charset="0"/>
              </a:rPr>
              <a:t>Thực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biểu</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mẫu</a:t>
            </a:r>
            <a:r>
              <a:rPr lang="en-US" sz="3600" b="1" dirty="0" smtClean="0">
                <a:latin typeface="Times New Roman" pitchFamily="18" charset="0"/>
                <a:cs typeface="Times New Roman" pitchFamily="18" charset="0"/>
              </a:rPr>
              <a:t>,</a:t>
            </a:r>
          </a:p>
          <a:p>
            <a:r>
              <a:rPr lang="en-US" sz="3600" b="1" dirty="0" err="1" smtClean="0">
                <a:latin typeface="Times New Roman" pitchFamily="18" charset="0"/>
                <a:cs typeface="Times New Roman" pitchFamily="18" charset="0"/>
              </a:rPr>
              <a:t>cơ</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quan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hiện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tục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chính</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9"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Thêm</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40563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6"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Khóa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phân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tích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cấu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dịch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tuyến</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Kéo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15 </a:t>
            </a:r>
            <a:r>
              <a:rPr lang="en-US" dirty="0" err="1" smtClean="0">
                <a:latin typeface="Times New Roman" pitchFamily="18" charset="0"/>
                <a:cs typeface="Times New Roman" pitchFamily="18" charset="0"/>
              </a:rPr>
              <a:t>giờ</a:t>
            </a:r>
            <a:r>
              <a:rPr lang="en-US" dirty="0" smtClean="0">
                <a:latin typeface="Times New Roman" pitchFamily="18" charset="0"/>
                <a:cs typeface="Times New Roman" pitchFamily="18" charset="0"/>
              </a:rPr>
              <a:t>, chia 10 </a:t>
            </a:r>
            <a:r>
              <a:rPr lang="en-US" dirty="0" err="1" smtClean="0">
                <a:latin typeface="Times New Roman" pitchFamily="18" charset="0"/>
                <a:cs typeface="Times New Roman" pitchFamily="18" charset="0"/>
              </a:rPr>
              <a:t>buổi</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16h-19h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25-31/8/2016</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luyện</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1.5h</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buổi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30p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60p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Huấn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luyện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Cuối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56817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đề</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tiếp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theo</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DVC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a:t>
            </a:r>
            <a:r>
              <a:rPr lang="en-US" sz="3600" b="1" dirty="0" smtClean="0">
                <a:latin typeface="Times New Roman" pitchFamily="18" charset="0"/>
                <a:cs typeface="Times New Roman" pitchFamily="18" charset="0"/>
              </a:rPr>
              <a:t>3 – </a:t>
            </a:r>
            <a:r>
              <a:rPr lang="en-US" sz="3600" b="1" dirty="0" err="1" smtClean="0">
                <a:latin typeface="Times New Roman" pitchFamily="18" charset="0"/>
                <a:cs typeface="Times New Roman" pitchFamily="18" charset="0"/>
              </a:rPr>
              <a:t>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phần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85811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đề</a:t>
            </a:r>
            <a:r>
              <a:rPr lang="en-US" sz="3600" b="1" dirty="0">
                <a:latin typeface="Times New Roman" pitchFamily="18" charset="0"/>
                <a:cs typeface="Times New Roman" pitchFamily="18" charset="0"/>
              </a:rPr>
              <a:t> </a:t>
            </a:r>
            <a:r>
              <a:rPr lang="en-US" sz="3600" b="1" dirty="0" smtClean="0">
                <a:latin typeface="Times New Roman" pitchFamily="18" charset="0"/>
                <a:cs typeface="Times New Roman" pitchFamily="18" charset="0"/>
              </a:rPr>
              <a:t>3: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DVC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a:t>
            </a:r>
            <a:r>
              <a:rPr lang="en-US" sz="3600" b="1" dirty="0" smtClean="0">
                <a:latin typeface="Times New Roman" pitchFamily="18" charset="0"/>
                <a:cs typeface="Times New Roman" pitchFamily="18" charset="0"/>
              </a:rPr>
              <a:t>3 – </a:t>
            </a:r>
            <a:r>
              <a:rPr lang="en-US" sz="3600" b="1" dirty="0" err="1" smtClean="0">
                <a:latin typeface="Times New Roman" pitchFamily="18" charset="0"/>
                <a:cs typeface="Times New Roman" pitchFamily="18" charset="0"/>
              </a:rPr>
              <a:t>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phần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12" name="Rectangle 10"/>
          <p:cNvSpPr>
            <a:spLocks noChangeArrowheads="1"/>
          </p:cNvSpPr>
          <p:nvPr/>
        </p:nvSpPr>
        <p:spPr bwMode="auto">
          <a:xfrm>
            <a:off x="2420937" y="1905000"/>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3.1</a:t>
            </a:r>
            <a:r>
              <a:rPr lang="en-US" sz="1600" b="1" dirty="0"/>
              <a:t>	</a:t>
            </a:r>
            <a:r>
              <a:rPr lang="en-US" sz="1600" b="1" dirty="0" err="1" smtClean="0"/>
              <a:t>Phân</a:t>
            </a:r>
            <a:r>
              <a:rPr lang="en-US" sz="1600" b="1" dirty="0" smtClean="0"/>
              <a:t> </a:t>
            </a:r>
            <a:r>
              <a:rPr lang="en-US" sz="1600" b="1" dirty="0" err="1" smtClean="0"/>
              <a:t>tích</a:t>
            </a:r>
            <a:r>
              <a:rPr lang="en-US" sz="1600" b="1" dirty="0" smtClean="0"/>
              <a:t> </a:t>
            </a:r>
            <a:r>
              <a:rPr lang="en-US" sz="1600" b="1" dirty="0" err="1" smtClean="0"/>
              <a:t>thành</a:t>
            </a:r>
            <a:r>
              <a:rPr lang="en-US" sz="1600" b="1" dirty="0" smtClean="0"/>
              <a:t> </a:t>
            </a:r>
            <a:r>
              <a:rPr lang="en-US" sz="1600" b="1" dirty="0" err="1" smtClean="0"/>
              <a:t>phần</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3.2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mẫu</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3.2.1  </a:t>
            </a:r>
            <a:r>
              <a:rPr lang="en-US" sz="1600" b="1" dirty="0" err="1" smtClean="0"/>
              <a:t>Tạo</a:t>
            </a:r>
            <a:r>
              <a:rPr lang="en-US" sz="1600" b="1" dirty="0" smtClean="0"/>
              <a:t> </a:t>
            </a:r>
            <a:r>
              <a:rPr lang="en-US" sz="1600" b="1" dirty="0" err="1" smtClean="0"/>
              <a:t>mẫu</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3.2.2	 </a:t>
            </a:r>
            <a:r>
              <a:rPr lang="en-US" sz="1600" b="1" dirty="0" err="1" smtClean="0"/>
              <a:t>Tạo</a:t>
            </a:r>
            <a:r>
              <a:rPr lang="en-US" sz="1600" b="1" dirty="0" smtClean="0"/>
              <a:t> </a:t>
            </a:r>
            <a:r>
              <a:rPr lang="en-US" sz="1600" b="1" dirty="0" err="1" smtClean="0"/>
              <a:t>thành</a:t>
            </a:r>
            <a:r>
              <a:rPr lang="en-US" sz="1600" b="1" dirty="0" smtClean="0"/>
              <a:t> </a:t>
            </a:r>
            <a:r>
              <a:rPr lang="en-US" sz="1600" b="1" dirty="0" err="1" smtClean="0"/>
              <a:t>phần</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3.3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r>
              <a:rPr lang="en-US" sz="1600" b="1" dirty="0" smtClean="0"/>
              <a:t> </a:t>
            </a:r>
            <a:r>
              <a:rPr lang="en-US" sz="1600" b="1" dirty="0" err="1" smtClean="0"/>
              <a:t>cấp</a:t>
            </a:r>
            <a:r>
              <a:rPr lang="en-US" sz="1600" b="1" dirty="0" smtClean="0"/>
              <a:t> 3</a:t>
            </a:r>
          </a:p>
          <a:p>
            <a:pPr marL="457200" indent="-457200">
              <a:spcBef>
                <a:spcPct val="20000"/>
              </a:spcBef>
            </a:pPr>
            <a:r>
              <a:rPr lang="en-US" sz="1600" b="1" dirty="0" smtClean="0"/>
              <a:t>3.4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và</a:t>
            </a:r>
            <a:r>
              <a:rPr lang="en-US" sz="1600" b="1" dirty="0" smtClean="0"/>
              <a:t> </a:t>
            </a:r>
            <a:r>
              <a:rPr lang="en-US" sz="1600" b="1" dirty="0" err="1" smtClean="0"/>
              <a:t>Thiết</a:t>
            </a:r>
            <a:r>
              <a:rPr lang="en-US" sz="1600" b="1" dirty="0" smtClean="0"/>
              <a:t> </a:t>
            </a:r>
            <a:r>
              <a:rPr lang="en-US" sz="1600" b="1" dirty="0" err="1" smtClean="0"/>
              <a:t>lập</a:t>
            </a:r>
            <a:r>
              <a:rPr lang="en-US" sz="1600" b="1" dirty="0" smtClean="0"/>
              <a:t> </a:t>
            </a:r>
            <a:r>
              <a:rPr lang="en-US" sz="1600" b="1" dirty="0" err="1" smtClean="0"/>
              <a:t>cơ</a:t>
            </a:r>
            <a:r>
              <a:rPr lang="en-US" sz="1600" b="1" dirty="0" smtClean="0"/>
              <a:t> </a:t>
            </a:r>
            <a:r>
              <a:rPr lang="en-US" sz="1600" b="1" dirty="0" err="1" smtClean="0"/>
              <a:t>cấu</a:t>
            </a:r>
            <a:r>
              <a:rPr lang="en-US" sz="1600" b="1" dirty="0" smtClean="0"/>
              <a:t> </a:t>
            </a:r>
            <a:r>
              <a:rPr lang="en-US" sz="1600" b="1" dirty="0" err="1" smtClean="0"/>
              <a:t>tổ</a:t>
            </a:r>
            <a:r>
              <a:rPr lang="en-US" sz="1600" b="1" dirty="0" smtClean="0"/>
              <a:t> </a:t>
            </a:r>
            <a:r>
              <a:rPr lang="en-US" sz="1600" b="1" dirty="0" err="1" smtClean="0"/>
              <a:t>chức</a:t>
            </a:r>
            <a:r>
              <a:rPr lang="en-US" sz="1600" b="1" dirty="0" smtClean="0"/>
              <a:t>, </a:t>
            </a:r>
            <a:r>
              <a:rPr lang="en-US" sz="1600" b="1" dirty="0" err="1" smtClean="0"/>
              <a:t>cán</a:t>
            </a:r>
            <a:r>
              <a:rPr lang="en-US" sz="1600" b="1" dirty="0" smtClean="0"/>
              <a:t> </a:t>
            </a:r>
            <a:r>
              <a:rPr lang="en-US" sz="1600" b="1" dirty="0" err="1" smtClean="0"/>
              <a:t>bộ</a:t>
            </a:r>
            <a:endParaRPr lang="en-US" sz="1600" b="1" dirty="0" smtClean="0"/>
          </a:p>
          <a:p>
            <a:pPr marL="457200" indent="-457200">
              <a:spcBef>
                <a:spcPct val="20000"/>
              </a:spcBef>
            </a:pPr>
            <a:r>
              <a:rPr lang="en-US" sz="1600" b="1" dirty="0" smtClean="0"/>
              <a:t>3.4.1  </a:t>
            </a:r>
            <a:r>
              <a:rPr lang="en-US" sz="1600" b="1" dirty="0" err="1" smtClean="0"/>
              <a:t>Tạo</a:t>
            </a:r>
            <a:r>
              <a:rPr lang="en-US" sz="1600" b="1" dirty="0" smtClean="0"/>
              <a:t> </a:t>
            </a:r>
            <a:r>
              <a:rPr lang="en-US" sz="1600" b="1" dirty="0" err="1" smtClean="0"/>
              <a:t>thông</a:t>
            </a:r>
            <a:r>
              <a:rPr lang="en-US" sz="1600" b="1" dirty="0" smtClean="0"/>
              <a:t> tin </a:t>
            </a:r>
            <a:r>
              <a:rPr lang="en-US" sz="1600" b="1" dirty="0" err="1" smtClean="0"/>
              <a:t>tổ</a:t>
            </a:r>
            <a:r>
              <a:rPr lang="en-US" sz="1600" b="1" dirty="0" smtClean="0"/>
              <a:t> </a:t>
            </a:r>
            <a:r>
              <a:rPr lang="en-US" sz="1600" b="1" dirty="0" err="1" smtClean="0"/>
              <a:t>chức</a:t>
            </a:r>
            <a:endParaRPr lang="en-US" sz="1600" b="1" dirty="0" smtClean="0"/>
          </a:p>
          <a:p>
            <a:pPr marL="457200" indent="-457200">
              <a:spcBef>
                <a:spcPct val="20000"/>
              </a:spcBef>
            </a:pPr>
            <a:r>
              <a:rPr lang="en-US" sz="1600" b="1" dirty="0" smtClean="0"/>
              <a:t>3.4.2  </a:t>
            </a:r>
            <a:r>
              <a:rPr lang="en-US" sz="1600" b="1" dirty="0" err="1" smtClean="0"/>
              <a:t>Tạo</a:t>
            </a:r>
            <a:r>
              <a:rPr lang="en-US" sz="1600" b="1" dirty="0" smtClean="0"/>
              <a:t> </a:t>
            </a:r>
            <a:r>
              <a:rPr lang="en-US" sz="1600" b="1" dirty="0" err="1" smtClean="0"/>
              <a:t>vai</a:t>
            </a:r>
            <a:r>
              <a:rPr lang="en-US" sz="1600" b="1" dirty="0" smtClean="0"/>
              <a:t> </a:t>
            </a:r>
            <a:r>
              <a:rPr lang="en-US" sz="1600" b="1" dirty="0" err="1" smtClean="0"/>
              <a:t>trò</a:t>
            </a:r>
            <a:r>
              <a:rPr lang="en-US" sz="1600" b="1" dirty="0" smtClean="0"/>
              <a:t> </a:t>
            </a:r>
            <a:r>
              <a:rPr lang="en-US" sz="1600" b="1" dirty="0" err="1" smtClean="0"/>
              <a:t>thực</a:t>
            </a:r>
            <a:r>
              <a:rPr lang="en-US" sz="1600" b="1" dirty="0" smtClean="0"/>
              <a:t> </a:t>
            </a:r>
            <a:r>
              <a:rPr lang="en-US" sz="1600" b="1" dirty="0" err="1" smtClean="0"/>
              <a:t>hiện</a:t>
            </a:r>
            <a:endParaRPr lang="en-US" sz="1600" b="1" dirty="0" smtClean="0"/>
          </a:p>
          <a:p>
            <a:pPr marL="457200" indent="-457200">
              <a:spcBef>
                <a:spcPct val="20000"/>
              </a:spcBef>
            </a:pPr>
            <a:r>
              <a:rPr lang="en-US" sz="1600" b="1" dirty="0" smtClean="0"/>
              <a:t>3.4.3  </a:t>
            </a:r>
            <a:r>
              <a:rPr lang="en-US" sz="1600" b="1" dirty="0" err="1" smtClean="0"/>
              <a:t>Tạo</a:t>
            </a:r>
            <a:r>
              <a:rPr lang="en-US" sz="1600" b="1" dirty="0" smtClean="0"/>
              <a:t> </a:t>
            </a:r>
            <a:r>
              <a:rPr lang="en-US" sz="1600" b="1" dirty="0" err="1" smtClean="0"/>
              <a:t>thông</a:t>
            </a:r>
            <a:r>
              <a:rPr lang="en-US" sz="1600" b="1" dirty="0" smtClean="0"/>
              <a:t> tin </a:t>
            </a:r>
            <a:r>
              <a:rPr lang="en-US" sz="1600" b="1" dirty="0" err="1" smtClean="0"/>
              <a:t>cán</a:t>
            </a:r>
            <a:r>
              <a:rPr lang="en-US" sz="1600" b="1" dirty="0" smtClean="0"/>
              <a:t> </a:t>
            </a:r>
            <a:r>
              <a:rPr lang="en-US" sz="1600" b="1" dirty="0" err="1" smtClean="0"/>
              <a:t>bộ</a:t>
            </a:r>
            <a:endParaRPr lang="en-US" sz="1600" b="1" dirty="0" smtClean="0"/>
          </a:p>
          <a:p>
            <a:pPr marL="457200" indent="-457200">
              <a:spcBef>
                <a:spcPct val="20000"/>
              </a:spcBef>
            </a:pPr>
            <a:endParaRPr lang="en-US" sz="1600" b="1" dirty="0"/>
          </a:p>
        </p:txBody>
      </p:sp>
    </p:spTree>
    <p:extLst>
      <p:ext uri="{BB962C8B-B14F-4D97-AF65-F5344CB8AC3E}">
        <p14:creationId xmlns:p14="http://schemas.microsoft.com/office/powerpoint/2010/main" val="27930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Cấu</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DVC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a:t>
            </a:r>
            <a:r>
              <a:rPr lang="en-US" sz="3600" b="1" dirty="0">
                <a:latin typeface="Times New Roman" pitchFamily="18" charset="0"/>
                <a:cs typeface="Times New Roman" pitchFamily="18" charset="0"/>
              </a:rPr>
              <a:t>3</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139" y="1905000"/>
            <a:ext cx="7694521" cy="210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3867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199" y="217488"/>
            <a:ext cx="8067675"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Phân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tích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phần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12"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Giấy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r>
              <a:rPr lang="en-US" sz="2800" dirty="0" err="1">
                <a:latin typeface="Times New Roman" pitchFamily="18" charset="0"/>
                <a:cs typeface="Times New Roman" pitchFamily="18" charset="0"/>
              </a:rPr>
              <a:t>Cách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nhập</a:t>
            </a:r>
            <a:endParaRPr lang="en-US" sz="2800" dirty="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Nhập</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trực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tuyến</a:t>
            </a:r>
            <a:endParaRPr lang="en-US" dirty="0">
              <a:latin typeface="Times New Roman" pitchFamily="18" charset="0"/>
              <a:cs typeface="Times New Roman" pitchFamily="18" charset="0"/>
            </a:endParaRPr>
          </a:p>
          <a:p>
            <a:pPr lvl="1"/>
            <a:r>
              <a:rPr lang="vi-VN" dirty="0">
                <a:latin typeface="Times New Roman" pitchFamily="18" charset="0"/>
                <a:cs typeface="Times New Roman" pitchFamily="18" charset="0"/>
              </a:rPr>
              <a:t>Tải lên thành phần hồ </a:t>
            </a:r>
            <a:r>
              <a:rPr lang="vi-VN" dirty="0">
                <a:latin typeface="Times New Roman" pitchFamily="18" charset="0"/>
                <a:cs typeface="Times New Roman" pitchFamily="18" charset="0"/>
              </a:rPr>
              <a:t>sơ</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từ </a:t>
            </a:r>
            <a:r>
              <a:rPr lang="vi-VN" dirty="0">
                <a:latin typeface="Times New Roman" pitchFamily="18" charset="0"/>
                <a:cs typeface="Times New Roman" pitchFamily="18" charset="0"/>
              </a:rPr>
              <a:t>máy tính</a:t>
            </a:r>
          </a:p>
          <a:p>
            <a:pPr lvl="1"/>
            <a:r>
              <a:rPr lang="vi-VN" dirty="0">
                <a:latin typeface="Times New Roman" pitchFamily="18" charset="0"/>
                <a:cs typeface="Times New Roman" pitchFamily="18" charset="0"/>
              </a:rPr>
              <a:t>Tải </a:t>
            </a:r>
            <a:r>
              <a:rPr lang="vi-VN" dirty="0">
                <a:latin typeface="Times New Roman" pitchFamily="18" charset="0"/>
                <a:cs typeface="Times New Roman" pitchFamily="18" charset="0"/>
              </a:rPr>
              <a:t>từ kho giấy tờ riêng</a:t>
            </a:r>
          </a:p>
          <a:p>
            <a:pPr lvl="1"/>
            <a:r>
              <a:rPr lang="vi-VN" dirty="0">
                <a:latin typeface="Times New Roman" pitchFamily="18" charset="0"/>
                <a:cs typeface="Times New Roman" pitchFamily="18" charset="0"/>
              </a:rPr>
              <a:t>Tải </a:t>
            </a:r>
            <a:r>
              <a:rPr lang="vi-VN" dirty="0">
                <a:latin typeface="Times New Roman" pitchFamily="18" charset="0"/>
                <a:cs typeface="Times New Roman" pitchFamily="18" charset="0"/>
              </a:rPr>
              <a:t>từ kho kết quả thủ tục hành chính</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047991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Các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huống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phần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r>
              <a:rPr lang="en-US" sz="3600" b="1" dirty="0" smtClean="0">
                <a:latin typeface="Times New Roman" pitchFamily="18" charset="0"/>
                <a:cs typeface="Times New Roman" pitchFamily="18" charset="0"/>
              </a:rPr>
              <a:t> </a:t>
            </a:r>
          </a:p>
          <a:p>
            <a:r>
              <a:rPr lang="en-US" sz="3600" b="1" dirty="0" err="1" smtClean="0">
                <a:latin typeface="Times New Roman" pitchFamily="18" charset="0"/>
                <a:cs typeface="Times New Roman" pitchFamily="18" charset="0"/>
              </a:rPr>
              <a:t>đầu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vào</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12"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huống</a:t>
            </a:r>
            <a:r>
              <a:rPr lang="en-US" dirty="0" smtClean="0">
                <a:latin typeface="Times New Roman" pitchFamily="18" charset="0"/>
                <a:cs typeface="Times New Roman" pitchFamily="18" charset="0"/>
              </a:rPr>
              <a:t> 1</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719387"/>
            <a:ext cx="68580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7341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4"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15"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16"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8"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Các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huống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phần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r>
              <a:rPr lang="en-US" sz="3600" b="1" dirty="0" smtClean="0">
                <a:latin typeface="Times New Roman" pitchFamily="18" charset="0"/>
                <a:cs typeface="Times New Roman" pitchFamily="18" charset="0"/>
              </a:rPr>
              <a:t> </a:t>
            </a:r>
          </a:p>
          <a:p>
            <a:r>
              <a:rPr lang="en-US" sz="3600" b="1" dirty="0" err="1" smtClean="0">
                <a:latin typeface="Times New Roman" pitchFamily="18" charset="0"/>
                <a:cs typeface="Times New Roman" pitchFamily="18" charset="0"/>
              </a:rPr>
              <a:t>đầu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vào</a:t>
            </a:r>
            <a:endParaRPr lang="en-US" sz="3600" b="1" dirty="0">
              <a:latin typeface="Times New Roman" pitchFamily="18" charset="0"/>
              <a:cs typeface="Times New Roman" pitchFamily="18" charset="0"/>
            </a:endParaRPr>
          </a:p>
        </p:txBody>
      </p:sp>
      <p:sp>
        <p:nvSpPr>
          <p:cNvPr id="19"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20"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huống</a:t>
            </a:r>
            <a:r>
              <a:rPr lang="en-US" dirty="0" smtClean="0">
                <a:latin typeface="Times New Roman" pitchFamily="18" charset="0"/>
                <a:cs typeface="Times New Roman" pitchFamily="18" charset="0"/>
              </a:rPr>
              <a:t> 2</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667000"/>
            <a:ext cx="67818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95538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4"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15"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16"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8"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Các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huống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phần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r>
              <a:rPr lang="en-US" sz="3600" b="1" dirty="0" smtClean="0">
                <a:latin typeface="Times New Roman" pitchFamily="18" charset="0"/>
                <a:cs typeface="Times New Roman" pitchFamily="18" charset="0"/>
              </a:rPr>
              <a:t> </a:t>
            </a:r>
          </a:p>
          <a:p>
            <a:r>
              <a:rPr lang="en-US" sz="3600" b="1" dirty="0" err="1" smtClean="0">
                <a:latin typeface="Times New Roman" pitchFamily="18" charset="0"/>
                <a:cs typeface="Times New Roman" pitchFamily="18" charset="0"/>
              </a:rPr>
              <a:t>đầu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vào</a:t>
            </a:r>
            <a:endParaRPr lang="en-US" sz="3600" b="1" dirty="0">
              <a:latin typeface="Times New Roman" pitchFamily="18" charset="0"/>
              <a:cs typeface="Times New Roman" pitchFamily="18" charset="0"/>
            </a:endParaRPr>
          </a:p>
        </p:txBody>
      </p:sp>
      <p:sp>
        <p:nvSpPr>
          <p:cNvPr id="19"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20"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huống</a:t>
            </a:r>
            <a:r>
              <a:rPr lang="en-US" dirty="0" smtClean="0">
                <a:latin typeface="Times New Roman" pitchFamily="18" charset="0"/>
                <a:cs typeface="Times New Roman" pitchFamily="18" charset="0"/>
              </a:rPr>
              <a:t> 3</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612" y="2357437"/>
            <a:ext cx="696277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9268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4"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15"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16"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8"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Các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huống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phần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r>
              <a:rPr lang="en-US" sz="3600" b="1" dirty="0" smtClean="0">
                <a:latin typeface="Times New Roman" pitchFamily="18" charset="0"/>
                <a:cs typeface="Times New Roman" pitchFamily="18" charset="0"/>
              </a:rPr>
              <a:t> </a:t>
            </a:r>
          </a:p>
          <a:p>
            <a:r>
              <a:rPr lang="en-US" sz="3600" b="1" dirty="0" err="1" smtClean="0">
                <a:latin typeface="Times New Roman" pitchFamily="18" charset="0"/>
                <a:cs typeface="Times New Roman" pitchFamily="18" charset="0"/>
              </a:rPr>
              <a:t>đầu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vào</a:t>
            </a:r>
            <a:endParaRPr lang="en-US" sz="3600" b="1" dirty="0">
              <a:latin typeface="Times New Roman" pitchFamily="18" charset="0"/>
              <a:cs typeface="Times New Roman" pitchFamily="18" charset="0"/>
            </a:endParaRPr>
          </a:p>
        </p:txBody>
      </p:sp>
      <p:sp>
        <p:nvSpPr>
          <p:cNvPr id="19"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20"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huống</a:t>
            </a:r>
            <a:r>
              <a:rPr lang="en-US" dirty="0" smtClean="0">
                <a:latin typeface="Times New Roman" pitchFamily="18" charset="0"/>
                <a:cs typeface="Times New Roman" pitchFamily="18" charset="0"/>
              </a:rPr>
              <a:t> 4</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 y="2166936"/>
            <a:ext cx="665797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243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Tạo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dữ</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liệu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mẫu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phần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12"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Masterdata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521141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Cấu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Mẫu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Dịch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mức</a:t>
            </a:r>
            <a:r>
              <a:rPr lang="en-US" sz="3600" b="1" dirty="0" smtClean="0">
                <a:latin typeface="Times New Roman" pitchFamily="18" charset="0"/>
                <a:cs typeface="Times New Roman" pitchFamily="18" charset="0"/>
              </a:rPr>
              <a:t> 3</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2095500"/>
            <a:ext cx="86106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885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6"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giảng</a:t>
            </a:r>
            <a:endParaRPr lang="en-US" dirty="0" smtClean="0">
              <a:latin typeface="Times New Roman" pitchFamily="18" charset="0"/>
              <a:cs typeface="Times New Roman" pitchFamily="18" charset="0"/>
            </a:endParaRPr>
          </a:p>
          <a:p>
            <a:pPr marL="457200" lvl="1" indent="0">
              <a:buNone/>
            </a:pPr>
            <a:r>
              <a:rPr lang="en-US" sz="3200" b="1" dirty="0">
                <a:latin typeface="Times New Roman" pitchFamily="18" charset="0"/>
                <a:cs typeface="Times New Roman" pitchFamily="18" charset="0"/>
              </a:rPr>
              <a:t>http://</a:t>
            </a:r>
            <a:r>
              <a:rPr lang="en-US" sz="3200" b="1" dirty="0" err="1" smtClean="0">
                <a:latin typeface="Times New Roman" pitchFamily="18" charset="0"/>
                <a:cs typeface="Times New Roman" pitchFamily="18" charset="0"/>
              </a:rPr>
              <a:t>cofsa.opencps.vn</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endParaRPr lang="en-US" dirty="0" smtClean="0">
              <a:latin typeface="Times New Roman" pitchFamily="18" charset="0"/>
              <a:cs typeface="Times New Roman" pitchFamily="18" charset="0"/>
            </a:endParaRPr>
          </a:p>
          <a:p>
            <a:pPr marL="457200" lvl="1" indent="0">
              <a:buNone/>
            </a:pPr>
            <a:r>
              <a:rPr lang="en-US" b="1" dirty="0" smtClean="0">
                <a:latin typeface="Times New Roman" pitchFamily="18" charset="0"/>
                <a:cs typeface="Times New Roman" pitchFamily="18" charset="0"/>
              </a:rPr>
              <a:t>http://</a:t>
            </a:r>
            <a:r>
              <a:rPr lang="en-US" b="1" dirty="0" err="1" smtClean="0">
                <a:latin typeface="Times New Roman" pitchFamily="18" charset="0"/>
                <a:cs typeface="Times New Roman" pitchFamily="18" charset="0"/>
              </a:rPr>
              <a:t>daotao.opencps.vn</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458" y="3733800"/>
            <a:ext cx="6328342" cy="250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5480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Cấu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phần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Dịch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mức</a:t>
            </a:r>
            <a:r>
              <a:rPr lang="en-US" sz="3600" b="1" dirty="0" smtClean="0">
                <a:latin typeface="Times New Roman" pitchFamily="18" charset="0"/>
                <a:cs typeface="Times New Roman" pitchFamily="18" charset="0"/>
              </a:rPr>
              <a:t> 3</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1955800"/>
            <a:ext cx="838200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1789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Thực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 </a:t>
            </a:r>
            <a:r>
              <a:rPr lang="en-US" sz="3600" b="1" dirty="0" err="1" smtClean="0">
                <a:latin typeface="Times New Roman" pitchFamily="18" charset="0"/>
                <a:cs typeface="Times New Roman" pitchFamily="18" charset="0"/>
              </a:rPr>
              <a:t>Quản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lý</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mẫu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12"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Thêm</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pPr lvl="1"/>
            <a:r>
              <a:rPr lang="en-US" dirty="0" err="1">
                <a:latin typeface="Times New Roman" pitchFamily="18" charset="0"/>
                <a:cs typeface="Times New Roman" pitchFamily="18" charset="0"/>
              </a:rPr>
              <a:t>Gắn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Mẫu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DVC</a:t>
            </a:r>
          </a:p>
          <a:p>
            <a:pPr lvl="1"/>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227666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Quản</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lý</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và</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Thiết</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lập</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cơ</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tổ</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chức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cán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bộ</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2781300"/>
            <a:ext cx="75438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Vai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trò</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01924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Thiết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lập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cơ</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tổ</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chức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cán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bộ</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12"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Thêm</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trò</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smtClean="0">
              <a:latin typeface="Times New Roman" pitchFamily="18" charset="0"/>
              <a:cs typeface="Times New Roman" pitchFamily="18" charset="0"/>
            </a:endParaRPr>
          </a:p>
          <a:p>
            <a:r>
              <a:rPr lang="en-US" dirty="0" err="1">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Thêm</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21463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đề</a:t>
            </a:r>
            <a:r>
              <a:rPr lang="en-US" sz="3600" b="1" dirty="0">
                <a:latin typeface="Times New Roman" pitchFamily="18" charset="0"/>
                <a:cs typeface="Times New Roman" pitchFamily="18" charset="0"/>
              </a:rPr>
              <a:t> </a:t>
            </a:r>
            <a:r>
              <a:rPr lang="en-US" sz="3600" b="1" dirty="0" smtClean="0">
                <a:latin typeface="Times New Roman" pitchFamily="18" charset="0"/>
                <a:cs typeface="Times New Roman" pitchFamily="18" charset="0"/>
              </a:rPr>
              <a:t>4: </a:t>
            </a:r>
            <a:r>
              <a:rPr lang="vi-VN" sz="3600" b="1" dirty="0" smtClean="0">
                <a:latin typeface="Times New Roman" pitchFamily="18" charset="0"/>
                <a:cs typeface="Times New Roman" pitchFamily="18" charset="0"/>
              </a:rPr>
              <a:t>Cấu </a:t>
            </a:r>
            <a:r>
              <a:rPr lang="vi-VN" sz="3600" b="1" dirty="0">
                <a:latin typeface="Times New Roman" pitchFamily="18" charset="0"/>
                <a:cs typeface="Times New Roman" pitchFamily="18" charset="0"/>
              </a:rPr>
              <a:t>hình quy trình xử lý </a:t>
            </a:r>
            <a:endParaRPr lang="en-US" sz="3600" b="1" dirty="0" smtClean="0">
              <a:latin typeface="Times New Roman" pitchFamily="18" charset="0"/>
              <a:cs typeface="Times New Roman" pitchFamily="18" charset="0"/>
            </a:endParaRPr>
          </a:p>
          <a:p>
            <a:r>
              <a:rPr lang="vi-VN" sz="3600" b="1" dirty="0" smtClean="0">
                <a:latin typeface="Times New Roman" pitchFamily="18" charset="0"/>
                <a:cs typeface="Times New Roman" pitchFamily="18" charset="0"/>
              </a:rPr>
              <a:t>hồ </a:t>
            </a:r>
            <a:r>
              <a:rPr lang="vi-VN" sz="3600" b="1" dirty="0">
                <a:latin typeface="Times New Roman" pitchFamily="18" charset="0"/>
                <a:cs typeface="Times New Roman" pitchFamily="18" charset="0"/>
              </a:rPr>
              <a:t>sơ (1)</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12" name="Rectangle 10"/>
          <p:cNvSpPr>
            <a:spLocks noChangeArrowheads="1"/>
          </p:cNvSpPr>
          <p:nvPr/>
        </p:nvSpPr>
        <p:spPr bwMode="auto">
          <a:xfrm>
            <a:off x="2652712" y="1981200"/>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4.1</a:t>
            </a:r>
            <a:r>
              <a:rPr lang="en-US" sz="1600" b="1" dirty="0"/>
              <a:t>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thiết</a:t>
            </a:r>
            <a:r>
              <a:rPr lang="en-US" sz="1600" b="1" dirty="0" smtClean="0"/>
              <a:t> </a:t>
            </a:r>
            <a:r>
              <a:rPr lang="en-US" sz="1600" b="1" dirty="0" err="1" smtClean="0"/>
              <a:t>kế</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tin </a:t>
            </a:r>
            <a:r>
              <a:rPr lang="en-US" sz="1600" b="1" dirty="0" err="1" smtClean="0"/>
              <a:t>học</a:t>
            </a:r>
            <a:r>
              <a:rPr lang="en-US" sz="1600" b="1" dirty="0" smtClean="0"/>
              <a:t> </a:t>
            </a:r>
            <a:r>
              <a:rPr lang="en-US" sz="1600" b="1" dirty="0" err="1" smtClean="0"/>
              <a:t>thực</a:t>
            </a:r>
            <a:r>
              <a:rPr lang="en-US" sz="1600" b="1" dirty="0" smtClean="0"/>
              <a:t> </a:t>
            </a:r>
            <a:r>
              <a:rPr lang="en-US" sz="1600" b="1" dirty="0" err="1" smtClean="0"/>
              <a:t>hiện</a:t>
            </a:r>
            <a:r>
              <a:rPr lang="en-US" sz="1600" b="1" dirty="0" smtClean="0"/>
              <a:t> </a:t>
            </a:r>
            <a:r>
              <a:rPr lang="en-US" sz="1600" b="1" dirty="0" err="1" smtClean="0"/>
              <a:t>TTHC</a:t>
            </a:r>
            <a:endParaRPr lang="en-US" sz="1600" b="1" dirty="0" smtClean="0"/>
          </a:p>
          <a:p>
            <a:pPr marL="457200" indent="-457200">
              <a:spcBef>
                <a:spcPct val="20000"/>
              </a:spcBef>
            </a:pPr>
            <a:r>
              <a:rPr lang="en-US" sz="1600" b="1" dirty="0" smtClean="0"/>
              <a:t>4.2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thiết</a:t>
            </a:r>
            <a:r>
              <a:rPr lang="en-US" sz="1600" b="1" dirty="0" smtClean="0"/>
              <a:t> </a:t>
            </a:r>
            <a:r>
              <a:rPr lang="en-US" sz="1600" b="1" dirty="0" err="1" smtClean="0"/>
              <a:t>kế</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 </a:t>
            </a:r>
            <a:r>
              <a:rPr lang="en-US" sz="1600" b="1" dirty="0" err="1" smtClean="0"/>
              <a:t>masterdata</a:t>
            </a:r>
            <a:endParaRPr lang="en-US" sz="1600" b="1" dirty="0" smtClean="0"/>
          </a:p>
          <a:p>
            <a:pPr marL="457200" indent="-457200">
              <a:spcBef>
                <a:spcPct val="20000"/>
              </a:spcBef>
            </a:pPr>
            <a:r>
              <a:rPr lang="en-US" sz="1600" b="1" dirty="0" smtClean="0"/>
              <a:t>4.3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thiết</a:t>
            </a:r>
            <a:r>
              <a:rPr lang="en-US" sz="1600" b="1" dirty="0" smtClean="0"/>
              <a:t> </a:t>
            </a:r>
            <a:r>
              <a:rPr lang="en-US" sz="1600" b="1" dirty="0" err="1" smtClean="0"/>
              <a:t>kế</a:t>
            </a:r>
            <a:r>
              <a:rPr lang="en-US" sz="1600" b="1" dirty="0" smtClean="0"/>
              <a:t> </a:t>
            </a:r>
            <a:r>
              <a:rPr lang="en-US" sz="1600" b="1" dirty="0" err="1" smtClean="0"/>
              <a:t>masterdata</a:t>
            </a:r>
            <a:endParaRPr lang="en-US" sz="1600" b="1" dirty="0" smtClean="0"/>
          </a:p>
          <a:p>
            <a:pPr marL="457200" indent="-457200">
              <a:spcBef>
                <a:spcPct val="20000"/>
              </a:spcBef>
            </a:pPr>
            <a:r>
              <a:rPr lang="en-US" sz="1600" b="1" dirty="0" smtClean="0"/>
              <a:t>4.3.1  </a:t>
            </a:r>
            <a:r>
              <a:rPr lang="en-US" sz="1600" b="1" dirty="0" err="1" smtClean="0"/>
              <a:t>Tạo</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quy</a:t>
            </a:r>
            <a:r>
              <a:rPr lang="en-US" sz="1600" b="1" dirty="0" smtClean="0"/>
              <a:t> </a:t>
            </a:r>
            <a:r>
              <a:rPr lang="en-US" sz="1600" b="1" dirty="0" err="1" smtClean="0"/>
              <a:t>trình</a:t>
            </a:r>
            <a:endParaRPr lang="en-US" sz="1600" b="1" dirty="0" smtClean="0"/>
          </a:p>
          <a:p>
            <a:pPr marL="457200" indent="-457200">
              <a:spcBef>
                <a:spcPct val="20000"/>
              </a:spcBef>
            </a:pPr>
            <a:r>
              <a:rPr lang="en-US" sz="1600" b="1" dirty="0" smtClean="0"/>
              <a:t>4.3.2  </a:t>
            </a:r>
            <a:r>
              <a:rPr lang="en-US" sz="1600" b="1" dirty="0" err="1" smtClean="0"/>
              <a:t>Tạo</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bước</a:t>
            </a:r>
            <a:r>
              <a:rPr lang="en-US" sz="1600" b="1" dirty="0" smtClean="0"/>
              <a:t> </a:t>
            </a:r>
            <a:r>
              <a:rPr lang="en-US" sz="1600" b="1" dirty="0" err="1" smtClean="0"/>
              <a:t>xử</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4.3.3  </a:t>
            </a:r>
            <a:r>
              <a:rPr lang="en-US" sz="1600" b="1" dirty="0" err="1" smtClean="0"/>
              <a:t>Tạo</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thao</a:t>
            </a:r>
            <a:r>
              <a:rPr lang="en-US" sz="1600" b="1" dirty="0" smtClean="0"/>
              <a:t> </a:t>
            </a:r>
            <a:r>
              <a:rPr lang="en-US" sz="1600" b="1" dirty="0" err="1" smtClean="0"/>
              <a:t>tác</a:t>
            </a:r>
            <a:endParaRPr lang="en-US" sz="1600" b="1" dirty="0" smtClean="0"/>
          </a:p>
          <a:p>
            <a:pPr marL="457200" indent="-457200">
              <a:spcBef>
                <a:spcPct val="20000"/>
              </a:spcBef>
            </a:pPr>
            <a:r>
              <a:rPr lang="en-US" sz="1600" b="1" dirty="0" smtClean="0"/>
              <a:t>4.3.4  </a:t>
            </a:r>
            <a:r>
              <a:rPr lang="en-US" sz="1600" b="1" dirty="0" err="1" smtClean="0"/>
              <a:t>Ánh</a:t>
            </a:r>
            <a:r>
              <a:rPr lang="en-US" sz="1600" b="1" dirty="0" smtClean="0"/>
              <a:t> </a:t>
            </a:r>
            <a:r>
              <a:rPr lang="en-US" sz="1600" b="1" dirty="0" err="1" smtClean="0"/>
              <a:t>xạ</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a:t>
            </a:r>
            <a:r>
              <a:rPr lang="en-US" sz="1600" b="1" dirty="0" err="1" smtClean="0"/>
              <a:t>và</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r>
              <a:rPr lang="en-US" sz="1600" b="1" dirty="0" smtClean="0"/>
              <a:t> </a:t>
            </a:r>
            <a:r>
              <a:rPr lang="en-US" sz="1600" b="1" dirty="0" err="1" smtClean="0"/>
              <a:t>cấp</a:t>
            </a:r>
            <a:r>
              <a:rPr lang="en-US" sz="1600" b="1" dirty="0" smtClean="0"/>
              <a:t> 3</a:t>
            </a:r>
          </a:p>
          <a:p>
            <a:pPr marL="457200" indent="-457200">
              <a:spcBef>
                <a:spcPct val="20000"/>
              </a:spcBef>
            </a:pPr>
            <a:r>
              <a:rPr lang="en-US" sz="1600" b="1" dirty="0" smtClean="0"/>
              <a:t>		</a:t>
            </a:r>
            <a:endParaRPr lang="en-US" sz="1600" b="1" dirty="0"/>
          </a:p>
        </p:txBody>
      </p:sp>
    </p:spTree>
    <p:extLst>
      <p:ext uri="{BB962C8B-B14F-4D97-AF65-F5344CB8AC3E}">
        <p14:creationId xmlns:p14="http://schemas.microsoft.com/office/powerpoint/2010/main" val="128702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vi-VN" sz="3600" b="1" dirty="0" smtClean="0">
                <a:latin typeface="Times New Roman" pitchFamily="18" charset="0"/>
                <a:cs typeface="Times New Roman" pitchFamily="18" charset="0"/>
              </a:rPr>
              <a:t>Hướng </a:t>
            </a:r>
            <a:r>
              <a:rPr lang="vi-VN" sz="3600" b="1" dirty="0">
                <a:latin typeface="Times New Roman" pitchFamily="18" charset="0"/>
                <a:cs typeface="Times New Roman" pitchFamily="18" charset="0"/>
              </a:rPr>
              <a:t>dẫn thiết kế quy trình tin học thực hiện TTHC</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12"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Khảo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phỏng</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p>
          <a:p>
            <a:pPr lvl="1"/>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Liệt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pPr lvl="1"/>
            <a:r>
              <a:rPr lang="en-US" b="1" dirty="0" err="1" smtClean="0">
                <a:solidFill>
                  <a:srgbClr val="FF0000"/>
                </a:solidFill>
                <a:latin typeface="Times New Roman" pitchFamily="18" charset="0"/>
                <a:cs typeface="Times New Roman" pitchFamily="18" charset="0"/>
              </a:rPr>
              <a:t>Quy</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trình</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nghiệp</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vụ</a:t>
            </a:r>
            <a:endParaRPr lang="en-US" b="1" dirty="0" smtClean="0">
              <a:solidFill>
                <a:srgbClr val="FF0000"/>
              </a:solidFill>
              <a:latin typeface="Times New Roman" pitchFamily="18" charset="0"/>
              <a:cs typeface="Times New Roman" pitchFamily="18" charset="0"/>
            </a:endParaRPr>
          </a:p>
          <a:p>
            <a:pPr lvl="2"/>
            <a:r>
              <a:rPr lang="en-US" b="1" dirty="0" err="1" smtClean="0">
                <a:solidFill>
                  <a:srgbClr val="FF0000"/>
                </a:solidFill>
                <a:latin typeface="Times New Roman" pitchFamily="18" charset="0"/>
                <a:cs typeface="Times New Roman" pitchFamily="18" charset="0"/>
              </a:rPr>
              <a:t>Sơ</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đồ</a:t>
            </a:r>
            <a:endParaRPr lang="en-US" b="1" dirty="0" smtClean="0">
              <a:solidFill>
                <a:srgbClr val="FF0000"/>
              </a:solidFill>
              <a:latin typeface="Times New Roman" pitchFamily="18" charset="0"/>
              <a:cs typeface="Times New Roman" pitchFamily="18" charset="0"/>
            </a:endParaRPr>
          </a:p>
          <a:p>
            <a:pPr lvl="2"/>
            <a:r>
              <a:rPr lang="en-US" b="1" dirty="0" err="1" smtClean="0">
                <a:solidFill>
                  <a:srgbClr val="FF0000"/>
                </a:solidFill>
                <a:latin typeface="Times New Roman" pitchFamily="18" charset="0"/>
                <a:cs typeface="Times New Roman" pitchFamily="18" charset="0"/>
              </a:rPr>
              <a:t>Mô</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tả</a:t>
            </a:r>
            <a:endParaRPr lang="en-US" b="1" dirty="0" smtClean="0">
              <a:solidFill>
                <a:srgbClr val="FF0000"/>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607854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Quy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trình</a:t>
            </a:r>
            <a:r>
              <a:rPr lang="en-US" sz="3600" b="1" dirty="0" smtClean="0">
                <a:latin typeface="Times New Roman" pitchFamily="18" charset="0"/>
                <a:cs typeface="Times New Roman" pitchFamily="18" charset="0"/>
              </a:rPr>
              <a:t> tin </a:t>
            </a:r>
            <a:r>
              <a:rPr lang="en-US" sz="3600" b="1" dirty="0" err="1" smtClean="0">
                <a:latin typeface="Times New Roman" pitchFamily="18" charset="0"/>
                <a:cs typeface="Times New Roman" pitchFamily="18" charset="0"/>
              </a:rPr>
              <a:t>học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hóa</a:t>
            </a:r>
            <a:endParaRPr lang="en-US" sz="3600" b="1" dirty="0" smtClean="0">
              <a:latin typeface="Times New Roman" pitchFamily="18" charset="0"/>
              <a:cs typeface="Times New Roman" pitchFamily="18" charset="0"/>
            </a:endParaRPr>
          </a:p>
          <a:p>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1548130" y="824865"/>
            <a:ext cx="6047740" cy="5499735"/>
          </a:xfrm>
          <a:prstGeom prst="rect">
            <a:avLst/>
          </a:prstGeom>
          <a:solidFill>
            <a:srgbClr val="FFFFFF"/>
          </a:solidFill>
          <a:ln>
            <a:noFill/>
          </a:ln>
        </p:spPr>
      </p:pic>
    </p:spTree>
    <p:extLst>
      <p:ext uri="{BB962C8B-B14F-4D97-AF65-F5344CB8AC3E}">
        <p14:creationId xmlns:p14="http://schemas.microsoft.com/office/powerpoint/2010/main" val="276789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Dữ</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liệu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mẫu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Quy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xử</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lý</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12"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Masterdata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Masterdata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3)</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249498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Hướng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dẫn</a:t>
            </a:r>
            <a:r>
              <a:rPr lang="en-US" sz="3600" b="1" dirty="0" smtClean="0">
                <a:latin typeface="Times New Roman" pitchFamily="18" charset="0"/>
                <a:cs typeface="Times New Roman" pitchFamily="18" charset="0"/>
              </a:rPr>
              <a:t> – </a:t>
            </a:r>
            <a:r>
              <a:rPr lang="en-US" sz="3600" b="1" dirty="0" err="1" smtClean="0">
                <a:latin typeface="Times New Roman" pitchFamily="18" charset="0"/>
                <a:cs typeface="Times New Roman" pitchFamily="18" charset="0"/>
              </a:rPr>
              <a:t>Cấu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Ánh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xạ</a:t>
            </a:r>
            <a:r>
              <a:rPr lang="en-US" sz="3600" b="1" dirty="0" smtClean="0">
                <a:latin typeface="Times New Roman" pitchFamily="18" charset="0"/>
                <a:cs typeface="Times New Roman" pitchFamily="18" charset="0"/>
              </a:rPr>
              <a:t> </a:t>
            </a:r>
          </a:p>
          <a:p>
            <a:r>
              <a:rPr lang="en-US" sz="3600" b="1" dirty="0" err="1" smtClean="0">
                <a:latin typeface="Times New Roman" pitchFamily="18" charset="0"/>
                <a:cs typeface="Times New Roman" pitchFamily="18" charset="0"/>
              </a:rPr>
              <a:t>Quy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với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Dịch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7" y="1828800"/>
            <a:ext cx="73914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3113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 </a:t>
            </a:r>
            <a:r>
              <a:rPr lang="en-US" sz="3600" b="1" dirty="0" err="1" smtClean="0">
                <a:latin typeface="Times New Roman" pitchFamily="18" charset="0"/>
                <a:cs typeface="Times New Roman" pitchFamily="18" charset="0"/>
              </a:rPr>
              <a:t>Tạo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Masterdata</a:t>
            </a:r>
            <a:endParaRPr lang="en-US" sz="3600" b="1" dirty="0" smtClean="0">
              <a:latin typeface="Times New Roman" pitchFamily="18" charset="0"/>
              <a:cs typeface="Times New Roman" pitchFamily="18" charset="0"/>
            </a:endParaRPr>
          </a:p>
          <a:p>
            <a:r>
              <a:rPr lang="en-US" sz="3600" b="1" dirty="0" err="1" smtClean="0">
                <a:latin typeface="Times New Roman" pitchFamily="18" charset="0"/>
                <a:cs typeface="Times New Roman" pitchFamily="18" charset="0"/>
              </a:rPr>
              <a:t>Bước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xử</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lý</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393198162"/>
              </p:ext>
            </p:extLst>
          </p:nvPr>
        </p:nvGraphicFramePr>
        <p:xfrm>
          <a:off x="207962" y="1600200"/>
          <a:ext cx="8697913" cy="3597275"/>
        </p:xfrm>
        <a:graphic>
          <a:graphicData uri="http://schemas.openxmlformats.org/presentationml/2006/ole">
            <mc:AlternateContent xmlns:mc="http://schemas.openxmlformats.org/markup-compatibility/2006">
              <mc:Choice xmlns:v="urn:schemas-microsoft-com:vml" Requires="v">
                <p:oleObj spid="_x0000_s8199" name="Worksheet" r:id="rId5" imgW="7038961" imgH="2724082" progId="Excel.Sheet.8">
                  <p:embed/>
                </p:oleObj>
              </mc:Choice>
              <mc:Fallback>
                <p:oleObj name="Worksheet" r:id="rId5" imgW="7038961" imgH="2724082" progId="Excel.Shee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962" y="1600200"/>
                        <a:ext cx="8697913" cy="3597275"/>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2638615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6"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7" name="Group 13"/>
          <p:cNvGrpSpPr>
            <a:grpSpLocks/>
          </p:cNvGrpSpPr>
          <p:nvPr/>
        </p:nvGrpSpPr>
        <p:grpSpPr bwMode="auto">
          <a:xfrm>
            <a:off x="228600" y="1416172"/>
            <a:ext cx="8915400" cy="2673350"/>
            <a:chOff x="46" y="770"/>
            <a:chExt cx="5616" cy="1684"/>
          </a:xfrm>
        </p:grpSpPr>
        <p:sp>
          <p:nvSpPr>
            <p:cNvPr id="8" name="AutoShape 12"/>
            <p:cNvSpPr>
              <a:spLocks noChangeArrowheads="1"/>
            </p:cNvSpPr>
            <p:nvPr/>
          </p:nvSpPr>
          <p:spPr bwMode="auto">
            <a:xfrm>
              <a:off x="46" y="886"/>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AutoShape 11"/>
            <p:cNvSpPr>
              <a:spLocks noChangeArrowheads="1"/>
            </p:cNvSpPr>
            <p:nvPr/>
          </p:nvSpPr>
          <p:spPr bwMode="auto">
            <a:xfrm>
              <a:off x="2772" y="770"/>
              <a:ext cx="2890" cy="1684"/>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11"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phần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3"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1.1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thủ</a:t>
            </a:r>
            <a:r>
              <a:rPr lang="en-US" sz="1600" b="1" dirty="0" smtClean="0"/>
              <a:t> </a:t>
            </a:r>
            <a:r>
              <a:rPr lang="en-US" sz="1600" b="1" dirty="0" err="1" smtClean="0"/>
              <a:t>tục</a:t>
            </a:r>
            <a:r>
              <a:rPr lang="en-US" sz="1600" b="1" dirty="0" smtClean="0"/>
              <a:t> </a:t>
            </a:r>
            <a:r>
              <a:rPr lang="en-US" sz="1600" b="1" dirty="0" err="1" smtClean="0"/>
              <a:t>hành</a:t>
            </a:r>
            <a:r>
              <a:rPr lang="en-US" sz="1600" b="1" dirty="0" smtClean="0"/>
              <a:t> </a:t>
            </a:r>
            <a:r>
              <a:rPr lang="en-US" sz="1600" b="1" dirty="0" err="1" smtClean="0"/>
              <a:t>chính</a:t>
            </a:r>
            <a:r>
              <a:rPr lang="en-US" sz="1600" b="1" dirty="0" smtClean="0"/>
              <a:t> </a:t>
            </a:r>
            <a:r>
              <a:rPr lang="en-US" sz="1600" b="1" dirty="0" err="1" smtClean="0"/>
              <a:t>mẫu</a:t>
            </a:r>
            <a:endParaRPr lang="en-US" sz="1600" b="1" dirty="0" smtClean="0"/>
          </a:p>
          <a:p>
            <a:pPr marL="457200" indent="-457200">
              <a:spcBef>
                <a:spcPct val="20000"/>
              </a:spcBef>
            </a:pPr>
            <a:r>
              <a:rPr lang="en-US" sz="1600" b="1" dirty="0" smtClean="0"/>
              <a:t>1.2	</a:t>
            </a:r>
            <a:r>
              <a:rPr lang="en-US" sz="1600" b="1" dirty="0" err="1" smtClean="0"/>
              <a:t>Định</a:t>
            </a:r>
            <a:r>
              <a:rPr lang="en-US" sz="1600" b="1" dirty="0" smtClean="0"/>
              <a:t> </a:t>
            </a:r>
            <a:r>
              <a:rPr lang="en-US" sz="1600" b="1" dirty="0" err="1" smtClean="0"/>
              <a:t>nghĩa</a:t>
            </a:r>
            <a:r>
              <a:rPr lang="en-US" sz="1600" b="1" dirty="0" smtClean="0"/>
              <a:t> DVC </a:t>
            </a:r>
            <a:r>
              <a:rPr lang="en-US" sz="1600" b="1" dirty="0" err="1" smtClean="0"/>
              <a:t>cấp</a:t>
            </a:r>
            <a:r>
              <a:rPr lang="en-US" sz="1600" b="1" dirty="0" smtClean="0"/>
              <a:t> 2</a:t>
            </a:r>
          </a:p>
          <a:p>
            <a:pPr marL="457200" indent="-457200">
              <a:spcBef>
                <a:spcPct val="20000"/>
              </a:spcBef>
            </a:pPr>
            <a:r>
              <a:rPr lang="en-US" sz="1600" b="1" dirty="0" smtClean="0"/>
              <a:t>1.3	</a:t>
            </a:r>
            <a:r>
              <a:rPr lang="en-US" sz="1600" b="1" dirty="0" err="1" smtClean="0"/>
              <a:t>Định</a:t>
            </a:r>
            <a:r>
              <a:rPr lang="en-US" sz="1600" b="1" dirty="0" smtClean="0"/>
              <a:t> </a:t>
            </a:r>
            <a:r>
              <a:rPr lang="en-US" sz="1600" b="1" dirty="0" err="1" smtClean="0"/>
              <a:t>nghĩa</a:t>
            </a:r>
            <a:r>
              <a:rPr lang="en-US" sz="1600" b="1" dirty="0" smtClean="0"/>
              <a:t> DVC </a:t>
            </a:r>
            <a:r>
              <a:rPr lang="en-US" sz="1600" b="1" dirty="0" err="1" smtClean="0"/>
              <a:t>cấp</a:t>
            </a:r>
            <a:r>
              <a:rPr lang="en-US" sz="1600" b="1" dirty="0" smtClean="0"/>
              <a:t> 3</a:t>
            </a:r>
          </a:p>
          <a:p>
            <a:pPr marL="457200" indent="-457200">
              <a:spcBef>
                <a:spcPct val="20000"/>
              </a:spcBef>
            </a:pPr>
            <a:r>
              <a:rPr lang="en-US" sz="1600" b="1" dirty="0" smtClean="0"/>
              <a:t>1.4	</a:t>
            </a:r>
            <a:r>
              <a:rPr lang="en-US" sz="1600" b="1" dirty="0" err="1" smtClean="0"/>
              <a:t>Định</a:t>
            </a:r>
            <a:r>
              <a:rPr lang="en-US" sz="1600" b="1" dirty="0" smtClean="0"/>
              <a:t> </a:t>
            </a:r>
            <a:r>
              <a:rPr lang="en-US" sz="1600" b="1" dirty="0" err="1" smtClean="0"/>
              <a:t>nghĩa</a:t>
            </a:r>
            <a:r>
              <a:rPr lang="en-US" sz="1600" b="1" dirty="0" smtClean="0"/>
              <a:t> DVC </a:t>
            </a:r>
            <a:r>
              <a:rPr lang="en-US" sz="1600" b="1" dirty="0" err="1" smtClean="0"/>
              <a:t>cấp</a:t>
            </a:r>
            <a:r>
              <a:rPr lang="en-US" sz="1600" b="1" dirty="0" smtClean="0"/>
              <a:t> 4</a:t>
            </a:r>
          </a:p>
          <a:p>
            <a:pPr marL="457200" indent="-457200">
              <a:spcBef>
                <a:spcPct val="20000"/>
              </a:spcBef>
            </a:pPr>
            <a:r>
              <a:rPr lang="en-US" sz="1600" b="1" dirty="0" smtClean="0"/>
              <a:t>1.5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Đặc</a:t>
            </a:r>
            <a:r>
              <a:rPr lang="en-US" sz="1600" b="1" dirty="0" smtClean="0"/>
              <a:t> </a:t>
            </a:r>
            <a:r>
              <a:rPr lang="en-US" sz="1600" b="1" dirty="0" err="1" smtClean="0"/>
              <a:t>điểm</a:t>
            </a:r>
            <a:r>
              <a:rPr lang="en-US" sz="1600" b="1" dirty="0" smtClean="0"/>
              <a:t> </a:t>
            </a:r>
            <a:r>
              <a:rPr lang="en-US" sz="1600" b="1" dirty="0" err="1" smtClean="0"/>
              <a:t>của</a:t>
            </a:r>
            <a:r>
              <a:rPr lang="en-US" sz="1600" b="1" dirty="0" smtClean="0"/>
              <a:t> </a:t>
            </a:r>
            <a:r>
              <a:rPr lang="en-US" sz="1600" b="1" dirty="0" err="1" smtClean="0"/>
              <a:t>hệ</a:t>
            </a:r>
            <a:r>
              <a:rPr lang="en-US" sz="1600" b="1" dirty="0" smtClean="0"/>
              <a:t> </a:t>
            </a:r>
            <a:r>
              <a:rPr lang="en-US" sz="1600" b="1" dirty="0" err="1" smtClean="0"/>
              <a:t>thống</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r>
              <a:rPr lang="en-US" sz="1600" b="1" dirty="0" smtClean="0"/>
              <a:t> </a:t>
            </a:r>
            <a:r>
              <a:rPr lang="en-US" sz="1600" b="1" dirty="0" err="1" smtClean="0"/>
              <a:t>trực</a:t>
            </a:r>
            <a:r>
              <a:rPr lang="en-US" sz="1600" b="1" dirty="0" smtClean="0"/>
              <a:t> </a:t>
            </a:r>
            <a:r>
              <a:rPr lang="en-US" sz="1600" b="1" dirty="0" err="1" smtClean="0"/>
              <a:t>tuyến</a:t>
            </a:r>
            <a:endParaRPr lang="en-US" sz="1600" b="1" dirty="0" smtClean="0"/>
          </a:p>
          <a:p>
            <a:pPr marL="457200" indent="-457200">
              <a:spcBef>
                <a:spcPct val="20000"/>
              </a:spcBef>
            </a:pPr>
            <a:r>
              <a:rPr lang="en-US" sz="1600" b="1" dirty="0" smtClean="0"/>
              <a:t>1.6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trang</a:t>
            </a:r>
            <a:r>
              <a:rPr lang="en-US" sz="1600" b="1" dirty="0" smtClean="0"/>
              <a:t> </a:t>
            </a:r>
            <a:r>
              <a:rPr lang="en-US" sz="1600" b="1" dirty="0" err="1" smtClean="0"/>
              <a:t>mô</a:t>
            </a:r>
            <a:r>
              <a:rPr lang="en-US" sz="1600" b="1" dirty="0" smtClean="0"/>
              <a:t> </a:t>
            </a:r>
            <a:r>
              <a:rPr lang="en-US" sz="1600" b="1" dirty="0" err="1" smtClean="0"/>
              <a:t>phỏng</a:t>
            </a:r>
            <a:r>
              <a:rPr lang="en-US" sz="1600" b="1" dirty="0" smtClean="0"/>
              <a:t> </a:t>
            </a:r>
            <a:r>
              <a:rPr lang="en-US" sz="1600" b="1" dirty="0" err="1" smtClean="0"/>
              <a:t>Cổng</a:t>
            </a:r>
            <a:r>
              <a:rPr lang="en-US" sz="1600" b="1" dirty="0" smtClean="0"/>
              <a:t> </a:t>
            </a:r>
            <a:r>
              <a:rPr lang="en-US" sz="1600" b="1" dirty="0" err="1" smtClean="0"/>
              <a:t>thông</a:t>
            </a:r>
            <a:r>
              <a:rPr lang="en-US" sz="1600" b="1" dirty="0" smtClean="0"/>
              <a:t> tin </a:t>
            </a:r>
            <a:r>
              <a:rPr lang="en-US" sz="1600" b="1" dirty="0" err="1" smtClean="0"/>
              <a:t>điện</a:t>
            </a:r>
            <a:r>
              <a:rPr lang="en-US" sz="1600" b="1" dirty="0" smtClean="0"/>
              <a:t> </a:t>
            </a:r>
            <a:r>
              <a:rPr lang="en-US" sz="1600" b="1" dirty="0" err="1" smtClean="0"/>
              <a:t>tử</a:t>
            </a:r>
            <a:r>
              <a:rPr lang="en-US" sz="1600" b="1" dirty="0" smtClean="0"/>
              <a:t> </a:t>
            </a:r>
            <a:r>
              <a:rPr lang="en-US" sz="1600" b="1" dirty="0" err="1" smtClean="0"/>
              <a:t>HỆ</a:t>
            </a:r>
            <a:r>
              <a:rPr lang="en-US" sz="1600" b="1" dirty="0" smtClean="0"/>
              <a:t> </a:t>
            </a:r>
            <a:r>
              <a:rPr lang="en-US" sz="1600" b="1" dirty="0" err="1" smtClean="0"/>
              <a:t>THỐNG</a:t>
            </a:r>
            <a:r>
              <a:rPr lang="en-US" sz="1600" b="1" dirty="0" smtClean="0"/>
              <a:t> </a:t>
            </a:r>
            <a:r>
              <a:rPr lang="en-US" sz="1600" b="1" dirty="0" err="1" smtClean="0"/>
              <a:t>ĐÀO</a:t>
            </a:r>
            <a:r>
              <a:rPr lang="en-US" sz="1600" b="1" dirty="0" smtClean="0"/>
              <a:t> </a:t>
            </a:r>
            <a:r>
              <a:rPr lang="en-US" sz="1600" b="1" dirty="0" err="1" smtClean="0"/>
              <a:t>TẠO</a:t>
            </a:r>
            <a:r>
              <a:rPr lang="en-US" sz="1600" b="1" dirty="0" smtClean="0"/>
              <a:t> </a:t>
            </a:r>
            <a:r>
              <a:rPr lang="en-US" sz="1600" b="1" dirty="0" err="1" smtClean="0"/>
              <a:t>OPENCPS</a:t>
            </a:r>
            <a:endParaRPr lang="en-US" sz="1600" b="1" dirty="0" smtClean="0"/>
          </a:p>
        </p:txBody>
      </p:sp>
    </p:spTree>
    <p:extLst>
      <p:ext uri="{BB962C8B-B14F-4D97-AF65-F5344CB8AC3E}">
        <p14:creationId xmlns:p14="http://schemas.microsoft.com/office/powerpoint/2010/main" val="130761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Thực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Masterdata</a:t>
            </a:r>
            <a:endParaRPr lang="en-US" sz="3600" b="1" dirty="0">
              <a:latin typeface="Times New Roman" pitchFamily="18" charset="0"/>
              <a:cs typeface="Times New Roman" pitchFamily="18" charset="0"/>
            </a:endParaRPr>
          </a:p>
          <a:p>
            <a:r>
              <a:rPr lang="en-US" sz="3600" b="1" dirty="0" err="1" smtClean="0">
                <a:latin typeface="Times New Roman" pitchFamily="18" charset="0"/>
                <a:cs typeface="Times New Roman" pitchFamily="18" charset="0"/>
              </a:rPr>
              <a:t>Thao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tác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xử</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lý</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312774577"/>
              </p:ext>
            </p:extLst>
          </p:nvPr>
        </p:nvGraphicFramePr>
        <p:xfrm>
          <a:off x="266700" y="1752600"/>
          <a:ext cx="8610600" cy="3711575"/>
        </p:xfrm>
        <a:graphic>
          <a:graphicData uri="http://schemas.openxmlformats.org/presentationml/2006/ole">
            <mc:AlternateContent xmlns:mc="http://schemas.openxmlformats.org/markup-compatibility/2006">
              <mc:Choice xmlns:v="urn:schemas-microsoft-com:vml" Requires="v">
                <p:oleObj spid="_x0000_s9223" name="Worksheet" r:id="rId5" imgW="6114991" imgH="4210208" progId="Excel.Sheet.8">
                  <p:embed/>
                </p:oleObj>
              </mc:Choice>
              <mc:Fallback>
                <p:oleObj name="Worksheet" r:id="rId5" imgW="6114991" imgH="4210208" progId="Excel.Shee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 y="1752600"/>
                        <a:ext cx="8610600" cy="3711575"/>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2559145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Chủ</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đề</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tiếp</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theo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hình</a:t>
            </a:r>
            <a:r>
              <a:rPr lang="vi-VN" sz="3600" b="1" dirty="0">
                <a:latin typeface="Times New Roman" pitchFamily="18" charset="0"/>
                <a:cs typeface="Times New Roman" pitchFamily="18" charset="0"/>
              </a:rPr>
              <a:t> quy trình xử lý hồ sơ </a:t>
            </a:r>
            <a:r>
              <a:rPr lang="vi-VN" sz="3600" b="1" dirty="0" smtClean="0">
                <a:latin typeface="Times New Roman" pitchFamily="18" charset="0"/>
                <a:cs typeface="Times New Roman" pitchFamily="18" charset="0"/>
              </a:rPr>
              <a:t>(</a:t>
            </a:r>
            <a:r>
              <a:rPr lang="en-US" sz="3600" b="1" dirty="0" smtClean="0">
                <a:latin typeface="Times New Roman" pitchFamily="18" charset="0"/>
                <a:cs typeface="Times New Roman" pitchFamily="18" charset="0"/>
              </a:rPr>
              <a:t>2</a:t>
            </a:r>
            <a:r>
              <a:rPr lang="vi-VN"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0258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229600" cy="1143000"/>
          </a:xfrm>
        </p:spPr>
        <p:txBody>
          <a:bodyPr/>
          <a:lstStyle/>
          <a:p>
            <a:endParaRPr lang="en-US"/>
          </a:p>
        </p:txBody>
      </p:sp>
      <p:sp>
        <p:nvSpPr>
          <p:cNvPr id="11" name="Content Placeholder 2"/>
          <p:cNvSpPr>
            <a:spLocks noGrp="1"/>
          </p:cNvSpPr>
          <p:nvPr>
            <p:ph idx="1"/>
          </p:nvPr>
        </p:nvSpPr>
        <p:spPr>
          <a:xfrm>
            <a:off x="457200" y="1600200"/>
            <a:ext cx="8229600" cy="4525963"/>
          </a:xfrm>
        </p:spPr>
        <p:txBody>
          <a:bodyPr/>
          <a:lstStyle/>
          <a:p>
            <a:endParaRPr lang="en-US"/>
          </a:p>
        </p:txBody>
      </p:sp>
      <p:pic>
        <p:nvPicPr>
          <p:cNvPr id="12"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4"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5" name="Group 13"/>
          <p:cNvGrpSpPr>
            <a:grpSpLocks/>
          </p:cNvGrpSpPr>
          <p:nvPr/>
        </p:nvGrpSpPr>
        <p:grpSpPr bwMode="auto">
          <a:xfrm>
            <a:off x="228600" y="1416172"/>
            <a:ext cx="8915400" cy="2393950"/>
            <a:chOff x="46" y="770"/>
            <a:chExt cx="5616" cy="1508"/>
          </a:xfrm>
        </p:grpSpPr>
        <p:sp>
          <p:nvSpPr>
            <p:cNvPr id="16" name="AutoShape 12"/>
            <p:cNvSpPr>
              <a:spLocks noChangeArrowheads="1"/>
            </p:cNvSpPr>
            <p:nvPr/>
          </p:nvSpPr>
          <p:spPr bwMode="auto">
            <a:xfrm>
              <a:off x="46" y="1078"/>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AutoShape 11"/>
            <p:cNvSpPr>
              <a:spLocks noChangeArrowheads="1"/>
            </p:cNvSpPr>
            <p:nvPr/>
          </p:nvSpPr>
          <p:spPr bwMode="auto">
            <a:xfrm>
              <a:off x="2772" y="770"/>
              <a:ext cx="2890" cy="1508"/>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18" name="Rectangle 4"/>
          <p:cNvSpPr txBox="1">
            <a:spLocks noChangeArrowheads="1"/>
          </p:cNvSpPr>
          <p:nvPr/>
        </p:nvSpPr>
        <p:spPr>
          <a:xfrm>
            <a:off x="304800" y="1301750"/>
            <a:ext cx="38862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phần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9"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2.1</a:t>
            </a:r>
            <a:r>
              <a:rPr lang="en-US" sz="1600" b="1" dirty="0"/>
              <a:t>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mô</a:t>
            </a:r>
            <a:r>
              <a:rPr lang="en-US" sz="1600" b="1" dirty="0" smtClean="0"/>
              <a:t> </a:t>
            </a:r>
            <a:r>
              <a:rPr lang="en-US" sz="1600" b="1" dirty="0" err="1" smtClean="0"/>
              <a:t>hình</a:t>
            </a:r>
            <a:r>
              <a:rPr lang="en-US" sz="1600" b="1" dirty="0" smtClean="0"/>
              <a:t> </a:t>
            </a:r>
            <a:r>
              <a:rPr lang="en-US" sz="1600" b="1" dirty="0" err="1" smtClean="0"/>
              <a:t>hóa</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DVC </a:t>
            </a:r>
            <a:r>
              <a:rPr lang="en-US" sz="1600" b="1" dirty="0" err="1" smtClean="0"/>
              <a:t>cấp</a:t>
            </a:r>
            <a:r>
              <a:rPr lang="en-US" sz="1600" b="1" dirty="0" smtClean="0"/>
              <a:t> 2</a:t>
            </a:r>
          </a:p>
          <a:p>
            <a:pPr marL="457200" indent="-457200">
              <a:spcBef>
                <a:spcPct val="20000"/>
              </a:spcBef>
            </a:pPr>
            <a:r>
              <a:rPr lang="en-US" sz="1600" b="1" dirty="0" smtClean="0"/>
              <a:t>2.2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TTHC</a:t>
            </a:r>
            <a:r>
              <a:rPr lang="en-US" sz="1600" b="1" dirty="0" smtClean="0"/>
              <a:t> </a:t>
            </a:r>
            <a:r>
              <a:rPr lang="en-US" sz="1600" b="1" dirty="0" err="1" smtClean="0"/>
              <a:t>và</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cấp</a:t>
            </a:r>
            <a:r>
              <a:rPr lang="en-US" sz="1600" b="1" dirty="0" smtClean="0"/>
              <a:t> </a:t>
            </a:r>
            <a:r>
              <a:rPr lang="en-US" sz="1600" b="1" dirty="0" err="1" smtClean="0"/>
              <a:t>quản</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2.3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lĩnh</a:t>
            </a:r>
            <a:r>
              <a:rPr lang="en-US" sz="1600" b="1" dirty="0" smtClean="0"/>
              <a:t> </a:t>
            </a:r>
            <a:r>
              <a:rPr lang="en-US" sz="1600" b="1" dirty="0" err="1" smtClean="0"/>
              <a:t>vực</a:t>
            </a:r>
            <a:r>
              <a:rPr lang="en-US" sz="1600" b="1" dirty="0" smtClean="0"/>
              <a:t> </a:t>
            </a:r>
            <a:r>
              <a:rPr lang="en-US" sz="1600" b="1" dirty="0" err="1" smtClean="0"/>
              <a:t>thủ</a:t>
            </a:r>
            <a:r>
              <a:rPr lang="en-US" sz="1600" b="1" dirty="0" smtClean="0"/>
              <a:t> </a:t>
            </a:r>
            <a:r>
              <a:rPr lang="en-US" sz="1600" b="1" dirty="0" err="1" smtClean="0"/>
              <a:t>tục</a:t>
            </a:r>
            <a:r>
              <a:rPr lang="en-US" sz="1600" b="1" dirty="0" smtClean="0"/>
              <a:t> </a:t>
            </a:r>
            <a:r>
              <a:rPr lang="en-US" sz="1600" b="1" dirty="0" err="1" smtClean="0"/>
              <a:t>hành</a:t>
            </a:r>
            <a:r>
              <a:rPr lang="en-US" sz="1600" b="1" dirty="0" smtClean="0"/>
              <a:t> </a:t>
            </a:r>
            <a:r>
              <a:rPr lang="en-US" sz="1600" b="1" dirty="0" err="1" smtClean="0"/>
              <a:t>chính</a:t>
            </a:r>
            <a:endParaRPr lang="en-US" sz="1600" b="1" dirty="0" smtClean="0"/>
          </a:p>
          <a:p>
            <a:pPr marL="457200" indent="-457200">
              <a:spcBef>
                <a:spcPct val="20000"/>
              </a:spcBef>
            </a:pPr>
            <a:r>
              <a:rPr lang="en-US" sz="1600" b="1" dirty="0" smtClean="0"/>
              <a:t>2.4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thủ</a:t>
            </a:r>
            <a:r>
              <a:rPr lang="en-US" sz="1600" b="1" dirty="0" smtClean="0"/>
              <a:t> </a:t>
            </a:r>
            <a:r>
              <a:rPr lang="en-US" sz="1600" b="1" dirty="0" err="1" smtClean="0"/>
              <a:t>tục</a:t>
            </a:r>
            <a:r>
              <a:rPr lang="en-US" sz="1600" b="1" dirty="0" smtClean="0"/>
              <a:t> </a:t>
            </a:r>
            <a:r>
              <a:rPr lang="en-US" sz="1600" b="1" dirty="0" err="1" smtClean="0"/>
              <a:t>hành</a:t>
            </a:r>
            <a:r>
              <a:rPr lang="en-US" sz="1600" b="1" dirty="0" smtClean="0"/>
              <a:t> </a:t>
            </a:r>
            <a:r>
              <a:rPr lang="en-US" sz="1600" b="1" dirty="0" err="1" smtClean="0"/>
              <a:t>chính</a:t>
            </a:r>
            <a:endParaRPr lang="en-US" sz="1600" b="1" dirty="0" smtClean="0"/>
          </a:p>
          <a:p>
            <a:pPr marL="457200" indent="-457200">
              <a:spcBef>
                <a:spcPct val="20000"/>
              </a:spcBef>
            </a:pPr>
            <a:r>
              <a:rPr lang="en-US" sz="1600" b="1" dirty="0" smtClean="0"/>
              <a:t>2.5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biểu</a:t>
            </a:r>
            <a:r>
              <a:rPr lang="en-US" sz="1600" b="1" dirty="0" smtClean="0"/>
              <a:t> </a:t>
            </a:r>
            <a:r>
              <a:rPr lang="en-US" sz="1600" b="1" dirty="0" err="1" smtClean="0"/>
              <a:t>mẫu</a:t>
            </a:r>
            <a:r>
              <a:rPr lang="en-US" sz="1600" b="1" dirty="0" smtClean="0"/>
              <a:t> </a:t>
            </a:r>
            <a:r>
              <a:rPr lang="en-US" sz="1600" b="1" dirty="0" err="1" smtClean="0"/>
              <a:t>thủ</a:t>
            </a:r>
            <a:r>
              <a:rPr lang="en-US" sz="1600" b="1" dirty="0" smtClean="0"/>
              <a:t> </a:t>
            </a:r>
            <a:r>
              <a:rPr lang="en-US" sz="1600" b="1" dirty="0" err="1" smtClean="0"/>
              <a:t>tục</a:t>
            </a:r>
            <a:endParaRPr lang="en-US" sz="1600" b="1" dirty="0" smtClean="0"/>
          </a:p>
          <a:p>
            <a:pPr marL="457200" indent="-457200">
              <a:spcBef>
                <a:spcPct val="20000"/>
              </a:spcBef>
            </a:pPr>
            <a:r>
              <a:rPr lang="en-US" sz="1600" b="1" dirty="0" smtClean="0"/>
              <a:t>2.6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cơ</a:t>
            </a:r>
            <a:r>
              <a:rPr lang="en-US" sz="1600" b="1" dirty="0" smtClean="0"/>
              <a:t> </a:t>
            </a:r>
            <a:r>
              <a:rPr lang="en-US" sz="1600" b="1" dirty="0" err="1" smtClean="0"/>
              <a:t>quan</a:t>
            </a:r>
            <a:r>
              <a:rPr lang="en-US" sz="1600" b="1" dirty="0" smtClean="0"/>
              <a:t> </a:t>
            </a:r>
            <a:r>
              <a:rPr lang="en-US" sz="1600" b="1" dirty="0" err="1" smtClean="0"/>
              <a:t>thực</a:t>
            </a:r>
            <a:r>
              <a:rPr lang="en-US" sz="1600" b="1" dirty="0" smtClean="0"/>
              <a:t> </a:t>
            </a:r>
            <a:r>
              <a:rPr lang="en-US" sz="1600" b="1" dirty="0" err="1" smtClean="0"/>
              <a:t>hiện</a:t>
            </a:r>
            <a:r>
              <a:rPr lang="en-US" sz="1600" b="1" dirty="0" smtClean="0"/>
              <a:t> </a:t>
            </a:r>
            <a:r>
              <a:rPr lang="en-US" sz="1600" b="1" dirty="0" err="1" smtClean="0"/>
              <a:t>TTHC</a:t>
            </a:r>
            <a:endParaRPr lang="en-US" sz="1600" b="1" dirty="0" smtClean="0"/>
          </a:p>
          <a:p>
            <a:pPr marL="457200" indent="-457200">
              <a:spcBef>
                <a:spcPct val="20000"/>
              </a:spcBef>
            </a:pPr>
            <a:r>
              <a:rPr lang="en-US" sz="1600" b="1" dirty="0" smtClean="0"/>
              <a:t>	</a:t>
            </a:r>
            <a:endParaRPr lang="en-US" sz="1600" b="1" dirty="0"/>
          </a:p>
        </p:txBody>
      </p:sp>
    </p:spTree>
    <p:extLst>
      <p:ext uri="{BB962C8B-B14F-4D97-AF65-F5344CB8AC3E}">
        <p14:creationId xmlns:p14="http://schemas.microsoft.com/office/powerpoint/2010/main" val="296874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lstStyle/>
          <a:p>
            <a:endParaRPr lang="en-US"/>
          </a:p>
        </p:txBody>
      </p:sp>
      <p:sp>
        <p:nvSpPr>
          <p:cNvPr id="9" name="Content Placeholder 2"/>
          <p:cNvSpPr>
            <a:spLocks noGrp="1"/>
          </p:cNvSpPr>
          <p:nvPr>
            <p:ph idx="1"/>
          </p:nvPr>
        </p:nvSpPr>
        <p:spPr>
          <a:xfrm>
            <a:off x="457200" y="1600200"/>
            <a:ext cx="8229600" cy="4525963"/>
          </a:xfrm>
        </p:spPr>
        <p:txBody>
          <a:bodyPr/>
          <a:lstStyle/>
          <a:p>
            <a:endParaRPr lang="en-US"/>
          </a:p>
        </p:txBody>
      </p:sp>
      <p:pic>
        <p:nvPicPr>
          <p:cNvPr id="10"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2"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3" name="Group 13"/>
          <p:cNvGrpSpPr>
            <a:grpSpLocks/>
          </p:cNvGrpSpPr>
          <p:nvPr/>
        </p:nvGrpSpPr>
        <p:grpSpPr bwMode="auto">
          <a:xfrm>
            <a:off x="228600" y="1416172"/>
            <a:ext cx="8915400" cy="2851151"/>
            <a:chOff x="46" y="770"/>
            <a:chExt cx="5616" cy="1796"/>
          </a:xfrm>
        </p:grpSpPr>
        <p:sp>
          <p:nvSpPr>
            <p:cNvPr id="14" name="AutoShape 12"/>
            <p:cNvSpPr>
              <a:spLocks noChangeArrowheads="1"/>
            </p:cNvSpPr>
            <p:nvPr/>
          </p:nvSpPr>
          <p:spPr bwMode="auto">
            <a:xfrm>
              <a:off x="46" y="1265"/>
              <a:ext cx="3258" cy="347"/>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AutoShape 11"/>
            <p:cNvSpPr>
              <a:spLocks noChangeArrowheads="1"/>
            </p:cNvSpPr>
            <p:nvPr/>
          </p:nvSpPr>
          <p:spPr bwMode="auto">
            <a:xfrm>
              <a:off x="2782" y="770"/>
              <a:ext cx="2880" cy="1796"/>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Rectangle 4"/>
          <p:cNvSpPr txBox="1">
            <a:spLocks noChangeArrowheads="1"/>
          </p:cNvSpPr>
          <p:nvPr/>
        </p:nvSpPr>
        <p:spPr>
          <a:xfrm>
            <a:off x="304800" y="1301750"/>
            <a:ext cx="41148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phần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7"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3.1</a:t>
            </a:r>
            <a:r>
              <a:rPr lang="en-US" sz="1600" b="1" dirty="0"/>
              <a:t>	</a:t>
            </a:r>
            <a:r>
              <a:rPr lang="en-US" sz="1600" b="1" dirty="0" err="1" smtClean="0"/>
              <a:t>Phân</a:t>
            </a:r>
            <a:r>
              <a:rPr lang="en-US" sz="1600" b="1" dirty="0" smtClean="0"/>
              <a:t> </a:t>
            </a:r>
            <a:r>
              <a:rPr lang="en-US" sz="1600" b="1" dirty="0" err="1" smtClean="0"/>
              <a:t>tích</a:t>
            </a:r>
            <a:r>
              <a:rPr lang="en-US" sz="1600" b="1" dirty="0" smtClean="0"/>
              <a:t> </a:t>
            </a:r>
            <a:r>
              <a:rPr lang="en-US" sz="1600" b="1" dirty="0" err="1" smtClean="0"/>
              <a:t>thành</a:t>
            </a:r>
            <a:r>
              <a:rPr lang="en-US" sz="1600" b="1" dirty="0" smtClean="0"/>
              <a:t> </a:t>
            </a:r>
            <a:r>
              <a:rPr lang="en-US" sz="1600" b="1" dirty="0" err="1" smtClean="0"/>
              <a:t>phần</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3.2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mẫu</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3.2.1  </a:t>
            </a:r>
            <a:r>
              <a:rPr lang="en-US" sz="1600" b="1" dirty="0" err="1" smtClean="0"/>
              <a:t>Tạo</a:t>
            </a:r>
            <a:r>
              <a:rPr lang="en-US" sz="1600" b="1" dirty="0" smtClean="0"/>
              <a:t> </a:t>
            </a:r>
            <a:r>
              <a:rPr lang="en-US" sz="1600" b="1" dirty="0" err="1" smtClean="0"/>
              <a:t>mẫu</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3.2.2	 </a:t>
            </a:r>
            <a:r>
              <a:rPr lang="en-US" sz="1600" b="1" dirty="0" err="1" smtClean="0"/>
              <a:t>Tạo</a:t>
            </a:r>
            <a:r>
              <a:rPr lang="en-US" sz="1600" b="1" dirty="0" smtClean="0"/>
              <a:t> </a:t>
            </a:r>
            <a:r>
              <a:rPr lang="en-US" sz="1600" b="1" dirty="0" err="1" smtClean="0"/>
              <a:t>thành</a:t>
            </a:r>
            <a:r>
              <a:rPr lang="en-US" sz="1600" b="1" dirty="0" smtClean="0"/>
              <a:t> </a:t>
            </a:r>
            <a:r>
              <a:rPr lang="en-US" sz="1600" b="1" dirty="0" err="1" smtClean="0"/>
              <a:t>phần</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3.3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r>
              <a:rPr lang="en-US" sz="1600" b="1" dirty="0" smtClean="0"/>
              <a:t> </a:t>
            </a:r>
            <a:r>
              <a:rPr lang="en-US" sz="1600" b="1" dirty="0" err="1" smtClean="0"/>
              <a:t>cấp</a:t>
            </a:r>
            <a:r>
              <a:rPr lang="en-US" sz="1600" b="1" dirty="0" smtClean="0"/>
              <a:t> 3</a:t>
            </a:r>
          </a:p>
          <a:p>
            <a:pPr marL="457200" indent="-457200">
              <a:spcBef>
                <a:spcPct val="20000"/>
              </a:spcBef>
            </a:pPr>
            <a:r>
              <a:rPr lang="en-US" sz="1600" b="1" dirty="0" smtClean="0"/>
              <a:t>3.4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và</a:t>
            </a:r>
            <a:r>
              <a:rPr lang="en-US" sz="1600" b="1" dirty="0" smtClean="0"/>
              <a:t> </a:t>
            </a:r>
            <a:r>
              <a:rPr lang="en-US" sz="1600" b="1" dirty="0" err="1" smtClean="0"/>
              <a:t>Thiết</a:t>
            </a:r>
            <a:r>
              <a:rPr lang="en-US" sz="1600" b="1" dirty="0" smtClean="0"/>
              <a:t> </a:t>
            </a:r>
            <a:r>
              <a:rPr lang="en-US" sz="1600" b="1" dirty="0" err="1" smtClean="0"/>
              <a:t>lập</a:t>
            </a:r>
            <a:r>
              <a:rPr lang="en-US" sz="1600" b="1" dirty="0" smtClean="0"/>
              <a:t> </a:t>
            </a:r>
            <a:r>
              <a:rPr lang="en-US" sz="1600" b="1" dirty="0" err="1" smtClean="0"/>
              <a:t>cơ</a:t>
            </a:r>
            <a:r>
              <a:rPr lang="en-US" sz="1600" b="1" dirty="0" smtClean="0"/>
              <a:t> </a:t>
            </a:r>
            <a:r>
              <a:rPr lang="en-US" sz="1600" b="1" dirty="0" err="1" smtClean="0"/>
              <a:t>cấu</a:t>
            </a:r>
            <a:r>
              <a:rPr lang="en-US" sz="1600" b="1" dirty="0" smtClean="0"/>
              <a:t> </a:t>
            </a:r>
            <a:r>
              <a:rPr lang="en-US" sz="1600" b="1" dirty="0" err="1" smtClean="0"/>
              <a:t>tổ</a:t>
            </a:r>
            <a:r>
              <a:rPr lang="en-US" sz="1600" b="1" dirty="0" smtClean="0"/>
              <a:t> </a:t>
            </a:r>
            <a:r>
              <a:rPr lang="en-US" sz="1600" b="1" dirty="0" err="1" smtClean="0"/>
              <a:t>chức</a:t>
            </a:r>
            <a:r>
              <a:rPr lang="en-US" sz="1600" b="1" dirty="0" smtClean="0"/>
              <a:t>, </a:t>
            </a:r>
            <a:r>
              <a:rPr lang="en-US" sz="1600" b="1" dirty="0" err="1" smtClean="0"/>
              <a:t>cán</a:t>
            </a:r>
            <a:r>
              <a:rPr lang="en-US" sz="1600" b="1" dirty="0" smtClean="0"/>
              <a:t> </a:t>
            </a:r>
            <a:r>
              <a:rPr lang="en-US" sz="1600" b="1" dirty="0" err="1" smtClean="0"/>
              <a:t>bộ</a:t>
            </a:r>
            <a:endParaRPr lang="en-US" sz="1600" b="1" dirty="0" smtClean="0"/>
          </a:p>
          <a:p>
            <a:pPr marL="457200" indent="-457200">
              <a:spcBef>
                <a:spcPct val="20000"/>
              </a:spcBef>
            </a:pPr>
            <a:r>
              <a:rPr lang="en-US" sz="1600" b="1" dirty="0" smtClean="0"/>
              <a:t>3.4.1  </a:t>
            </a:r>
            <a:r>
              <a:rPr lang="en-US" sz="1600" b="1" dirty="0" err="1" smtClean="0"/>
              <a:t>Tạo</a:t>
            </a:r>
            <a:r>
              <a:rPr lang="en-US" sz="1600" b="1" dirty="0" smtClean="0"/>
              <a:t> </a:t>
            </a:r>
            <a:r>
              <a:rPr lang="en-US" sz="1600" b="1" dirty="0" err="1" smtClean="0"/>
              <a:t>thông</a:t>
            </a:r>
            <a:r>
              <a:rPr lang="en-US" sz="1600" b="1" dirty="0" smtClean="0"/>
              <a:t> tin </a:t>
            </a:r>
            <a:r>
              <a:rPr lang="en-US" sz="1600" b="1" dirty="0" err="1" smtClean="0"/>
              <a:t>tổ</a:t>
            </a:r>
            <a:r>
              <a:rPr lang="en-US" sz="1600" b="1" dirty="0" smtClean="0"/>
              <a:t> </a:t>
            </a:r>
            <a:r>
              <a:rPr lang="en-US" sz="1600" b="1" dirty="0" err="1" smtClean="0"/>
              <a:t>chức</a:t>
            </a:r>
            <a:endParaRPr lang="en-US" sz="1600" b="1" dirty="0" smtClean="0"/>
          </a:p>
          <a:p>
            <a:pPr marL="457200" indent="-457200">
              <a:spcBef>
                <a:spcPct val="20000"/>
              </a:spcBef>
            </a:pPr>
            <a:r>
              <a:rPr lang="en-US" sz="1600" b="1" dirty="0" smtClean="0"/>
              <a:t>3.4.2  </a:t>
            </a:r>
            <a:r>
              <a:rPr lang="en-US" sz="1600" b="1" dirty="0" err="1" smtClean="0"/>
              <a:t>Tạo</a:t>
            </a:r>
            <a:r>
              <a:rPr lang="en-US" sz="1600" b="1" dirty="0" smtClean="0"/>
              <a:t> </a:t>
            </a:r>
            <a:r>
              <a:rPr lang="en-US" sz="1600" b="1" dirty="0" err="1" smtClean="0"/>
              <a:t>vai</a:t>
            </a:r>
            <a:r>
              <a:rPr lang="en-US" sz="1600" b="1" dirty="0" smtClean="0"/>
              <a:t> </a:t>
            </a:r>
            <a:r>
              <a:rPr lang="en-US" sz="1600" b="1" dirty="0" err="1" smtClean="0"/>
              <a:t>trò</a:t>
            </a:r>
            <a:r>
              <a:rPr lang="en-US" sz="1600" b="1" dirty="0" smtClean="0"/>
              <a:t> </a:t>
            </a:r>
            <a:r>
              <a:rPr lang="en-US" sz="1600" b="1" dirty="0" err="1" smtClean="0"/>
              <a:t>thực</a:t>
            </a:r>
            <a:r>
              <a:rPr lang="en-US" sz="1600" b="1" dirty="0" smtClean="0"/>
              <a:t> </a:t>
            </a:r>
            <a:r>
              <a:rPr lang="en-US" sz="1600" b="1" dirty="0" err="1" smtClean="0"/>
              <a:t>hiện</a:t>
            </a:r>
            <a:endParaRPr lang="en-US" sz="1600" b="1" dirty="0" smtClean="0"/>
          </a:p>
          <a:p>
            <a:pPr marL="457200" indent="-457200">
              <a:spcBef>
                <a:spcPct val="20000"/>
              </a:spcBef>
            </a:pPr>
            <a:r>
              <a:rPr lang="en-US" sz="1600" b="1" dirty="0" smtClean="0"/>
              <a:t>3.4.3  </a:t>
            </a:r>
            <a:r>
              <a:rPr lang="en-US" sz="1600" b="1" dirty="0" err="1" smtClean="0"/>
              <a:t>Tạo</a:t>
            </a:r>
            <a:r>
              <a:rPr lang="en-US" sz="1600" b="1" dirty="0" smtClean="0"/>
              <a:t> </a:t>
            </a:r>
            <a:r>
              <a:rPr lang="en-US" sz="1600" b="1" dirty="0" err="1" smtClean="0"/>
              <a:t>thông</a:t>
            </a:r>
            <a:r>
              <a:rPr lang="en-US" sz="1600" b="1" dirty="0" smtClean="0"/>
              <a:t> tin </a:t>
            </a:r>
            <a:r>
              <a:rPr lang="en-US" sz="1600" b="1" dirty="0" err="1" smtClean="0"/>
              <a:t>cán</a:t>
            </a:r>
            <a:r>
              <a:rPr lang="en-US" sz="1600" b="1" dirty="0" smtClean="0"/>
              <a:t> </a:t>
            </a:r>
            <a:r>
              <a:rPr lang="en-US" sz="1600" b="1" dirty="0" err="1" smtClean="0"/>
              <a:t>bộ</a:t>
            </a:r>
            <a:endParaRPr lang="en-US" sz="1600" b="1" dirty="0" smtClean="0"/>
          </a:p>
          <a:p>
            <a:pPr marL="457200" indent="-457200">
              <a:spcBef>
                <a:spcPct val="20000"/>
              </a:spcBef>
            </a:pPr>
            <a:endParaRPr lang="en-US" sz="1600" b="1" dirty="0"/>
          </a:p>
        </p:txBody>
      </p:sp>
    </p:spTree>
    <p:extLst>
      <p:ext uri="{BB962C8B-B14F-4D97-AF65-F5344CB8AC3E}">
        <p14:creationId xmlns:p14="http://schemas.microsoft.com/office/powerpoint/2010/main" val="175125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457200" y="274638"/>
            <a:ext cx="8229600" cy="1143000"/>
          </a:xfrm>
        </p:spPr>
        <p:txBody>
          <a:bodyPr/>
          <a:lstStyle/>
          <a:p>
            <a:endParaRPr lang="en-US"/>
          </a:p>
        </p:txBody>
      </p:sp>
      <p:sp>
        <p:nvSpPr>
          <p:cNvPr id="18" name="Content Placeholder 2"/>
          <p:cNvSpPr>
            <a:spLocks noGrp="1"/>
          </p:cNvSpPr>
          <p:nvPr>
            <p:ph idx="1"/>
          </p:nvPr>
        </p:nvSpPr>
        <p:spPr>
          <a:xfrm>
            <a:off x="457200" y="1600200"/>
            <a:ext cx="8229600" cy="4525963"/>
          </a:xfrm>
        </p:spPr>
        <p:txBody>
          <a:bodyPr/>
          <a:lstStyle/>
          <a:p>
            <a:endParaRPr lang="en-US"/>
          </a:p>
        </p:txBody>
      </p:sp>
      <p:pic>
        <p:nvPicPr>
          <p:cNvPr id="1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2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22" name="Group 13"/>
          <p:cNvGrpSpPr>
            <a:grpSpLocks/>
          </p:cNvGrpSpPr>
          <p:nvPr/>
        </p:nvGrpSpPr>
        <p:grpSpPr bwMode="auto">
          <a:xfrm>
            <a:off x="228600" y="1416172"/>
            <a:ext cx="8915400" cy="3081338"/>
            <a:chOff x="46" y="770"/>
            <a:chExt cx="5616" cy="1941"/>
          </a:xfrm>
        </p:grpSpPr>
        <p:sp>
          <p:nvSpPr>
            <p:cNvPr id="23" name="AutoShape 12"/>
            <p:cNvSpPr>
              <a:spLocks noChangeArrowheads="1"/>
            </p:cNvSpPr>
            <p:nvPr/>
          </p:nvSpPr>
          <p:spPr bwMode="auto">
            <a:xfrm>
              <a:off x="46" y="1601"/>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4" name="AutoShape 11"/>
            <p:cNvSpPr>
              <a:spLocks noChangeArrowheads="1"/>
            </p:cNvSpPr>
            <p:nvPr/>
          </p:nvSpPr>
          <p:spPr bwMode="auto">
            <a:xfrm>
              <a:off x="2772" y="770"/>
              <a:ext cx="2890" cy="1941"/>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25" name="Rectangle 4"/>
          <p:cNvSpPr txBox="1">
            <a:spLocks noChangeArrowheads="1"/>
          </p:cNvSpPr>
          <p:nvPr/>
        </p:nvSpPr>
        <p:spPr>
          <a:xfrm>
            <a:off x="304800" y="1301750"/>
            <a:ext cx="38862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phần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26"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4.1</a:t>
            </a:r>
            <a:r>
              <a:rPr lang="en-US" sz="1600" b="1" dirty="0"/>
              <a:t>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thiết</a:t>
            </a:r>
            <a:r>
              <a:rPr lang="en-US" sz="1600" b="1" dirty="0" smtClean="0"/>
              <a:t> </a:t>
            </a:r>
            <a:r>
              <a:rPr lang="en-US" sz="1600" b="1" dirty="0" err="1" smtClean="0"/>
              <a:t>kế</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tin </a:t>
            </a:r>
            <a:r>
              <a:rPr lang="en-US" sz="1600" b="1" dirty="0" err="1" smtClean="0"/>
              <a:t>học</a:t>
            </a:r>
            <a:r>
              <a:rPr lang="en-US" sz="1600" b="1" dirty="0" smtClean="0"/>
              <a:t> </a:t>
            </a:r>
            <a:r>
              <a:rPr lang="en-US" sz="1600" b="1" dirty="0" err="1" smtClean="0"/>
              <a:t>thực</a:t>
            </a:r>
            <a:r>
              <a:rPr lang="en-US" sz="1600" b="1" dirty="0" smtClean="0"/>
              <a:t> </a:t>
            </a:r>
            <a:r>
              <a:rPr lang="en-US" sz="1600" b="1" dirty="0" err="1" smtClean="0"/>
              <a:t>hiện</a:t>
            </a:r>
            <a:r>
              <a:rPr lang="en-US" sz="1600" b="1" dirty="0" smtClean="0"/>
              <a:t> </a:t>
            </a:r>
            <a:r>
              <a:rPr lang="en-US" sz="1600" b="1" dirty="0" err="1" smtClean="0"/>
              <a:t>TTHC</a:t>
            </a:r>
            <a:endParaRPr lang="en-US" sz="1600" b="1" dirty="0" smtClean="0"/>
          </a:p>
          <a:p>
            <a:pPr marL="457200" indent="-457200">
              <a:spcBef>
                <a:spcPct val="20000"/>
              </a:spcBef>
            </a:pPr>
            <a:r>
              <a:rPr lang="en-US" sz="1600" b="1" dirty="0" smtClean="0"/>
              <a:t>4.2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thiết</a:t>
            </a:r>
            <a:r>
              <a:rPr lang="en-US" sz="1600" b="1" dirty="0" smtClean="0"/>
              <a:t> </a:t>
            </a:r>
            <a:r>
              <a:rPr lang="en-US" sz="1600" b="1" dirty="0" err="1" smtClean="0"/>
              <a:t>kế</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 </a:t>
            </a:r>
            <a:r>
              <a:rPr lang="en-US" sz="1600" b="1" dirty="0" err="1" smtClean="0"/>
              <a:t>masterdata</a:t>
            </a:r>
            <a:endParaRPr lang="en-US" sz="1600" b="1" dirty="0" smtClean="0"/>
          </a:p>
          <a:p>
            <a:pPr marL="457200" indent="-457200">
              <a:spcBef>
                <a:spcPct val="20000"/>
              </a:spcBef>
            </a:pPr>
            <a:r>
              <a:rPr lang="en-US" sz="1600" b="1" dirty="0" smtClean="0"/>
              <a:t>4.3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thiết</a:t>
            </a:r>
            <a:r>
              <a:rPr lang="en-US" sz="1600" b="1" dirty="0" smtClean="0"/>
              <a:t> </a:t>
            </a:r>
            <a:r>
              <a:rPr lang="en-US" sz="1600" b="1" dirty="0" err="1" smtClean="0"/>
              <a:t>kế</a:t>
            </a:r>
            <a:r>
              <a:rPr lang="en-US" sz="1600" b="1" dirty="0" smtClean="0"/>
              <a:t> </a:t>
            </a:r>
            <a:r>
              <a:rPr lang="en-US" sz="1600" b="1" dirty="0" err="1" smtClean="0"/>
              <a:t>masterdata</a:t>
            </a:r>
            <a:endParaRPr lang="en-US" sz="1600" b="1" dirty="0" smtClean="0"/>
          </a:p>
          <a:p>
            <a:pPr marL="457200" indent="-457200">
              <a:spcBef>
                <a:spcPct val="20000"/>
              </a:spcBef>
            </a:pPr>
            <a:r>
              <a:rPr lang="en-US" sz="1600" b="1" dirty="0" smtClean="0"/>
              <a:t>4.3.1  </a:t>
            </a:r>
            <a:r>
              <a:rPr lang="en-US" sz="1600" b="1" dirty="0" err="1" smtClean="0"/>
              <a:t>Tạo</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quy</a:t>
            </a:r>
            <a:r>
              <a:rPr lang="en-US" sz="1600" b="1" dirty="0" smtClean="0"/>
              <a:t> </a:t>
            </a:r>
            <a:r>
              <a:rPr lang="en-US" sz="1600" b="1" dirty="0" err="1" smtClean="0"/>
              <a:t>trình</a:t>
            </a:r>
            <a:endParaRPr lang="en-US" sz="1600" b="1" dirty="0" smtClean="0"/>
          </a:p>
          <a:p>
            <a:pPr marL="457200" indent="-457200">
              <a:spcBef>
                <a:spcPct val="20000"/>
              </a:spcBef>
            </a:pPr>
            <a:r>
              <a:rPr lang="en-US" sz="1600" b="1" dirty="0" smtClean="0"/>
              <a:t>4.3.2  </a:t>
            </a:r>
            <a:r>
              <a:rPr lang="en-US" sz="1600" b="1" dirty="0" err="1" smtClean="0"/>
              <a:t>Tạo</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bước</a:t>
            </a:r>
            <a:r>
              <a:rPr lang="en-US" sz="1600" b="1" dirty="0" smtClean="0"/>
              <a:t> </a:t>
            </a:r>
            <a:r>
              <a:rPr lang="en-US" sz="1600" b="1" dirty="0" err="1" smtClean="0"/>
              <a:t>xử</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4.3.3  </a:t>
            </a:r>
            <a:r>
              <a:rPr lang="en-US" sz="1600" b="1" dirty="0" err="1" smtClean="0"/>
              <a:t>Tạo</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thao</a:t>
            </a:r>
            <a:r>
              <a:rPr lang="en-US" sz="1600" b="1" dirty="0" smtClean="0"/>
              <a:t> </a:t>
            </a:r>
            <a:r>
              <a:rPr lang="en-US" sz="1600" b="1" dirty="0" err="1" smtClean="0"/>
              <a:t>tác</a:t>
            </a:r>
            <a:endParaRPr lang="en-US" sz="1600" b="1" dirty="0" smtClean="0"/>
          </a:p>
          <a:p>
            <a:pPr marL="457200" indent="-457200">
              <a:spcBef>
                <a:spcPct val="20000"/>
              </a:spcBef>
            </a:pPr>
            <a:r>
              <a:rPr lang="en-US" sz="1600" b="1" dirty="0" smtClean="0"/>
              <a:t>4.3.4  </a:t>
            </a:r>
            <a:r>
              <a:rPr lang="en-US" sz="1600" b="1" dirty="0" err="1" smtClean="0"/>
              <a:t>Ánh</a:t>
            </a:r>
            <a:r>
              <a:rPr lang="en-US" sz="1600" b="1" dirty="0" smtClean="0"/>
              <a:t> </a:t>
            </a:r>
            <a:r>
              <a:rPr lang="en-US" sz="1600" b="1" dirty="0" err="1" smtClean="0"/>
              <a:t>xạ</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a:t>
            </a:r>
            <a:r>
              <a:rPr lang="en-US" sz="1600" b="1" dirty="0" err="1" smtClean="0"/>
              <a:t>và</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r>
              <a:rPr lang="en-US" sz="1600" b="1" dirty="0" smtClean="0"/>
              <a:t> </a:t>
            </a:r>
            <a:r>
              <a:rPr lang="en-US" sz="1600" b="1" dirty="0" err="1" smtClean="0"/>
              <a:t>cấp</a:t>
            </a:r>
            <a:r>
              <a:rPr lang="en-US" sz="1600" b="1" dirty="0" smtClean="0"/>
              <a:t> 3</a:t>
            </a:r>
          </a:p>
          <a:p>
            <a:pPr marL="457200" indent="-457200">
              <a:spcBef>
                <a:spcPct val="20000"/>
              </a:spcBef>
            </a:pPr>
            <a:r>
              <a:rPr lang="en-US" sz="1600" b="1" dirty="0" smtClean="0"/>
              <a:t>		</a:t>
            </a:r>
            <a:endParaRPr lang="en-US" sz="1600" b="1" dirty="0"/>
          </a:p>
        </p:txBody>
      </p:sp>
    </p:spTree>
    <p:extLst>
      <p:ext uri="{BB962C8B-B14F-4D97-AF65-F5344CB8AC3E}">
        <p14:creationId xmlns:p14="http://schemas.microsoft.com/office/powerpoint/2010/main" val="197446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1716</TotalTime>
  <Words>3087</Words>
  <Application>Microsoft Office PowerPoint</Application>
  <PresentationFormat>On-screen Show (4:3)</PresentationFormat>
  <Paragraphs>458</Paragraphs>
  <Slides>61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Office Theme</vt:lpstr>
      <vt:lpstr>Microsoft Excel 97-2003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sonvh</dc:creator>
  <cp:lastModifiedBy>sonvh</cp:lastModifiedBy>
  <cp:revision>136</cp:revision>
  <dcterms:created xsi:type="dcterms:W3CDTF">2016-08-24T06:51:39Z</dcterms:created>
  <dcterms:modified xsi:type="dcterms:W3CDTF">2016-08-26T07:41:24Z</dcterms:modified>
</cp:coreProperties>
</file>