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et Pham Hoang" initials="VPH" lastIdx="1" clrIdx="0">
    <p:extLst>
      <p:ext uri="{19B8F6BF-5375-455C-9EA6-DF929625EA0E}">
        <p15:presenceInfo xmlns:p15="http://schemas.microsoft.com/office/powerpoint/2012/main" userId="S-1-5-21-3802133553-101590360-3160206235-5485384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/>
              <a:t>Introduction To Ng4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Change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@Viet Pham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139524" y="373490"/>
            <a:ext cx="8001000" cy="579549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87996" y="1223498"/>
            <a:ext cx="5523405" cy="689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solidFill>
                  <a:schemeClr val="tx1"/>
                </a:solidFill>
              </a:rPr>
              <a:t>- Ng4 CD Overview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87994" y="1955449"/>
            <a:ext cx="7159025" cy="689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solidFill>
                  <a:schemeClr val="tx1"/>
                </a:solidFill>
              </a:rPr>
              <a:t>- How does Ng4 CD really work ?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87994" y="3211618"/>
            <a:ext cx="6927205" cy="689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solidFill>
                  <a:schemeClr val="tx1"/>
                </a:solidFill>
              </a:rPr>
              <a:t>- Ng4 Modes: Default &amp; </a:t>
            </a:r>
            <a:r>
              <a:rPr lang="en-US" sz="3000" dirty="0" err="1" smtClean="0">
                <a:solidFill>
                  <a:schemeClr val="tx1"/>
                </a:solidFill>
              </a:rPr>
              <a:t>OnPush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87995" y="3901113"/>
            <a:ext cx="7287813" cy="1224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solidFill>
                  <a:schemeClr val="tx1"/>
                </a:solidFill>
              </a:rPr>
              <a:t>- Ng4 CD with Mutable, Immutable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&amp; Observable (Demo)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87995" y="4916399"/>
            <a:ext cx="7017358" cy="608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solidFill>
                  <a:schemeClr val="tx1"/>
                </a:solidFill>
              </a:rPr>
              <a:t>- Q &amp; A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87995" y="5510970"/>
            <a:ext cx="7017358" cy="608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solidFill>
                  <a:schemeClr val="tx1"/>
                </a:solidFill>
              </a:rPr>
              <a:t>- Refs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87993" y="2567791"/>
            <a:ext cx="6927205" cy="689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solidFill>
                  <a:schemeClr val="tx1"/>
                </a:solidFill>
              </a:rPr>
              <a:t>- </a:t>
            </a:r>
            <a:r>
              <a:rPr lang="en-US" sz="3000" dirty="0" err="1" smtClean="0">
                <a:solidFill>
                  <a:schemeClr val="tx1"/>
                </a:solidFill>
              </a:rPr>
              <a:t>NgZone</a:t>
            </a:r>
            <a:r>
              <a:rPr lang="en-US" sz="3000" dirty="0" smtClean="0">
                <a:solidFill>
                  <a:schemeClr val="tx1"/>
                </a:solidFill>
              </a:rPr>
              <a:t> Overview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49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6503830"/>
            <a:ext cx="2228045" cy="354169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Source: cdn.gottman.com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019763" y="231820"/>
            <a:ext cx="12879" cy="20091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8319752" y="2240924"/>
            <a:ext cx="1" cy="39795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93617" y="231820"/>
            <a:ext cx="1352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Stand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8681" y="4230710"/>
            <a:ext cx="13909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Under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16" y="1777963"/>
            <a:ext cx="3500236" cy="3500236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2112137" y="1146899"/>
            <a:ext cx="3193961" cy="631066"/>
          </a:xfrm>
          <a:prstGeom prst="wedgeRoundRectCallout">
            <a:avLst>
              <a:gd name="adj1" fmla="val 56833"/>
              <a:gd name="adj2" fmla="val 15025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You know me </a:t>
            </a:r>
            <a:endParaRPr lang="en-US" sz="30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6161234" y="1146897"/>
            <a:ext cx="4237150" cy="631066"/>
          </a:xfrm>
          <a:prstGeom prst="wedgeRoundRectCallout">
            <a:avLst>
              <a:gd name="adj1" fmla="val -36046"/>
              <a:gd name="adj2" fmla="val 14821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or understand me 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0995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29" y="1554286"/>
            <a:ext cx="3500236" cy="350023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277271" y="1520120"/>
            <a:ext cx="1648496" cy="836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Detection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0626" y="601785"/>
            <a:ext cx="1648496" cy="836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15342" y="325299"/>
            <a:ext cx="1648496" cy="836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 &amp; Navigation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6873" y="5333609"/>
            <a:ext cx="1648496" cy="836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RxJS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245996" y="337468"/>
            <a:ext cx="2039154" cy="836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62102" y="4995329"/>
            <a:ext cx="1648496" cy="836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 Server-side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16569" y="3105549"/>
            <a:ext cx="1648496" cy="836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NgZone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813234" y="5750315"/>
            <a:ext cx="1648496" cy="836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AOT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078181" y="3662232"/>
            <a:ext cx="1648496" cy="836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Shadow DOM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369697" y="4080456"/>
            <a:ext cx="1648496" cy="836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870012" y="5601187"/>
            <a:ext cx="1683510" cy="836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Lifecycle Hooks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581668" y="1818603"/>
            <a:ext cx="1648496" cy="836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 more…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0131794" y="1818603"/>
            <a:ext cx="1648496" cy="836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3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15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187</TotalTime>
  <Words>81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Introduction To Ng4 Change Detection</vt:lpstr>
      <vt:lpstr>Agenda</vt:lpstr>
      <vt:lpstr>PowerPoint Presentation</vt:lpstr>
      <vt:lpstr>PowerPoint Presentation</vt:lpstr>
      <vt:lpstr>PowerPoint Presentation</vt:lpstr>
    </vt:vector>
  </TitlesOfParts>
  <Company>HARVEYNASH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Ng4 Change Detection</dc:title>
  <dc:creator>Viet Pham Hoang</dc:creator>
  <cp:lastModifiedBy>Viet Pham Hoang</cp:lastModifiedBy>
  <cp:revision>12</cp:revision>
  <dcterms:created xsi:type="dcterms:W3CDTF">2017-10-12T07:24:59Z</dcterms:created>
  <dcterms:modified xsi:type="dcterms:W3CDTF">2017-10-13T02:32:33Z</dcterms:modified>
</cp:coreProperties>
</file>