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62"/>
    <a:srgbClr val="9EFF29"/>
    <a:srgbClr val="A4660C"/>
    <a:srgbClr val="952F69"/>
    <a:srgbClr val="FF856D"/>
    <a:srgbClr val="FF2549"/>
    <a:srgbClr val="003635"/>
    <a:srgbClr val="005856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9593" y="2389238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4026320"/>
            <a:ext cx="7975483" cy="68579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2" y="327573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60987"/>
            <a:ext cx="8246070" cy="327687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65530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A4006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16" y="1229055"/>
            <a:ext cx="646129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44125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662085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20921"/>
            <a:ext cx="8188953" cy="763525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2018-04-22T20:46:13Z</dcterms:modified>
</cp:coreProperties>
</file>