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5"/>
  </p:notesMasterIdLst>
  <p:sldIdLst>
    <p:sldId id="256" r:id="rId3"/>
    <p:sldId id="257" r:id="rId4"/>
    <p:sldId id="259" r:id="rId5"/>
    <p:sldId id="324" r:id="rId6"/>
    <p:sldId id="260" r:id="rId7"/>
    <p:sldId id="265" r:id="rId8"/>
    <p:sldId id="263" r:id="rId9"/>
    <p:sldId id="266" r:id="rId10"/>
    <p:sldId id="262" r:id="rId11"/>
    <p:sldId id="276" r:id="rId12"/>
    <p:sldId id="278" r:id="rId13"/>
    <p:sldId id="280" r:id="rId14"/>
    <p:sldId id="325" r:id="rId15"/>
    <p:sldId id="302" r:id="rId16"/>
    <p:sldId id="304" r:id="rId17"/>
    <p:sldId id="305" r:id="rId18"/>
    <p:sldId id="308" r:id="rId19"/>
    <p:sldId id="309" r:id="rId20"/>
    <p:sldId id="311" r:id="rId21"/>
    <p:sldId id="312" r:id="rId22"/>
    <p:sldId id="314" r:id="rId23"/>
    <p:sldId id="315" r:id="rId24"/>
    <p:sldId id="317" r:id="rId25"/>
    <p:sldId id="318" r:id="rId26"/>
    <p:sldId id="319" r:id="rId27"/>
    <p:sldId id="320" r:id="rId28"/>
    <p:sldId id="285" r:id="rId29"/>
    <p:sldId id="295" r:id="rId30"/>
    <p:sldId id="297" r:id="rId31"/>
    <p:sldId id="298" r:id="rId32"/>
    <p:sldId id="299" r:id="rId33"/>
    <p:sldId id="296" r:id="rId3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5AEADD-358B-4E12-BDAB-4D0ECCFB656D}">
          <p14:sldIdLst>
            <p14:sldId id="256"/>
            <p14:sldId id="257"/>
            <p14:sldId id="259"/>
            <p14:sldId id="324"/>
            <p14:sldId id="260"/>
            <p14:sldId id="265"/>
            <p14:sldId id="263"/>
            <p14:sldId id="266"/>
            <p14:sldId id="262"/>
            <p14:sldId id="276"/>
            <p14:sldId id="278"/>
            <p14:sldId id="280"/>
            <p14:sldId id="325"/>
            <p14:sldId id="302"/>
            <p14:sldId id="304"/>
            <p14:sldId id="305"/>
            <p14:sldId id="308"/>
            <p14:sldId id="309"/>
            <p14:sldId id="311"/>
            <p14:sldId id="312"/>
            <p14:sldId id="314"/>
          </p14:sldIdLst>
        </p14:section>
        <p14:section name="Untitled Section" id="{F035E288-8F3F-49D4-AC23-8419990B4BC6}">
          <p14:sldIdLst>
            <p14:sldId id="315"/>
            <p14:sldId id="317"/>
          </p14:sldIdLst>
        </p14:section>
        <p14:section name="Untitled Section" id="{1716A2B6-B8F0-46EE-BD51-03BE583720DF}">
          <p14:sldIdLst>
            <p14:sldId id="318"/>
            <p14:sldId id="319"/>
            <p14:sldId id="320"/>
            <p14:sldId id="285"/>
            <p14:sldId id="295"/>
            <p14:sldId id="297"/>
            <p14:sldId id="298"/>
            <p14:sldId id="299"/>
            <p14:sldId id="29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lith lilith" initials="ll" lastIdx="1" clrIdx="0">
    <p:extLst>
      <p:ext uri="{19B8F6BF-5375-455C-9EA6-DF929625EA0E}">
        <p15:presenceInfo xmlns:p15="http://schemas.microsoft.com/office/powerpoint/2012/main" xmlns="" userId="1d1f494c8132f93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40" autoAdjust="0"/>
  </p:normalViewPr>
  <p:slideViewPr>
    <p:cSldViewPr>
      <p:cViewPr>
        <p:scale>
          <a:sx n="80" d="100"/>
          <a:sy n="80" d="100"/>
        </p:scale>
        <p:origin x="-1512" y="-5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image" Target="../media/image4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image" Target="../media/image4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jpg"/><Relationship Id="rId1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image" Target="../media/image4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image" Target="../media/image4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01C2A0-6105-4636-B459-9B9A63203D6F}" type="doc">
      <dgm:prSet loTypeId="urn:microsoft.com/office/officeart/2005/8/layout/vList3" loCatId="picture" qsTypeId="urn:microsoft.com/office/officeart/2005/8/quickstyle/simple3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B90B4BF5-E1B0-4C49-989E-6C45A83A86E9}">
      <dgm:prSet phldrT="[Text]"/>
      <dgm:spPr/>
      <dgm:t>
        <a:bodyPr/>
        <a:lstStyle/>
        <a:p>
          <a:pPr algn="l"/>
          <a:r>
            <a:rPr lang="vi-VN" noProof="0" dirty="0" smtClean="0">
              <a:latin typeface="+mn-lt"/>
            </a:rPr>
            <a:t>Introduction</a:t>
          </a:r>
          <a:endParaRPr lang="vi-VN" noProof="0" dirty="0">
            <a:latin typeface="+mn-lt"/>
          </a:endParaRPr>
        </a:p>
      </dgm:t>
    </dgm:pt>
    <dgm:pt modelId="{8F5162A8-D54C-48F6-BF06-A0270AE29BBD}" type="parTrans" cxnId="{4B39ED56-9BCF-4D3C-9F92-8802FEFAF0B1}">
      <dgm:prSet/>
      <dgm:spPr/>
      <dgm:t>
        <a:bodyPr/>
        <a:lstStyle/>
        <a:p>
          <a:endParaRPr lang="en-US"/>
        </a:p>
      </dgm:t>
    </dgm:pt>
    <dgm:pt modelId="{BF7A20B5-CF1C-4008-A645-0945F89AC65E}" type="sibTrans" cxnId="{4B39ED56-9BCF-4D3C-9F92-8802FEFAF0B1}">
      <dgm:prSet/>
      <dgm:spPr/>
      <dgm:t>
        <a:bodyPr/>
        <a:lstStyle/>
        <a:p>
          <a:endParaRPr lang="en-US"/>
        </a:p>
      </dgm:t>
    </dgm:pt>
    <dgm:pt modelId="{C669D90E-7554-4070-923E-BA1B9C31D8F6}">
      <dgm:prSet phldrT="[Text]"/>
      <dgm:spPr/>
      <dgm:t>
        <a:bodyPr/>
        <a:lstStyle/>
        <a:p>
          <a:pPr algn="l"/>
          <a:r>
            <a:rPr lang="vi-VN" noProof="0" dirty="0" smtClean="0">
              <a:latin typeface="+mn-lt"/>
            </a:rPr>
            <a:t>Implementation &amp; demonstration</a:t>
          </a:r>
          <a:endParaRPr lang="vi-VN" noProof="0" dirty="0">
            <a:latin typeface="+mn-lt"/>
          </a:endParaRPr>
        </a:p>
      </dgm:t>
    </dgm:pt>
    <dgm:pt modelId="{B4A34DFE-0D60-4011-B11C-1EABA5810C94}" type="parTrans" cxnId="{A4C2D92E-374E-4A93-8CCC-48A5B5D15B90}">
      <dgm:prSet/>
      <dgm:spPr/>
      <dgm:t>
        <a:bodyPr/>
        <a:lstStyle/>
        <a:p>
          <a:endParaRPr lang="vi-VN"/>
        </a:p>
      </dgm:t>
    </dgm:pt>
    <dgm:pt modelId="{8501A306-82FF-4F97-8581-63C3DD9C5F4E}" type="sibTrans" cxnId="{A4C2D92E-374E-4A93-8CCC-48A5B5D15B90}">
      <dgm:prSet/>
      <dgm:spPr/>
      <dgm:t>
        <a:bodyPr/>
        <a:lstStyle/>
        <a:p>
          <a:endParaRPr lang="vi-VN"/>
        </a:p>
      </dgm:t>
    </dgm:pt>
    <dgm:pt modelId="{C71298DF-956A-4308-89C8-8D5FD067F414}">
      <dgm:prSet phldrT="[Text]"/>
      <dgm:spPr/>
      <dgm:t>
        <a:bodyPr/>
        <a:lstStyle/>
        <a:p>
          <a:pPr algn="l"/>
          <a:r>
            <a:rPr lang="vi-VN" noProof="0" dirty="0" smtClean="0">
              <a:latin typeface="+mn-lt"/>
            </a:rPr>
            <a:t>Strengths &amp; Challenges</a:t>
          </a:r>
          <a:endParaRPr lang="vi-VN" noProof="0" dirty="0">
            <a:latin typeface="+mn-lt"/>
          </a:endParaRPr>
        </a:p>
      </dgm:t>
    </dgm:pt>
    <dgm:pt modelId="{9C9E1316-FB9F-4DC3-BF9A-A92FD9B3CF99}" type="parTrans" cxnId="{6BFB717C-5956-46A6-A079-B67B62CF059C}">
      <dgm:prSet/>
      <dgm:spPr/>
      <dgm:t>
        <a:bodyPr/>
        <a:lstStyle/>
        <a:p>
          <a:endParaRPr lang="vi-VN"/>
        </a:p>
      </dgm:t>
    </dgm:pt>
    <dgm:pt modelId="{E01C9EC2-8C69-4F90-A0BD-87BAD59BB535}" type="sibTrans" cxnId="{6BFB717C-5956-46A6-A079-B67B62CF059C}">
      <dgm:prSet/>
      <dgm:spPr/>
      <dgm:t>
        <a:bodyPr/>
        <a:lstStyle/>
        <a:p>
          <a:endParaRPr lang="vi-VN"/>
        </a:p>
      </dgm:t>
    </dgm:pt>
    <dgm:pt modelId="{3A8871E5-7894-416F-B98C-E7BB931D3803}" type="pres">
      <dgm:prSet presAssocID="{FF01C2A0-6105-4636-B459-9B9A63203D6F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1A561C6D-5D8D-4A05-AA01-2E0CF515FEC7}" type="pres">
      <dgm:prSet presAssocID="{B90B4BF5-E1B0-4C49-989E-6C45A83A86E9}" presName="composite" presStyleCnt="0"/>
      <dgm:spPr/>
      <dgm:t>
        <a:bodyPr/>
        <a:lstStyle/>
        <a:p>
          <a:endParaRPr lang="vi-VN"/>
        </a:p>
      </dgm:t>
    </dgm:pt>
    <dgm:pt modelId="{461F2419-BDBC-4171-8278-9DA3211320C6}" type="pres">
      <dgm:prSet presAssocID="{B90B4BF5-E1B0-4C49-989E-6C45A83A86E9}" presName="imgShp" presStyleLbl="fgImgPlace1" presStyleIdx="0" presStyleCnt="3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endParaRPr lang="vi-VN"/>
        </a:p>
      </dgm:t>
    </dgm:pt>
    <dgm:pt modelId="{6294F58A-DA62-43F7-B458-4EC5B80FA60A}" type="pres">
      <dgm:prSet presAssocID="{B90B4BF5-E1B0-4C49-989E-6C45A83A86E9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E78B4C32-A22F-48C2-A625-3C7364A2F5EC}" type="pres">
      <dgm:prSet presAssocID="{BF7A20B5-CF1C-4008-A645-0945F89AC65E}" presName="spacing" presStyleCnt="0"/>
      <dgm:spPr/>
      <dgm:t>
        <a:bodyPr/>
        <a:lstStyle/>
        <a:p>
          <a:endParaRPr lang="vi-VN"/>
        </a:p>
      </dgm:t>
    </dgm:pt>
    <dgm:pt modelId="{AC5CC2CE-4980-4E94-B491-3AC0434CF70C}" type="pres">
      <dgm:prSet presAssocID="{C669D90E-7554-4070-923E-BA1B9C31D8F6}" presName="composite" presStyleCnt="0"/>
      <dgm:spPr/>
      <dgm:t>
        <a:bodyPr/>
        <a:lstStyle/>
        <a:p>
          <a:endParaRPr lang="vi-VN"/>
        </a:p>
      </dgm:t>
    </dgm:pt>
    <dgm:pt modelId="{F88D3001-15EC-4A3F-8808-1CBA5A6A4D3B}" type="pres">
      <dgm:prSet presAssocID="{C669D90E-7554-4070-923E-BA1B9C31D8F6}" presName="imgShp" presStyleLbl="fgImgPlace1" presStyleIdx="1" presStyleCnt="3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endParaRPr lang="vi-VN"/>
        </a:p>
      </dgm:t>
    </dgm:pt>
    <dgm:pt modelId="{DA54FBD1-52C6-4D8E-9E83-B2AE703BBDAA}" type="pres">
      <dgm:prSet presAssocID="{C669D90E-7554-4070-923E-BA1B9C31D8F6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DDE9A658-5C8A-4FDC-8A10-140A376FE064}" type="pres">
      <dgm:prSet presAssocID="{8501A306-82FF-4F97-8581-63C3DD9C5F4E}" presName="spacing" presStyleCnt="0"/>
      <dgm:spPr/>
      <dgm:t>
        <a:bodyPr/>
        <a:lstStyle/>
        <a:p>
          <a:endParaRPr lang="vi-VN"/>
        </a:p>
      </dgm:t>
    </dgm:pt>
    <dgm:pt modelId="{AB2B87AA-A40B-4A69-ACB2-656891A68D98}" type="pres">
      <dgm:prSet presAssocID="{C71298DF-956A-4308-89C8-8D5FD067F414}" presName="composite" presStyleCnt="0"/>
      <dgm:spPr/>
      <dgm:t>
        <a:bodyPr/>
        <a:lstStyle/>
        <a:p>
          <a:endParaRPr lang="vi-VN"/>
        </a:p>
      </dgm:t>
    </dgm:pt>
    <dgm:pt modelId="{903D5725-CE47-42E1-8FB7-B6E23ADA2587}" type="pres">
      <dgm:prSet presAssocID="{C71298DF-956A-4308-89C8-8D5FD067F414}" presName="imgShp" presStyleLbl="fgImgPlace1" presStyleIdx="2" presStyleCnt="3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rgbClr val="00B0F0"/>
        </a:solidFill>
      </dgm:spPr>
      <dgm:t>
        <a:bodyPr/>
        <a:lstStyle/>
        <a:p>
          <a:endParaRPr lang="vi-VN"/>
        </a:p>
      </dgm:t>
    </dgm:pt>
    <dgm:pt modelId="{3D597D90-61C2-4D49-AF8E-3E8509B72593}" type="pres">
      <dgm:prSet presAssocID="{C71298DF-956A-4308-89C8-8D5FD067F414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6BFB717C-5956-46A6-A079-B67B62CF059C}" srcId="{FF01C2A0-6105-4636-B459-9B9A63203D6F}" destId="{C71298DF-956A-4308-89C8-8D5FD067F414}" srcOrd="2" destOrd="0" parTransId="{9C9E1316-FB9F-4DC3-BF9A-A92FD9B3CF99}" sibTransId="{E01C9EC2-8C69-4F90-A0BD-87BAD59BB535}"/>
    <dgm:cxn modelId="{2779883F-56F7-44BC-B4B8-A93B2E07BA2F}" type="presOf" srcId="{FF01C2A0-6105-4636-B459-9B9A63203D6F}" destId="{3A8871E5-7894-416F-B98C-E7BB931D3803}" srcOrd="0" destOrd="0" presId="urn:microsoft.com/office/officeart/2005/8/layout/vList3"/>
    <dgm:cxn modelId="{76A2BDFD-45CF-4910-9F5B-BAA0F59065B1}" type="presOf" srcId="{B90B4BF5-E1B0-4C49-989E-6C45A83A86E9}" destId="{6294F58A-DA62-43F7-B458-4EC5B80FA60A}" srcOrd="0" destOrd="0" presId="urn:microsoft.com/office/officeart/2005/8/layout/vList3"/>
    <dgm:cxn modelId="{526F647B-0AEA-4E8F-BBB0-1DFB35A82715}" type="presOf" srcId="{C669D90E-7554-4070-923E-BA1B9C31D8F6}" destId="{DA54FBD1-52C6-4D8E-9E83-B2AE703BBDAA}" srcOrd="0" destOrd="0" presId="urn:microsoft.com/office/officeart/2005/8/layout/vList3"/>
    <dgm:cxn modelId="{4B39ED56-9BCF-4D3C-9F92-8802FEFAF0B1}" srcId="{FF01C2A0-6105-4636-B459-9B9A63203D6F}" destId="{B90B4BF5-E1B0-4C49-989E-6C45A83A86E9}" srcOrd="0" destOrd="0" parTransId="{8F5162A8-D54C-48F6-BF06-A0270AE29BBD}" sibTransId="{BF7A20B5-CF1C-4008-A645-0945F89AC65E}"/>
    <dgm:cxn modelId="{ACD9C08A-3216-4134-8309-7257D73F8E84}" type="presOf" srcId="{C71298DF-956A-4308-89C8-8D5FD067F414}" destId="{3D597D90-61C2-4D49-AF8E-3E8509B72593}" srcOrd="0" destOrd="0" presId="urn:microsoft.com/office/officeart/2005/8/layout/vList3"/>
    <dgm:cxn modelId="{A4C2D92E-374E-4A93-8CCC-48A5B5D15B90}" srcId="{FF01C2A0-6105-4636-B459-9B9A63203D6F}" destId="{C669D90E-7554-4070-923E-BA1B9C31D8F6}" srcOrd="1" destOrd="0" parTransId="{B4A34DFE-0D60-4011-B11C-1EABA5810C94}" sibTransId="{8501A306-82FF-4F97-8581-63C3DD9C5F4E}"/>
    <dgm:cxn modelId="{B1E28913-4F5E-4049-88DA-E9E66A3980CC}" type="presParOf" srcId="{3A8871E5-7894-416F-B98C-E7BB931D3803}" destId="{1A561C6D-5D8D-4A05-AA01-2E0CF515FEC7}" srcOrd="0" destOrd="0" presId="urn:microsoft.com/office/officeart/2005/8/layout/vList3"/>
    <dgm:cxn modelId="{353003C3-38E6-4E53-BB63-9E2FB59C6182}" type="presParOf" srcId="{1A561C6D-5D8D-4A05-AA01-2E0CF515FEC7}" destId="{461F2419-BDBC-4171-8278-9DA3211320C6}" srcOrd="0" destOrd="0" presId="urn:microsoft.com/office/officeart/2005/8/layout/vList3"/>
    <dgm:cxn modelId="{4A6852ED-6D48-475C-ADD5-1C253BA16EEB}" type="presParOf" srcId="{1A561C6D-5D8D-4A05-AA01-2E0CF515FEC7}" destId="{6294F58A-DA62-43F7-B458-4EC5B80FA60A}" srcOrd="1" destOrd="0" presId="urn:microsoft.com/office/officeart/2005/8/layout/vList3"/>
    <dgm:cxn modelId="{3EABB3FE-D465-4699-BDFF-5320419F5E80}" type="presParOf" srcId="{3A8871E5-7894-416F-B98C-E7BB931D3803}" destId="{E78B4C32-A22F-48C2-A625-3C7364A2F5EC}" srcOrd="1" destOrd="0" presId="urn:microsoft.com/office/officeart/2005/8/layout/vList3"/>
    <dgm:cxn modelId="{FAE57360-097D-4DB9-B7A5-70948BB75F00}" type="presParOf" srcId="{3A8871E5-7894-416F-B98C-E7BB931D3803}" destId="{AC5CC2CE-4980-4E94-B491-3AC0434CF70C}" srcOrd="2" destOrd="0" presId="urn:microsoft.com/office/officeart/2005/8/layout/vList3"/>
    <dgm:cxn modelId="{E4DFA5DA-6887-4EB6-BF37-8135DA38BE9B}" type="presParOf" srcId="{AC5CC2CE-4980-4E94-B491-3AC0434CF70C}" destId="{F88D3001-15EC-4A3F-8808-1CBA5A6A4D3B}" srcOrd="0" destOrd="0" presId="urn:microsoft.com/office/officeart/2005/8/layout/vList3"/>
    <dgm:cxn modelId="{E6249338-9D0B-4D56-9237-BBF8FCAA451A}" type="presParOf" srcId="{AC5CC2CE-4980-4E94-B491-3AC0434CF70C}" destId="{DA54FBD1-52C6-4D8E-9E83-B2AE703BBDAA}" srcOrd="1" destOrd="0" presId="urn:microsoft.com/office/officeart/2005/8/layout/vList3"/>
    <dgm:cxn modelId="{3A9535E6-D8DF-46C1-8735-C306A1EC174F}" type="presParOf" srcId="{3A8871E5-7894-416F-B98C-E7BB931D3803}" destId="{DDE9A658-5C8A-4FDC-8A10-140A376FE064}" srcOrd="3" destOrd="0" presId="urn:microsoft.com/office/officeart/2005/8/layout/vList3"/>
    <dgm:cxn modelId="{EBDBEB91-BA12-44BB-8851-D0A954426A12}" type="presParOf" srcId="{3A8871E5-7894-416F-B98C-E7BB931D3803}" destId="{AB2B87AA-A40B-4A69-ACB2-656891A68D98}" srcOrd="4" destOrd="0" presId="urn:microsoft.com/office/officeart/2005/8/layout/vList3"/>
    <dgm:cxn modelId="{6232B58A-F58B-4A79-80ED-3F4DBCCC8B5F}" type="presParOf" srcId="{AB2B87AA-A40B-4A69-ACB2-656891A68D98}" destId="{903D5725-CE47-42E1-8FB7-B6E23ADA2587}" srcOrd="0" destOrd="0" presId="urn:microsoft.com/office/officeart/2005/8/layout/vList3"/>
    <dgm:cxn modelId="{4B120269-D664-472E-96B9-345888346A6C}" type="presParOf" srcId="{AB2B87AA-A40B-4A69-ACB2-656891A68D98}" destId="{3D597D90-61C2-4D49-AF8E-3E8509B7259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01C2A0-6105-4636-B459-9B9A63203D6F}" type="doc">
      <dgm:prSet loTypeId="urn:microsoft.com/office/officeart/2008/layout/CircularPictureCallout" loCatId="picture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90B4BF5-E1B0-4C49-989E-6C45A83A86E9}">
      <dgm:prSet phldrT="[Text]" custT="1"/>
      <dgm:spPr/>
      <dgm:t>
        <a:bodyPr anchor="ctr"/>
        <a:lstStyle/>
        <a:p>
          <a:pPr algn="l"/>
          <a:r>
            <a:rPr lang="vi-VN" sz="2800" noProof="0" dirty="0" smtClean="0">
              <a:effectLst/>
              <a:latin typeface="+mn-lt"/>
            </a:rPr>
            <a:t>1. Introduction</a:t>
          </a:r>
          <a:endParaRPr lang="vi-VN" sz="3600" noProof="0" dirty="0">
            <a:effectLst/>
            <a:latin typeface="+mn-lt"/>
          </a:endParaRPr>
        </a:p>
      </dgm:t>
    </dgm:pt>
    <dgm:pt modelId="{8F5162A8-D54C-48F6-BF06-A0270AE29BBD}" type="parTrans" cxnId="{4B39ED56-9BCF-4D3C-9F92-8802FEFAF0B1}">
      <dgm:prSet/>
      <dgm:spPr/>
      <dgm:t>
        <a:bodyPr/>
        <a:lstStyle/>
        <a:p>
          <a:endParaRPr lang="en-US"/>
        </a:p>
      </dgm:t>
    </dgm:pt>
    <dgm:pt modelId="{BF7A20B5-CF1C-4008-A645-0945F89AC65E}" type="sibTrans" cxnId="{4B39ED56-9BCF-4D3C-9F92-8802FEFAF0B1}">
      <dgm:prSet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endParaRPr lang="en-US"/>
        </a:p>
      </dgm:t>
    </dgm:pt>
    <dgm:pt modelId="{C669D90E-7554-4070-923E-BA1B9C31D8F6}">
      <dgm:prSet phldrT="[Text]"/>
      <dgm:spPr/>
      <dgm:t>
        <a:bodyPr/>
        <a:lstStyle/>
        <a:p>
          <a:pPr algn="l"/>
          <a:r>
            <a:rPr lang="en-US" dirty="0" smtClean="0">
              <a:solidFill>
                <a:schemeClr val="accent6">
                  <a:lumMod val="50000"/>
                </a:schemeClr>
              </a:solidFill>
            </a:rPr>
            <a:t>Introduction</a:t>
          </a:r>
          <a:endParaRPr lang="vi-VN" noProof="0" dirty="0">
            <a:solidFill>
              <a:schemeClr val="accent6">
                <a:lumMod val="50000"/>
              </a:schemeClr>
            </a:solidFill>
            <a:latin typeface="+mn-lt"/>
          </a:endParaRPr>
        </a:p>
      </dgm:t>
    </dgm:pt>
    <dgm:pt modelId="{B4A34DFE-0D60-4011-B11C-1EABA5810C94}" type="parTrans" cxnId="{A4C2D92E-374E-4A93-8CCC-48A5B5D15B90}">
      <dgm:prSet/>
      <dgm:spPr/>
      <dgm:t>
        <a:bodyPr/>
        <a:lstStyle/>
        <a:p>
          <a:endParaRPr lang="vi-VN"/>
        </a:p>
      </dgm:t>
    </dgm:pt>
    <dgm:pt modelId="{8501A306-82FF-4F97-8581-63C3DD9C5F4E}" type="sibTrans" cxnId="{A4C2D92E-374E-4A93-8CCC-48A5B5D15B90}">
      <dgm:prSet/>
      <dgm:spPr>
        <a:blipFill>
          <a:blip xmlns:r="http://schemas.openxmlformats.org/officeDocument/2006/relationships" r:embed="rId1" cstate="print">
            <a:duotone>
              <a:schemeClr val="accent2">
                <a:hueOff val="1685679"/>
                <a:satOff val="-2314"/>
                <a:lumOff val="3726"/>
                <a:alphaOff val="0"/>
                <a:shade val="20000"/>
                <a:satMod val="200000"/>
              </a:schemeClr>
              <a:schemeClr val="accent2">
                <a:hueOff val="1685679"/>
                <a:satOff val="-2314"/>
                <a:lumOff val="3726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vi-VN"/>
        </a:p>
      </dgm:t>
    </dgm:pt>
    <dgm:pt modelId="{3A389FE0-BEE6-42C8-BB91-CABF1FD48418}">
      <dgm:prSet phldrT="[Text]"/>
      <dgm:spPr/>
      <dgm:t>
        <a:bodyPr/>
        <a:lstStyle/>
        <a:p>
          <a:pPr algn="l"/>
          <a:r>
            <a:rPr lang="en-US" dirty="0" smtClean="0">
              <a:solidFill>
                <a:schemeClr val="accent3">
                  <a:lumMod val="50000"/>
                </a:schemeClr>
              </a:solidFill>
            </a:rPr>
            <a:t>Problem Definition</a:t>
          </a:r>
          <a:endParaRPr lang="vi-VN" noProof="0" dirty="0">
            <a:solidFill>
              <a:schemeClr val="accent3">
                <a:lumMod val="50000"/>
              </a:schemeClr>
            </a:solidFill>
            <a:latin typeface="+mn-lt"/>
          </a:endParaRPr>
        </a:p>
      </dgm:t>
    </dgm:pt>
    <dgm:pt modelId="{19092CA3-E480-4555-ABC2-BBAA44ED7CBA}" type="parTrans" cxnId="{A4F5ADC1-26C3-480B-99F2-8B441EE322B3}">
      <dgm:prSet/>
      <dgm:spPr/>
      <dgm:t>
        <a:bodyPr/>
        <a:lstStyle/>
        <a:p>
          <a:endParaRPr lang="vi-VN"/>
        </a:p>
      </dgm:t>
    </dgm:pt>
    <dgm:pt modelId="{3BDB6903-A237-4C90-8F58-1C1FCF2F960F}" type="sibTrans" cxnId="{A4F5ADC1-26C3-480B-99F2-8B441EE322B3}">
      <dgm:prSet/>
      <dgm:spPr>
        <a:blipFill>
          <a:blip xmlns:r="http://schemas.openxmlformats.org/officeDocument/2006/relationships" r:embed="rId2">
            <a:duotone>
              <a:schemeClr val="accent2">
                <a:hueOff val="3371357"/>
                <a:satOff val="-4627"/>
                <a:lumOff val="7451"/>
                <a:alphaOff val="0"/>
                <a:shade val="20000"/>
                <a:satMod val="200000"/>
              </a:schemeClr>
              <a:schemeClr val="accent2">
                <a:hueOff val="3371357"/>
                <a:satOff val="-4627"/>
                <a:lumOff val="7451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vi-VN"/>
        </a:p>
      </dgm:t>
    </dgm:pt>
    <dgm:pt modelId="{C71298DF-956A-4308-89C8-8D5FD067F414}">
      <dgm:prSet phldrT="[Text]"/>
      <dgm:spPr/>
      <dgm:t>
        <a:bodyPr/>
        <a:lstStyle/>
        <a:p>
          <a:pPr algn="l"/>
          <a:r>
            <a:rPr lang="en-US" dirty="0" smtClean="0">
              <a:solidFill>
                <a:schemeClr val="bg2">
                  <a:lumMod val="25000"/>
                </a:schemeClr>
              </a:solidFill>
            </a:rPr>
            <a:t>Proposed Solution</a:t>
          </a:r>
          <a:endParaRPr lang="vi-VN" noProof="0" dirty="0">
            <a:solidFill>
              <a:schemeClr val="bg2">
                <a:lumMod val="25000"/>
              </a:schemeClr>
            </a:solidFill>
            <a:latin typeface="+mn-lt"/>
          </a:endParaRPr>
        </a:p>
      </dgm:t>
    </dgm:pt>
    <dgm:pt modelId="{9C9E1316-FB9F-4DC3-BF9A-A92FD9B3CF99}" type="parTrans" cxnId="{6BFB717C-5956-46A6-A079-B67B62CF059C}">
      <dgm:prSet/>
      <dgm:spPr/>
      <dgm:t>
        <a:bodyPr/>
        <a:lstStyle/>
        <a:p>
          <a:endParaRPr lang="vi-VN"/>
        </a:p>
      </dgm:t>
    </dgm:pt>
    <dgm:pt modelId="{E01C9EC2-8C69-4F90-A0BD-87BAD59BB535}" type="sibTrans" cxnId="{6BFB717C-5956-46A6-A079-B67B62CF059C}">
      <dgm:prSet/>
      <dgm:spPr>
        <a:blipFill>
          <a:blip xmlns:r="http://schemas.openxmlformats.org/officeDocument/2006/relationships" r:embed="rId3">
            <a:duotone>
              <a:schemeClr val="accent2">
                <a:hueOff val="5057036"/>
                <a:satOff val="-6941"/>
                <a:lumOff val="11177"/>
                <a:alphaOff val="0"/>
                <a:shade val="20000"/>
                <a:satMod val="200000"/>
              </a:schemeClr>
              <a:schemeClr val="accent2">
                <a:hueOff val="5057036"/>
                <a:satOff val="-6941"/>
                <a:lumOff val="11177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t>
        <a:bodyPr/>
        <a:lstStyle/>
        <a:p>
          <a:endParaRPr lang="vi-VN"/>
        </a:p>
      </dgm:t>
    </dgm:pt>
    <dgm:pt modelId="{37AA4292-37FB-4225-8D01-D349ECA3FD1E}" type="pres">
      <dgm:prSet presAssocID="{FF01C2A0-6105-4636-B459-9B9A63203D6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vi-VN"/>
        </a:p>
      </dgm:t>
    </dgm:pt>
    <dgm:pt modelId="{BB65ABBE-4287-485D-B792-4761A50A136E}" type="pres">
      <dgm:prSet presAssocID="{FF01C2A0-6105-4636-B459-9B9A63203D6F}" presName="Name1" presStyleCnt="0"/>
      <dgm:spPr/>
      <dgm:t>
        <a:bodyPr/>
        <a:lstStyle/>
        <a:p>
          <a:endParaRPr lang="vi-VN"/>
        </a:p>
      </dgm:t>
    </dgm:pt>
    <dgm:pt modelId="{7E02D332-8449-474B-8B5E-FCB6042036F8}" type="pres">
      <dgm:prSet presAssocID="{BF7A20B5-CF1C-4008-A645-0945F89AC65E}" presName="picture_1" presStyleCnt="0"/>
      <dgm:spPr/>
      <dgm:t>
        <a:bodyPr/>
        <a:lstStyle/>
        <a:p>
          <a:endParaRPr lang="vi-VN"/>
        </a:p>
      </dgm:t>
    </dgm:pt>
    <dgm:pt modelId="{1FB0354B-4435-412C-A1C5-6BD98EB0F971}" type="pres">
      <dgm:prSet presAssocID="{BF7A20B5-CF1C-4008-A645-0945F89AC65E}" presName="pictureRepeatNode" presStyleLbl="alignImgPlace1" presStyleIdx="0" presStyleCnt="4"/>
      <dgm:spPr/>
      <dgm:t>
        <a:bodyPr/>
        <a:lstStyle/>
        <a:p>
          <a:endParaRPr lang="vi-VN"/>
        </a:p>
      </dgm:t>
    </dgm:pt>
    <dgm:pt modelId="{BD808AED-FC87-496A-8E04-6D504D42BCCC}" type="pres">
      <dgm:prSet presAssocID="{B90B4BF5-E1B0-4C49-989E-6C45A83A86E9}" presName="text_1" presStyleLbl="node1" presStyleIdx="0" presStyleCnt="0" custScaleX="156410" custLinFactNeighborX="14582" custLinFactNeighborY="-62097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2888BAFF-4448-45B9-A767-57633BDCD14B}" type="pres">
      <dgm:prSet presAssocID="{8501A306-82FF-4F97-8581-63C3DD9C5F4E}" presName="picture_2" presStyleCnt="0"/>
      <dgm:spPr/>
      <dgm:t>
        <a:bodyPr/>
        <a:lstStyle/>
        <a:p>
          <a:endParaRPr lang="vi-VN"/>
        </a:p>
      </dgm:t>
    </dgm:pt>
    <dgm:pt modelId="{1AB47715-0508-4AAC-A2DF-035FAEA5D51B}" type="pres">
      <dgm:prSet presAssocID="{8501A306-82FF-4F97-8581-63C3DD9C5F4E}" presName="pictureRepeatNode" presStyleLbl="alignImgPlace1" presStyleIdx="1" presStyleCnt="4" custLinFactNeighborX="-99041" custLinFactNeighborY="7338"/>
      <dgm:spPr/>
      <dgm:t>
        <a:bodyPr/>
        <a:lstStyle/>
        <a:p>
          <a:endParaRPr lang="vi-VN"/>
        </a:p>
      </dgm:t>
    </dgm:pt>
    <dgm:pt modelId="{D0EAD505-90F8-44EB-970E-CEC3C33AEF66}" type="pres">
      <dgm:prSet presAssocID="{C669D90E-7554-4070-923E-BA1B9C31D8F6}" presName="line_2" presStyleLbl="parChTrans1D1" presStyleIdx="0" presStyleCnt="3" custLinFactY="1253" custLinFactNeighborX="-19731" custLinFactNeighborY="100000"/>
      <dgm:spPr/>
      <dgm:t>
        <a:bodyPr/>
        <a:lstStyle/>
        <a:p>
          <a:endParaRPr lang="vi-VN"/>
        </a:p>
      </dgm:t>
    </dgm:pt>
    <dgm:pt modelId="{469EEB22-0918-490B-B5ED-FAB1A7422115}" type="pres">
      <dgm:prSet presAssocID="{C669D90E-7554-4070-923E-BA1B9C31D8F6}" presName="textparent_2" presStyleLbl="node1" presStyleIdx="0" presStyleCnt="0"/>
      <dgm:spPr/>
      <dgm:t>
        <a:bodyPr/>
        <a:lstStyle/>
        <a:p>
          <a:endParaRPr lang="vi-VN"/>
        </a:p>
      </dgm:t>
    </dgm:pt>
    <dgm:pt modelId="{02E3D0C0-06F8-4E68-A7C2-8AFAE24D2BBC}" type="pres">
      <dgm:prSet presAssocID="{C669D90E-7554-4070-923E-BA1B9C31D8F6}" presName="text_2" presStyleLbl="revTx" presStyleIdx="0" presStyleCnt="3" custLinFactNeighborX="-43123" custLinFactNeighborY="7338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3665A4AB-5C1B-4BAE-B0DB-E6BA5912EB9A}" type="pres">
      <dgm:prSet presAssocID="{3BDB6903-A237-4C90-8F58-1C1FCF2F960F}" presName="picture_3" presStyleCnt="0"/>
      <dgm:spPr/>
      <dgm:t>
        <a:bodyPr/>
        <a:lstStyle/>
        <a:p>
          <a:endParaRPr lang="vi-VN"/>
        </a:p>
      </dgm:t>
    </dgm:pt>
    <dgm:pt modelId="{13D7A3EB-4218-4754-94CC-FFB24AC7B90A}" type="pres">
      <dgm:prSet presAssocID="{3BDB6903-A237-4C90-8F58-1C1FCF2F960F}" presName="pictureRepeatNode" presStyleLbl="alignImgPlace1" presStyleIdx="2" presStyleCnt="4"/>
      <dgm:spPr/>
      <dgm:t>
        <a:bodyPr/>
        <a:lstStyle/>
        <a:p>
          <a:endParaRPr lang="vi-VN"/>
        </a:p>
      </dgm:t>
    </dgm:pt>
    <dgm:pt modelId="{A7447353-8C84-4286-8A3B-C566A67DBBBD}" type="pres">
      <dgm:prSet presAssocID="{3A389FE0-BEE6-42C8-BB91-CABF1FD48418}" presName="line_3" presStyleLbl="parChTrans1D1" presStyleIdx="1" presStyleCnt="3"/>
      <dgm:spPr/>
      <dgm:t>
        <a:bodyPr/>
        <a:lstStyle/>
        <a:p>
          <a:endParaRPr lang="vi-VN"/>
        </a:p>
      </dgm:t>
    </dgm:pt>
    <dgm:pt modelId="{3B0283F6-558A-4140-A219-00D50316B849}" type="pres">
      <dgm:prSet presAssocID="{3A389FE0-BEE6-42C8-BB91-CABF1FD48418}" presName="textparent_3" presStyleLbl="node1" presStyleIdx="0" presStyleCnt="0"/>
      <dgm:spPr/>
      <dgm:t>
        <a:bodyPr/>
        <a:lstStyle/>
        <a:p>
          <a:endParaRPr lang="vi-VN"/>
        </a:p>
      </dgm:t>
    </dgm:pt>
    <dgm:pt modelId="{A4540422-B383-4115-AF56-FACD503A4CB8}" type="pres">
      <dgm:prSet presAssocID="{3A389FE0-BEE6-42C8-BB91-CABF1FD48418}" presName="text_3" presStyleLbl="revTx" presStyleIdx="1" presStyleCnt="3" custLinFactNeighborX="14361" custLinFactNeighborY="178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14175279-9420-43BA-8771-643D53AF6F0F}" type="pres">
      <dgm:prSet presAssocID="{E01C9EC2-8C69-4F90-A0BD-87BAD59BB535}" presName="picture_4" presStyleCnt="0"/>
      <dgm:spPr/>
      <dgm:t>
        <a:bodyPr/>
        <a:lstStyle/>
        <a:p>
          <a:endParaRPr lang="vi-VN"/>
        </a:p>
      </dgm:t>
    </dgm:pt>
    <dgm:pt modelId="{8BAA6296-1D86-4655-AC09-78D29D91EBA8}" type="pres">
      <dgm:prSet presAssocID="{E01C9EC2-8C69-4F90-A0BD-87BAD59BB535}" presName="pictureRepeatNode" presStyleLbl="alignImgPlace1" presStyleIdx="3" presStyleCnt="4" custLinFactNeighborX="-95268" custLinFactNeighborY="-3773"/>
      <dgm:spPr/>
      <dgm:t>
        <a:bodyPr/>
        <a:lstStyle/>
        <a:p>
          <a:endParaRPr lang="vi-VN"/>
        </a:p>
      </dgm:t>
    </dgm:pt>
    <dgm:pt modelId="{FC5F1EC0-08DE-4EE8-843F-0DF920A869F9}" type="pres">
      <dgm:prSet presAssocID="{C71298DF-956A-4308-89C8-8D5FD067F414}" presName="line_4" presStyleLbl="parChTrans1D1" presStyleIdx="2" presStyleCnt="3" custLinFactNeighborX="-27770" custLinFactNeighborY="-65269"/>
      <dgm:spPr/>
      <dgm:t>
        <a:bodyPr/>
        <a:lstStyle/>
        <a:p>
          <a:endParaRPr lang="vi-VN"/>
        </a:p>
      </dgm:t>
    </dgm:pt>
    <dgm:pt modelId="{031E781B-DEE3-4E32-BCE1-8218A5300394}" type="pres">
      <dgm:prSet presAssocID="{C71298DF-956A-4308-89C8-8D5FD067F414}" presName="textparent_4" presStyleLbl="node1" presStyleIdx="0" presStyleCnt="0"/>
      <dgm:spPr/>
      <dgm:t>
        <a:bodyPr/>
        <a:lstStyle/>
        <a:p>
          <a:endParaRPr lang="vi-VN"/>
        </a:p>
      </dgm:t>
    </dgm:pt>
    <dgm:pt modelId="{CB50FB1B-6DF2-4B89-8C71-2FF86A431DCE}" type="pres">
      <dgm:prSet presAssocID="{C71298DF-956A-4308-89C8-8D5FD067F414}" presName="text_4" presStyleLbl="revTx" presStyleIdx="2" presStyleCnt="3" custLinFactNeighborX="-43093" custLinFactNeighborY="-3773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1A749556-E845-482C-88DB-8EFF322DD119}" type="presOf" srcId="{3A389FE0-BEE6-42C8-BB91-CABF1FD48418}" destId="{A4540422-B383-4115-AF56-FACD503A4CB8}" srcOrd="0" destOrd="0" presId="urn:microsoft.com/office/officeart/2008/layout/CircularPictureCallout"/>
    <dgm:cxn modelId="{6BFB717C-5956-46A6-A079-B67B62CF059C}" srcId="{FF01C2A0-6105-4636-B459-9B9A63203D6F}" destId="{C71298DF-956A-4308-89C8-8D5FD067F414}" srcOrd="3" destOrd="0" parTransId="{9C9E1316-FB9F-4DC3-BF9A-A92FD9B3CF99}" sibTransId="{E01C9EC2-8C69-4F90-A0BD-87BAD59BB535}"/>
    <dgm:cxn modelId="{4728DAD1-9148-42A4-97DD-4F690953DD3C}" type="presOf" srcId="{BF7A20B5-CF1C-4008-A645-0945F89AC65E}" destId="{1FB0354B-4435-412C-A1C5-6BD98EB0F971}" srcOrd="0" destOrd="0" presId="urn:microsoft.com/office/officeart/2008/layout/CircularPictureCallout"/>
    <dgm:cxn modelId="{DCDC3AEB-7498-4326-AC4D-4B97994D6093}" type="presOf" srcId="{3BDB6903-A237-4C90-8F58-1C1FCF2F960F}" destId="{13D7A3EB-4218-4754-94CC-FFB24AC7B90A}" srcOrd="0" destOrd="0" presId="urn:microsoft.com/office/officeart/2008/layout/CircularPictureCallout"/>
    <dgm:cxn modelId="{4B39ED56-9BCF-4D3C-9F92-8802FEFAF0B1}" srcId="{FF01C2A0-6105-4636-B459-9B9A63203D6F}" destId="{B90B4BF5-E1B0-4C49-989E-6C45A83A86E9}" srcOrd="0" destOrd="0" parTransId="{8F5162A8-D54C-48F6-BF06-A0270AE29BBD}" sibTransId="{BF7A20B5-CF1C-4008-A645-0945F89AC65E}"/>
    <dgm:cxn modelId="{D508B51E-6CFD-430A-9C41-6F4CCB3AD30A}" type="presOf" srcId="{B90B4BF5-E1B0-4C49-989E-6C45A83A86E9}" destId="{BD808AED-FC87-496A-8E04-6D504D42BCCC}" srcOrd="0" destOrd="0" presId="urn:microsoft.com/office/officeart/2008/layout/CircularPictureCallout"/>
    <dgm:cxn modelId="{62F8BE69-D43D-4826-A4E3-6A4FC74B02C7}" type="presOf" srcId="{C71298DF-956A-4308-89C8-8D5FD067F414}" destId="{CB50FB1B-6DF2-4B89-8C71-2FF86A431DCE}" srcOrd="0" destOrd="0" presId="urn:microsoft.com/office/officeart/2008/layout/CircularPictureCallout"/>
    <dgm:cxn modelId="{18947192-ECA6-4A55-882C-90398859C997}" type="presOf" srcId="{E01C9EC2-8C69-4F90-A0BD-87BAD59BB535}" destId="{8BAA6296-1D86-4655-AC09-78D29D91EBA8}" srcOrd="0" destOrd="0" presId="urn:microsoft.com/office/officeart/2008/layout/CircularPictureCallout"/>
    <dgm:cxn modelId="{A4C2D92E-374E-4A93-8CCC-48A5B5D15B90}" srcId="{FF01C2A0-6105-4636-B459-9B9A63203D6F}" destId="{C669D90E-7554-4070-923E-BA1B9C31D8F6}" srcOrd="1" destOrd="0" parTransId="{B4A34DFE-0D60-4011-B11C-1EABA5810C94}" sibTransId="{8501A306-82FF-4F97-8581-63C3DD9C5F4E}"/>
    <dgm:cxn modelId="{E1EDE9E2-E401-420B-9EBD-DC4909BB1876}" type="presOf" srcId="{C669D90E-7554-4070-923E-BA1B9C31D8F6}" destId="{02E3D0C0-06F8-4E68-A7C2-8AFAE24D2BBC}" srcOrd="0" destOrd="0" presId="urn:microsoft.com/office/officeart/2008/layout/CircularPictureCallout"/>
    <dgm:cxn modelId="{49C976D9-F6F4-4DF6-BC07-0025FF052E07}" type="presOf" srcId="{FF01C2A0-6105-4636-B459-9B9A63203D6F}" destId="{37AA4292-37FB-4225-8D01-D349ECA3FD1E}" srcOrd="0" destOrd="0" presId="urn:microsoft.com/office/officeart/2008/layout/CircularPictureCallout"/>
    <dgm:cxn modelId="{A4F5ADC1-26C3-480B-99F2-8B441EE322B3}" srcId="{FF01C2A0-6105-4636-B459-9B9A63203D6F}" destId="{3A389FE0-BEE6-42C8-BB91-CABF1FD48418}" srcOrd="2" destOrd="0" parTransId="{19092CA3-E480-4555-ABC2-BBAA44ED7CBA}" sibTransId="{3BDB6903-A237-4C90-8F58-1C1FCF2F960F}"/>
    <dgm:cxn modelId="{0E7294D0-5EA9-4A69-BD3A-B6A49068875F}" type="presOf" srcId="{8501A306-82FF-4F97-8581-63C3DD9C5F4E}" destId="{1AB47715-0508-4AAC-A2DF-035FAEA5D51B}" srcOrd="0" destOrd="0" presId="urn:microsoft.com/office/officeart/2008/layout/CircularPictureCallout"/>
    <dgm:cxn modelId="{2A265A83-03BB-4829-AEBD-9D00B58E0F30}" type="presParOf" srcId="{37AA4292-37FB-4225-8D01-D349ECA3FD1E}" destId="{BB65ABBE-4287-485D-B792-4761A50A136E}" srcOrd="0" destOrd="0" presId="urn:microsoft.com/office/officeart/2008/layout/CircularPictureCallout"/>
    <dgm:cxn modelId="{76533F94-F7C5-4A1A-A61F-09F639A3893D}" type="presParOf" srcId="{BB65ABBE-4287-485D-B792-4761A50A136E}" destId="{7E02D332-8449-474B-8B5E-FCB6042036F8}" srcOrd="0" destOrd="0" presId="urn:microsoft.com/office/officeart/2008/layout/CircularPictureCallout"/>
    <dgm:cxn modelId="{84D68A08-FFD7-4DC2-AFC6-BB0D8A9AE920}" type="presParOf" srcId="{7E02D332-8449-474B-8B5E-FCB6042036F8}" destId="{1FB0354B-4435-412C-A1C5-6BD98EB0F971}" srcOrd="0" destOrd="0" presId="urn:microsoft.com/office/officeart/2008/layout/CircularPictureCallout"/>
    <dgm:cxn modelId="{7062CBE9-745B-4377-A512-4F2F9D54F3BE}" type="presParOf" srcId="{BB65ABBE-4287-485D-B792-4761A50A136E}" destId="{BD808AED-FC87-496A-8E04-6D504D42BCCC}" srcOrd="1" destOrd="0" presId="urn:microsoft.com/office/officeart/2008/layout/CircularPictureCallout"/>
    <dgm:cxn modelId="{61460BCB-2F4D-4E2F-BF60-37AD49645A49}" type="presParOf" srcId="{BB65ABBE-4287-485D-B792-4761A50A136E}" destId="{2888BAFF-4448-45B9-A767-57633BDCD14B}" srcOrd="2" destOrd="0" presId="urn:microsoft.com/office/officeart/2008/layout/CircularPictureCallout"/>
    <dgm:cxn modelId="{8AE191D2-D795-42D7-960F-253828AC8D14}" type="presParOf" srcId="{2888BAFF-4448-45B9-A767-57633BDCD14B}" destId="{1AB47715-0508-4AAC-A2DF-035FAEA5D51B}" srcOrd="0" destOrd="0" presId="urn:microsoft.com/office/officeart/2008/layout/CircularPictureCallout"/>
    <dgm:cxn modelId="{E4584546-D79D-45A8-9919-523E14ADC10A}" type="presParOf" srcId="{BB65ABBE-4287-485D-B792-4761A50A136E}" destId="{D0EAD505-90F8-44EB-970E-CEC3C33AEF66}" srcOrd="3" destOrd="0" presId="urn:microsoft.com/office/officeart/2008/layout/CircularPictureCallout"/>
    <dgm:cxn modelId="{526BCD1E-A93E-4701-A66E-521F4D441573}" type="presParOf" srcId="{BB65ABBE-4287-485D-B792-4761A50A136E}" destId="{469EEB22-0918-490B-B5ED-FAB1A7422115}" srcOrd="4" destOrd="0" presId="urn:microsoft.com/office/officeart/2008/layout/CircularPictureCallout"/>
    <dgm:cxn modelId="{9DB301B4-D846-45C6-9B19-2E7531A50C25}" type="presParOf" srcId="{469EEB22-0918-490B-B5ED-FAB1A7422115}" destId="{02E3D0C0-06F8-4E68-A7C2-8AFAE24D2BBC}" srcOrd="0" destOrd="0" presId="urn:microsoft.com/office/officeart/2008/layout/CircularPictureCallout"/>
    <dgm:cxn modelId="{EA9DCE33-C5F9-4C9D-9389-36355A6EACC0}" type="presParOf" srcId="{BB65ABBE-4287-485D-B792-4761A50A136E}" destId="{3665A4AB-5C1B-4BAE-B0DB-E6BA5912EB9A}" srcOrd="5" destOrd="0" presId="urn:microsoft.com/office/officeart/2008/layout/CircularPictureCallout"/>
    <dgm:cxn modelId="{F41002DE-651E-49EF-B43D-EBDF07AA7CD6}" type="presParOf" srcId="{3665A4AB-5C1B-4BAE-B0DB-E6BA5912EB9A}" destId="{13D7A3EB-4218-4754-94CC-FFB24AC7B90A}" srcOrd="0" destOrd="0" presId="urn:microsoft.com/office/officeart/2008/layout/CircularPictureCallout"/>
    <dgm:cxn modelId="{1F95D4C6-12D0-47B6-B2CD-986DF54C78BC}" type="presParOf" srcId="{BB65ABBE-4287-485D-B792-4761A50A136E}" destId="{A7447353-8C84-4286-8A3B-C566A67DBBBD}" srcOrd="6" destOrd="0" presId="urn:microsoft.com/office/officeart/2008/layout/CircularPictureCallout"/>
    <dgm:cxn modelId="{4317DEBB-87DE-4C3D-816C-79B32A5CC632}" type="presParOf" srcId="{BB65ABBE-4287-485D-B792-4761A50A136E}" destId="{3B0283F6-558A-4140-A219-00D50316B849}" srcOrd="7" destOrd="0" presId="urn:microsoft.com/office/officeart/2008/layout/CircularPictureCallout"/>
    <dgm:cxn modelId="{C23F8B72-DC5F-4A2E-A78B-9864940C3CEB}" type="presParOf" srcId="{3B0283F6-558A-4140-A219-00D50316B849}" destId="{A4540422-B383-4115-AF56-FACD503A4CB8}" srcOrd="0" destOrd="0" presId="urn:microsoft.com/office/officeart/2008/layout/CircularPictureCallout"/>
    <dgm:cxn modelId="{90B705B3-B137-4901-9C52-DF2478974065}" type="presParOf" srcId="{BB65ABBE-4287-485D-B792-4761A50A136E}" destId="{14175279-9420-43BA-8771-643D53AF6F0F}" srcOrd="8" destOrd="0" presId="urn:microsoft.com/office/officeart/2008/layout/CircularPictureCallout"/>
    <dgm:cxn modelId="{AA8E56E8-9402-4E3C-91E9-270462AB6742}" type="presParOf" srcId="{14175279-9420-43BA-8771-643D53AF6F0F}" destId="{8BAA6296-1D86-4655-AC09-78D29D91EBA8}" srcOrd="0" destOrd="0" presId="urn:microsoft.com/office/officeart/2008/layout/CircularPictureCallout"/>
    <dgm:cxn modelId="{26D1F910-73A0-4E57-AE00-D3956CA402E8}" type="presParOf" srcId="{BB65ABBE-4287-485D-B792-4761A50A136E}" destId="{FC5F1EC0-08DE-4EE8-843F-0DF920A869F9}" srcOrd="9" destOrd="0" presId="urn:microsoft.com/office/officeart/2008/layout/CircularPictureCallout"/>
    <dgm:cxn modelId="{95A39D79-79E2-4E17-A982-EF65FFBA9307}" type="presParOf" srcId="{BB65ABBE-4287-485D-B792-4761A50A136E}" destId="{031E781B-DEE3-4E32-BCE1-8218A5300394}" srcOrd="10" destOrd="0" presId="urn:microsoft.com/office/officeart/2008/layout/CircularPictureCallout"/>
    <dgm:cxn modelId="{B1FD2BBC-848A-43ED-A0B9-2BCA2E4A0F27}" type="presParOf" srcId="{031E781B-DEE3-4E32-BCE1-8218A5300394}" destId="{CB50FB1B-6DF2-4B89-8C71-2FF86A431DCE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01C2A0-6105-4636-B459-9B9A63203D6F}" type="doc">
      <dgm:prSet loTypeId="urn:microsoft.com/office/officeart/2008/layout/CircularPictureCallout" loCatId="picture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90B4BF5-E1B0-4C49-989E-6C45A83A86E9}">
      <dgm:prSet phldrT="[Text]" custT="1"/>
      <dgm:spPr/>
      <dgm:t>
        <a:bodyPr anchor="ctr"/>
        <a:lstStyle/>
        <a:p>
          <a:pPr algn="ctr"/>
          <a:r>
            <a:rPr lang="vi-VN" sz="2800" noProof="0" dirty="0" smtClean="0">
              <a:effectLst/>
              <a:latin typeface="+mn-lt"/>
            </a:rPr>
            <a:t>2. Implementation</a:t>
          </a:r>
        </a:p>
        <a:p>
          <a:pPr algn="ctr"/>
          <a:r>
            <a:rPr lang="vi-VN" sz="2800" noProof="0" dirty="0" smtClean="0">
              <a:effectLst/>
              <a:latin typeface="+mn-lt"/>
            </a:rPr>
            <a:t>&amp; </a:t>
          </a:r>
        </a:p>
        <a:p>
          <a:pPr algn="ctr"/>
          <a:r>
            <a:rPr lang="vi-VN" sz="2800" noProof="0" dirty="0" smtClean="0">
              <a:effectLst/>
              <a:latin typeface="+mn-lt"/>
            </a:rPr>
            <a:t>Demonstration</a:t>
          </a:r>
          <a:endParaRPr lang="vi-VN" sz="2800" noProof="0" dirty="0">
            <a:effectLst/>
            <a:latin typeface="+mn-lt"/>
          </a:endParaRPr>
        </a:p>
      </dgm:t>
    </dgm:pt>
    <dgm:pt modelId="{8F5162A8-D54C-48F6-BF06-A0270AE29BBD}" type="parTrans" cxnId="{4B39ED56-9BCF-4D3C-9F92-8802FEFAF0B1}">
      <dgm:prSet/>
      <dgm:spPr/>
      <dgm:t>
        <a:bodyPr/>
        <a:lstStyle/>
        <a:p>
          <a:endParaRPr lang="en-US"/>
        </a:p>
      </dgm:t>
    </dgm:pt>
    <dgm:pt modelId="{BF7A20B5-CF1C-4008-A645-0945F89AC65E}" type="sibTrans" cxnId="{4B39ED56-9BCF-4D3C-9F92-8802FEFAF0B1}">
      <dgm:prSet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endParaRPr lang="en-US"/>
        </a:p>
      </dgm:t>
    </dgm:pt>
    <dgm:pt modelId="{C669D90E-7554-4070-923E-BA1B9C31D8F6}">
      <dgm:prSet phldrT="[Text]"/>
      <dgm:spPr/>
      <dgm:t>
        <a:bodyPr/>
        <a:lstStyle/>
        <a:p>
          <a:pPr algn="l"/>
          <a:r>
            <a:rPr lang="en-US" dirty="0" smtClean="0">
              <a:solidFill>
                <a:schemeClr val="accent6">
                  <a:lumMod val="50000"/>
                </a:schemeClr>
              </a:solidFill>
            </a:rPr>
            <a:t>System architectural design</a:t>
          </a:r>
          <a:endParaRPr lang="vi-VN" noProof="0" dirty="0">
            <a:solidFill>
              <a:schemeClr val="accent6">
                <a:lumMod val="50000"/>
              </a:schemeClr>
            </a:solidFill>
            <a:latin typeface="+mn-lt"/>
          </a:endParaRPr>
        </a:p>
      </dgm:t>
    </dgm:pt>
    <dgm:pt modelId="{B4A34DFE-0D60-4011-B11C-1EABA5810C94}" type="parTrans" cxnId="{A4C2D92E-374E-4A93-8CCC-48A5B5D15B90}">
      <dgm:prSet/>
      <dgm:spPr/>
      <dgm:t>
        <a:bodyPr/>
        <a:lstStyle/>
        <a:p>
          <a:endParaRPr lang="vi-VN"/>
        </a:p>
      </dgm:t>
    </dgm:pt>
    <dgm:pt modelId="{8501A306-82FF-4F97-8581-63C3DD9C5F4E}" type="sibTrans" cxnId="{A4C2D92E-374E-4A93-8CCC-48A5B5D15B90}">
      <dgm:prSet/>
      <dgm:spPr>
        <a:blipFill>
          <a:blip xmlns:r="http://schemas.openxmlformats.org/officeDocument/2006/relationships" r:embed="rId1" cstate="print">
            <a:duotone>
              <a:schemeClr val="accent2">
                <a:hueOff val="1264259"/>
                <a:satOff val="-1735"/>
                <a:lumOff val="2794"/>
                <a:alphaOff val="0"/>
                <a:shade val="20000"/>
                <a:satMod val="200000"/>
              </a:schemeClr>
              <a:schemeClr val="accent2">
                <a:hueOff val="1264259"/>
                <a:satOff val="-1735"/>
                <a:lumOff val="2794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vi-VN"/>
        </a:p>
      </dgm:t>
    </dgm:pt>
    <dgm:pt modelId="{3A389FE0-BEE6-42C8-BB91-CABF1FD48418}">
      <dgm:prSet phldrT="[Text]"/>
      <dgm:spPr/>
      <dgm:t>
        <a:bodyPr/>
        <a:lstStyle/>
        <a:p>
          <a:pPr algn="l"/>
          <a:r>
            <a:rPr lang="en-US" noProof="0" dirty="0" smtClean="0">
              <a:solidFill>
                <a:schemeClr val="accent3">
                  <a:lumMod val="50000"/>
                </a:schemeClr>
              </a:solidFill>
              <a:latin typeface="+mn-lt"/>
            </a:rPr>
            <a:t>  </a:t>
          </a:r>
          <a:r>
            <a:rPr lang="en-US" dirty="0" smtClean="0">
              <a:solidFill>
                <a:schemeClr val="bg2">
                  <a:lumMod val="25000"/>
                </a:schemeClr>
              </a:solidFill>
            </a:rPr>
            <a:t>Operation mechanisms</a:t>
          </a:r>
          <a:endParaRPr lang="vi-VN" noProof="0" dirty="0">
            <a:solidFill>
              <a:schemeClr val="accent3">
                <a:lumMod val="50000"/>
              </a:schemeClr>
            </a:solidFill>
            <a:latin typeface="+mn-lt"/>
          </a:endParaRPr>
        </a:p>
      </dgm:t>
    </dgm:pt>
    <dgm:pt modelId="{19092CA3-E480-4555-ABC2-BBAA44ED7CBA}" type="parTrans" cxnId="{A4F5ADC1-26C3-480B-99F2-8B441EE322B3}">
      <dgm:prSet/>
      <dgm:spPr/>
      <dgm:t>
        <a:bodyPr/>
        <a:lstStyle/>
        <a:p>
          <a:endParaRPr lang="vi-VN"/>
        </a:p>
      </dgm:t>
    </dgm:pt>
    <dgm:pt modelId="{3BDB6903-A237-4C90-8F58-1C1FCF2F960F}" type="sibTrans" cxnId="{A4F5ADC1-26C3-480B-99F2-8B441EE322B3}">
      <dgm:prSet/>
      <dgm:spPr>
        <a:blipFill>
          <a:blip xmlns:r="http://schemas.openxmlformats.org/officeDocument/2006/relationships" r:embed="rId2">
            <a:duotone>
              <a:schemeClr val="accent2">
                <a:hueOff val="2528518"/>
                <a:satOff val="-3470"/>
                <a:lumOff val="5588"/>
                <a:alphaOff val="0"/>
                <a:shade val="20000"/>
                <a:satMod val="200000"/>
              </a:schemeClr>
              <a:schemeClr val="accent2">
                <a:hueOff val="2528518"/>
                <a:satOff val="-3470"/>
                <a:lumOff val="5588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vi-VN"/>
        </a:p>
      </dgm:t>
    </dgm:pt>
    <dgm:pt modelId="{C71298DF-956A-4308-89C8-8D5FD067F414}">
      <dgm:prSet phldrT="[Text]"/>
      <dgm:spPr/>
      <dgm:t>
        <a:bodyPr/>
        <a:lstStyle/>
        <a:p>
          <a:pPr algn="l"/>
          <a:endParaRPr lang="vi-VN" noProof="0" dirty="0">
            <a:solidFill>
              <a:schemeClr val="bg2">
                <a:lumMod val="25000"/>
              </a:schemeClr>
            </a:solidFill>
            <a:latin typeface="+mn-lt"/>
          </a:endParaRPr>
        </a:p>
      </dgm:t>
    </dgm:pt>
    <dgm:pt modelId="{9C9E1316-FB9F-4DC3-BF9A-A92FD9B3CF99}" type="parTrans" cxnId="{6BFB717C-5956-46A6-A079-B67B62CF059C}">
      <dgm:prSet/>
      <dgm:spPr/>
      <dgm:t>
        <a:bodyPr/>
        <a:lstStyle/>
        <a:p>
          <a:endParaRPr lang="vi-VN"/>
        </a:p>
      </dgm:t>
    </dgm:pt>
    <dgm:pt modelId="{E01C9EC2-8C69-4F90-A0BD-87BAD59BB535}" type="sibTrans" cxnId="{6BFB717C-5956-46A6-A079-B67B62CF059C}">
      <dgm:prSet/>
      <dgm:spPr/>
      <dgm:t>
        <a:bodyPr/>
        <a:lstStyle/>
        <a:p>
          <a:endParaRPr lang="vi-VN"/>
        </a:p>
      </dgm:t>
    </dgm:pt>
    <dgm:pt modelId="{DAFCD334-D8C3-42D8-8309-8025DA0B4D25}">
      <dgm:prSet/>
      <dgm:spPr/>
      <dgm:t>
        <a:bodyPr/>
        <a:lstStyle/>
        <a:p>
          <a:endParaRPr lang="vi-VN" dirty="0">
            <a:solidFill>
              <a:schemeClr val="bg1">
                <a:lumMod val="50000"/>
              </a:schemeClr>
            </a:solidFill>
          </a:endParaRPr>
        </a:p>
      </dgm:t>
    </dgm:pt>
    <dgm:pt modelId="{2E663103-58A4-4712-8BFD-7211FCB51D65}" type="parTrans" cxnId="{ACF47500-F81A-4815-9D0B-2BF54A7715F6}">
      <dgm:prSet/>
      <dgm:spPr/>
      <dgm:t>
        <a:bodyPr/>
        <a:lstStyle/>
        <a:p>
          <a:endParaRPr lang="vi-VN"/>
        </a:p>
      </dgm:t>
    </dgm:pt>
    <dgm:pt modelId="{6261C7F6-A969-4229-8AD0-995790156FBD}" type="sibTrans" cxnId="{ACF47500-F81A-4815-9D0B-2BF54A7715F6}">
      <dgm:prSet/>
      <dgm:spPr/>
      <dgm:t>
        <a:bodyPr/>
        <a:lstStyle/>
        <a:p>
          <a:endParaRPr lang="vi-VN"/>
        </a:p>
      </dgm:t>
    </dgm:pt>
    <dgm:pt modelId="{37AA4292-37FB-4225-8D01-D349ECA3FD1E}" type="pres">
      <dgm:prSet presAssocID="{FF01C2A0-6105-4636-B459-9B9A63203D6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vi-VN"/>
        </a:p>
      </dgm:t>
    </dgm:pt>
    <dgm:pt modelId="{BB65ABBE-4287-485D-B792-4761A50A136E}" type="pres">
      <dgm:prSet presAssocID="{FF01C2A0-6105-4636-B459-9B9A63203D6F}" presName="Name1" presStyleCnt="0"/>
      <dgm:spPr/>
      <dgm:t>
        <a:bodyPr/>
        <a:lstStyle/>
        <a:p>
          <a:endParaRPr lang="vi-VN"/>
        </a:p>
      </dgm:t>
    </dgm:pt>
    <dgm:pt modelId="{7E02D332-8449-474B-8B5E-FCB6042036F8}" type="pres">
      <dgm:prSet presAssocID="{BF7A20B5-CF1C-4008-A645-0945F89AC65E}" presName="picture_1" presStyleCnt="0"/>
      <dgm:spPr/>
      <dgm:t>
        <a:bodyPr/>
        <a:lstStyle/>
        <a:p>
          <a:endParaRPr lang="vi-VN"/>
        </a:p>
      </dgm:t>
    </dgm:pt>
    <dgm:pt modelId="{1FB0354B-4435-412C-A1C5-6BD98EB0F971}" type="pres">
      <dgm:prSet presAssocID="{BF7A20B5-CF1C-4008-A645-0945F89AC65E}" presName="pictureRepeatNode" presStyleLbl="alignImgPlace1" presStyleIdx="0" presStyleCnt="3" custLinFactNeighborX="-7804" custLinFactNeighborY="-363"/>
      <dgm:spPr/>
      <dgm:t>
        <a:bodyPr/>
        <a:lstStyle/>
        <a:p>
          <a:endParaRPr lang="vi-VN"/>
        </a:p>
      </dgm:t>
    </dgm:pt>
    <dgm:pt modelId="{BD808AED-FC87-496A-8E04-6D504D42BCCC}" type="pres">
      <dgm:prSet presAssocID="{B90B4BF5-E1B0-4C49-989E-6C45A83A86E9}" presName="text_1" presStyleLbl="node1" presStyleIdx="0" presStyleCnt="0" custScaleX="156410" custLinFactNeighborX="-16121" custLinFactNeighborY="-68768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2888BAFF-4448-45B9-A767-57633BDCD14B}" type="pres">
      <dgm:prSet presAssocID="{8501A306-82FF-4F97-8581-63C3DD9C5F4E}" presName="picture_2" presStyleCnt="0"/>
      <dgm:spPr/>
      <dgm:t>
        <a:bodyPr/>
        <a:lstStyle/>
        <a:p>
          <a:endParaRPr lang="vi-VN"/>
        </a:p>
      </dgm:t>
    </dgm:pt>
    <dgm:pt modelId="{1AB47715-0508-4AAC-A2DF-035FAEA5D51B}" type="pres">
      <dgm:prSet presAssocID="{8501A306-82FF-4F97-8581-63C3DD9C5F4E}" presName="pictureRepeatNode" presStyleLbl="alignImgPlace1" presStyleIdx="1" presStyleCnt="3" custLinFactNeighborX="-28809" custLinFactNeighborY="5870"/>
      <dgm:spPr/>
      <dgm:t>
        <a:bodyPr/>
        <a:lstStyle/>
        <a:p>
          <a:endParaRPr lang="vi-VN"/>
        </a:p>
      </dgm:t>
    </dgm:pt>
    <dgm:pt modelId="{D0EAD505-90F8-44EB-970E-CEC3C33AEF66}" type="pres">
      <dgm:prSet presAssocID="{C669D90E-7554-4070-923E-BA1B9C31D8F6}" presName="line_2" presStyleLbl="parChTrans1D1" presStyleIdx="0" presStyleCnt="2" custLinFactNeighborX="-29975" custLinFactNeighborY="-86297"/>
      <dgm:spPr/>
      <dgm:t>
        <a:bodyPr/>
        <a:lstStyle/>
        <a:p>
          <a:endParaRPr lang="vi-VN"/>
        </a:p>
      </dgm:t>
    </dgm:pt>
    <dgm:pt modelId="{469EEB22-0918-490B-B5ED-FAB1A7422115}" type="pres">
      <dgm:prSet presAssocID="{C669D90E-7554-4070-923E-BA1B9C31D8F6}" presName="textparent_2" presStyleLbl="node1" presStyleIdx="0" presStyleCnt="0"/>
      <dgm:spPr/>
      <dgm:t>
        <a:bodyPr/>
        <a:lstStyle/>
        <a:p>
          <a:endParaRPr lang="vi-VN"/>
        </a:p>
      </dgm:t>
    </dgm:pt>
    <dgm:pt modelId="{02E3D0C0-06F8-4E68-A7C2-8AFAE24D2BBC}" type="pres">
      <dgm:prSet presAssocID="{C669D90E-7554-4070-923E-BA1B9C31D8F6}" presName="text_2" presStyleLbl="revTx" presStyleIdx="0" presStyleCnt="2" custScaleX="249819" custLinFactNeighborX="-19615" custLinFactNeighborY="12708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3665A4AB-5C1B-4BAE-B0DB-E6BA5912EB9A}" type="pres">
      <dgm:prSet presAssocID="{3BDB6903-A237-4C90-8F58-1C1FCF2F960F}" presName="picture_3" presStyleCnt="0"/>
      <dgm:spPr/>
      <dgm:t>
        <a:bodyPr/>
        <a:lstStyle/>
        <a:p>
          <a:endParaRPr lang="vi-VN"/>
        </a:p>
      </dgm:t>
    </dgm:pt>
    <dgm:pt modelId="{13D7A3EB-4218-4754-94CC-FFB24AC7B90A}" type="pres">
      <dgm:prSet presAssocID="{3BDB6903-A237-4C90-8F58-1C1FCF2F960F}" presName="pictureRepeatNode" presStyleLbl="alignImgPlace1" presStyleIdx="2" presStyleCnt="3" custLinFactNeighborY="9342"/>
      <dgm:spPr/>
      <dgm:t>
        <a:bodyPr/>
        <a:lstStyle/>
        <a:p>
          <a:endParaRPr lang="vi-VN"/>
        </a:p>
      </dgm:t>
    </dgm:pt>
    <dgm:pt modelId="{A7447353-8C84-4286-8A3B-C566A67DBBBD}" type="pres">
      <dgm:prSet presAssocID="{3A389FE0-BEE6-42C8-BB91-CABF1FD48418}" presName="line_3" presStyleLbl="parChTrans1D1" presStyleIdx="1" presStyleCnt="2" custLinFactY="60333" custLinFactNeighborY="100000"/>
      <dgm:spPr/>
      <dgm:t>
        <a:bodyPr/>
        <a:lstStyle/>
        <a:p>
          <a:endParaRPr lang="vi-VN"/>
        </a:p>
      </dgm:t>
    </dgm:pt>
    <dgm:pt modelId="{3B0283F6-558A-4140-A219-00D50316B849}" type="pres">
      <dgm:prSet presAssocID="{3A389FE0-BEE6-42C8-BB91-CABF1FD48418}" presName="textparent_3" presStyleLbl="node1" presStyleIdx="0" presStyleCnt="0"/>
      <dgm:spPr/>
      <dgm:t>
        <a:bodyPr/>
        <a:lstStyle/>
        <a:p>
          <a:endParaRPr lang="vi-VN"/>
        </a:p>
      </dgm:t>
    </dgm:pt>
    <dgm:pt modelId="{A4540422-B383-4115-AF56-FACD503A4CB8}" type="pres">
      <dgm:prSet presAssocID="{3A389FE0-BEE6-42C8-BB91-CABF1FD48418}" presName="text_3" presStyleLbl="revTx" presStyleIdx="1" presStyleCnt="2" custScaleX="370069" custLinFactNeighborX="1654" custLinFactNeighborY="37494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6BFB717C-5956-46A6-A079-B67B62CF059C}" srcId="{3A389FE0-BEE6-42C8-BB91-CABF1FD48418}" destId="{C71298DF-956A-4308-89C8-8D5FD067F414}" srcOrd="0" destOrd="0" parTransId="{9C9E1316-FB9F-4DC3-BF9A-A92FD9B3CF99}" sibTransId="{E01C9EC2-8C69-4F90-A0BD-87BAD59BB535}"/>
    <dgm:cxn modelId="{DCE693F2-C9D6-4B7B-A803-CF43A3DAB01B}" type="presOf" srcId="{B90B4BF5-E1B0-4C49-989E-6C45A83A86E9}" destId="{BD808AED-FC87-496A-8E04-6D504D42BCCC}" srcOrd="0" destOrd="0" presId="urn:microsoft.com/office/officeart/2008/layout/CircularPictureCallout"/>
    <dgm:cxn modelId="{ACF47500-F81A-4815-9D0B-2BF54A7715F6}" srcId="{3A389FE0-BEE6-42C8-BB91-CABF1FD48418}" destId="{DAFCD334-D8C3-42D8-8309-8025DA0B4D25}" srcOrd="1" destOrd="0" parTransId="{2E663103-58A4-4712-8BFD-7211FCB51D65}" sibTransId="{6261C7F6-A969-4229-8AD0-995790156FBD}"/>
    <dgm:cxn modelId="{4B39ED56-9BCF-4D3C-9F92-8802FEFAF0B1}" srcId="{FF01C2A0-6105-4636-B459-9B9A63203D6F}" destId="{B90B4BF5-E1B0-4C49-989E-6C45A83A86E9}" srcOrd="0" destOrd="0" parTransId="{8F5162A8-D54C-48F6-BF06-A0270AE29BBD}" sibTransId="{BF7A20B5-CF1C-4008-A645-0945F89AC65E}"/>
    <dgm:cxn modelId="{325B9BEB-BB7E-4B96-8FE8-0089791C5B1F}" type="presOf" srcId="{C71298DF-956A-4308-89C8-8D5FD067F414}" destId="{A4540422-B383-4115-AF56-FACD503A4CB8}" srcOrd="0" destOrd="1" presId="urn:microsoft.com/office/officeart/2008/layout/CircularPictureCallout"/>
    <dgm:cxn modelId="{89BA2997-4942-40E7-AAB4-000793CB94A2}" type="presOf" srcId="{FF01C2A0-6105-4636-B459-9B9A63203D6F}" destId="{37AA4292-37FB-4225-8D01-D349ECA3FD1E}" srcOrd="0" destOrd="0" presId="urn:microsoft.com/office/officeart/2008/layout/CircularPictureCallout"/>
    <dgm:cxn modelId="{FB7AFE47-1B64-4FB3-B733-44D24015E29C}" type="presOf" srcId="{8501A306-82FF-4F97-8581-63C3DD9C5F4E}" destId="{1AB47715-0508-4AAC-A2DF-035FAEA5D51B}" srcOrd="0" destOrd="0" presId="urn:microsoft.com/office/officeart/2008/layout/CircularPictureCallout"/>
    <dgm:cxn modelId="{A4C2D92E-374E-4A93-8CCC-48A5B5D15B90}" srcId="{FF01C2A0-6105-4636-B459-9B9A63203D6F}" destId="{C669D90E-7554-4070-923E-BA1B9C31D8F6}" srcOrd="1" destOrd="0" parTransId="{B4A34DFE-0D60-4011-B11C-1EABA5810C94}" sibTransId="{8501A306-82FF-4F97-8581-63C3DD9C5F4E}"/>
    <dgm:cxn modelId="{73D3F54E-624B-4351-AD89-0A65D630ED43}" type="presOf" srcId="{DAFCD334-D8C3-42D8-8309-8025DA0B4D25}" destId="{A4540422-B383-4115-AF56-FACD503A4CB8}" srcOrd="0" destOrd="2" presId="urn:microsoft.com/office/officeart/2008/layout/CircularPictureCallout"/>
    <dgm:cxn modelId="{E7551B56-15BA-4300-9EA7-5D960EBF7C82}" type="presOf" srcId="{C669D90E-7554-4070-923E-BA1B9C31D8F6}" destId="{02E3D0C0-06F8-4E68-A7C2-8AFAE24D2BBC}" srcOrd="0" destOrd="0" presId="urn:microsoft.com/office/officeart/2008/layout/CircularPictureCallout"/>
    <dgm:cxn modelId="{32F7F135-8AFD-4B25-9EF5-6BF43B38AB3E}" type="presOf" srcId="{3A389FE0-BEE6-42C8-BB91-CABF1FD48418}" destId="{A4540422-B383-4115-AF56-FACD503A4CB8}" srcOrd="0" destOrd="0" presId="urn:microsoft.com/office/officeart/2008/layout/CircularPictureCallout"/>
    <dgm:cxn modelId="{A4F5ADC1-26C3-480B-99F2-8B441EE322B3}" srcId="{FF01C2A0-6105-4636-B459-9B9A63203D6F}" destId="{3A389FE0-BEE6-42C8-BB91-CABF1FD48418}" srcOrd="2" destOrd="0" parTransId="{19092CA3-E480-4555-ABC2-BBAA44ED7CBA}" sibTransId="{3BDB6903-A237-4C90-8F58-1C1FCF2F960F}"/>
    <dgm:cxn modelId="{D84FCA00-457E-4CDF-8EC4-09D69B9B285A}" type="presOf" srcId="{BF7A20B5-CF1C-4008-A645-0945F89AC65E}" destId="{1FB0354B-4435-412C-A1C5-6BD98EB0F971}" srcOrd="0" destOrd="0" presId="urn:microsoft.com/office/officeart/2008/layout/CircularPictureCallout"/>
    <dgm:cxn modelId="{FB978E59-5CDC-4E8C-95D4-5A1A459D6FEC}" type="presOf" srcId="{3BDB6903-A237-4C90-8F58-1C1FCF2F960F}" destId="{13D7A3EB-4218-4754-94CC-FFB24AC7B90A}" srcOrd="0" destOrd="0" presId="urn:microsoft.com/office/officeart/2008/layout/CircularPictureCallout"/>
    <dgm:cxn modelId="{792F204D-1BB9-4B0E-8DCF-BB3BE9F8E86C}" type="presParOf" srcId="{37AA4292-37FB-4225-8D01-D349ECA3FD1E}" destId="{BB65ABBE-4287-485D-B792-4761A50A136E}" srcOrd="0" destOrd="0" presId="urn:microsoft.com/office/officeart/2008/layout/CircularPictureCallout"/>
    <dgm:cxn modelId="{D9721D83-0873-4C27-9976-7D6628443D1E}" type="presParOf" srcId="{BB65ABBE-4287-485D-B792-4761A50A136E}" destId="{7E02D332-8449-474B-8B5E-FCB6042036F8}" srcOrd="0" destOrd="0" presId="urn:microsoft.com/office/officeart/2008/layout/CircularPictureCallout"/>
    <dgm:cxn modelId="{0864512C-28A8-4657-9DB8-8F2374E39552}" type="presParOf" srcId="{7E02D332-8449-474B-8B5E-FCB6042036F8}" destId="{1FB0354B-4435-412C-A1C5-6BD98EB0F971}" srcOrd="0" destOrd="0" presId="urn:microsoft.com/office/officeart/2008/layout/CircularPictureCallout"/>
    <dgm:cxn modelId="{29DEF664-F55A-4A2A-BE14-5A6E3DE340E1}" type="presParOf" srcId="{BB65ABBE-4287-485D-B792-4761A50A136E}" destId="{BD808AED-FC87-496A-8E04-6D504D42BCCC}" srcOrd="1" destOrd="0" presId="urn:microsoft.com/office/officeart/2008/layout/CircularPictureCallout"/>
    <dgm:cxn modelId="{FE7E37E8-3D45-4650-94F6-C6AAEAE8A8B6}" type="presParOf" srcId="{BB65ABBE-4287-485D-B792-4761A50A136E}" destId="{2888BAFF-4448-45B9-A767-57633BDCD14B}" srcOrd="2" destOrd="0" presId="urn:microsoft.com/office/officeart/2008/layout/CircularPictureCallout"/>
    <dgm:cxn modelId="{98B573F2-BA18-42C6-946D-E359C6731E44}" type="presParOf" srcId="{2888BAFF-4448-45B9-A767-57633BDCD14B}" destId="{1AB47715-0508-4AAC-A2DF-035FAEA5D51B}" srcOrd="0" destOrd="0" presId="urn:microsoft.com/office/officeart/2008/layout/CircularPictureCallout"/>
    <dgm:cxn modelId="{14461B98-335B-4AEE-8F43-3B067EE9BBF2}" type="presParOf" srcId="{BB65ABBE-4287-485D-B792-4761A50A136E}" destId="{D0EAD505-90F8-44EB-970E-CEC3C33AEF66}" srcOrd="3" destOrd="0" presId="urn:microsoft.com/office/officeart/2008/layout/CircularPictureCallout"/>
    <dgm:cxn modelId="{841FA35F-69D3-4394-A7E1-FC48888F595A}" type="presParOf" srcId="{BB65ABBE-4287-485D-B792-4761A50A136E}" destId="{469EEB22-0918-490B-B5ED-FAB1A7422115}" srcOrd="4" destOrd="0" presId="urn:microsoft.com/office/officeart/2008/layout/CircularPictureCallout"/>
    <dgm:cxn modelId="{6097A760-7CE6-4152-BB9C-5649E7BEF45D}" type="presParOf" srcId="{469EEB22-0918-490B-B5ED-FAB1A7422115}" destId="{02E3D0C0-06F8-4E68-A7C2-8AFAE24D2BBC}" srcOrd="0" destOrd="0" presId="urn:microsoft.com/office/officeart/2008/layout/CircularPictureCallout"/>
    <dgm:cxn modelId="{45EA9F59-76F8-494F-8686-A0DB3008984C}" type="presParOf" srcId="{BB65ABBE-4287-485D-B792-4761A50A136E}" destId="{3665A4AB-5C1B-4BAE-B0DB-E6BA5912EB9A}" srcOrd="5" destOrd="0" presId="urn:microsoft.com/office/officeart/2008/layout/CircularPictureCallout"/>
    <dgm:cxn modelId="{D929310F-50DC-4B94-85F2-8AD99B49EC58}" type="presParOf" srcId="{3665A4AB-5C1B-4BAE-B0DB-E6BA5912EB9A}" destId="{13D7A3EB-4218-4754-94CC-FFB24AC7B90A}" srcOrd="0" destOrd="0" presId="urn:microsoft.com/office/officeart/2008/layout/CircularPictureCallout"/>
    <dgm:cxn modelId="{53F86900-0AD7-4F76-AD3F-01A0A52213FC}" type="presParOf" srcId="{BB65ABBE-4287-485D-B792-4761A50A136E}" destId="{A7447353-8C84-4286-8A3B-C566A67DBBBD}" srcOrd="6" destOrd="0" presId="urn:microsoft.com/office/officeart/2008/layout/CircularPictureCallout"/>
    <dgm:cxn modelId="{1D255DF6-41E5-4E87-AEBA-427047583694}" type="presParOf" srcId="{BB65ABBE-4287-485D-B792-4761A50A136E}" destId="{3B0283F6-558A-4140-A219-00D50316B849}" srcOrd="7" destOrd="0" presId="urn:microsoft.com/office/officeart/2008/layout/CircularPictureCallout"/>
    <dgm:cxn modelId="{5756BD4A-0BD2-49AF-8C07-1362C94B43B1}" type="presParOf" srcId="{3B0283F6-558A-4140-A219-00D50316B849}" destId="{A4540422-B383-4115-AF56-FACD503A4CB8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01C2A0-6105-4636-B459-9B9A63203D6F}" type="doc">
      <dgm:prSet loTypeId="urn:microsoft.com/office/officeart/2008/layout/CircularPictureCallout" loCatId="picture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90B4BF5-E1B0-4C49-989E-6C45A83A86E9}">
      <dgm:prSet phldrT="[Text]" custT="1"/>
      <dgm:spPr/>
      <dgm:t>
        <a:bodyPr anchor="ctr"/>
        <a:lstStyle/>
        <a:p>
          <a:pPr algn="ctr"/>
          <a:r>
            <a:rPr lang="vi-VN" sz="2800" noProof="0" dirty="0" smtClean="0">
              <a:effectLst/>
              <a:latin typeface="+mn-lt"/>
            </a:rPr>
            <a:t>3.</a:t>
          </a:r>
        </a:p>
        <a:p>
          <a:pPr algn="ctr"/>
          <a:r>
            <a:rPr lang="vi-VN" sz="2800" noProof="0" dirty="0" smtClean="0">
              <a:latin typeface="+mn-lt"/>
            </a:rPr>
            <a:t>Strengths &amp; Challenges</a:t>
          </a:r>
          <a:endParaRPr lang="vi-VN" sz="2800" noProof="0" dirty="0">
            <a:effectLst/>
            <a:latin typeface="+mn-lt"/>
          </a:endParaRPr>
        </a:p>
      </dgm:t>
    </dgm:pt>
    <dgm:pt modelId="{8F5162A8-D54C-48F6-BF06-A0270AE29BBD}" type="parTrans" cxnId="{4B39ED56-9BCF-4D3C-9F92-8802FEFAF0B1}">
      <dgm:prSet/>
      <dgm:spPr/>
      <dgm:t>
        <a:bodyPr/>
        <a:lstStyle/>
        <a:p>
          <a:endParaRPr lang="en-US"/>
        </a:p>
      </dgm:t>
    </dgm:pt>
    <dgm:pt modelId="{BF7A20B5-CF1C-4008-A645-0945F89AC65E}" type="sibTrans" cxnId="{4B39ED56-9BCF-4D3C-9F92-8802FEFAF0B1}">
      <dgm:prSet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endParaRPr lang="en-US"/>
        </a:p>
      </dgm:t>
    </dgm:pt>
    <dgm:pt modelId="{C669D90E-7554-4070-923E-BA1B9C31D8F6}">
      <dgm:prSet phldrT="[Text]"/>
      <dgm:spPr/>
      <dgm:t>
        <a:bodyPr/>
        <a:lstStyle/>
        <a:p>
          <a:pPr algn="l"/>
          <a:r>
            <a:rPr lang="en-US" dirty="0" smtClean="0">
              <a:solidFill>
                <a:schemeClr val="accent6">
                  <a:lumMod val="50000"/>
                </a:schemeClr>
              </a:solidFill>
            </a:rPr>
            <a:t> </a:t>
          </a:r>
          <a:r>
            <a:rPr lang="vi-VN" dirty="0" smtClean="0">
              <a:solidFill>
                <a:schemeClr val="accent6">
                  <a:lumMod val="50000"/>
                </a:schemeClr>
              </a:solidFill>
            </a:rPr>
            <a:t>Strengths</a:t>
          </a:r>
          <a:endParaRPr lang="vi-VN" noProof="0" dirty="0">
            <a:solidFill>
              <a:schemeClr val="accent6">
                <a:lumMod val="50000"/>
              </a:schemeClr>
            </a:solidFill>
            <a:latin typeface="+mn-lt"/>
          </a:endParaRPr>
        </a:p>
      </dgm:t>
    </dgm:pt>
    <dgm:pt modelId="{8501A306-82FF-4F97-8581-63C3DD9C5F4E}" type="sibTrans" cxnId="{A4C2D92E-374E-4A93-8CCC-48A5B5D15B90}">
      <dgm:prSet/>
      <dgm:spPr>
        <a:blipFill>
          <a:blip xmlns:r="http://schemas.openxmlformats.org/officeDocument/2006/relationships" r:embed="rId1" cstate="print">
            <a:duotone>
              <a:schemeClr val="accent2">
                <a:hueOff val="1685679"/>
                <a:satOff val="-2314"/>
                <a:lumOff val="3726"/>
                <a:alphaOff val="0"/>
                <a:shade val="20000"/>
                <a:satMod val="200000"/>
              </a:schemeClr>
              <a:schemeClr val="accent2">
                <a:hueOff val="1685679"/>
                <a:satOff val="-2314"/>
                <a:lumOff val="3726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vi-VN"/>
        </a:p>
      </dgm:t>
    </dgm:pt>
    <dgm:pt modelId="{B4A34DFE-0D60-4011-B11C-1EABA5810C94}" type="parTrans" cxnId="{A4C2D92E-374E-4A93-8CCC-48A5B5D15B90}">
      <dgm:prSet/>
      <dgm:spPr/>
      <dgm:t>
        <a:bodyPr/>
        <a:lstStyle/>
        <a:p>
          <a:endParaRPr lang="vi-VN"/>
        </a:p>
      </dgm:t>
    </dgm:pt>
    <dgm:pt modelId="{C71298DF-956A-4308-89C8-8D5FD067F414}">
      <dgm:prSet phldrT="[Text]"/>
      <dgm:spPr/>
      <dgm:t>
        <a:bodyPr/>
        <a:lstStyle/>
        <a:p>
          <a:pPr algn="l"/>
          <a:r>
            <a:rPr lang="en-US" noProof="0" dirty="0" smtClean="0">
              <a:solidFill>
                <a:schemeClr val="accent3">
                  <a:lumMod val="50000"/>
                </a:schemeClr>
              </a:solidFill>
              <a:latin typeface="+mn-lt"/>
            </a:rPr>
            <a:t> Future plan</a:t>
          </a:r>
          <a:endParaRPr lang="vi-VN" noProof="0" dirty="0">
            <a:solidFill>
              <a:schemeClr val="bg2">
                <a:lumMod val="25000"/>
              </a:schemeClr>
            </a:solidFill>
            <a:latin typeface="+mn-lt"/>
          </a:endParaRPr>
        </a:p>
      </dgm:t>
    </dgm:pt>
    <dgm:pt modelId="{E01C9EC2-8C69-4F90-A0BD-87BAD59BB535}" type="sibTrans" cxnId="{6BFB717C-5956-46A6-A079-B67B62CF059C}">
      <dgm:prSet/>
      <dgm:spPr>
        <a:blipFill>
          <a:blip xmlns:r="http://schemas.openxmlformats.org/officeDocument/2006/relationships" r:embed="rId2">
            <a:duotone>
              <a:schemeClr val="accent2">
                <a:hueOff val="5057036"/>
                <a:satOff val="-6941"/>
                <a:lumOff val="11177"/>
                <a:alphaOff val="0"/>
                <a:shade val="20000"/>
                <a:satMod val="200000"/>
              </a:schemeClr>
              <a:schemeClr val="accent2">
                <a:hueOff val="5057036"/>
                <a:satOff val="-6941"/>
                <a:lumOff val="11177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</dgm:spPr>
      <dgm:t>
        <a:bodyPr/>
        <a:lstStyle/>
        <a:p>
          <a:endParaRPr lang="vi-VN"/>
        </a:p>
      </dgm:t>
    </dgm:pt>
    <dgm:pt modelId="{9C9E1316-FB9F-4DC3-BF9A-A92FD9B3CF99}" type="parTrans" cxnId="{6BFB717C-5956-46A6-A079-B67B62CF059C}">
      <dgm:prSet/>
      <dgm:spPr/>
      <dgm:t>
        <a:bodyPr/>
        <a:lstStyle/>
        <a:p>
          <a:endParaRPr lang="vi-VN"/>
        </a:p>
      </dgm:t>
    </dgm:pt>
    <dgm:pt modelId="{3A389FE0-BEE6-42C8-BB91-CABF1FD48418}">
      <dgm:prSet phldrT="[Text]"/>
      <dgm:spPr/>
      <dgm:t>
        <a:bodyPr/>
        <a:lstStyle/>
        <a:p>
          <a:pPr algn="l"/>
          <a:r>
            <a:rPr lang="en-US" noProof="0" dirty="0" smtClean="0">
              <a:solidFill>
                <a:schemeClr val="accent3">
                  <a:lumMod val="50000"/>
                </a:schemeClr>
              </a:solidFill>
              <a:latin typeface="+mn-lt"/>
            </a:rPr>
            <a:t> Challenges</a:t>
          </a:r>
          <a:endParaRPr lang="vi-VN" noProof="0" dirty="0">
            <a:solidFill>
              <a:schemeClr val="accent3">
                <a:lumMod val="50000"/>
              </a:schemeClr>
            </a:solidFill>
            <a:latin typeface="+mn-lt"/>
          </a:endParaRPr>
        </a:p>
      </dgm:t>
    </dgm:pt>
    <dgm:pt modelId="{3BDB6903-A237-4C90-8F58-1C1FCF2F960F}" type="sibTrans" cxnId="{A4F5ADC1-26C3-480B-99F2-8B441EE322B3}">
      <dgm:prSet/>
      <dgm:spPr>
        <a:blipFill>
          <a:blip xmlns:r="http://schemas.openxmlformats.org/officeDocument/2006/relationships" r:embed="rId3">
            <a:duotone>
              <a:schemeClr val="accent2">
                <a:hueOff val="3371357"/>
                <a:satOff val="-4627"/>
                <a:lumOff val="7451"/>
                <a:alphaOff val="0"/>
                <a:shade val="20000"/>
                <a:satMod val="200000"/>
              </a:schemeClr>
              <a:schemeClr val="accent2">
                <a:hueOff val="3371357"/>
                <a:satOff val="-4627"/>
                <a:lumOff val="7451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vi-VN"/>
        </a:p>
      </dgm:t>
    </dgm:pt>
    <dgm:pt modelId="{19092CA3-E480-4555-ABC2-BBAA44ED7CBA}" type="parTrans" cxnId="{A4F5ADC1-26C3-480B-99F2-8B441EE322B3}">
      <dgm:prSet/>
      <dgm:spPr/>
      <dgm:t>
        <a:bodyPr/>
        <a:lstStyle/>
        <a:p>
          <a:endParaRPr lang="vi-VN"/>
        </a:p>
      </dgm:t>
    </dgm:pt>
    <dgm:pt modelId="{37AA4292-37FB-4225-8D01-D349ECA3FD1E}" type="pres">
      <dgm:prSet presAssocID="{FF01C2A0-6105-4636-B459-9B9A63203D6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vi-VN"/>
        </a:p>
      </dgm:t>
    </dgm:pt>
    <dgm:pt modelId="{BB65ABBE-4287-485D-B792-4761A50A136E}" type="pres">
      <dgm:prSet presAssocID="{FF01C2A0-6105-4636-B459-9B9A63203D6F}" presName="Name1" presStyleCnt="0"/>
      <dgm:spPr/>
      <dgm:t>
        <a:bodyPr/>
        <a:lstStyle/>
        <a:p>
          <a:endParaRPr lang="vi-VN"/>
        </a:p>
      </dgm:t>
    </dgm:pt>
    <dgm:pt modelId="{7E02D332-8449-474B-8B5E-FCB6042036F8}" type="pres">
      <dgm:prSet presAssocID="{BF7A20B5-CF1C-4008-A645-0945F89AC65E}" presName="picture_1" presStyleCnt="0"/>
      <dgm:spPr/>
      <dgm:t>
        <a:bodyPr/>
        <a:lstStyle/>
        <a:p>
          <a:endParaRPr lang="vi-VN"/>
        </a:p>
      </dgm:t>
    </dgm:pt>
    <dgm:pt modelId="{1FB0354B-4435-412C-A1C5-6BD98EB0F971}" type="pres">
      <dgm:prSet presAssocID="{BF7A20B5-CF1C-4008-A645-0945F89AC65E}" presName="pictureRepeatNode" presStyleLbl="alignImgPlace1" presStyleIdx="0" presStyleCnt="4" custLinFactNeighborX="2520" custLinFactNeighborY="-363"/>
      <dgm:spPr/>
      <dgm:t>
        <a:bodyPr/>
        <a:lstStyle/>
        <a:p>
          <a:endParaRPr lang="vi-VN"/>
        </a:p>
      </dgm:t>
    </dgm:pt>
    <dgm:pt modelId="{BD808AED-FC87-496A-8E04-6D504D42BCCC}" type="pres">
      <dgm:prSet presAssocID="{B90B4BF5-E1B0-4C49-989E-6C45A83A86E9}" presName="text_1" presStyleLbl="node1" presStyleIdx="0" presStyleCnt="0" custScaleX="156410" custLinFactNeighborX="-16121" custLinFactNeighborY="-68768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2888BAFF-4448-45B9-A767-57633BDCD14B}" type="pres">
      <dgm:prSet presAssocID="{8501A306-82FF-4F97-8581-63C3DD9C5F4E}" presName="picture_2" presStyleCnt="0"/>
      <dgm:spPr/>
      <dgm:t>
        <a:bodyPr/>
        <a:lstStyle/>
        <a:p>
          <a:endParaRPr lang="vi-VN"/>
        </a:p>
      </dgm:t>
    </dgm:pt>
    <dgm:pt modelId="{1AB47715-0508-4AAC-A2DF-035FAEA5D51B}" type="pres">
      <dgm:prSet presAssocID="{8501A306-82FF-4F97-8581-63C3DD9C5F4E}" presName="pictureRepeatNode" presStyleLbl="alignImgPlace1" presStyleIdx="1" presStyleCnt="4" custLinFactNeighborX="-83914" custLinFactNeighborY="-1209"/>
      <dgm:spPr/>
      <dgm:t>
        <a:bodyPr/>
        <a:lstStyle/>
        <a:p>
          <a:endParaRPr lang="vi-VN"/>
        </a:p>
      </dgm:t>
    </dgm:pt>
    <dgm:pt modelId="{D0EAD505-90F8-44EB-970E-CEC3C33AEF66}" type="pres">
      <dgm:prSet presAssocID="{C669D90E-7554-4070-923E-BA1B9C31D8F6}" presName="line_2" presStyleLbl="parChTrans1D1" presStyleIdx="0" presStyleCnt="3" custLinFactY="-99465" custLinFactNeighborX="-10929" custLinFactNeighborY="-100000"/>
      <dgm:spPr/>
      <dgm:t>
        <a:bodyPr/>
        <a:lstStyle/>
        <a:p>
          <a:endParaRPr lang="vi-VN"/>
        </a:p>
      </dgm:t>
    </dgm:pt>
    <dgm:pt modelId="{469EEB22-0918-490B-B5ED-FAB1A7422115}" type="pres">
      <dgm:prSet presAssocID="{C669D90E-7554-4070-923E-BA1B9C31D8F6}" presName="textparent_2" presStyleLbl="node1" presStyleIdx="0" presStyleCnt="0"/>
      <dgm:spPr/>
      <dgm:t>
        <a:bodyPr/>
        <a:lstStyle/>
        <a:p>
          <a:endParaRPr lang="vi-VN"/>
        </a:p>
      </dgm:t>
    </dgm:pt>
    <dgm:pt modelId="{02E3D0C0-06F8-4E68-A7C2-8AFAE24D2BBC}" type="pres">
      <dgm:prSet presAssocID="{C669D90E-7554-4070-923E-BA1B9C31D8F6}" presName="text_2" presStyleLbl="revTx" presStyleIdx="0" presStyleCnt="3" custScaleX="377001" custLinFactX="-7179" custLinFactNeighborX="-100000" custLinFactNeighborY="-1209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3665A4AB-5C1B-4BAE-B0DB-E6BA5912EB9A}" type="pres">
      <dgm:prSet presAssocID="{3BDB6903-A237-4C90-8F58-1C1FCF2F960F}" presName="picture_3" presStyleCnt="0"/>
      <dgm:spPr/>
      <dgm:t>
        <a:bodyPr/>
        <a:lstStyle/>
        <a:p>
          <a:endParaRPr lang="vi-VN"/>
        </a:p>
      </dgm:t>
    </dgm:pt>
    <dgm:pt modelId="{13D7A3EB-4218-4754-94CC-FFB24AC7B90A}" type="pres">
      <dgm:prSet presAssocID="{3BDB6903-A237-4C90-8F58-1C1FCF2F960F}" presName="pictureRepeatNode" presStyleLbl="alignImgPlace1" presStyleIdx="2" presStyleCnt="4"/>
      <dgm:spPr/>
      <dgm:t>
        <a:bodyPr/>
        <a:lstStyle/>
        <a:p>
          <a:endParaRPr lang="vi-VN"/>
        </a:p>
      </dgm:t>
    </dgm:pt>
    <dgm:pt modelId="{A7447353-8C84-4286-8A3B-C566A67DBBBD}" type="pres">
      <dgm:prSet presAssocID="{3A389FE0-BEE6-42C8-BB91-CABF1FD48418}" presName="line_3" presStyleLbl="parChTrans1D1" presStyleIdx="1" presStyleCnt="3"/>
      <dgm:spPr/>
      <dgm:t>
        <a:bodyPr/>
        <a:lstStyle/>
        <a:p>
          <a:endParaRPr lang="vi-VN"/>
        </a:p>
      </dgm:t>
    </dgm:pt>
    <dgm:pt modelId="{3B0283F6-558A-4140-A219-00D50316B849}" type="pres">
      <dgm:prSet presAssocID="{3A389FE0-BEE6-42C8-BB91-CABF1FD48418}" presName="textparent_3" presStyleLbl="node1" presStyleIdx="0" presStyleCnt="0"/>
      <dgm:spPr/>
      <dgm:t>
        <a:bodyPr/>
        <a:lstStyle/>
        <a:p>
          <a:endParaRPr lang="vi-VN"/>
        </a:p>
      </dgm:t>
    </dgm:pt>
    <dgm:pt modelId="{A4540422-B383-4115-AF56-FACD503A4CB8}" type="pres">
      <dgm:prSet presAssocID="{3A389FE0-BEE6-42C8-BB91-CABF1FD48418}" presName="text_3" presStyleLbl="revTx" presStyleIdx="1" presStyleCnt="3" custScaleX="370069" custLinFactNeighborX="11284" custLinFactNeighborY="-7208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14175279-9420-43BA-8771-643D53AF6F0F}" type="pres">
      <dgm:prSet presAssocID="{E01C9EC2-8C69-4F90-A0BD-87BAD59BB535}" presName="picture_4" presStyleCnt="0"/>
      <dgm:spPr/>
      <dgm:t>
        <a:bodyPr/>
        <a:lstStyle/>
        <a:p>
          <a:endParaRPr lang="vi-VN"/>
        </a:p>
      </dgm:t>
    </dgm:pt>
    <dgm:pt modelId="{8BAA6296-1D86-4655-AC09-78D29D91EBA8}" type="pres">
      <dgm:prSet presAssocID="{E01C9EC2-8C69-4F90-A0BD-87BAD59BB535}" presName="pictureRepeatNode" presStyleLbl="alignImgPlace1" presStyleIdx="3" presStyleCnt="4" custLinFactNeighborX="-75367" custLinFactNeighborY="-3773"/>
      <dgm:spPr/>
      <dgm:t>
        <a:bodyPr/>
        <a:lstStyle/>
        <a:p>
          <a:endParaRPr lang="vi-VN"/>
        </a:p>
      </dgm:t>
    </dgm:pt>
    <dgm:pt modelId="{FC5F1EC0-08DE-4EE8-843F-0DF920A869F9}" type="pres">
      <dgm:prSet presAssocID="{C71298DF-956A-4308-89C8-8D5FD067F414}" presName="line_4" presStyleLbl="parChTrans1D1" presStyleIdx="2" presStyleCnt="3" custLinFactNeighborX="-21824" custLinFactNeighborY="-65266"/>
      <dgm:spPr/>
      <dgm:t>
        <a:bodyPr/>
        <a:lstStyle/>
        <a:p>
          <a:endParaRPr lang="vi-VN"/>
        </a:p>
      </dgm:t>
    </dgm:pt>
    <dgm:pt modelId="{031E781B-DEE3-4E32-BCE1-8218A5300394}" type="pres">
      <dgm:prSet presAssocID="{C71298DF-956A-4308-89C8-8D5FD067F414}" presName="textparent_4" presStyleLbl="node1" presStyleIdx="0" presStyleCnt="0"/>
      <dgm:spPr/>
      <dgm:t>
        <a:bodyPr/>
        <a:lstStyle/>
        <a:p>
          <a:endParaRPr lang="vi-VN"/>
        </a:p>
      </dgm:t>
    </dgm:pt>
    <dgm:pt modelId="{CB50FB1B-6DF2-4B89-8C71-2FF86A431DCE}" type="pres">
      <dgm:prSet presAssocID="{C71298DF-956A-4308-89C8-8D5FD067F414}" presName="text_4" presStyleLbl="revTx" presStyleIdx="2" presStyleCnt="3" custScaleX="514987" custLinFactX="-31507" custLinFactNeighborX="-100000" custLinFactNeighborY="-2789">
        <dgm:presLayoutVars>
          <dgm:bulletEnabled val="1"/>
        </dgm:presLayoutVars>
      </dgm:prSet>
      <dgm:spPr/>
      <dgm:t>
        <a:bodyPr/>
        <a:lstStyle/>
        <a:p>
          <a:endParaRPr lang="vi-VN"/>
        </a:p>
      </dgm:t>
    </dgm:pt>
  </dgm:ptLst>
  <dgm:cxnLst>
    <dgm:cxn modelId="{6BFB717C-5956-46A6-A079-B67B62CF059C}" srcId="{FF01C2A0-6105-4636-B459-9B9A63203D6F}" destId="{C71298DF-956A-4308-89C8-8D5FD067F414}" srcOrd="3" destOrd="0" parTransId="{9C9E1316-FB9F-4DC3-BF9A-A92FD9B3CF99}" sibTransId="{E01C9EC2-8C69-4F90-A0BD-87BAD59BB535}"/>
    <dgm:cxn modelId="{D142A039-2098-464D-B9C3-B3BB6064D788}" type="presOf" srcId="{3A389FE0-BEE6-42C8-BB91-CABF1FD48418}" destId="{A4540422-B383-4115-AF56-FACD503A4CB8}" srcOrd="0" destOrd="0" presId="urn:microsoft.com/office/officeart/2008/layout/CircularPictureCallout"/>
    <dgm:cxn modelId="{0FC1083D-01B9-48F2-B081-7BE2B4E60B14}" type="presOf" srcId="{C669D90E-7554-4070-923E-BA1B9C31D8F6}" destId="{02E3D0C0-06F8-4E68-A7C2-8AFAE24D2BBC}" srcOrd="0" destOrd="0" presId="urn:microsoft.com/office/officeart/2008/layout/CircularPictureCallout"/>
    <dgm:cxn modelId="{31E13379-EBDB-48EE-B525-0D24B6C9F34A}" type="presOf" srcId="{3BDB6903-A237-4C90-8F58-1C1FCF2F960F}" destId="{13D7A3EB-4218-4754-94CC-FFB24AC7B90A}" srcOrd="0" destOrd="0" presId="urn:microsoft.com/office/officeart/2008/layout/CircularPictureCallout"/>
    <dgm:cxn modelId="{8B61AAD9-E570-4D53-9CA6-63FAEE44BAAA}" type="presOf" srcId="{8501A306-82FF-4F97-8581-63C3DD9C5F4E}" destId="{1AB47715-0508-4AAC-A2DF-035FAEA5D51B}" srcOrd="0" destOrd="0" presId="urn:microsoft.com/office/officeart/2008/layout/CircularPictureCallout"/>
    <dgm:cxn modelId="{4B39ED56-9BCF-4D3C-9F92-8802FEFAF0B1}" srcId="{FF01C2A0-6105-4636-B459-9B9A63203D6F}" destId="{B90B4BF5-E1B0-4C49-989E-6C45A83A86E9}" srcOrd="0" destOrd="0" parTransId="{8F5162A8-D54C-48F6-BF06-A0270AE29BBD}" sibTransId="{BF7A20B5-CF1C-4008-A645-0945F89AC65E}"/>
    <dgm:cxn modelId="{A4C2D92E-374E-4A93-8CCC-48A5B5D15B90}" srcId="{FF01C2A0-6105-4636-B459-9B9A63203D6F}" destId="{C669D90E-7554-4070-923E-BA1B9C31D8F6}" srcOrd="1" destOrd="0" parTransId="{B4A34DFE-0D60-4011-B11C-1EABA5810C94}" sibTransId="{8501A306-82FF-4F97-8581-63C3DD9C5F4E}"/>
    <dgm:cxn modelId="{7153587D-D140-44F8-A456-ACB412DEFBFD}" type="presOf" srcId="{FF01C2A0-6105-4636-B459-9B9A63203D6F}" destId="{37AA4292-37FB-4225-8D01-D349ECA3FD1E}" srcOrd="0" destOrd="0" presId="urn:microsoft.com/office/officeart/2008/layout/CircularPictureCallout"/>
    <dgm:cxn modelId="{EB71427C-4B2A-4B69-9152-F97F81F71884}" type="presOf" srcId="{E01C9EC2-8C69-4F90-A0BD-87BAD59BB535}" destId="{8BAA6296-1D86-4655-AC09-78D29D91EBA8}" srcOrd="0" destOrd="0" presId="urn:microsoft.com/office/officeart/2008/layout/CircularPictureCallout"/>
    <dgm:cxn modelId="{A4F5ADC1-26C3-480B-99F2-8B441EE322B3}" srcId="{FF01C2A0-6105-4636-B459-9B9A63203D6F}" destId="{3A389FE0-BEE6-42C8-BB91-CABF1FD48418}" srcOrd="2" destOrd="0" parTransId="{19092CA3-E480-4555-ABC2-BBAA44ED7CBA}" sibTransId="{3BDB6903-A237-4C90-8F58-1C1FCF2F960F}"/>
    <dgm:cxn modelId="{5216A87E-AD2D-4C0C-8A97-B89349041E18}" type="presOf" srcId="{BF7A20B5-CF1C-4008-A645-0945F89AC65E}" destId="{1FB0354B-4435-412C-A1C5-6BD98EB0F971}" srcOrd="0" destOrd="0" presId="urn:microsoft.com/office/officeart/2008/layout/CircularPictureCallout"/>
    <dgm:cxn modelId="{E3DB7FF5-7EEE-491F-974C-64F4A395F24C}" type="presOf" srcId="{B90B4BF5-E1B0-4C49-989E-6C45A83A86E9}" destId="{BD808AED-FC87-496A-8E04-6D504D42BCCC}" srcOrd="0" destOrd="0" presId="urn:microsoft.com/office/officeart/2008/layout/CircularPictureCallout"/>
    <dgm:cxn modelId="{6DC84627-B88D-41E7-A655-ACBEB1C14FDA}" type="presOf" srcId="{C71298DF-956A-4308-89C8-8D5FD067F414}" destId="{CB50FB1B-6DF2-4B89-8C71-2FF86A431DCE}" srcOrd="0" destOrd="0" presId="urn:microsoft.com/office/officeart/2008/layout/CircularPictureCallout"/>
    <dgm:cxn modelId="{8E690000-1FFD-49E7-A2DE-4E0226199047}" type="presParOf" srcId="{37AA4292-37FB-4225-8D01-D349ECA3FD1E}" destId="{BB65ABBE-4287-485D-B792-4761A50A136E}" srcOrd="0" destOrd="0" presId="urn:microsoft.com/office/officeart/2008/layout/CircularPictureCallout"/>
    <dgm:cxn modelId="{0D9E6F62-D94A-4245-BDF9-1A2A647A44F7}" type="presParOf" srcId="{BB65ABBE-4287-485D-B792-4761A50A136E}" destId="{7E02D332-8449-474B-8B5E-FCB6042036F8}" srcOrd="0" destOrd="0" presId="urn:microsoft.com/office/officeart/2008/layout/CircularPictureCallout"/>
    <dgm:cxn modelId="{0B077B27-8B20-4B43-91A3-2FE3B576EC0F}" type="presParOf" srcId="{7E02D332-8449-474B-8B5E-FCB6042036F8}" destId="{1FB0354B-4435-412C-A1C5-6BD98EB0F971}" srcOrd="0" destOrd="0" presId="urn:microsoft.com/office/officeart/2008/layout/CircularPictureCallout"/>
    <dgm:cxn modelId="{FE7FBC77-D2FF-424F-BADC-A7AF4CF0A66A}" type="presParOf" srcId="{BB65ABBE-4287-485D-B792-4761A50A136E}" destId="{BD808AED-FC87-496A-8E04-6D504D42BCCC}" srcOrd="1" destOrd="0" presId="urn:microsoft.com/office/officeart/2008/layout/CircularPictureCallout"/>
    <dgm:cxn modelId="{9B4DFDB5-E073-4223-BB53-AD6F0A948B60}" type="presParOf" srcId="{BB65ABBE-4287-485D-B792-4761A50A136E}" destId="{2888BAFF-4448-45B9-A767-57633BDCD14B}" srcOrd="2" destOrd="0" presId="urn:microsoft.com/office/officeart/2008/layout/CircularPictureCallout"/>
    <dgm:cxn modelId="{FBE98C94-8C8A-4F36-AD84-2ECF48E94D85}" type="presParOf" srcId="{2888BAFF-4448-45B9-A767-57633BDCD14B}" destId="{1AB47715-0508-4AAC-A2DF-035FAEA5D51B}" srcOrd="0" destOrd="0" presId="urn:microsoft.com/office/officeart/2008/layout/CircularPictureCallout"/>
    <dgm:cxn modelId="{BF30AA4C-42A8-48C3-A54E-5E70A5B592BF}" type="presParOf" srcId="{BB65ABBE-4287-485D-B792-4761A50A136E}" destId="{D0EAD505-90F8-44EB-970E-CEC3C33AEF66}" srcOrd="3" destOrd="0" presId="urn:microsoft.com/office/officeart/2008/layout/CircularPictureCallout"/>
    <dgm:cxn modelId="{DA101316-D774-4D07-AAD5-D7965E8BD287}" type="presParOf" srcId="{BB65ABBE-4287-485D-B792-4761A50A136E}" destId="{469EEB22-0918-490B-B5ED-FAB1A7422115}" srcOrd="4" destOrd="0" presId="urn:microsoft.com/office/officeart/2008/layout/CircularPictureCallout"/>
    <dgm:cxn modelId="{DEAB116A-D023-4928-B0B4-29EB17907103}" type="presParOf" srcId="{469EEB22-0918-490B-B5ED-FAB1A7422115}" destId="{02E3D0C0-06F8-4E68-A7C2-8AFAE24D2BBC}" srcOrd="0" destOrd="0" presId="urn:microsoft.com/office/officeart/2008/layout/CircularPictureCallout"/>
    <dgm:cxn modelId="{5E6E4DCB-AA41-4CF5-A56F-C4FA50B21227}" type="presParOf" srcId="{BB65ABBE-4287-485D-B792-4761A50A136E}" destId="{3665A4AB-5C1B-4BAE-B0DB-E6BA5912EB9A}" srcOrd="5" destOrd="0" presId="urn:microsoft.com/office/officeart/2008/layout/CircularPictureCallout"/>
    <dgm:cxn modelId="{3C7A7FB5-9206-4895-854B-8CC8BD97583A}" type="presParOf" srcId="{3665A4AB-5C1B-4BAE-B0DB-E6BA5912EB9A}" destId="{13D7A3EB-4218-4754-94CC-FFB24AC7B90A}" srcOrd="0" destOrd="0" presId="urn:microsoft.com/office/officeart/2008/layout/CircularPictureCallout"/>
    <dgm:cxn modelId="{BAECA64D-ED4B-45B6-B012-043BD6591756}" type="presParOf" srcId="{BB65ABBE-4287-485D-B792-4761A50A136E}" destId="{A7447353-8C84-4286-8A3B-C566A67DBBBD}" srcOrd="6" destOrd="0" presId="urn:microsoft.com/office/officeart/2008/layout/CircularPictureCallout"/>
    <dgm:cxn modelId="{436CDF29-9BA9-4863-B512-F2FBBDA30763}" type="presParOf" srcId="{BB65ABBE-4287-485D-B792-4761A50A136E}" destId="{3B0283F6-558A-4140-A219-00D50316B849}" srcOrd="7" destOrd="0" presId="urn:microsoft.com/office/officeart/2008/layout/CircularPictureCallout"/>
    <dgm:cxn modelId="{6A950C6E-58B5-46F3-A4AE-202409AF0069}" type="presParOf" srcId="{3B0283F6-558A-4140-A219-00D50316B849}" destId="{A4540422-B383-4115-AF56-FACD503A4CB8}" srcOrd="0" destOrd="0" presId="urn:microsoft.com/office/officeart/2008/layout/CircularPictureCallout"/>
    <dgm:cxn modelId="{A10DBB46-121C-4670-857F-CBBE086BDB58}" type="presParOf" srcId="{BB65ABBE-4287-485D-B792-4761A50A136E}" destId="{14175279-9420-43BA-8771-643D53AF6F0F}" srcOrd="8" destOrd="0" presId="urn:microsoft.com/office/officeart/2008/layout/CircularPictureCallout"/>
    <dgm:cxn modelId="{73D7BD95-B7A8-464E-A868-C60A9C59DA6B}" type="presParOf" srcId="{14175279-9420-43BA-8771-643D53AF6F0F}" destId="{8BAA6296-1D86-4655-AC09-78D29D91EBA8}" srcOrd="0" destOrd="0" presId="urn:microsoft.com/office/officeart/2008/layout/CircularPictureCallout"/>
    <dgm:cxn modelId="{6A8066DF-FC27-4B7B-9924-5EA337F5B4BC}" type="presParOf" srcId="{BB65ABBE-4287-485D-B792-4761A50A136E}" destId="{FC5F1EC0-08DE-4EE8-843F-0DF920A869F9}" srcOrd="9" destOrd="0" presId="urn:microsoft.com/office/officeart/2008/layout/CircularPictureCallout"/>
    <dgm:cxn modelId="{2D4F6C81-1A25-48BD-A984-2E19F9922EBD}" type="presParOf" srcId="{BB65ABBE-4287-485D-B792-4761A50A136E}" destId="{031E781B-DEE3-4E32-BCE1-8218A5300394}" srcOrd="10" destOrd="0" presId="urn:microsoft.com/office/officeart/2008/layout/CircularPictureCallout"/>
    <dgm:cxn modelId="{DAACC96F-71A1-4E00-A0BC-F0FE12FC331D}" type="presParOf" srcId="{031E781B-DEE3-4E32-BCE1-8218A5300394}" destId="{CB50FB1B-6DF2-4B89-8C71-2FF86A431DCE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94F58A-DA62-43F7-B458-4EC5B80FA60A}">
      <dsp:nvSpPr>
        <dsp:cNvPr id="0" name=""/>
        <dsp:cNvSpPr/>
      </dsp:nvSpPr>
      <dsp:spPr>
        <a:xfrm rot="10800000">
          <a:off x="1451601" y="54"/>
          <a:ext cx="4980073" cy="788887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7877" tIns="87630" rIns="163576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300" kern="1200" noProof="0" dirty="0" smtClean="0">
              <a:latin typeface="+mn-lt"/>
            </a:rPr>
            <a:t>Introduction</a:t>
          </a:r>
          <a:endParaRPr lang="vi-VN" sz="2300" kern="1200" noProof="0" dirty="0">
            <a:latin typeface="+mn-lt"/>
          </a:endParaRPr>
        </a:p>
      </dsp:txBody>
      <dsp:txXfrm rot="10800000">
        <a:off x="1648823" y="54"/>
        <a:ext cx="4782851" cy="788887"/>
      </dsp:txXfrm>
    </dsp:sp>
    <dsp:sp modelId="{461F2419-BDBC-4171-8278-9DA3211320C6}">
      <dsp:nvSpPr>
        <dsp:cNvPr id="0" name=""/>
        <dsp:cNvSpPr/>
      </dsp:nvSpPr>
      <dsp:spPr>
        <a:xfrm>
          <a:off x="1057157" y="54"/>
          <a:ext cx="788887" cy="788887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</dsp:sp>
    <dsp:sp modelId="{DA54FBD1-52C6-4D8E-9E83-B2AE703BBDAA}">
      <dsp:nvSpPr>
        <dsp:cNvPr id="0" name=""/>
        <dsp:cNvSpPr/>
      </dsp:nvSpPr>
      <dsp:spPr>
        <a:xfrm rot="10800000">
          <a:off x="1451601" y="1009712"/>
          <a:ext cx="4980073" cy="788887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7877" tIns="87630" rIns="163576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300" kern="1200" noProof="0" dirty="0" smtClean="0">
              <a:latin typeface="+mn-lt"/>
            </a:rPr>
            <a:t>Implementation &amp; demonstration</a:t>
          </a:r>
          <a:endParaRPr lang="vi-VN" sz="2300" kern="1200" noProof="0" dirty="0">
            <a:latin typeface="+mn-lt"/>
          </a:endParaRPr>
        </a:p>
      </dsp:txBody>
      <dsp:txXfrm rot="10800000">
        <a:off x="1648823" y="1009712"/>
        <a:ext cx="4782851" cy="788887"/>
      </dsp:txXfrm>
    </dsp:sp>
    <dsp:sp modelId="{F88D3001-15EC-4A3F-8808-1CBA5A6A4D3B}">
      <dsp:nvSpPr>
        <dsp:cNvPr id="0" name=""/>
        <dsp:cNvSpPr/>
      </dsp:nvSpPr>
      <dsp:spPr>
        <a:xfrm>
          <a:off x="1057157" y="1009712"/>
          <a:ext cx="788887" cy="788887"/>
        </a:xfrm>
        <a:prstGeom prst="ellipse">
          <a:avLst/>
        </a:prstGeom>
        <a:solidFill>
          <a:schemeClr val="accent4">
            <a:lumMod val="60000"/>
            <a:lumOff val="40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</dsp:sp>
    <dsp:sp modelId="{3D597D90-61C2-4D49-AF8E-3E8509B72593}">
      <dsp:nvSpPr>
        <dsp:cNvPr id="0" name=""/>
        <dsp:cNvSpPr/>
      </dsp:nvSpPr>
      <dsp:spPr>
        <a:xfrm rot="10800000">
          <a:off x="1451601" y="2019370"/>
          <a:ext cx="4980073" cy="788887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7877" tIns="87630" rIns="163576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300" kern="1200" noProof="0" dirty="0" smtClean="0">
              <a:latin typeface="+mn-lt"/>
            </a:rPr>
            <a:t>Strengths &amp; Challenges</a:t>
          </a:r>
          <a:endParaRPr lang="vi-VN" sz="2300" kern="1200" noProof="0" dirty="0">
            <a:latin typeface="+mn-lt"/>
          </a:endParaRPr>
        </a:p>
      </dsp:txBody>
      <dsp:txXfrm rot="10800000">
        <a:off x="1648823" y="2019370"/>
        <a:ext cx="4782851" cy="788887"/>
      </dsp:txXfrm>
    </dsp:sp>
    <dsp:sp modelId="{903D5725-CE47-42E1-8FB7-B6E23ADA2587}">
      <dsp:nvSpPr>
        <dsp:cNvPr id="0" name=""/>
        <dsp:cNvSpPr/>
      </dsp:nvSpPr>
      <dsp:spPr>
        <a:xfrm>
          <a:off x="1057157" y="2019370"/>
          <a:ext cx="788887" cy="788887"/>
        </a:xfrm>
        <a:prstGeom prst="ellipse">
          <a:avLst/>
        </a:prstGeom>
        <a:solidFill>
          <a:srgbClr val="00B0F0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5F1EC0-08DE-4EE8-843F-0DF920A869F9}">
      <dsp:nvSpPr>
        <dsp:cNvPr id="0" name=""/>
        <dsp:cNvSpPr/>
      </dsp:nvSpPr>
      <dsp:spPr>
        <a:xfrm>
          <a:off x="645677" y="2363568"/>
          <a:ext cx="2819545" cy="0"/>
        </a:xfrm>
        <a:prstGeom prst="line">
          <a:avLst/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447353-8C84-4286-8A3B-C566A67DBBBD}">
      <dsp:nvSpPr>
        <dsp:cNvPr id="0" name=""/>
        <dsp:cNvSpPr/>
      </dsp:nvSpPr>
      <dsp:spPr>
        <a:xfrm>
          <a:off x="1428665" y="1404155"/>
          <a:ext cx="2415148" cy="0"/>
        </a:xfrm>
        <a:prstGeom prst="line">
          <a:avLst/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EAD505-90F8-44EB-970E-CEC3C33AEF66}">
      <dsp:nvSpPr>
        <dsp:cNvPr id="0" name=""/>
        <dsp:cNvSpPr/>
      </dsp:nvSpPr>
      <dsp:spPr>
        <a:xfrm>
          <a:off x="872340" y="457697"/>
          <a:ext cx="2819545" cy="0"/>
        </a:xfrm>
        <a:prstGeom prst="line">
          <a:avLst/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B0354B-4435-412C-A1C5-6BD98EB0F971}">
      <dsp:nvSpPr>
        <dsp:cNvPr id="0" name=""/>
        <dsp:cNvSpPr/>
      </dsp:nvSpPr>
      <dsp:spPr>
        <a:xfrm>
          <a:off x="24509" y="0"/>
          <a:ext cx="2808312" cy="2808312"/>
        </a:xfrm>
        <a:prstGeom prst="ellipse">
          <a:avLst/>
        </a:prstGeom>
        <a:solidFill>
          <a:schemeClr val="tx1">
            <a:lumMod val="95000"/>
            <a:lumOff val="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BD808AED-FC87-496A-8E04-6D504D42BCCC}">
      <dsp:nvSpPr>
        <dsp:cNvPr id="0" name=""/>
        <dsp:cNvSpPr/>
      </dsp:nvSpPr>
      <dsp:spPr>
        <a:xfrm>
          <a:off x="285156" y="915734"/>
          <a:ext cx="2811187" cy="926742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800" kern="1200" noProof="0" dirty="0" smtClean="0">
              <a:effectLst/>
              <a:latin typeface="+mn-lt"/>
            </a:rPr>
            <a:t>1. Introduction</a:t>
          </a:r>
          <a:endParaRPr lang="vi-VN" sz="3600" kern="1200" noProof="0" dirty="0">
            <a:effectLst/>
            <a:latin typeface="+mn-lt"/>
          </a:endParaRPr>
        </a:p>
      </dsp:txBody>
      <dsp:txXfrm>
        <a:off x="285156" y="915734"/>
        <a:ext cx="2811187" cy="926742"/>
      </dsp:txXfrm>
    </dsp:sp>
    <dsp:sp modelId="{1AB47715-0508-4AAC-A2DF-035FAEA5D51B}">
      <dsp:nvSpPr>
        <dsp:cNvPr id="0" name=""/>
        <dsp:cNvSpPr/>
      </dsp:nvSpPr>
      <dsp:spPr>
        <a:xfrm>
          <a:off x="2992549" y="61822"/>
          <a:ext cx="842493" cy="842493"/>
        </a:xfrm>
        <a:prstGeom prst="ellipse">
          <a:avLst/>
        </a:prstGeom>
        <a:blipFill>
          <a:blip xmlns:r="http://schemas.openxmlformats.org/officeDocument/2006/relationships" r:embed="rId1" cstate="print">
            <a:duotone>
              <a:schemeClr val="accent2">
                <a:hueOff val="1685679"/>
                <a:satOff val="-2314"/>
                <a:lumOff val="3726"/>
                <a:alphaOff val="0"/>
                <a:shade val="20000"/>
                <a:satMod val="200000"/>
              </a:schemeClr>
              <a:schemeClr val="accent2">
                <a:hueOff val="1685679"/>
                <a:satOff val="-2314"/>
                <a:lumOff val="3726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02E3D0C0-06F8-4E68-A7C2-8AFAE24D2BBC}">
      <dsp:nvSpPr>
        <dsp:cNvPr id="0" name=""/>
        <dsp:cNvSpPr/>
      </dsp:nvSpPr>
      <dsp:spPr>
        <a:xfrm>
          <a:off x="3960439" y="61822"/>
          <a:ext cx="1644175" cy="842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0" rIns="80010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accent6">
                  <a:lumMod val="50000"/>
                </a:schemeClr>
              </a:solidFill>
            </a:rPr>
            <a:t>Introduction</a:t>
          </a:r>
          <a:endParaRPr lang="vi-VN" sz="2100" kern="1200" noProof="0" dirty="0">
            <a:solidFill>
              <a:schemeClr val="accent6">
                <a:lumMod val="50000"/>
              </a:schemeClr>
            </a:solidFill>
            <a:latin typeface="+mn-lt"/>
          </a:endParaRPr>
        </a:p>
      </dsp:txBody>
      <dsp:txXfrm>
        <a:off x="3960439" y="61822"/>
        <a:ext cx="1644175" cy="842493"/>
      </dsp:txXfrm>
    </dsp:sp>
    <dsp:sp modelId="{13D7A3EB-4218-4754-94CC-FFB24AC7B90A}">
      <dsp:nvSpPr>
        <dsp:cNvPr id="0" name=""/>
        <dsp:cNvSpPr/>
      </dsp:nvSpPr>
      <dsp:spPr>
        <a:xfrm>
          <a:off x="3422566" y="982909"/>
          <a:ext cx="842493" cy="842493"/>
        </a:xfrm>
        <a:prstGeom prst="ellipse">
          <a:avLst/>
        </a:prstGeom>
        <a:blipFill>
          <a:blip xmlns:r="http://schemas.openxmlformats.org/officeDocument/2006/relationships" r:embed="rId2">
            <a:duotone>
              <a:schemeClr val="accent2">
                <a:hueOff val="3371357"/>
                <a:satOff val="-4627"/>
                <a:lumOff val="7451"/>
                <a:alphaOff val="0"/>
                <a:shade val="20000"/>
                <a:satMod val="200000"/>
              </a:schemeClr>
              <a:schemeClr val="accent2">
                <a:hueOff val="3371357"/>
                <a:satOff val="-4627"/>
                <a:lumOff val="7451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A4540422-B383-4115-AF56-FACD503A4CB8}">
      <dsp:nvSpPr>
        <dsp:cNvPr id="0" name=""/>
        <dsp:cNvSpPr/>
      </dsp:nvSpPr>
      <dsp:spPr>
        <a:xfrm>
          <a:off x="4464491" y="997930"/>
          <a:ext cx="1388701" cy="842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0" rIns="80010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accent3">
                  <a:lumMod val="50000"/>
                </a:schemeClr>
              </a:solidFill>
            </a:rPr>
            <a:t>Problem Definition</a:t>
          </a:r>
          <a:endParaRPr lang="vi-VN" sz="2100" kern="1200" noProof="0" dirty="0">
            <a:solidFill>
              <a:schemeClr val="accent3">
                <a:lumMod val="50000"/>
              </a:schemeClr>
            </a:solidFill>
            <a:latin typeface="+mn-lt"/>
          </a:endParaRPr>
        </a:p>
      </dsp:txBody>
      <dsp:txXfrm>
        <a:off x="4464491" y="997930"/>
        <a:ext cx="1388701" cy="842493"/>
      </dsp:txXfrm>
    </dsp:sp>
    <dsp:sp modelId="{8BAA6296-1D86-4655-AC09-78D29D91EBA8}">
      <dsp:nvSpPr>
        <dsp:cNvPr id="0" name=""/>
        <dsp:cNvSpPr/>
      </dsp:nvSpPr>
      <dsp:spPr>
        <a:xfrm>
          <a:off x="3024336" y="1934031"/>
          <a:ext cx="842493" cy="842493"/>
        </a:xfrm>
        <a:prstGeom prst="ellipse">
          <a:avLst/>
        </a:prstGeom>
        <a:blipFill>
          <a:blip xmlns:r="http://schemas.openxmlformats.org/officeDocument/2006/relationships" r:embed="rId3">
            <a:duotone>
              <a:schemeClr val="accent2">
                <a:hueOff val="5057036"/>
                <a:satOff val="-6941"/>
                <a:lumOff val="11177"/>
                <a:alphaOff val="0"/>
                <a:shade val="20000"/>
                <a:satMod val="200000"/>
              </a:schemeClr>
              <a:schemeClr val="accent2">
                <a:hueOff val="5057036"/>
                <a:satOff val="-6941"/>
                <a:lumOff val="11177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CB50FB1B-6DF2-4B89-8C71-2FF86A431DCE}">
      <dsp:nvSpPr>
        <dsp:cNvPr id="0" name=""/>
        <dsp:cNvSpPr/>
      </dsp:nvSpPr>
      <dsp:spPr>
        <a:xfrm>
          <a:off x="4104460" y="1934031"/>
          <a:ext cx="1311110" cy="842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0" rIns="80010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bg2">
                  <a:lumMod val="25000"/>
                </a:schemeClr>
              </a:solidFill>
            </a:rPr>
            <a:t>Proposed Solution</a:t>
          </a:r>
          <a:endParaRPr lang="vi-VN" sz="2100" kern="1200" noProof="0" dirty="0">
            <a:solidFill>
              <a:schemeClr val="bg2">
                <a:lumMod val="25000"/>
              </a:schemeClr>
            </a:solidFill>
            <a:latin typeface="+mn-lt"/>
          </a:endParaRPr>
        </a:p>
      </dsp:txBody>
      <dsp:txXfrm>
        <a:off x="4104460" y="1934031"/>
        <a:ext cx="1311110" cy="8424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447353-8C84-4286-8A3B-C566A67DBBBD}">
      <dsp:nvSpPr>
        <dsp:cNvPr id="0" name=""/>
        <dsp:cNvSpPr/>
      </dsp:nvSpPr>
      <dsp:spPr>
        <a:xfrm>
          <a:off x="1405840" y="2339473"/>
          <a:ext cx="2520460" cy="0"/>
        </a:xfrm>
        <a:prstGeom prst="line">
          <a:avLst/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EAD505-90F8-44EB-970E-CEC3C33AEF66}">
      <dsp:nvSpPr>
        <dsp:cNvPr id="0" name=""/>
        <dsp:cNvSpPr/>
      </dsp:nvSpPr>
      <dsp:spPr>
        <a:xfrm>
          <a:off x="650332" y="495491"/>
          <a:ext cx="2520460" cy="0"/>
        </a:xfrm>
        <a:prstGeom prst="line">
          <a:avLst/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B0354B-4435-412C-A1C5-6BD98EB0F971}">
      <dsp:nvSpPr>
        <dsp:cNvPr id="0" name=""/>
        <dsp:cNvSpPr/>
      </dsp:nvSpPr>
      <dsp:spPr>
        <a:xfrm>
          <a:off x="0" y="0"/>
          <a:ext cx="2808312" cy="2808312"/>
        </a:xfrm>
        <a:prstGeom prst="ellipse">
          <a:avLst/>
        </a:prstGeom>
        <a:solidFill>
          <a:schemeClr val="tx1">
            <a:lumMod val="95000"/>
            <a:lumOff val="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BD808AED-FC87-496A-8E04-6D504D42BCCC}">
      <dsp:nvSpPr>
        <dsp:cNvPr id="0" name=""/>
        <dsp:cNvSpPr/>
      </dsp:nvSpPr>
      <dsp:spPr>
        <a:xfrm>
          <a:off x="0" y="853911"/>
          <a:ext cx="2811187" cy="926742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800" kern="1200" noProof="0" dirty="0" smtClean="0">
              <a:effectLst/>
              <a:latin typeface="+mn-lt"/>
            </a:rPr>
            <a:t>2. Implementation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800" kern="1200" noProof="0" dirty="0" smtClean="0">
              <a:effectLst/>
              <a:latin typeface="+mn-lt"/>
            </a:rPr>
            <a:t>&amp; 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800" kern="1200" noProof="0" dirty="0" smtClean="0">
              <a:effectLst/>
              <a:latin typeface="+mn-lt"/>
            </a:rPr>
            <a:t>Demonstration</a:t>
          </a:r>
          <a:endParaRPr lang="vi-VN" sz="2800" kern="1200" noProof="0" dirty="0">
            <a:effectLst/>
            <a:latin typeface="+mn-lt"/>
          </a:endParaRPr>
        </a:p>
      </dsp:txBody>
      <dsp:txXfrm>
        <a:off x="0" y="853911"/>
        <a:ext cx="2811187" cy="926742"/>
      </dsp:txXfrm>
    </dsp:sp>
    <dsp:sp modelId="{1AB47715-0508-4AAC-A2DF-035FAEA5D51B}">
      <dsp:nvSpPr>
        <dsp:cNvPr id="0" name=""/>
        <dsp:cNvSpPr/>
      </dsp:nvSpPr>
      <dsp:spPr>
        <a:xfrm>
          <a:off x="3096349" y="61817"/>
          <a:ext cx="1053117" cy="1053117"/>
        </a:xfrm>
        <a:prstGeom prst="ellipse">
          <a:avLst/>
        </a:prstGeom>
        <a:blipFill>
          <a:blip xmlns:r="http://schemas.openxmlformats.org/officeDocument/2006/relationships" r:embed="rId1" cstate="print">
            <a:duotone>
              <a:schemeClr val="accent2">
                <a:hueOff val="1264259"/>
                <a:satOff val="-1735"/>
                <a:lumOff val="2794"/>
                <a:alphaOff val="0"/>
                <a:shade val="20000"/>
                <a:satMod val="200000"/>
              </a:schemeClr>
              <a:schemeClr val="accent2">
                <a:hueOff val="1264259"/>
                <a:satOff val="-1735"/>
                <a:lumOff val="2794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02E3D0C0-06F8-4E68-A7C2-8AFAE24D2BBC}">
      <dsp:nvSpPr>
        <dsp:cNvPr id="0" name=""/>
        <dsp:cNvSpPr/>
      </dsp:nvSpPr>
      <dsp:spPr>
        <a:xfrm>
          <a:off x="4248473" y="133830"/>
          <a:ext cx="2603087" cy="1053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0" rIns="6477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accent6">
                  <a:lumMod val="50000"/>
                </a:schemeClr>
              </a:solidFill>
            </a:rPr>
            <a:t>System architectural design</a:t>
          </a:r>
          <a:endParaRPr lang="vi-VN" sz="1700" kern="1200" noProof="0" dirty="0">
            <a:solidFill>
              <a:schemeClr val="accent6">
                <a:lumMod val="50000"/>
              </a:schemeClr>
            </a:solidFill>
            <a:latin typeface="+mn-lt"/>
          </a:endParaRPr>
        </a:p>
      </dsp:txBody>
      <dsp:txXfrm>
        <a:off x="4248473" y="133830"/>
        <a:ext cx="2603087" cy="1053117"/>
      </dsp:txXfrm>
    </dsp:sp>
    <dsp:sp modelId="{13D7A3EB-4218-4754-94CC-FFB24AC7B90A}">
      <dsp:nvSpPr>
        <dsp:cNvPr id="0" name=""/>
        <dsp:cNvSpPr/>
      </dsp:nvSpPr>
      <dsp:spPr>
        <a:xfrm>
          <a:off x="3399742" y="1755195"/>
          <a:ext cx="1053117" cy="1053117"/>
        </a:xfrm>
        <a:prstGeom prst="ellipse">
          <a:avLst/>
        </a:prstGeom>
        <a:blipFill>
          <a:blip xmlns:r="http://schemas.openxmlformats.org/officeDocument/2006/relationships" r:embed="rId2">
            <a:duotone>
              <a:schemeClr val="accent2">
                <a:hueOff val="2528518"/>
                <a:satOff val="-3470"/>
                <a:lumOff val="5588"/>
                <a:alphaOff val="0"/>
                <a:shade val="20000"/>
                <a:satMod val="200000"/>
              </a:schemeClr>
              <a:schemeClr val="accent2">
                <a:hueOff val="2528518"/>
                <a:satOff val="-3470"/>
                <a:lumOff val="5588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A4540422-B383-4115-AF56-FACD503A4CB8}">
      <dsp:nvSpPr>
        <dsp:cNvPr id="0" name=""/>
        <dsp:cNvSpPr/>
      </dsp:nvSpPr>
      <dsp:spPr>
        <a:xfrm>
          <a:off x="4453106" y="1755195"/>
          <a:ext cx="2603677" cy="1053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0" rIns="64770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noProof="0" dirty="0" smtClean="0">
              <a:solidFill>
                <a:schemeClr val="accent3">
                  <a:lumMod val="50000"/>
                </a:schemeClr>
              </a:solidFill>
              <a:latin typeface="+mn-lt"/>
            </a:rPr>
            <a:t>  </a:t>
          </a:r>
          <a:r>
            <a:rPr lang="en-US" sz="1700" kern="1200" dirty="0" smtClean="0">
              <a:solidFill>
                <a:schemeClr val="bg2">
                  <a:lumMod val="25000"/>
                </a:schemeClr>
              </a:solidFill>
            </a:rPr>
            <a:t>Operation mechanisms</a:t>
          </a:r>
          <a:endParaRPr lang="vi-VN" sz="1700" kern="1200" noProof="0" dirty="0">
            <a:solidFill>
              <a:schemeClr val="accent3">
                <a:lumMod val="50000"/>
              </a:schemeClr>
            </a:solidFill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vi-VN" sz="1300" kern="1200" noProof="0" dirty="0">
            <a:solidFill>
              <a:schemeClr val="bg2">
                <a:lumMod val="25000"/>
              </a:schemeClr>
            </a:solidFill>
            <a:latin typeface="+mn-lt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vi-VN" sz="13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4453106" y="1755195"/>
        <a:ext cx="2603677" cy="10531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5F1EC0-08DE-4EE8-843F-0DF920A869F9}">
      <dsp:nvSpPr>
        <dsp:cNvPr id="0" name=""/>
        <dsp:cNvSpPr/>
      </dsp:nvSpPr>
      <dsp:spPr>
        <a:xfrm>
          <a:off x="790058" y="2363569"/>
          <a:ext cx="2819545" cy="0"/>
        </a:xfrm>
        <a:prstGeom prst="line">
          <a:avLst/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447353-8C84-4286-8A3B-C566A67DBBBD}">
      <dsp:nvSpPr>
        <dsp:cNvPr id="0" name=""/>
        <dsp:cNvSpPr/>
      </dsp:nvSpPr>
      <dsp:spPr>
        <a:xfrm>
          <a:off x="1405395" y="1404155"/>
          <a:ext cx="2415148" cy="0"/>
        </a:xfrm>
        <a:prstGeom prst="line">
          <a:avLst/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EAD505-90F8-44EB-970E-CEC3C33AEF66}">
      <dsp:nvSpPr>
        <dsp:cNvPr id="0" name=""/>
        <dsp:cNvSpPr/>
      </dsp:nvSpPr>
      <dsp:spPr>
        <a:xfrm>
          <a:off x="1097247" y="349439"/>
          <a:ext cx="2819545" cy="0"/>
        </a:xfrm>
        <a:prstGeom prst="line">
          <a:avLst/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B0354B-4435-412C-A1C5-6BD98EB0F971}">
      <dsp:nvSpPr>
        <dsp:cNvPr id="0" name=""/>
        <dsp:cNvSpPr/>
      </dsp:nvSpPr>
      <dsp:spPr>
        <a:xfrm>
          <a:off x="72009" y="0"/>
          <a:ext cx="2808312" cy="2808312"/>
        </a:xfrm>
        <a:prstGeom prst="ellipse">
          <a:avLst/>
        </a:prstGeom>
        <a:solidFill>
          <a:schemeClr val="tx1">
            <a:lumMod val="95000"/>
            <a:lumOff val="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BD808AED-FC87-496A-8E04-6D504D42BCCC}">
      <dsp:nvSpPr>
        <dsp:cNvPr id="0" name=""/>
        <dsp:cNvSpPr/>
      </dsp:nvSpPr>
      <dsp:spPr>
        <a:xfrm>
          <a:off x="-198" y="853911"/>
          <a:ext cx="2811187" cy="926742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800" kern="1200" noProof="0" dirty="0" smtClean="0">
              <a:effectLst/>
              <a:latin typeface="+mn-lt"/>
            </a:rPr>
            <a:t>3.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800" kern="1200" noProof="0" dirty="0" smtClean="0">
              <a:latin typeface="+mn-lt"/>
            </a:rPr>
            <a:t>Strengths &amp; Challenges</a:t>
          </a:r>
          <a:endParaRPr lang="vi-VN" sz="2800" kern="1200" noProof="0" dirty="0">
            <a:effectLst/>
            <a:latin typeface="+mn-lt"/>
          </a:endParaRPr>
        </a:p>
      </dsp:txBody>
      <dsp:txXfrm>
        <a:off x="-198" y="853911"/>
        <a:ext cx="2811187" cy="926742"/>
      </dsp:txXfrm>
    </dsp:sp>
    <dsp:sp modelId="{1AB47715-0508-4AAC-A2DF-035FAEA5D51B}">
      <dsp:nvSpPr>
        <dsp:cNvPr id="0" name=""/>
        <dsp:cNvSpPr/>
      </dsp:nvSpPr>
      <dsp:spPr>
        <a:xfrm>
          <a:off x="3096724" y="0"/>
          <a:ext cx="842493" cy="842493"/>
        </a:xfrm>
        <a:prstGeom prst="ellipse">
          <a:avLst/>
        </a:prstGeom>
        <a:blipFill>
          <a:blip xmlns:r="http://schemas.openxmlformats.org/officeDocument/2006/relationships" r:embed="rId1" cstate="print">
            <a:duotone>
              <a:schemeClr val="accent2">
                <a:hueOff val="1685679"/>
                <a:satOff val="-2314"/>
                <a:lumOff val="3726"/>
                <a:alphaOff val="0"/>
                <a:shade val="20000"/>
                <a:satMod val="200000"/>
              </a:schemeClr>
              <a:schemeClr val="accent2">
                <a:hueOff val="1685679"/>
                <a:satOff val="-2314"/>
                <a:lumOff val="3726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02E3D0C0-06F8-4E68-A7C2-8AFAE24D2BBC}">
      <dsp:nvSpPr>
        <dsp:cNvPr id="0" name=""/>
        <dsp:cNvSpPr/>
      </dsp:nvSpPr>
      <dsp:spPr>
        <a:xfrm>
          <a:off x="3960814" y="0"/>
          <a:ext cx="2410794" cy="842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0" rIns="118110" bIns="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solidFill>
                <a:schemeClr val="accent6">
                  <a:lumMod val="50000"/>
                </a:schemeClr>
              </a:solidFill>
            </a:rPr>
            <a:t> </a:t>
          </a:r>
          <a:r>
            <a:rPr lang="vi-VN" sz="3100" kern="1200" dirty="0" smtClean="0">
              <a:solidFill>
                <a:schemeClr val="accent6">
                  <a:lumMod val="50000"/>
                </a:schemeClr>
              </a:solidFill>
            </a:rPr>
            <a:t>Strengths</a:t>
          </a:r>
          <a:endParaRPr lang="vi-VN" sz="3100" kern="1200" noProof="0" dirty="0">
            <a:solidFill>
              <a:schemeClr val="accent6">
                <a:lumMod val="50000"/>
              </a:schemeClr>
            </a:solidFill>
            <a:latin typeface="+mn-lt"/>
          </a:endParaRPr>
        </a:p>
      </dsp:txBody>
      <dsp:txXfrm>
        <a:off x="3960814" y="0"/>
        <a:ext cx="2410794" cy="842493"/>
      </dsp:txXfrm>
    </dsp:sp>
    <dsp:sp modelId="{13D7A3EB-4218-4754-94CC-FFB24AC7B90A}">
      <dsp:nvSpPr>
        <dsp:cNvPr id="0" name=""/>
        <dsp:cNvSpPr/>
      </dsp:nvSpPr>
      <dsp:spPr>
        <a:xfrm>
          <a:off x="3399297" y="982909"/>
          <a:ext cx="842493" cy="842493"/>
        </a:xfrm>
        <a:prstGeom prst="ellipse">
          <a:avLst/>
        </a:prstGeom>
        <a:blipFill>
          <a:blip xmlns:r="http://schemas.openxmlformats.org/officeDocument/2006/relationships" r:embed="rId2">
            <a:duotone>
              <a:schemeClr val="accent2">
                <a:hueOff val="3371357"/>
                <a:satOff val="-4627"/>
                <a:lumOff val="7451"/>
                <a:alphaOff val="0"/>
                <a:shade val="20000"/>
                <a:satMod val="200000"/>
              </a:schemeClr>
              <a:schemeClr val="accent2">
                <a:hueOff val="3371357"/>
                <a:satOff val="-4627"/>
                <a:lumOff val="7451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A4540422-B383-4115-AF56-FACD503A4CB8}">
      <dsp:nvSpPr>
        <dsp:cNvPr id="0" name=""/>
        <dsp:cNvSpPr/>
      </dsp:nvSpPr>
      <dsp:spPr>
        <a:xfrm>
          <a:off x="4242655" y="922182"/>
          <a:ext cx="2814128" cy="842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0" rIns="118110" bIns="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noProof="0" dirty="0" smtClean="0">
              <a:solidFill>
                <a:schemeClr val="accent3">
                  <a:lumMod val="50000"/>
                </a:schemeClr>
              </a:solidFill>
              <a:latin typeface="+mn-lt"/>
            </a:rPr>
            <a:t> Challenges</a:t>
          </a:r>
          <a:endParaRPr lang="vi-VN" sz="3100" kern="1200" noProof="0" dirty="0">
            <a:solidFill>
              <a:schemeClr val="accent3">
                <a:lumMod val="50000"/>
              </a:schemeClr>
            </a:solidFill>
            <a:latin typeface="+mn-lt"/>
          </a:endParaRPr>
        </a:p>
      </dsp:txBody>
      <dsp:txXfrm>
        <a:off x="4242655" y="922182"/>
        <a:ext cx="2814128" cy="842493"/>
      </dsp:txXfrm>
    </dsp:sp>
    <dsp:sp modelId="{8BAA6296-1D86-4655-AC09-78D29D91EBA8}">
      <dsp:nvSpPr>
        <dsp:cNvPr id="0" name=""/>
        <dsp:cNvSpPr/>
      </dsp:nvSpPr>
      <dsp:spPr>
        <a:xfrm>
          <a:off x="3168732" y="1934031"/>
          <a:ext cx="842493" cy="842493"/>
        </a:xfrm>
        <a:prstGeom prst="ellipse">
          <a:avLst/>
        </a:prstGeom>
        <a:blipFill>
          <a:blip xmlns:r="http://schemas.openxmlformats.org/officeDocument/2006/relationships" r:embed="rId3">
            <a:duotone>
              <a:schemeClr val="accent2">
                <a:hueOff val="5057036"/>
                <a:satOff val="-6941"/>
                <a:lumOff val="11177"/>
                <a:alphaOff val="0"/>
                <a:shade val="20000"/>
                <a:satMod val="200000"/>
              </a:schemeClr>
              <a:schemeClr val="accent2">
                <a:hueOff val="5057036"/>
                <a:satOff val="-6941"/>
                <a:lumOff val="11177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CB50FB1B-6DF2-4B89-8C71-2FF86A431DCE}">
      <dsp:nvSpPr>
        <dsp:cNvPr id="0" name=""/>
        <dsp:cNvSpPr/>
      </dsp:nvSpPr>
      <dsp:spPr>
        <a:xfrm>
          <a:off x="4030580" y="1942321"/>
          <a:ext cx="2410744" cy="842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0" rIns="118110" bIns="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noProof="0" dirty="0" smtClean="0">
              <a:solidFill>
                <a:schemeClr val="accent3">
                  <a:lumMod val="50000"/>
                </a:schemeClr>
              </a:solidFill>
              <a:latin typeface="+mn-lt"/>
            </a:rPr>
            <a:t> Future plan</a:t>
          </a:r>
          <a:endParaRPr lang="vi-VN" sz="3100" kern="1200" noProof="0" dirty="0">
            <a:solidFill>
              <a:schemeClr val="bg2">
                <a:lumMod val="25000"/>
              </a:schemeClr>
            </a:solidFill>
            <a:latin typeface="+mn-lt"/>
          </a:endParaRPr>
        </a:p>
      </dsp:txBody>
      <dsp:txXfrm>
        <a:off x="4030580" y="1942321"/>
        <a:ext cx="2410744" cy="8424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57674-5088-45D7-8C59-D9148F92487A}" type="datetimeFigureOut">
              <a:rPr lang="vi-VN" smtClean="0"/>
              <a:t>19/04/2018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81173-DCDD-40D7-B71A-1927709CF0E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04047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Còn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1 2 4 </a:t>
            </a:r>
            <a:r>
              <a:rPr lang="en-US" baseline="0" dirty="0" err="1" smtClean="0"/>
              <a:t>thôi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81173-DCDD-40D7-B71A-1927709CF0EA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360483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81173-DCDD-40D7-B71A-1927709CF0EA}" type="slidenum">
              <a:rPr lang="vi-VN" smtClean="0"/>
              <a:t>30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56666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81173-DCDD-40D7-B71A-1927709CF0EA}" type="slidenum">
              <a:rPr lang="vi-VN" smtClean="0"/>
              <a:t>31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165768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81173-DCDD-40D7-B71A-1927709CF0EA}" type="slidenum">
              <a:rPr lang="vi-VN" smtClean="0"/>
              <a:t>32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93658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81173-DCDD-40D7-B71A-1927709CF0EA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44566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81173-DCDD-40D7-B71A-1927709CF0EA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35708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81173-DCDD-40D7-B71A-1927709CF0EA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52798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81173-DCDD-40D7-B71A-1927709CF0EA}" type="slidenum">
              <a:rPr lang="vi-VN" smtClean="0"/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13587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81173-DCDD-40D7-B71A-1927709CF0EA}" type="slidenum">
              <a:rPr lang="vi-VN" smtClean="0"/>
              <a:t>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69783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81173-DCDD-40D7-B71A-1927709CF0EA}" type="slidenum">
              <a:rPr lang="vi-VN" smtClean="0"/>
              <a:t>27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4868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81173-DCDD-40D7-B71A-1927709CF0EA}" type="slidenum">
              <a:rPr lang="vi-VN" smtClean="0"/>
              <a:t>28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43556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81173-DCDD-40D7-B71A-1927709CF0EA}" type="slidenum">
              <a:rPr lang="vi-VN" smtClean="0"/>
              <a:t>29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58417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451235"/>
            <a:ext cx="381606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</a:t>
            </a:r>
            <a:r>
              <a:rPr lang="en-US" sz="20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endParaRPr lang="en-US" sz="2000" b="1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Nguyen Viet </a:t>
            </a:r>
            <a:r>
              <a:rPr lang="en-US" sz="1600" dirty="0" err="1" smtClean="0">
                <a:solidFill>
                  <a:schemeClr val="bg1"/>
                </a:solidFill>
              </a:rPr>
              <a:t>Tu</a:t>
            </a:r>
            <a:r>
              <a:rPr lang="vi-VN" sz="1600" dirty="0" smtClean="0">
                <a:solidFill>
                  <a:schemeClr val="bg1"/>
                </a:solidFill>
              </a:rPr>
              <a:t> (Leader)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Hoang Quoc Viet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Tran Ho Minh </a:t>
            </a:r>
            <a:r>
              <a:rPr lang="en-US" sz="1600" dirty="0" err="1" smtClean="0">
                <a:solidFill>
                  <a:schemeClr val="bg1"/>
                </a:solidFill>
              </a:rPr>
              <a:t>Thuan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2427734"/>
            <a:ext cx="428447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b="1" dirty="0" smtClean="0">
                <a:solidFill>
                  <a:srgbClr val="FFC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School Feedback </a:t>
            </a:r>
            <a:r>
              <a:rPr lang="en-US" altLang="ko-KR" sz="2800" b="1" dirty="0">
                <a:solidFill>
                  <a:srgbClr val="FFC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M</a:t>
            </a:r>
            <a:r>
              <a:rPr lang="en-US" altLang="ko-KR" sz="2800" b="1" dirty="0" smtClean="0">
                <a:solidFill>
                  <a:srgbClr val="FFC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anagement </a:t>
            </a:r>
            <a:r>
              <a:rPr lang="en-US" altLang="ko-KR" sz="2800" b="1" dirty="0">
                <a:solidFill>
                  <a:srgbClr val="FFC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</a:t>
            </a:r>
            <a:r>
              <a:rPr lang="en-US" altLang="ko-KR" sz="2800" b="1" dirty="0" smtClean="0">
                <a:solidFill>
                  <a:srgbClr val="FFC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ystem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731990"/>
            <a:ext cx="8783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   Supervisor: Nguyen </a:t>
            </a:r>
            <a:r>
              <a:rPr lang="en-US" altLang="ko-KR" sz="12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Huy</a:t>
            </a:r>
            <a:r>
              <a:rPr lang="en-US" altLang="ko-KR" sz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Hung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xmlns="" id="{388D815F-1C18-464B-B1D7-A2763FC360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521862"/>
              </p:ext>
            </p:extLst>
          </p:nvPr>
        </p:nvGraphicFramePr>
        <p:xfrm>
          <a:off x="1907704" y="1429807"/>
          <a:ext cx="7056784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6372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D808AED-FC87-496A-8E04-6D504D42B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BD808AED-FC87-496A-8E04-6D504D42BC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FB0354B-4435-412C-A1C5-6BD98EB0F9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dgm id="{1FB0354B-4435-412C-A1C5-6BD98EB0F9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0EAD505-90F8-44EB-970E-CEC3C33AEF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D0EAD505-90F8-44EB-970E-CEC3C33AEF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2E3D0C0-06F8-4E68-A7C2-8AFAE24D2B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>
                                            <p:graphicEl>
                                              <a:dgm id="{02E3D0C0-06F8-4E68-A7C2-8AFAE24D2B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AB47715-0508-4AAC-A2DF-035FAEA5D5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>
                                            <p:graphicEl>
                                              <a:dgm id="{1AB47715-0508-4AAC-A2DF-035FAEA5D5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7447353-8C84-4286-8A3B-C566A67DBB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>
                                            <p:graphicEl>
                                              <a:dgm id="{A7447353-8C84-4286-8A3B-C566A67DBB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4540422-B383-4115-AF56-FACD503A4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>
                                            <p:graphicEl>
                                              <a:dgm id="{A4540422-B383-4115-AF56-FACD503A4C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3D7A3EB-4218-4754-94CC-FFB24AC7B9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graphicEl>
                                              <a:dgm id="{13D7A3EB-4218-4754-94CC-FFB24AC7B9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 – System Architectural Design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949960"/>
            <a:ext cx="7272808" cy="419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78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7504" y="1036997"/>
            <a:ext cx="885698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Create </a:t>
            </a:r>
            <a:r>
              <a:rPr lang="en-US" dirty="0"/>
              <a:t>new Feedback form: choose existed template or customize by dragging </a:t>
            </a:r>
            <a:endParaRPr lang="vi-VN" dirty="0" smtClean="0"/>
          </a:p>
          <a:p>
            <a:r>
              <a:rPr lang="vi-VN" dirty="0"/>
              <a:t> </a:t>
            </a:r>
            <a:r>
              <a:rPr lang="vi-VN" dirty="0" smtClean="0"/>
              <a:t>    </a:t>
            </a:r>
            <a:r>
              <a:rPr lang="en-US" dirty="0" smtClean="0"/>
              <a:t>and </a:t>
            </a:r>
            <a:r>
              <a:rPr lang="en-US" dirty="0"/>
              <a:t>dropping items to the form</a:t>
            </a:r>
          </a:p>
          <a:p>
            <a:r>
              <a:rPr lang="en-US" dirty="0"/>
              <a:t>- Save created feedback template</a:t>
            </a:r>
          </a:p>
          <a:p>
            <a:r>
              <a:rPr lang="en-US" dirty="0"/>
              <a:t>- Choose scope of Feedback: Feedback for a lecture, a major, a course or a </a:t>
            </a:r>
            <a:r>
              <a:rPr lang="en-US" dirty="0" smtClean="0"/>
              <a:t>department</a:t>
            </a:r>
            <a:endParaRPr lang="vi-VN" dirty="0" smtClean="0"/>
          </a:p>
          <a:p>
            <a:r>
              <a:rPr lang="en-US" dirty="0" smtClean="0"/>
              <a:t>- </a:t>
            </a:r>
            <a:r>
              <a:rPr lang="en-US" dirty="0"/>
              <a:t>Set suggested improvement based on </a:t>
            </a:r>
            <a:r>
              <a:rPr lang="en-US" dirty="0" smtClean="0"/>
              <a:t>average </a:t>
            </a:r>
            <a:r>
              <a:rPr lang="en-US" dirty="0"/>
              <a:t>points of each feedback</a:t>
            </a:r>
          </a:p>
          <a:p>
            <a:r>
              <a:rPr lang="en-US" dirty="0"/>
              <a:t>- Set interval time for each Feedback </a:t>
            </a:r>
          </a:p>
          <a:p>
            <a:r>
              <a:rPr lang="en-US" dirty="0" smtClean="0"/>
              <a:t>- </a:t>
            </a:r>
            <a:r>
              <a:rPr lang="en-US" dirty="0"/>
              <a:t>Remind users to conduct Feedback</a:t>
            </a:r>
          </a:p>
          <a:p>
            <a:r>
              <a:rPr lang="en-US" dirty="0" smtClean="0"/>
              <a:t>- </a:t>
            </a:r>
            <a:r>
              <a:rPr lang="en-US" dirty="0"/>
              <a:t>Search and Filter </a:t>
            </a:r>
            <a:r>
              <a:rPr lang="vi-VN" dirty="0"/>
              <a:t>feedback</a:t>
            </a:r>
            <a:endParaRPr lang="en-US" dirty="0"/>
          </a:p>
          <a:p>
            <a:r>
              <a:rPr lang="en-US" dirty="0" smtClean="0"/>
              <a:t>- </a:t>
            </a:r>
            <a:r>
              <a:rPr lang="en-US" dirty="0"/>
              <a:t>Conduct </a:t>
            </a:r>
            <a:r>
              <a:rPr lang="en-US" dirty="0" err="1"/>
              <a:t>Feedba</a:t>
            </a:r>
            <a:r>
              <a:rPr lang="vi-VN" dirty="0"/>
              <a:t>ck</a:t>
            </a:r>
            <a:endParaRPr lang="en-US" dirty="0"/>
          </a:p>
          <a:p>
            <a:r>
              <a:rPr lang="vi-VN" dirty="0" smtClean="0"/>
              <a:t>- </a:t>
            </a:r>
            <a:r>
              <a:rPr lang="vi-VN" dirty="0"/>
              <a:t>Edit Answers</a:t>
            </a:r>
            <a:endParaRPr lang="en-US" dirty="0"/>
          </a:p>
          <a:p>
            <a:r>
              <a:rPr lang="en-US" dirty="0" smtClean="0"/>
              <a:t>- </a:t>
            </a:r>
            <a:r>
              <a:rPr lang="en-US" dirty="0"/>
              <a:t>Compare </a:t>
            </a:r>
            <a:r>
              <a:rPr lang="vi-VN" dirty="0"/>
              <a:t>points</a:t>
            </a:r>
            <a:r>
              <a:rPr lang="en-US" dirty="0"/>
              <a:t> in the past to current</a:t>
            </a:r>
            <a:r>
              <a:rPr lang="vi-VN" dirty="0"/>
              <a:t> through semester</a:t>
            </a:r>
            <a:endParaRPr lang="en-US" dirty="0"/>
          </a:p>
          <a:p>
            <a:r>
              <a:rPr lang="vi-VN" dirty="0" smtClean="0"/>
              <a:t>- </a:t>
            </a:r>
            <a:r>
              <a:rPr lang="vi-VN" dirty="0"/>
              <a:t>View report in details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7544" y="1070108"/>
            <a:ext cx="2808312" cy="27750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/>
          <p:cNvSpPr/>
          <p:nvPr/>
        </p:nvSpPr>
        <p:spPr>
          <a:xfrm>
            <a:off x="323528" y="1923678"/>
            <a:ext cx="2808312" cy="27750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Rectangle 9"/>
          <p:cNvSpPr/>
          <p:nvPr/>
        </p:nvSpPr>
        <p:spPr>
          <a:xfrm>
            <a:off x="323528" y="3003798"/>
            <a:ext cx="3744416" cy="27750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Rectangle 10"/>
          <p:cNvSpPr/>
          <p:nvPr/>
        </p:nvSpPr>
        <p:spPr>
          <a:xfrm>
            <a:off x="307051" y="3579862"/>
            <a:ext cx="2032701" cy="27750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Rectangle 11"/>
          <p:cNvSpPr/>
          <p:nvPr/>
        </p:nvSpPr>
        <p:spPr>
          <a:xfrm>
            <a:off x="323528" y="4155926"/>
            <a:ext cx="5904656" cy="205497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Rectangle 12"/>
          <p:cNvSpPr/>
          <p:nvPr/>
        </p:nvSpPr>
        <p:spPr>
          <a:xfrm>
            <a:off x="319239" y="4361424"/>
            <a:ext cx="2164529" cy="255148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9354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995319"/>
            <a:ext cx="3548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2.2a Create feedback content</a:t>
            </a:r>
            <a:endParaRPr lang="vi-VN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398012"/>
              </p:ext>
            </p:extLst>
          </p:nvPr>
        </p:nvGraphicFramePr>
        <p:xfrm>
          <a:off x="611560" y="1779662"/>
          <a:ext cx="8064896" cy="20162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32448"/>
                <a:gridCol w="4032448"/>
              </a:tblGrid>
              <a:tr h="388850">
                <a:tc>
                  <a:txBody>
                    <a:bodyPr/>
                    <a:lstStyle/>
                    <a:p>
                      <a:r>
                        <a:rPr lang="en-US" dirty="0" smtClean="0"/>
                        <a:t>Old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 System</a:t>
                      </a:r>
                      <a:endParaRPr lang="en-US" dirty="0"/>
                    </a:p>
                  </a:txBody>
                  <a:tcPr/>
                </a:tc>
              </a:tr>
              <a:tr h="668177">
                <a:tc>
                  <a:txBody>
                    <a:bodyPr/>
                    <a:lstStyle/>
                    <a:p>
                      <a:r>
                        <a:rPr lang="en-US" dirty="0" smtClean="0"/>
                        <a:t>Use</a:t>
                      </a:r>
                      <a:r>
                        <a:rPr lang="en-US" baseline="0" dirty="0" smtClean="0"/>
                        <a:t> 1 template for All Feedback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 new blank or choose from </a:t>
                      </a:r>
                    </a:p>
                    <a:p>
                      <a:r>
                        <a:rPr lang="en-US" dirty="0" smtClean="0"/>
                        <a:t>many existed</a:t>
                      </a:r>
                      <a:r>
                        <a:rPr lang="en-US" baseline="0" dirty="0" smtClean="0"/>
                        <a:t> Template</a:t>
                      </a:r>
                      <a:endParaRPr lang="en-US" dirty="0"/>
                    </a:p>
                  </a:txBody>
                  <a:tcPr/>
                </a:tc>
              </a:tr>
              <a:tr h="455141">
                <a:tc>
                  <a:txBody>
                    <a:bodyPr/>
                    <a:lstStyle/>
                    <a:p>
                      <a:r>
                        <a:rPr lang="en-US" dirty="0" smtClean="0"/>
                        <a:t>Have no Criteria 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Have Criteria</a:t>
                      </a:r>
                      <a:r>
                        <a:rPr lang="en-US" baseline="0" dirty="0" smtClean="0"/>
                        <a:t> feature</a:t>
                      </a:r>
                      <a:endParaRPr lang="en-US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</a:t>
                      </a:r>
                      <a:r>
                        <a:rPr lang="en-US" baseline="0" dirty="0" smtClean="0"/>
                        <a:t> by Drag-n-Drop feature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431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995319"/>
            <a:ext cx="3547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2.2a Create feedback content</a:t>
            </a:r>
            <a:endParaRPr lang="vi-VN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077496"/>
              </p:ext>
            </p:extLst>
          </p:nvPr>
        </p:nvGraphicFramePr>
        <p:xfrm>
          <a:off x="4411072" y="2770763"/>
          <a:ext cx="1611120" cy="1893570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1611120"/>
              </a:tblGrid>
              <a:tr h="4000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Question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type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questionContent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suggestion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isRequired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criteriaId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feedbackId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70512"/>
              </p:ext>
            </p:extLst>
          </p:nvPr>
        </p:nvGraphicFramePr>
        <p:xfrm>
          <a:off x="1979712" y="3579862"/>
          <a:ext cx="1513282" cy="1253490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1513282"/>
              </a:tblGrid>
              <a:tr h="4000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Option</a:t>
                      </a:r>
                      <a:endParaRPr lang="vi-V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id</a:t>
                      </a:r>
                      <a:endParaRPr lang="vi-V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isRequired</a:t>
                      </a:r>
                      <a:endParaRPr lang="vi-VN" sz="1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point</a:t>
                      </a:r>
                      <a:endParaRPr lang="vi-VN" sz="1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questionId</a:t>
                      </a:r>
                      <a:endParaRPr lang="vi-V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711581"/>
              </p:ext>
            </p:extLst>
          </p:nvPr>
        </p:nvGraphicFramePr>
        <p:xfrm>
          <a:off x="6732240" y="1061565"/>
          <a:ext cx="1656184" cy="3952690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1656184"/>
              </a:tblGrid>
              <a:tr h="2596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Feedback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ctr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point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referenceId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isTemplate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isPublished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createDate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startDate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endDate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feedbackName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feedbackDes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semesterId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typeId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majorId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courseId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clazzId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departmentId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394863"/>
              </p:ext>
            </p:extLst>
          </p:nvPr>
        </p:nvGraphicFramePr>
        <p:xfrm>
          <a:off x="4433967" y="1250096"/>
          <a:ext cx="1322363" cy="1040130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1322363"/>
              </a:tblGrid>
              <a:tr h="4000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Criteria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criteria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status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26" name="Right Arrow 25"/>
          <p:cNvSpPr/>
          <p:nvPr/>
        </p:nvSpPr>
        <p:spPr>
          <a:xfrm rot="16200000">
            <a:off x="4783680" y="2433323"/>
            <a:ext cx="485802" cy="189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7" name="Right Arrow 26"/>
          <p:cNvSpPr/>
          <p:nvPr/>
        </p:nvSpPr>
        <p:spPr>
          <a:xfrm>
            <a:off x="6022192" y="3363838"/>
            <a:ext cx="710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Right Arrow 27"/>
          <p:cNvSpPr/>
          <p:nvPr/>
        </p:nvSpPr>
        <p:spPr>
          <a:xfrm>
            <a:off x="3492994" y="4155926"/>
            <a:ext cx="918078" cy="117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1" name="Rectangle 30"/>
          <p:cNvSpPr/>
          <p:nvPr/>
        </p:nvSpPr>
        <p:spPr>
          <a:xfrm>
            <a:off x="4411072" y="3643629"/>
            <a:ext cx="1611120" cy="14401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2" name="Rectangle 31"/>
          <p:cNvSpPr/>
          <p:nvPr/>
        </p:nvSpPr>
        <p:spPr>
          <a:xfrm>
            <a:off x="4411072" y="4286797"/>
            <a:ext cx="1611120" cy="14401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Rectangle 32"/>
          <p:cNvSpPr/>
          <p:nvPr/>
        </p:nvSpPr>
        <p:spPr>
          <a:xfrm>
            <a:off x="4411072" y="4488931"/>
            <a:ext cx="1611120" cy="14401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Rectangle 33"/>
          <p:cNvSpPr/>
          <p:nvPr/>
        </p:nvSpPr>
        <p:spPr>
          <a:xfrm>
            <a:off x="4411845" y="4070987"/>
            <a:ext cx="1611120" cy="14401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6" name="Rectangle 35"/>
          <p:cNvSpPr/>
          <p:nvPr/>
        </p:nvSpPr>
        <p:spPr>
          <a:xfrm>
            <a:off x="1979712" y="4670236"/>
            <a:ext cx="1513282" cy="16311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8" name="Rectangle 37"/>
          <p:cNvSpPr/>
          <p:nvPr/>
        </p:nvSpPr>
        <p:spPr>
          <a:xfrm>
            <a:off x="1979712" y="4443958"/>
            <a:ext cx="1513282" cy="16311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9" name="Rectangle 38"/>
          <p:cNvSpPr/>
          <p:nvPr/>
        </p:nvSpPr>
        <p:spPr>
          <a:xfrm>
            <a:off x="6732240" y="1851670"/>
            <a:ext cx="1656184" cy="15876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0" name="Rectangle 39"/>
          <p:cNvSpPr/>
          <p:nvPr/>
        </p:nvSpPr>
        <p:spPr>
          <a:xfrm>
            <a:off x="4427984" y="1908930"/>
            <a:ext cx="1328346" cy="141753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3" name="Rectangle 42"/>
          <p:cNvSpPr/>
          <p:nvPr/>
        </p:nvSpPr>
        <p:spPr>
          <a:xfrm>
            <a:off x="6770029" y="1364651"/>
            <a:ext cx="1611120" cy="14401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4" name="Rectangle 43"/>
          <p:cNvSpPr/>
          <p:nvPr/>
        </p:nvSpPr>
        <p:spPr>
          <a:xfrm>
            <a:off x="4427984" y="1682145"/>
            <a:ext cx="1328346" cy="16952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5" name="Rectangle 44"/>
          <p:cNvSpPr/>
          <p:nvPr/>
        </p:nvSpPr>
        <p:spPr>
          <a:xfrm>
            <a:off x="4430634" y="3230937"/>
            <a:ext cx="1513282" cy="16311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0061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6" grpId="0" animBg="1"/>
      <p:bldP spid="27" grpId="0" animBg="1"/>
      <p:bldP spid="28" grpId="0" animBg="1"/>
      <p:bldP spid="31" grpId="0" animBg="1"/>
      <p:bldP spid="32" grpId="0" animBg="1"/>
      <p:bldP spid="33" grpId="0" animBg="1"/>
      <p:bldP spid="34" grpId="0" animBg="1"/>
      <p:bldP spid="36" grpId="0" animBg="1"/>
      <p:bldP spid="38" grpId="0" animBg="1"/>
      <p:bldP spid="39" grpId="0" animBg="1"/>
      <p:bldP spid="40" grpId="0" animBg="1"/>
      <p:bldP spid="43" grpId="0" animBg="1"/>
      <p:bldP spid="44" grpId="0" animBg="1"/>
      <p:bldP spid="4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995319"/>
            <a:ext cx="4713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2.2b Modify other Feedback information</a:t>
            </a:r>
            <a:endParaRPr lang="vi-VN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238907"/>
              </p:ext>
            </p:extLst>
          </p:nvPr>
        </p:nvGraphicFramePr>
        <p:xfrm>
          <a:off x="467544" y="1491630"/>
          <a:ext cx="8280920" cy="301290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57471"/>
                <a:gridCol w="5323449"/>
              </a:tblGrid>
              <a:tr h="378923">
                <a:tc>
                  <a:txBody>
                    <a:bodyPr/>
                    <a:lstStyle/>
                    <a:p>
                      <a:r>
                        <a:rPr lang="en-US" dirty="0" smtClean="0"/>
                        <a:t>Old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 System</a:t>
                      </a:r>
                      <a:endParaRPr lang="en-US" dirty="0"/>
                    </a:p>
                  </a:txBody>
                  <a:tcPr/>
                </a:tc>
              </a:tr>
              <a:tr h="58685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Target of Feedback can be </a:t>
                      </a:r>
                    </a:p>
                    <a:p>
                      <a:r>
                        <a:rPr lang="en-US" sz="1600" dirty="0" smtClean="0"/>
                        <a:t>only</a:t>
                      </a:r>
                      <a:r>
                        <a:rPr lang="en-US" sz="1600" baseline="0" dirty="0" smtClean="0"/>
                        <a:t> Class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Target of Feedback can be a</a:t>
                      </a:r>
                      <a:r>
                        <a:rPr lang="en-US" sz="1600" baseline="0" dirty="0" smtClean="0"/>
                        <a:t> Class, Course, Major, or </a:t>
                      </a:r>
                      <a:endParaRPr lang="vi-VN" sz="1600" baseline="0" dirty="0" smtClean="0"/>
                    </a:p>
                    <a:p>
                      <a:r>
                        <a:rPr lang="en-US" sz="1600" baseline="0" dirty="0" smtClean="0"/>
                        <a:t>Department</a:t>
                      </a:r>
                      <a:endParaRPr lang="en-US" sz="1600" dirty="0"/>
                    </a:p>
                  </a:txBody>
                  <a:tcPr/>
                </a:tc>
              </a:tr>
              <a:tr h="39095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 Suggested Improvement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Can set suggested improvement for each question</a:t>
                      </a:r>
                      <a:endParaRPr lang="en-US" sz="1600" dirty="0"/>
                    </a:p>
                  </a:txBody>
                  <a:tcPr/>
                </a:tc>
              </a:tr>
              <a:tr h="34494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Set interval</a:t>
                      </a:r>
                      <a:r>
                        <a:rPr lang="en-US" sz="1600" baseline="0" dirty="0" smtClean="0"/>
                        <a:t> time for each Feedback</a:t>
                      </a:r>
                      <a:endParaRPr lang="en-US" sz="1600" dirty="0"/>
                    </a:p>
                  </a:txBody>
                  <a:tcPr/>
                </a:tc>
              </a:tr>
              <a:tr h="56433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Can save Feedback as Template to re-use next time</a:t>
                      </a:r>
                      <a:r>
                        <a:rPr lang="en-US" sz="1600" baseline="0" dirty="0" smtClean="0"/>
                        <a:t> or create new</a:t>
                      </a:r>
                      <a:endParaRPr lang="en-US" sz="1600" dirty="0"/>
                    </a:p>
                  </a:txBody>
                  <a:tcPr/>
                </a:tc>
              </a:tr>
              <a:tr h="37207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Choose suitable</a:t>
                      </a:r>
                      <a:r>
                        <a:rPr lang="en-US" sz="1600" baseline="0" dirty="0" smtClean="0"/>
                        <a:t> targets for each type of Feedback</a:t>
                      </a:r>
                      <a:endParaRPr lang="en-US" sz="1600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Auto</a:t>
                      </a:r>
                      <a:r>
                        <a:rPr lang="en-US" sz="1600" baseline="0" dirty="0" smtClean="0"/>
                        <a:t> matching suitable conductors for each target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9697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995319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2.2b Modify other Feedback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information – Auto matching Conductors to Target</a:t>
            </a:r>
            <a:endParaRPr lang="vi-VN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236592"/>
              </p:ext>
            </p:extLst>
          </p:nvPr>
        </p:nvGraphicFramePr>
        <p:xfrm>
          <a:off x="7362474" y="1364651"/>
          <a:ext cx="1368152" cy="3657600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1368152"/>
              </a:tblGrid>
              <a:tr h="23975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Feedback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ctr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point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referenceId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isTemplate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isPublished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createDate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startDate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endDate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feedbackName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feedbackDes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semesterId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typeId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majorId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courseId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clazzId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departmentId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188433"/>
              </p:ext>
            </p:extLst>
          </p:nvPr>
        </p:nvGraphicFramePr>
        <p:xfrm>
          <a:off x="539552" y="1421965"/>
          <a:ext cx="1367496" cy="2590800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1367496"/>
              </a:tblGrid>
              <a:tr h="2190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User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username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email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password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roleId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departmentId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fullname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code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birth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status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majorId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430540"/>
              </p:ext>
            </p:extLst>
          </p:nvPr>
        </p:nvGraphicFramePr>
        <p:xfrm>
          <a:off x="5021429" y="1339136"/>
          <a:ext cx="1091828" cy="1310640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1091828"/>
              </a:tblGrid>
              <a:tr h="19618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</a:rPr>
                        <a:t>Clazz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301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301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courseId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301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className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301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lecturerId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301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semesterId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890231"/>
              </p:ext>
            </p:extLst>
          </p:nvPr>
        </p:nvGraphicFramePr>
        <p:xfrm>
          <a:off x="2567027" y="1364651"/>
          <a:ext cx="1547844" cy="826770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1547844"/>
              </a:tblGrid>
              <a:tr h="4000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Student_Clazz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userid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clazzId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769873"/>
              </p:ext>
            </p:extLst>
          </p:nvPr>
        </p:nvGraphicFramePr>
        <p:xfrm>
          <a:off x="3690843" y="3225841"/>
          <a:ext cx="1656185" cy="906581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1656185"/>
              </a:tblGrid>
              <a:tr h="2665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User_Feedback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269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userId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269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feedbackId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269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isConducted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17" name="Right Arrow 16"/>
          <p:cNvSpPr/>
          <p:nvPr/>
        </p:nvSpPr>
        <p:spPr>
          <a:xfrm rot="10800000">
            <a:off x="6113257" y="1779663"/>
            <a:ext cx="1249217" cy="169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Right Arrow 17"/>
          <p:cNvSpPr/>
          <p:nvPr/>
        </p:nvSpPr>
        <p:spPr>
          <a:xfrm rot="10800000">
            <a:off x="1907047" y="1824676"/>
            <a:ext cx="642141" cy="1710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Right Arrow 18"/>
          <p:cNvSpPr/>
          <p:nvPr/>
        </p:nvSpPr>
        <p:spPr>
          <a:xfrm>
            <a:off x="4132711" y="1779661"/>
            <a:ext cx="871338" cy="216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Right Arrow 19"/>
          <p:cNvSpPr/>
          <p:nvPr/>
        </p:nvSpPr>
        <p:spPr>
          <a:xfrm>
            <a:off x="5347316" y="3354880"/>
            <a:ext cx="1980260" cy="2249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3" name="Right Arrow 22"/>
          <p:cNvSpPr/>
          <p:nvPr/>
        </p:nvSpPr>
        <p:spPr>
          <a:xfrm rot="10800000">
            <a:off x="1941945" y="3363838"/>
            <a:ext cx="1731059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4" name="Rectangle 23"/>
          <p:cNvSpPr/>
          <p:nvPr/>
        </p:nvSpPr>
        <p:spPr>
          <a:xfrm>
            <a:off x="2584084" y="2020402"/>
            <a:ext cx="1530785" cy="114873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Rectangle 24"/>
          <p:cNvSpPr/>
          <p:nvPr/>
        </p:nvSpPr>
        <p:spPr>
          <a:xfrm>
            <a:off x="516081" y="1666747"/>
            <a:ext cx="1391623" cy="18492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6" name="Rectangle 25"/>
          <p:cNvSpPr/>
          <p:nvPr/>
        </p:nvSpPr>
        <p:spPr>
          <a:xfrm>
            <a:off x="2584084" y="1803814"/>
            <a:ext cx="1530785" cy="13991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7" name="Rectangle 26"/>
          <p:cNvSpPr/>
          <p:nvPr/>
        </p:nvSpPr>
        <p:spPr>
          <a:xfrm>
            <a:off x="3723360" y="3740342"/>
            <a:ext cx="1575936" cy="145839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Rectangle 27"/>
          <p:cNvSpPr/>
          <p:nvPr/>
        </p:nvSpPr>
        <p:spPr>
          <a:xfrm>
            <a:off x="7380312" y="1635646"/>
            <a:ext cx="1350314" cy="144015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Rectangle 28"/>
          <p:cNvSpPr/>
          <p:nvPr/>
        </p:nvSpPr>
        <p:spPr>
          <a:xfrm>
            <a:off x="3707904" y="3507854"/>
            <a:ext cx="1604514" cy="170082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0" name="Rectangle 29"/>
          <p:cNvSpPr/>
          <p:nvPr/>
        </p:nvSpPr>
        <p:spPr>
          <a:xfrm>
            <a:off x="3707904" y="3939902"/>
            <a:ext cx="1604514" cy="19252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1" name="Rectangle 30"/>
          <p:cNvSpPr/>
          <p:nvPr/>
        </p:nvSpPr>
        <p:spPr>
          <a:xfrm>
            <a:off x="538896" y="3824626"/>
            <a:ext cx="1368150" cy="125729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2" name="Rectangle 31"/>
          <p:cNvSpPr/>
          <p:nvPr/>
        </p:nvSpPr>
        <p:spPr>
          <a:xfrm>
            <a:off x="5038947" y="1851670"/>
            <a:ext cx="1040953" cy="124432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Rectangle 32"/>
          <p:cNvSpPr/>
          <p:nvPr/>
        </p:nvSpPr>
        <p:spPr>
          <a:xfrm>
            <a:off x="539505" y="2784427"/>
            <a:ext cx="1368150" cy="125729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Rectangle 33"/>
          <p:cNvSpPr/>
          <p:nvPr/>
        </p:nvSpPr>
        <p:spPr>
          <a:xfrm>
            <a:off x="5046866" y="1620669"/>
            <a:ext cx="1040953" cy="124432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9214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4" grpId="0" animBg="1"/>
      <p:bldP spid="24" grpId="2" animBg="1"/>
      <p:bldP spid="25" grpId="0" animBg="1"/>
      <p:bldP spid="25" grpId="2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995319"/>
            <a:ext cx="341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2.2c Alert undone Feedback</a:t>
            </a:r>
            <a:endParaRPr lang="vi-VN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249424"/>
              </p:ext>
            </p:extLst>
          </p:nvPr>
        </p:nvGraphicFramePr>
        <p:xfrm>
          <a:off x="539552" y="2211710"/>
          <a:ext cx="8280920" cy="1183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57471"/>
                <a:gridCol w="5323449"/>
              </a:tblGrid>
              <a:tr h="378923">
                <a:tc>
                  <a:txBody>
                    <a:bodyPr/>
                    <a:lstStyle/>
                    <a:p>
                      <a:r>
                        <a:rPr lang="en-US" dirty="0" smtClean="0"/>
                        <a:t>Old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 System</a:t>
                      </a:r>
                      <a:endParaRPr lang="en-US" dirty="0"/>
                    </a:p>
                  </a:txBody>
                  <a:tcPr/>
                </a:tc>
              </a:tr>
              <a:tr h="413165">
                <a:tc rowSpan="2">
                  <a:txBody>
                    <a:bodyPr/>
                    <a:lstStyle/>
                    <a:p>
                      <a:r>
                        <a:rPr lang="en-US" sz="1600" dirty="0" smtClean="0"/>
                        <a:t>Force User</a:t>
                      </a:r>
                      <a:r>
                        <a:rPr lang="en-US" sz="1600" baseline="0" dirty="0" smtClean="0"/>
                        <a:t> to do Feedback or User can’t see other page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Alert</a:t>
                      </a:r>
                      <a:r>
                        <a:rPr lang="en-US" sz="1600" baseline="0" dirty="0" smtClean="0"/>
                        <a:t> a notification on website to remind user</a:t>
                      </a:r>
                      <a:endParaRPr lang="en-US" sz="1600" dirty="0"/>
                    </a:p>
                  </a:txBody>
                  <a:tcPr/>
                </a:tc>
              </a:tr>
              <a:tr h="390952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Send</a:t>
                      </a:r>
                      <a:r>
                        <a:rPr lang="en-US" sz="1600" baseline="0" dirty="0" smtClean="0"/>
                        <a:t> email to notify user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647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995319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2.2c Alert undone Feedback</a:t>
            </a:r>
            <a:endParaRPr lang="vi-VN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20676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585159"/>
              </p:ext>
            </p:extLst>
          </p:nvPr>
        </p:nvGraphicFramePr>
        <p:xfrm>
          <a:off x="2883010" y="1632421"/>
          <a:ext cx="1656185" cy="906581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1656185"/>
              </a:tblGrid>
              <a:tr h="2665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User_Feedback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269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userId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269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feedbackId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269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isConducted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883010" y="1952821"/>
            <a:ext cx="1656185" cy="114873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Rectangle 7"/>
          <p:cNvSpPr/>
          <p:nvPr/>
        </p:nvSpPr>
        <p:spPr>
          <a:xfrm>
            <a:off x="2883010" y="2384869"/>
            <a:ext cx="1616983" cy="154133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637656"/>
              </p:ext>
            </p:extLst>
          </p:nvPr>
        </p:nvGraphicFramePr>
        <p:xfrm>
          <a:off x="5990517" y="1179985"/>
          <a:ext cx="1368152" cy="3657600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1368152"/>
              </a:tblGrid>
              <a:tr h="23975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Feedback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ctr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point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referenceId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isTemplate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isPublished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createDate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startDate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endDate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feedbackName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feedbackDes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semesterId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typeId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majorId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courseId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clazzId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131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departmentId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2883010" y="2149215"/>
            <a:ext cx="1616983" cy="154133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Rectangle 10"/>
          <p:cNvSpPr/>
          <p:nvPr/>
        </p:nvSpPr>
        <p:spPr>
          <a:xfrm>
            <a:off x="5990518" y="1472617"/>
            <a:ext cx="1368152" cy="15980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Rectangle 11"/>
          <p:cNvSpPr/>
          <p:nvPr/>
        </p:nvSpPr>
        <p:spPr>
          <a:xfrm>
            <a:off x="5991969" y="2300020"/>
            <a:ext cx="1368152" cy="15980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Rectangle 12"/>
          <p:cNvSpPr/>
          <p:nvPr/>
        </p:nvSpPr>
        <p:spPr>
          <a:xfrm>
            <a:off x="6001338" y="2741399"/>
            <a:ext cx="1368152" cy="15980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Rectangle 13"/>
          <p:cNvSpPr/>
          <p:nvPr/>
        </p:nvSpPr>
        <p:spPr>
          <a:xfrm>
            <a:off x="6001338" y="2941704"/>
            <a:ext cx="1368152" cy="15980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Rectangle 14"/>
          <p:cNvSpPr/>
          <p:nvPr/>
        </p:nvSpPr>
        <p:spPr>
          <a:xfrm>
            <a:off x="6001338" y="3142009"/>
            <a:ext cx="1368152" cy="15980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Rectangle 15"/>
          <p:cNvSpPr/>
          <p:nvPr/>
        </p:nvSpPr>
        <p:spPr>
          <a:xfrm>
            <a:off x="5979696" y="3373653"/>
            <a:ext cx="1368152" cy="159804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7" name="Right Arrow 16"/>
          <p:cNvSpPr/>
          <p:nvPr/>
        </p:nvSpPr>
        <p:spPr>
          <a:xfrm>
            <a:off x="4539195" y="1952821"/>
            <a:ext cx="1438647" cy="196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1565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995319"/>
            <a:ext cx="2366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2.2d Do Feedback</a:t>
            </a:r>
            <a:endParaRPr lang="vi-VN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529288"/>
              </p:ext>
            </p:extLst>
          </p:nvPr>
        </p:nvGraphicFramePr>
        <p:xfrm>
          <a:off x="539552" y="2211710"/>
          <a:ext cx="8280920" cy="95804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57471"/>
                <a:gridCol w="5323449"/>
              </a:tblGrid>
              <a:tr h="378923">
                <a:tc>
                  <a:txBody>
                    <a:bodyPr/>
                    <a:lstStyle/>
                    <a:p>
                      <a:r>
                        <a:rPr lang="en-US" dirty="0" smtClean="0"/>
                        <a:t>Old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 System</a:t>
                      </a:r>
                      <a:endParaRPr lang="en-US" dirty="0"/>
                    </a:p>
                  </a:txBody>
                  <a:tcPr/>
                </a:tc>
              </a:tr>
              <a:tr h="41316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Cannot edit answers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Allow</a:t>
                      </a:r>
                      <a:r>
                        <a:rPr lang="en-US" sz="1600" baseline="0" dirty="0" smtClean="0"/>
                        <a:t> users to edit answers as long as Feedback is still in available time range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663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 smtClean="0"/>
              <a:t>Overview</a:t>
            </a:r>
            <a:endParaRPr lang="en-US" dirty="0"/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xmlns="" id="{388D815F-1C18-464B-B1D7-A2763FC360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5113649"/>
              </p:ext>
            </p:extLst>
          </p:nvPr>
        </p:nvGraphicFramePr>
        <p:xfrm>
          <a:off x="179512" y="1419622"/>
          <a:ext cx="7488832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361169" y="1606029"/>
            <a:ext cx="441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2400" b="1" dirty="0" smtClean="0">
                <a:solidFill>
                  <a:schemeClr val="bg1"/>
                </a:solidFill>
              </a:rPr>
              <a:t> 1</a:t>
            </a:r>
            <a:endParaRPr lang="vi-VN" sz="24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31640" y="2614141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400" b="1" dirty="0" smtClean="0">
                <a:solidFill>
                  <a:schemeClr val="bg1"/>
                </a:solidFill>
              </a:rPr>
              <a:t> 2</a:t>
            </a:r>
            <a:endParaRPr lang="vi-VN" sz="24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61169" y="3610962"/>
            <a:ext cx="441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2400" b="1" dirty="0" smtClean="0">
                <a:solidFill>
                  <a:schemeClr val="bg1"/>
                </a:solidFill>
              </a:rPr>
              <a:t> 3</a:t>
            </a:r>
            <a:endParaRPr lang="vi-V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461F2419-BDBC-4171-8278-9DA3211320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graphicEl>
                                              <a:dgm id="{461F2419-BDBC-4171-8278-9DA3211320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6294F58A-DA62-43F7-B458-4EC5B80FA6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>
                                            <p:graphicEl>
                                              <a:dgm id="{6294F58A-DA62-43F7-B458-4EC5B80FA6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F88D3001-15EC-4A3F-8808-1CBA5A6A4D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>
                                            <p:graphicEl>
                                              <a:dgm id="{F88D3001-15EC-4A3F-8808-1CBA5A6A4D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DA54FBD1-52C6-4D8E-9E83-B2AE703BBD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>
                                            <p:graphicEl>
                                              <a:dgm id="{DA54FBD1-52C6-4D8E-9E83-B2AE703BBD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03D5725-CE47-42E1-8FB7-B6E23ADA25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>
                                            <p:graphicEl>
                                              <a:dgm id="{903D5725-CE47-42E1-8FB7-B6E23ADA25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3D597D90-61C2-4D49-AF8E-3E8509B725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>
                                            <p:graphicEl>
                                              <a:dgm id="{3D597D90-61C2-4D49-AF8E-3E8509B725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10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995319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2.2d Do Feedback</a:t>
            </a:r>
            <a:endParaRPr lang="vi-VN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093036"/>
              </p:ext>
            </p:extLst>
          </p:nvPr>
        </p:nvGraphicFramePr>
        <p:xfrm>
          <a:off x="4411072" y="2770763"/>
          <a:ext cx="1611120" cy="1893570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1611120"/>
              </a:tblGrid>
              <a:tr h="4000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Question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type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questionContent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suggestion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isRequired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criteriaId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feedbackId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755957"/>
              </p:ext>
            </p:extLst>
          </p:nvPr>
        </p:nvGraphicFramePr>
        <p:xfrm>
          <a:off x="1979712" y="3579862"/>
          <a:ext cx="1513282" cy="1040130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1513282"/>
              </a:tblGrid>
              <a:tr h="4000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Option</a:t>
                      </a:r>
                      <a:endParaRPr lang="vi-V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id</a:t>
                      </a:r>
                      <a:endParaRPr lang="vi-V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point</a:t>
                      </a:r>
                      <a:endParaRPr lang="vi-V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questionId</a:t>
                      </a:r>
                      <a:endParaRPr lang="vi-V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492423"/>
              </p:ext>
            </p:extLst>
          </p:nvPr>
        </p:nvGraphicFramePr>
        <p:xfrm>
          <a:off x="6732240" y="1061565"/>
          <a:ext cx="1656184" cy="3952690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1656184"/>
              </a:tblGrid>
              <a:tr h="2596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Feedback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ctr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point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referenceId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isTemplate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isPublished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createDate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startDate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endDate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feedbackName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feedbackDes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semesterId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typeId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majorId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courseId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clazzId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  <a:tr h="2308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departmentId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147" marR="50147" marT="0" marB="0" anchor="b"/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6022192" y="3363838"/>
            <a:ext cx="710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Right Arrow 10"/>
          <p:cNvSpPr/>
          <p:nvPr/>
        </p:nvSpPr>
        <p:spPr>
          <a:xfrm>
            <a:off x="3492994" y="4155926"/>
            <a:ext cx="918078" cy="117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Rectangle 12"/>
          <p:cNvSpPr/>
          <p:nvPr/>
        </p:nvSpPr>
        <p:spPr>
          <a:xfrm>
            <a:off x="4411072" y="4488931"/>
            <a:ext cx="1611120" cy="14401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Rectangle 14"/>
          <p:cNvSpPr/>
          <p:nvPr/>
        </p:nvSpPr>
        <p:spPr>
          <a:xfrm>
            <a:off x="1979712" y="4461190"/>
            <a:ext cx="1513282" cy="16311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Rectangle 17"/>
          <p:cNvSpPr/>
          <p:nvPr/>
        </p:nvSpPr>
        <p:spPr>
          <a:xfrm>
            <a:off x="6770029" y="1364651"/>
            <a:ext cx="1611120" cy="14401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Rectangle 18"/>
          <p:cNvSpPr/>
          <p:nvPr/>
        </p:nvSpPr>
        <p:spPr>
          <a:xfrm>
            <a:off x="4430634" y="3230937"/>
            <a:ext cx="1513282" cy="16311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910524"/>
              </p:ext>
            </p:extLst>
          </p:nvPr>
        </p:nvGraphicFramePr>
        <p:xfrm>
          <a:off x="1922496" y="1416635"/>
          <a:ext cx="1425368" cy="1466850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1425368"/>
              </a:tblGrid>
              <a:tr h="4000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Answer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answerContent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createDate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optionId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conductorId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1950793" y="2499972"/>
            <a:ext cx="1375711" cy="16311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2" name="Rectangle 21"/>
          <p:cNvSpPr/>
          <p:nvPr/>
        </p:nvSpPr>
        <p:spPr>
          <a:xfrm>
            <a:off x="1983220" y="4034016"/>
            <a:ext cx="1482818" cy="182067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3" name="Rectangle 22"/>
          <p:cNvSpPr/>
          <p:nvPr/>
        </p:nvSpPr>
        <p:spPr>
          <a:xfrm>
            <a:off x="1937054" y="2061028"/>
            <a:ext cx="1389450" cy="146539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4" name="Rectangle 23"/>
          <p:cNvSpPr/>
          <p:nvPr/>
        </p:nvSpPr>
        <p:spPr>
          <a:xfrm>
            <a:off x="1921723" y="2713375"/>
            <a:ext cx="1389450" cy="146539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828511"/>
              </p:ext>
            </p:extLst>
          </p:nvPr>
        </p:nvGraphicFramePr>
        <p:xfrm>
          <a:off x="4334763" y="1363048"/>
          <a:ext cx="1656185" cy="906581"/>
        </p:xfrm>
        <a:graphic>
          <a:graphicData uri="http://schemas.openxmlformats.org/drawingml/2006/table">
            <a:tbl>
              <a:tblPr firstRow="1" firstCol="1" bandRow="1">
                <a:tableStyleId>{D03447BB-5D67-496B-8E87-E561075AD55C}</a:tableStyleId>
              </a:tblPr>
              <a:tblGrid>
                <a:gridCol w="1656185"/>
              </a:tblGrid>
              <a:tr h="2665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User_Feedback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269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userId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269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feedbackId</a:t>
                      </a:r>
                      <a:endParaRPr lang="vi-V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269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isConducted</a:t>
                      </a:r>
                      <a:endParaRPr lang="vi-V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26" name="Right Arrow 25"/>
          <p:cNvSpPr/>
          <p:nvPr/>
        </p:nvSpPr>
        <p:spPr>
          <a:xfrm rot="5400000">
            <a:off x="2328413" y="3135318"/>
            <a:ext cx="710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7" name="Right Arrow 26"/>
          <p:cNvSpPr/>
          <p:nvPr/>
        </p:nvSpPr>
        <p:spPr>
          <a:xfrm>
            <a:off x="6009774" y="1817841"/>
            <a:ext cx="710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Rectangle 27"/>
          <p:cNvSpPr/>
          <p:nvPr/>
        </p:nvSpPr>
        <p:spPr>
          <a:xfrm>
            <a:off x="4347688" y="1681076"/>
            <a:ext cx="1596228" cy="14375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9" name="Rectangle 28"/>
          <p:cNvSpPr/>
          <p:nvPr/>
        </p:nvSpPr>
        <p:spPr>
          <a:xfrm>
            <a:off x="4334762" y="1878534"/>
            <a:ext cx="1609153" cy="155331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0" name="Rectangle 29"/>
          <p:cNvSpPr/>
          <p:nvPr/>
        </p:nvSpPr>
        <p:spPr>
          <a:xfrm>
            <a:off x="4345326" y="2090089"/>
            <a:ext cx="1598589" cy="186217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0782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  <p:bldP spid="11" grpId="0" animBg="1"/>
      <p:bldP spid="13" grpId="0" animBg="1"/>
      <p:bldP spid="15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995319"/>
            <a:ext cx="406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2.2e Statistic and Generate Report</a:t>
            </a:r>
            <a:endParaRPr lang="vi-VN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383296"/>
              </p:ext>
            </p:extLst>
          </p:nvPr>
        </p:nvGraphicFramePr>
        <p:xfrm>
          <a:off x="467544" y="1635646"/>
          <a:ext cx="8280920" cy="260396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44416"/>
                <a:gridCol w="4536504"/>
              </a:tblGrid>
              <a:tr h="378923">
                <a:tc>
                  <a:txBody>
                    <a:bodyPr/>
                    <a:lstStyle/>
                    <a:p>
                      <a:r>
                        <a:rPr lang="en-US" dirty="0" smtClean="0"/>
                        <a:t>Old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 System</a:t>
                      </a:r>
                      <a:endParaRPr lang="en-US" dirty="0"/>
                    </a:p>
                  </a:txBody>
                  <a:tcPr/>
                </a:tc>
              </a:tr>
              <a:tr h="41316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Not</a:t>
                      </a:r>
                      <a:r>
                        <a:rPr lang="en-US" sz="1600" baseline="0" dirty="0" smtClean="0"/>
                        <a:t> compare average Feedback point through Semesters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Compare</a:t>
                      </a:r>
                      <a:r>
                        <a:rPr lang="en-US" sz="1600" baseline="0" dirty="0" smtClean="0"/>
                        <a:t> average Feedback points through </a:t>
                      </a:r>
                    </a:p>
                    <a:p>
                      <a:r>
                        <a:rPr lang="en-US" sz="1600" baseline="0" dirty="0" smtClean="0"/>
                        <a:t>Semesters</a:t>
                      </a:r>
                      <a:endParaRPr lang="en-US" sz="1600" dirty="0"/>
                    </a:p>
                  </a:txBody>
                  <a:tcPr/>
                </a:tc>
              </a:tr>
              <a:tr h="41316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Only show total</a:t>
                      </a:r>
                      <a:r>
                        <a:rPr lang="en-US" sz="1600" baseline="0" dirty="0" smtClean="0"/>
                        <a:t> average point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Show average</a:t>
                      </a:r>
                      <a:r>
                        <a:rPr lang="en-US" sz="1600" baseline="0" dirty="0" smtClean="0"/>
                        <a:t> of each Criteria and total </a:t>
                      </a:r>
                    </a:p>
                    <a:p>
                      <a:r>
                        <a:rPr lang="en-US" sz="1600" baseline="0" dirty="0" smtClean="0"/>
                        <a:t>average point of the whole semester</a:t>
                      </a:r>
                      <a:endParaRPr lang="en-US" sz="1600" dirty="0"/>
                    </a:p>
                  </a:txBody>
                  <a:tcPr/>
                </a:tc>
              </a:tr>
              <a:tr h="41316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Not show details information</a:t>
                      </a:r>
                      <a:r>
                        <a:rPr lang="en-US" sz="1600" baseline="0" dirty="0" smtClean="0"/>
                        <a:t> of each question that is replied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Show</a:t>
                      </a:r>
                      <a:r>
                        <a:rPr lang="en-US" sz="1600" baseline="0" dirty="0" smtClean="0"/>
                        <a:t> details information of each question:</a:t>
                      </a:r>
                    </a:p>
                    <a:p>
                      <a:r>
                        <a:rPr lang="en-US" sz="1600" baseline="0" dirty="0" smtClean="0"/>
                        <a:t>+ Number of people answer</a:t>
                      </a:r>
                    </a:p>
                    <a:p>
                      <a:r>
                        <a:rPr lang="en-US" sz="1600" baseline="0" dirty="0" smtClean="0"/>
                        <a:t>+ Pie chart shows percent of people choose </a:t>
                      </a:r>
                    </a:p>
                    <a:p>
                      <a:r>
                        <a:rPr lang="en-US" sz="1600" baseline="0" dirty="0" smtClean="0"/>
                        <a:t>each option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143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995319"/>
            <a:ext cx="5335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2.2e Statistic and Generate Report – Bar Chart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3060" y="1348371"/>
            <a:ext cx="431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We have 2 types of Report </a:t>
            </a:r>
            <a:r>
              <a:rPr lang="vi-VN" dirty="0" smtClean="0"/>
              <a:t>Visualization</a:t>
            </a:r>
            <a:r>
              <a:rPr lang="en-US" dirty="0" smtClean="0"/>
              <a:t>:</a:t>
            </a:r>
          </a:p>
        </p:txBody>
      </p:sp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214" y="1710514"/>
            <a:ext cx="6048672" cy="339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62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995319"/>
            <a:ext cx="5310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2.2e Statistic and Generate Report – Pie Chart</a:t>
            </a: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364650"/>
            <a:ext cx="5688632" cy="372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91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– Operation mechanisms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915566"/>
            <a:ext cx="8640960" cy="432048"/>
          </a:xfrm>
        </p:spPr>
        <p:txBody>
          <a:bodyPr anchor="t"/>
          <a:lstStyle/>
          <a:p>
            <a:pPr lvl="0"/>
            <a:r>
              <a:rPr lang="vi-VN" dirty="0" smtClean="0"/>
              <a:t>- Each </a:t>
            </a:r>
            <a:r>
              <a:rPr lang="vi-VN" dirty="0"/>
              <a:t>question has many Options. Each Options will have a specific point. When user chooses one answer, its point will be counted.</a:t>
            </a: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79512" y="1851670"/>
                <a:ext cx="5160387" cy="26800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vi-VN" sz="2000" dirty="0"/>
                  <a:t>Average Criteria </a:t>
                </a:r>
                <a:r>
                  <a:rPr lang="vi-VN" sz="28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vi-VN" sz="2800" i="1">
                                <a:latin typeface="Cambria Math"/>
                              </a:rPr>
                              <m:t>𝑖</m:t>
                            </m:r>
                            <m:r>
                              <a:rPr lang="vi-VN" sz="2800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vi-VN" sz="2800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ctrlPr>
                                          <a:rPr lang="en-US" sz="2800" i="1"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vi-VN" sz="2800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  <m:r>
                                          <a:rPr lang="vi-VN" sz="2800" i="1">
                                            <a:latin typeface="Cambria Math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vi-VN" sz="2800" i="1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sup>
                                      <m:e>
                                        <m:r>
                                          <a:rPr lang="vi-VN" sz="2800" i="1">
                                            <a:latin typeface="Cambria Math"/>
                                          </a:rPr>
                                          <m:t>(</m:t>
                                        </m:r>
                                        <m:r>
                                          <a:rPr lang="vi-VN" sz="2800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  <m:r>
                                          <a:rPr lang="vi-VN" sz="2800" i="1">
                                            <a:latin typeface="Cambria Math"/>
                                          </a:rPr>
                                          <m:t>∗</m:t>
                                        </m:r>
                                        <m:r>
                                          <a:rPr lang="vi-VN" sz="2800" i="1">
                                            <a:latin typeface="Cambria Math"/>
                                          </a:rPr>
                                          <m:t>𝑝</m:t>
                                        </m:r>
                                        <m:r>
                                          <a:rPr lang="vi-VN" sz="2800" i="1">
                                            <a:latin typeface="Cambria Math"/>
                                          </a:rPr>
                                          <m:t>)</m:t>
                                        </m:r>
                                      </m:e>
                                    </m:nary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ctrlPr>
                                          <a:rPr lang="en-US" sz="2800" i="1"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vi-VN" sz="2800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  <m:r>
                                          <a:rPr lang="vi-VN" sz="2800" i="1">
                                            <a:latin typeface="Cambria Math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vi-VN" sz="2800" i="1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sup>
                                      <m:e>
                                        <m:r>
                                          <a:rPr lang="vi-VN" sz="2800" i="1">
                                            <a:latin typeface="Cambria Math"/>
                                          </a:rPr>
                                          <m:t>(</m:t>
                                        </m:r>
                                        <m:r>
                                          <a:rPr lang="vi-VN" sz="2800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  <m:r>
                                          <a:rPr lang="vi-VN" sz="2800" i="1">
                                            <a:latin typeface="Cambria Math"/>
                                          </a:rPr>
                                          <m:t>)</m:t>
                                        </m:r>
                                      </m:e>
                                    </m:nary>
                                  </m:den>
                                </m:f>
                              </m:e>
                            </m:d>
                          </m:e>
                        </m:nary>
                      </m:num>
                      <m:den>
                        <m:r>
                          <a:rPr lang="vi-VN" sz="2800" i="1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vi-VN" sz="2800" dirty="0" smtClean="0"/>
              </a:p>
              <a:p>
                <a:r>
                  <a:rPr lang="vi-VN" sz="1600" dirty="0"/>
                  <a:t>where: n is number of Questions belong to that Criteria</a:t>
                </a:r>
                <a:endParaRPr lang="en-US" sz="1600" dirty="0"/>
              </a:p>
              <a:p>
                <a:r>
                  <a:rPr lang="vi-VN" sz="1600" dirty="0"/>
                  <a:t>m is number of Options belong to Question i</a:t>
                </a:r>
                <a:endParaRPr lang="en-US" sz="1600" dirty="0"/>
              </a:p>
              <a:p>
                <a:r>
                  <a:rPr lang="vi-VN" sz="1600" dirty="0"/>
                  <a:t>a is number of Answers of Option j</a:t>
                </a:r>
                <a:endParaRPr lang="en-US" sz="1600" dirty="0"/>
              </a:p>
              <a:p>
                <a:r>
                  <a:rPr lang="vi-VN" sz="1600" dirty="0"/>
                  <a:t>p is Point of Option j</a:t>
                </a:r>
                <a:endParaRPr lang="en-US" sz="16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851670"/>
                <a:ext cx="5160387" cy="2680029"/>
              </a:xfrm>
              <a:prstGeom prst="rect">
                <a:avLst/>
              </a:prstGeom>
              <a:blipFill rotWithShape="1">
                <a:blip r:embed="rId2"/>
                <a:stretch>
                  <a:fillRect l="-1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710518" y="2283718"/>
                <a:ext cx="3106373" cy="12469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vi-VN" sz="2000" dirty="0"/>
                  <a:t>Total Average  </a:t>
                </a:r>
                <a:r>
                  <a:rPr lang="vi-VN" sz="28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vi-VN" sz="2800" i="1">
                                <a:latin typeface="Cambria Math"/>
                              </a:rPr>
                              <m:t>𝑖</m:t>
                            </m:r>
                            <m:r>
                              <a:rPr lang="vi-VN" sz="2800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vi-VN" sz="2800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2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vi-VN" sz="2800" i="1">
                                    <a:latin typeface="Cambria Math"/>
                                  </a:rPr>
                                  <m:t>𝑝</m:t>
                                </m:r>
                              </m:e>
                            </m:d>
                          </m:e>
                        </m:nary>
                      </m:num>
                      <m:den>
                        <m:r>
                          <a:rPr lang="vi-VN" sz="2800" i="1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sz="2800" dirty="0"/>
              </a:p>
              <a:p>
                <a:r>
                  <a:rPr lang="vi-VN" sz="1600" dirty="0"/>
                  <a:t>where: n is number of Criterias </a:t>
                </a:r>
                <a:endParaRPr lang="en-US" sz="1600" dirty="0"/>
              </a:p>
              <a:p>
                <a:r>
                  <a:rPr lang="vi-VN" sz="1600" dirty="0"/>
                  <a:t>p is Average Point of Criteria i</a:t>
                </a:r>
                <a:endParaRPr lang="en-US" sz="16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0518" y="2283718"/>
                <a:ext cx="3106373" cy="1246944"/>
              </a:xfrm>
              <a:prstGeom prst="rect">
                <a:avLst/>
              </a:prstGeom>
              <a:blipFill rotWithShape="1">
                <a:blip r:embed="rId3"/>
                <a:stretch>
                  <a:fillRect l="-2161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741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build="p"/>
      <p:bldP spid="5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995319"/>
            <a:ext cx="406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2.2e Statistic and Generate Report</a:t>
            </a:r>
          </a:p>
        </p:txBody>
      </p:sp>
      <p:sp>
        <p:nvSpPr>
          <p:cNvPr id="4" name="Rectangle 3"/>
          <p:cNvSpPr/>
          <p:nvPr/>
        </p:nvSpPr>
        <p:spPr>
          <a:xfrm>
            <a:off x="230425" y="1491630"/>
            <a:ext cx="871296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vi-VN" sz="1600" dirty="0" smtClean="0"/>
              <a:t>Lecturer </a:t>
            </a:r>
            <a:r>
              <a:rPr lang="vi-VN" sz="1600" dirty="0"/>
              <a:t>Nguyen Huy </a:t>
            </a:r>
            <a:r>
              <a:rPr lang="vi-VN" sz="1600" dirty="0" smtClean="0"/>
              <a:t>Hung, </a:t>
            </a:r>
            <a:r>
              <a:rPr lang="vi-VN" sz="1600" dirty="0"/>
              <a:t>has 2 Java Web classes SE1061 and SE1063, in semester </a:t>
            </a:r>
            <a:endParaRPr lang="vi-VN" sz="1600" dirty="0" smtClean="0"/>
          </a:p>
          <a:p>
            <a:r>
              <a:rPr lang="vi-VN" sz="1600" dirty="0"/>
              <a:t> </a:t>
            </a:r>
            <a:r>
              <a:rPr lang="vi-VN" sz="1600" dirty="0" smtClean="0"/>
              <a:t>    Spring </a:t>
            </a:r>
            <a:r>
              <a:rPr lang="vi-VN" sz="1600" dirty="0"/>
              <a:t>2018. His Feedback form for 2 those classes has the same questions set like this</a:t>
            </a:r>
            <a:r>
              <a:rPr lang="vi-VN" sz="1600" dirty="0" smtClean="0"/>
              <a:t>:</a:t>
            </a:r>
            <a:endParaRPr lang="en-US" sz="1600" dirty="0" smtClean="0"/>
          </a:p>
          <a:p>
            <a:endParaRPr lang="en-US" sz="1600" dirty="0"/>
          </a:p>
          <a:p>
            <a:r>
              <a:rPr lang="vi-VN" sz="1600" dirty="0"/>
              <a:t> </a:t>
            </a:r>
            <a:r>
              <a:rPr lang="en-US" sz="1600" dirty="0" smtClean="0"/>
              <a:t>	</a:t>
            </a:r>
            <a:r>
              <a:rPr lang="vi-VN" sz="1600" dirty="0" smtClean="0"/>
              <a:t>+ </a:t>
            </a:r>
            <a:r>
              <a:rPr lang="vi-VN" sz="1600" dirty="0"/>
              <a:t>Question 1 – Criteria 1, Radio type question, has 2 Options: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vi-VN" sz="1600" dirty="0"/>
              <a:t>Option 1 gives him 3 points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vi-VN" sz="1600" dirty="0" smtClean="0"/>
              <a:t>Option </a:t>
            </a:r>
            <a:r>
              <a:rPr lang="vi-VN" sz="1600" dirty="0"/>
              <a:t>2 gives him 5 points</a:t>
            </a:r>
            <a:endParaRPr lang="en-US" sz="1600" dirty="0"/>
          </a:p>
          <a:p>
            <a:r>
              <a:rPr lang="vi-VN" sz="1600" dirty="0"/>
              <a:t> </a:t>
            </a:r>
            <a:r>
              <a:rPr lang="en-US" sz="1600" dirty="0" smtClean="0"/>
              <a:t>	</a:t>
            </a:r>
            <a:r>
              <a:rPr lang="vi-VN" sz="1600" dirty="0" smtClean="0"/>
              <a:t>+ </a:t>
            </a:r>
            <a:r>
              <a:rPr lang="vi-VN" sz="1600" dirty="0"/>
              <a:t>Question 2 – Criteria 1, Checkbox type question, has 3 Options: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vi-VN" sz="1600" dirty="0" smtClean="0"/>
              <a:t>Option </a:t>
            </a:r>
            <a:r>
              <a:rPr lang="vi-VN" sz="1600" dirty="0"/>
              <a:t>1 gives him 5 points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vi-VN" sz="1600" dirty="0" smtClean="0"/>
              <a:t>Option </a:t>
            </a:r>
            <a:r>
              <a:rPr lang="vi-VN" sz="1600" dirty="0"/>
              <a:t>2 gives him 4 points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vi-VN" sz="1600" dirty="0" smtClean="0"/>
              <a:t>Option </a:t>
            </a:r>
            <a:r>
              <a:rPr lang="vi-VN" sz="1600" dirty="0"/>
              <a:t>3 gives him 2 points</a:t>
            </a:r>
            <a:endParaRPr lang="en-US" sz="1600" dirty="0"/>
          </a:p>
          <a:p>
            <a:r>
              <a:rPr lang="vi-VN" sz="1600" dirty="0"/>
              <a:t>  </a:t>
            </a:r>
            <a:r>
              <a:rPr lang="en-US" sz="1600" dirty="0" smtClean="0"/>
              <a:t>	</a:t>
            </a:r>
            <a:r>
              <a:rPr lang="vi-VN" sz="1600" dirty="0" smtClean="0"/>
              <a:t>+ </a:t>
            </a:r>
            <a:r>
              <a:rPr lang="vi-VN" sz="1600" dirty="0"/>
              <a:t>Question 3 -  Criteria 2, Radio type question, has 3 Options: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vi-VN" sz="1600" dirty="0"/>
              <a:t>Option 1 gives him 4 points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vi-VN" sz="1600" dirty="0" smtClean="0"/>
              <a:t>Option </a:t>
            </a:r>
            <a:r>
              <a:rPr lang="vi-VN" sz="1600" dirty="0"/>
              <a:t>2 gives him 3 points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vi-VN" sz="1600" dirty="0" smtClean="0"/>
              <a:t>Option </a:t>
            </a:r>
            <a:r>
              <a:rPr lang="vi-VN" sz="1600" dirty="0"/>
              <a:t>3 gives him 2 points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143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995319"/>
            <a:ext cx="414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2.2e Statistic and Generate Report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761552"/>
              </p:ext>
            </p:extLst>
          </p:nvPr>
        </p:nvGraphicFramePr>
        <p:xfrm>
          <a:off x="251520" y="2789583"/>
          <a:ext cx="4510948" cy="202936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127528"/>
                <a:gridCol w="1127528"/>
                <a:gridCol w="1127946"/>
                <a:gridCol w="1127946"/>
              </a:tblGrid>
              <a:tr h="5073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Option 1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Option 2 </a:t>
                      </a:r>
                      <a:endParaRPr lang="en-US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Option 3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073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Question 1</a:t>
                      </a:r>
                      <a:endParaRPr lang="en-US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6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073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Question 2</a:t>
                      </a:r>
                      <a:endParaRPr lang="en-US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6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8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073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Question 3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4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29613" y="1467529"/>
            <a:ext cx="477443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Now, there are 10 students in his 2 classes, </a:t>
            </a:r>
            <a:endParaRPr lang="en-US" dirty="0"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they give answers like this. The number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>
                <a:ea typeface="Times New Roman" pitchFamily="18" charset="0"/>
                <a:cs typeface="Arial" pitchFamily="34" charset="0"/>
              </a:rPr>
              <a:t> </a:t>
            </a:r>
            <a:r>
              <a:rPr lang="en-US" dirty="0" smtClean="0">
                <a:ea typeface="Times New Roman" pitchFamily="18" charset="0"/>
                <a:cs typeface="Arial" pitchFamily="34" charset="0"/>
              </a:rPr>
              <a:t> 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represent number of people chooses that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>
                <a:ea typeface="Times New Roman" pitchFamily="18" charset="0"/>
                <a:cs typeface="Arial" pitchFamily="34" charset="0"/>
              </a:rPr>
              <a:t> </a:t>
            </a:r>
            <a:r>
              <a:rPr lang="en-US" dirty="0" smtClean="0">
                <a:ea typeface="Times New Roman" pitchFamily="18" charset="0"/>
                <a:cs typeface="Arial" pitchFamily="34" charset="0"/>
              </a:rPr>
              <a:t> </a:t>
            </a:r>
            <a:r>
              <a:rPr kumimoji="0" lang="vi-V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option: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306076" y="1467529"/>
                <a:ext cx="3528392" cy="13458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vi-VN" dirty="0"/>
                  <a:t>Average point of Criteria 1 is</a:t>
                </a:r>
                <a:r>
                  <a:rPr lang="vi-VN" dirty="0" smtClean="0"/>
                  <a:t>:</a:t>
                </a:r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vi-VN" sz="2400" i="1">
                                    <a:latin typeface="Cambria Math" panose="02040503050406030204" pitchFamily="18" charset="0"/>
                                  </a:rPr>
                                  <m:t>6∗3+4∗5</m:t>
                                </m:r>
                              </m:num>
                              <m:den>
                                <m:r>
                                  <a:rPr lang="vi-VN" sz="2400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den>
                            </m:f>
                            <m:r>
                              <a:rPr lang="vi-VN" sz="2400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vi-VN" sz="2400" i="1">
                                    <a:latin typeface="Cambria Math" panose="02040503050406030204" pitchFamily="18" charset="0"/>
                                  </a:rPr>
                                  <m:t>6∗5+8∗4+3∗2</m:t>
                                </m:r>
                              </m:num>
                              <m:den>
                                <m:r>
                                  <a:rPr lang="vi-VN" sz="2400" i="1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vi-VN" sz="2400" i="1">
                        <a:latin typeface="Cambria Math" panose="02040503050406030204" pitchFamily="18" charset="0"/>
                      </a:rPr>
                      <m:t>=3.9 </m:t>
                    </m:r>
                  </m:oMath>
                </a14:m>
                <a:r>
                  <a:rPr lang="vi-VN" sz="2400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076" y="1467529"/>
                <a:ext cx="3528392" cy="1345818"/>
              </a:xfrm>
              <a:prstGeom prst="rect">
                <a:avLst/>
              </a:prstGeom>
              <a:blipFill rotWithShape="1">
                <a:blip r:embed="rId2"/>
                <a:stretch>
                  <a:fillRect l="-1382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290458" y="2931790"/>
                <a:ext cx="3240360" cy="17338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vi-VN" dirty="0"/>
                  <a:t>Average point of Criteria 2 </a:t>
                </a:r>
                <a:r>
                  <a:rPr lang="vi-VN" dirty="0" smtClean="0"/>
                  <a:t>is</a:t>
                </a:r>
                <a:r>
                  <a:rPr lang="en-US" dirty="0" smtClean="0"/>
                  <a:t>:</a:t>
                </a:r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3∗4+4∗3+3∗2</m:t>
                        </m:r>
                      </m:num>
                      <m:den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vi-VN" sz="2400" i="1">
                        <a:latin typeface="Cambria Math" panose="02040503050406030204" pitchFamily="18" charset="0"/>
                      </a:rPr>
                      <m:t>=3 </m:t>
                    </m:r>
                  </m:oMath>
                </a14:m>
                <a:r>
                  <a:rPr lang="vi-VN" sz="2400" dirty="0"/>
                  <a:t> </a:t>
                </a:r>
                <a:endParaRPr lang="en-US" sz="2400" dirty="0"/>
              </a:p>
              <a:p>
                <a:r>
                  <a:rPr lang="vi-VN" dirty="0"/>
                  <a:t/>
                </a:r>
                <a:br>
                  <a:rPr lang="vi-VN" dirty="0"/>
                </a:br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458" y="2931790"/>
                <a:ext cx="3240360" cy="1733808"/>
              </a:xfrm>
              <a:prstGeom prst="rect">
                <a:avLst/>
              </a:prstGeom>
              <a:blipFill rotWithShape="1">
                <a:blip r:embed="rId3"/>
                <a:stretch>
                  <a:fillRect l="-1695" t="-1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076056" y="4227934"/>
                <a:ext cx="3960440" cy="11780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vi-VN" dirty="0"/>
                  <a:t>Total Average point 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3.9+3</m:t>
                        </m:r>
                      </m:num>
                      <m:den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vi-VN" sz="2400" i="1">
                        <a:latin typeface="Cambria Math" panose="02040503050406030204" pitchFamily="18" charset="0"/>
                      </a:rPr>
                      <m:t>=3.5 </m:t>
                    </m:r>
                  </m:oMath>
                </a14:m>
                <a:r>
                  <a:rPr lang="vi-VN" sz="2400" dirty="0"/>
                  <a:t> </a:t>
                </a:r>
                <a:endParaRPr lang="en-US" sz="2400" dirty="0"/>
              </a:p>
              <a:p>
                <a:r>
                  <a:rPr lang="vi-VN" dirty="0"/>
                  <a:t/>
                </a:r>
                <a:br>
                  <a:rPr lang="vi-VN" dirty="0"/>
                </a:br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4227934"/>
                <a:ext cx="3960440" cy="1178079"/>
              </a:xfrm>
              <a:prstGeom prst="rect">
                <a:avLst/>
              </a:prstGeom>
              <a:blipFill rotWithShape="1">
                <a:blip r:embed="rId4"/>
                <a:stretch>
                  <a:fillRect l="-1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236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</a:t>
            </a:r>
            <a:r>
              <a:rPr lang="vi-VN" dirty="0" smtClean="0"/>
              <a:t>2</a:t>
            </a:r>
            <a:r>
              <a:rPr lang="en-US" dirty="0" smtClean="0"/>
              <a:t> – Operation mechanisms 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lvl="0"/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995319"/>
            <a:ext cx="406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2.2e Statistic and Generate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Repor</a:t>
            </a:r>
            <a:r>
              <a:rPr lang="vi-VN" dirty="0" smtClean="0">
                <a:solidFill>
                  <a:schemeClr val="accent3">
                    <a:lumMod val="75000"/>
                  </a:schemeClr>
                </a:solidFill>
              </a:rPr>
              <a:t>t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5" t="6123" r="11015" b="42855"/>
          <a:stretch/>
        </p:blipFill>
        <p:spPr>
          <a:xfrm>
            <a:off x="1" y="1594764"/>
            <a:ext cx="9036495" cy="263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87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xmlns="" id="{388D815F-1C18-464B-B1D7-A2763FC360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5466688"/>
              </p:ext>
            </p:extLst>
          </p:nvPr>
        </p:nvGraphicFramePr>
        <p:xfrm>
          <a:off x="1907704" y="1429807"/>
          <a:ext cx="7056784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1415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D808AED-FC87-496A-8E04-6D504D42B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BD808AED-FC87-496A-8E04-6D504D42BC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FB0354B-4435-412C-A1C5-6BD98EB0F9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dgm id="{1FB0354B-4435-412C-A1C5-6BD98EB0F9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0EAD505-90F8-44EB-970E-CEC3C33AEF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>
                                            <p:graphicEl>
                                              <a:dgm id="{D0EAD505-90F8-44EB-970E-CEC3C33AEF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2E3D0C0-06F8-4E68-A7C2-8AFAE24D2B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graphicEl>
                                              <a:dgm id="{02E3D0C0-06F8-4E68-A7C2-8AFAE24D2B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AB47715-0508-4AAC-A2DF-035FAEA5D5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>
                                            <p:graphicEl>
                                              <a:dgm id="{1AB47715-0508-4AAC-A2DF-035FAEA5D5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7447353-8C84-4286-8A3B-C566A67DBB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>
                                            <p:graphicEl>
                                              <a:dgm id="{A7447353-8C84-4286-8A3B-C566A67DBB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4540422-B383-4115-AF56-FACD503A4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dgm id="{A4540422-B383-4115-AF56-FACD503A4C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3D7A3EB-4218-4754-94CC-FFB24AC7B9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>
                                            <p:graphicEl>
                                              <a:dgm id="{13D7A3EB-4218-4754-94CC-FFB24AC7B9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C5F1EC0-08DE-4EE8-843F-0DF920A869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>
                                            <p:graphicEl>
                                              <a:dgm id="{FC5F1EC0-08DE-4EE8-843F-0DF920A869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B50FB1B-6DF2-4B89-8C71-2FF86A431D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graphicEl>
                                              <a:dgm id="{CB50FB1B-6DF2-4B89-8C71-2FF86A431D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BAA6296-1D86-4655-AC09-78D29D91EB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graphicEl>
                                              <a:dgm id="{8BAA6296-1D86-4655-AC09-78D29D91EB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</a:t>
            </a:r>
            <a:r>
              <a:rPr lang="en-US" dirty="0" smtClean="0"/>
              <a:t>.1 - </a:t>
            </a:r>
            <a:r>
              <a:rPr lang="vi-VN" dirty="0" smtClean="0"/>
              <a:t>Strengths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marL="615950" lvl="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More convenient, flexible way to design feedback form </a:t>
            </a:r>
            <a:endParaRPr lang="vi-VN" sz="2400" dirty="0" smtClean="0">
              <a:solidFill>
                <a:schemeClr val="tx1"/>
              </a:solidFill>
            </a:endParaRPr>
          </a:p>
          <a:p>
            <a:pPr marL="273050" lvl="0"/>
            <a:r>
              <a:rPr lang="vi-VN" sz="2400" dirty="0">
                <a:solidFill>
                  <a:schemeClr val="tx1"/>
                </a:solidFill>
              </a:rPr>
              <a:t> </a:t>
            </a:r>
            <a:r>
              <a:rPr lang="vi-VN" sz="2400" dirty="0" smtClean="0">
                <a:solidFill>
                  <a:schemeClr val="tx1"/>
                </a:solidFill>
              </a:rPr>
              <a:t>   </a:t>
            </a:r>
            <a:r>
              <a:rPr lang="en-US" sz="2400" dirty="0" smtClean="0">
                <a:solidFill>
                  <a:schemeClr val="tx1"/>
                </a:solidFill>
              </a:rPr>
              <a:t>and easier to apply for different objects</a:t>
            </a:r>
          </a:p>
          <a:p>
            <a:pPr marL="615950" lvl="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More directly visualize feedback results in report through different graphical charts</a:t>
            </a:r>
          </a:p>
          <a:p>
            <a:pPr marL="615950" lvl="0" indent="-342900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615950" lvl="0" indent="-342900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ü"/>
            </a:pPr>
            <a:endParaRPr lang="vi-V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52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xmlns="" id="{388D815F-1C18-464B-B1D7-A2763FC360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64933"/>
              </p:ext>
            </p:extLst>
          </p:nvPr>
        </p:nvGraphicFramePr>
        <p:xfrm>
          <a:off x="1907704" y="1429807"/>
          <a:ext cx="6336704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D808AED-FC87-496A-8E04-6D504D42BC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BD808AED-FC87-496A-8E04-6D504D42BC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FB0354B-4435-412C-A1C5-6BD98EB0F9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>
                                            <p:graphicEl>
                                              <a:dgm id="{1FB0354B-4435-412C-A1C5-6BD98EB0F9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0EAD505-90F8-44EB-970E-CEC3C33AEF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>
                                            <p:graphicEl>
                                              <a:dgm id="{D0EAD505-90F8-44EB-970E-CEC3C33AEF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2E3D0C0-06F8-4E68-A7C2-8AFAE24D2B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graphicEl>
                                              <a:dgm id="{02E3D0C0-06F8-4E68-A7C2-8AFAE24D2B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AB47715-0508-4AAC-A2DF-035FAEA5D5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>
                                            <p:graphicEl>
                                              <a:dgm id="{1AB47715-0508-4AAC-A2DF-035FAEA5D5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7447353-8C84-4286-8A3B-C566A67DBB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>
                                            <p:graphicEl>
                                              <a:dgm id="{A7447353-8C84-4286-8A3B-C566A67DBB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4540422-B383-4115-AF56-FACD503A4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dgm id="{A4540422-B383-4115-AF56-FACD503A4C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3D7A3EB-4218-4754-94CC-FFB24AC7B9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>
                                            <p:graphicEl>
                                              <a:dgm id="{13D7A3EB-4218-4754-94CC-FFB24AC7B9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C5F1EC0-08DE-4EE8-843F-0DF920A869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>
                                            <p:graphicEl>
                                              <a:dgm id="{FC5F1EC0-08DE-4EE8-843F-0DF920A869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B50FB1B-6DF2-4B89-8C71-2FF86A431D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graphicEl>
                                              <a:dgm id="{CB50FB1B-6DF2-4B89-8C71-2FF86A431D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BAA6296-1D86-4655-AC09-78D29D91EB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graphicEl>
                                              <a:dgm id="{8BAA6296-1D86-4655-AC09-78D29D91EB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</a:t>
            </a:r>
            <a:r>
              <a:rPr lang="en-US" dirty="0" smtClean="0"/>
              <a:t>.2 - Challenges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marL="534988" lvl="0" indent="-261938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7504" y="1275606"/>
            <a:ext cx="80648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0700" indent="-342900">
              <a:buFont typeface="Wingdings" panose="05000000000000000000" pitchFamily="2" charset="2"/>
              <a:buChar char="Ø"/>
            </a:pPr>
            <a:r>
              <a:rPr lang="en-US" sz="2400" dirty="0"/>
              <a:t>Staffs have to spend time to design feedback form</a:t>
            </a:r>
            <a:endParaRPr lang="vi-VN" sz="2400" dirty="0"/>
          </a:p>
          <a:p>
            <a:pPr marL="520700" indent="-342900">
              <a:buFont typeface="Wingdings" panose="05000000000000000000" pitchFamily="2" charset="2"/>
              <a:buChar char="Ø"/>
            </a:pPr>
            <a:r>
              <a:rPr lang="en-US" sz="2400" dirty="0"/>
              <a:t>Still have to input suggested improvement manually</a:t>
            </a:r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310916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</a:t>
            </a:r>
            <a:r>
              <a:rPr lang="en-US" smtClean="0"/>
              <a:t>.3 </a:t>
            </a:r>
            <a:r>
              <a:rPr lang="en-US" dirty="0" smtClean="0"/>
              <a:t>- Future plan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059582"/>
            <a:ext cx="8640960" cy="432048"/>
          </a:xfrm>
        </p:spPr>
        <p:txBody>
          <a:bodyPr anchor="t"/>
          <a:lstStyle/>
          <a:p>
            <a:pPr marL="342900" indent="-342900">
              <a:buClr>
                <a:schemeClr val="accent6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2400" dirty="0"/>
              <a:t>Current system is concentrated on core business flow. </a:t>
            </a:r>
            <a:endParaRPr lang="vi-VN" sz="2400" dirty="0" smtClean="0"/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vi-VN" sz="2400" dirty="0"/>
              <a:t> </a:t>
            </a:r>
            <a:r>
              <a:rPr lang="vi-VN" sz="2400" dirty="0" smtClean="0"/>
              <a:t>   </a:t>
            </a:r>
            <a:r>
              <a:rPr lang="en-US" sz="2400" dirty="0" smtClean="0"/>
              <a:t>Therefore</a:t>
            </a:r>
            <a:r>
              <a:rPr lang="en-US" sz="2400" dirty="0"/>
              <a:t>, </a:t>
            </a:r>
            <a:r>
              <a:rPr lang="en-US" sz="2400" dirty="0" smtClean="0"/>
              <a:t>some </a:t>
            </a:r>
            <a:r>
              <a:rPr lang="en-US" sz="2400" dirty="0"/>
              <a:t>supporting features are restricted for the </a:t>
            </a:r>
            <a:endParaRPr lang="vi-VN" sz="2400" dirty="0" smtClean="0"/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vi-VN" sz="2400" dirty="0"/>
              <a:t> </a:t>
            </a:r>
            <a:r>
              <a:rPr lang="vi-VN" sz="2400" dirty="0" smtClean="0"/>
              <a:t>   </a:t>
            </a:r>
            <a:r>
              <a:rPr lang="en-US" sz="2400" dirty="0" smtClean="0"/>
              <a:t>development </a:t>
            </a:r>
            <a:r>
              <a:rPr lang="en-US" sz="2400" dirty="0"/>
              <a:t>team. </a:t>
            </a:r>
            <a:endParaRPr lang="vi-VN" sz="2400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Wingdings" pitchFamily="2" charset="2"/>
              <a:buChar char="v"/>
            </a:pPr>
            <a:r>
              <a:rPr lang="en-US" sz="2400" dirty="0" smtClean="0"/>
              <a:t>These </a:t>
            </a:r>
            <a:r>
              <a:rPr lang="en-US" sz="2400" dirty="0"/>
              <a:t>features may be expanded in the future:</a:t>
            </a:r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Wingdings" pitchFamily="2" charset="2"/>
              <a:buChar char="v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7" y="2781310"/>
            <a:ext cx="625729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sz="2000" dirty="0"/>
              <a:t>Analyze if users really spend time to do feedback</a:t>
            </a:r>
            <a:endParaRPr lang="en-US" sz="2000" i="1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3219822"/>
            <a:ext cx="729808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sz="2000" dirty="0"/>
              <a:t>Analyze “Other comment” paragraph to see if it’s positive </a:t>
            </a:r>
            <a:endParaRPr lang="vi-VN" sz="2000" dirty="0" smtClean="0"/>
          </a:p>
          <a:p>
            <a:pPr lvl="0"/>
            <a:r>
              <a:rPr lang="vi-VN" sz="2000" dirty="0" smtClean="0"/>
              <a:t>    </a:t>
            </a:r>
            <a:r>
              <a:rPr lang="en-US" sz="2000" dirty="0" smtClean="0"/>
              <a:t>or </a:t>
            </a:r>
            <a:r>
              <a:rPr lang="en-US" sz="2000" dirty="0"/>
              <a:t>negative comment and count point</a:t>
            </a:r>
            <a:endParaRPr lang="en-US" sz="2000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1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2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27784" y="987574"/>
            <a:ext cx="3937873" cy="923330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0"/>
                <a:solidFill>
                  <a:srgbClr val="FBEBE9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Thank you!</a:t>
            </a:r>
            <a:endParaRPr lang="en-US" sz="5400" b="1" cap="none" spc="50" dirty="0">
              <a:ln w="0"/>
              <a:solidFill>
                <a:srgbClr val="FBEBE9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1752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1.1 - Introduction</a:t>
            </a:r>
            <a:endParaRPr lang="en-US" dirty="0"/>
          </a:p>
        </p:txBody>
      </p:sp>
      <p:pic>
        <p:nvPicPr>
          <p:cNvPr id="6" name="Picture 2" descr="https://static1.squarespace.com/static/57c38ef4893fc083d16e9257/t/58b9ec2fe4fcb597a22c14c2/1488579708786/?format=750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987574"/>
            <a:ext cx="6480720" cy="397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43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1.1 - Introduction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0511" y="1995686"/>
            <a:ext cx="8361929" cy="2016224"/>
          </a:xfrm>
        </p:spPr>
        <p:txBody>
          <a:bodyPr anchor="t"/>
          <a:lstStyle/>
          <a:p>
            <a:pPr marL="342900" indent="-3429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We develop a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web application that allows school to create and manage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feedbacks</a:t>
            </a:r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vi-VN" sz="2400" dirty="0" smtClean="0">
                <a:solidFill>
                  <a:schemeClr val="bg1">
                    <a:lumMod val="50000"/>
                  </a:schemeClr>
                </a:solidFill>
              </a:rPr>
              <a:t>Our target is to propose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a </a:t>
            </a:r>
            <a:r>
              <a:rPr lang="vi-VN" sz="2400" dirty="0" smtClean="0">
                <a:solidFill>
                  <a:schemeClr val="bg1">
                    <a:lumMod val="50000"/>
                  </a:schemeClr>
                </a:solidFill>
              </a:rPr>
              <a:t>solution 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</a:rPr>
              <a:t>for </a:t>
            </a:r>
            <a:r>
              <a:rPr lang="vi-VN" sz="2400" dirty="0" smtClean="0">
                <a:solidFill>
                  <a:schemeClr val="bg1">
                    <a:lumMod val="50000"/>
                  </a:schemeClr>
                </a:solidFill>
              </a:rPr>
              <a:t>current feedback 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vi-VN" sz="2400" dirty="0" smtClean="0">
                <a:solidFill>
                  <a:schemeClr val="bg1">
                    <a:lumMod val="50000"/>
                  </a:schemeClr>
                </a:solidFill>
              </a:rPr>
              <a:t>management systems in Vietnam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Universities</a:t>
            </a:r>
            <a:r>
              <a:rPr lang="vi-VN" sz="2400" dirty="0" smtClean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vi-VN" sz="2400" dirty="0">
                <a:solidFill>
                  <a:schemeClr val="bg1">
                    <a:lumMod val="50000"/>
                  </a:schemeClr>
                </a:solidFill>
              </a:rPr>
              <a:t>other 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vi-VN" sz="2400" dirty="0" smtClean="0">
                <a:solidFill>
                  <a:schemeClr val="bg1">
                    <a:lumMod val="50000"/>
                  </a:schemeClr>
                </a:solidFill>
              </a:rPr>
              <a:t>countries</a:t>
            </a:r>
          </a:p>
          <a:p>
            <a:pPr marL="342900" indent="-342900" algn="just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sz="24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50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</a:t>
            </a:r>
            <a:r>
              <a:rPr lang="en-US" dirty="0" smtClean="0"/>
              <a:t> 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dirty="0"/>
              <a:t>Problem Definition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552" y="987574"/>
            <a:ext cx="8496944" cy="792088"/>
          </a:xfrm>
        </p:spPr>
        <p:txBody>
          <a:bodyPr anchor="t"/>
          <a:lstStyle/>
          <a:p>
            <a:pPr lvl="0"/>
            <a:r>
              <a:rPr lang="en-US" b="1" dirty="0"/>
              <a:t>Customize Feedback form:</a:t>
            </a:r>
            <a:endParaRPr lang="vi-VN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Use same questions set for all </a:t>
            </a:r>
            <a:r>
              <a:rPr lang="vi-VN" dirty="0" smtClean="0"/>
              <a:t>classes</a:t>
            </a:r>
            <a:r>
              <a:rPr lang="en-US" dirty="0" smtClean="0"/>
              <a:t>, </a:t>
            </a:r>
            <a:r>
              <a:rPr lang="en-US" dirty="0" smtClean="0"/>
              <a:t>courses, </a:t>
            </a:r>
            <a:r>
              <a:rPr lang="en-US" dirty="0" smtClean="0"/>
              <a:t>majors</a:t>
            </a:r>
            <a:r>
              <a:rPr lang="vi-VN" dirty="0" smtClean="0"/>
              <a:t>, departments</a:t>
            </a:r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539552" y="1779662"/>
            <a:ext cx="7848872" cy="792088"/>
          </a:xfrm>
        </p:spPr>
        <p:txBody>
          <a:bodyPr anchor="t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Can’t </a:t>
            </a:r>
            <a:r>
              <a:rPr lang="en-US" dirty="0"/>
              <a:t>question unique aspect of each course </a:t>
            </a:r>
            <a:endParaRPr lang="en-US" dirty="0" smtClean="0"/>
          </a:p>
          <a:p>
            <a:pPr marL="266700"/>
            <a:r>
              <a:rPr lang="en-US" dirty="0" smtClean="0"/>
              <a:t>(</a:t>
            </a:r>
            <a:r>
              <a:rPr lang="en-US" dirty="0"/>
              <a:t>For example: Can’t question about accent of English lecturer)</a:t>
            </a:r>
            <a:endParaRPr lang="vi-VN" dirty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539552" y="2499742"/>
            <a:ext cx="7848872" cy="792088"/>
          </a:xfrm>
        </p:spPr>
        <p:txBody>
          <a:bodyPr anchor="t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Lack of usefulness and practicality (Can only ask same general </a:t>
            </a:r>
          </a:p>
          <a:p>
            <a:pPr marL="266700"/>
            <a:r>
              <a:rPr lang="en-US" dirty="0"/>
              <a:t>questions that used for all courses)</a:t>
            </a:r>
            <a:endParaRPr lang="vi-VN" dirty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539552" y="3219822"/>
            <a:ext cx="7848872" cy="432048"/>
          </a:xfrm>
        </p:spPr>
        <p:txBody>
          <a:bodyPr anchor="t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Hardly use for personal improvement</a:t>
            </a:r>
            <a:endParaRPr lang="vi-VN" dirty="0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539552" y="3651870"/>
            <a:ext cx="7848872" cy="792088"/>
          </a:xfrm>
        </p:spPr>
        <p:txBody>
          <a:bodyPr anchor="t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Can’t choose level of feedback survey </a:t>
            </a:r>
          </a:p>
          <a:p>
            <a:pPr marL="355600"/>
            <a:r>
              <a:rPr lang="en-US" dirty="0"/>
              <a:t>(Feedback for </a:t>
            </a:r>
            <a:r>
              <a:rPr lang="vi-VN" dirty="0" smtClean="0"/>
              <a:t>class</a:t>
            </a:r>
            <a:r>
              <a:rPr lang="en-US" dirty="0" smtClean="0"/>
              <a:t>, </a:t>
            </a:r>
            <a:r>
              <a:rPr lang="en-US" dirty="0"/>
              <a:t>course, major, </a:t>
            </a:r>
            <a:r>
              <a:rPr lang="en-US" dirty="0" smtClean="0"/>
              <a:t>or </a:t>
            </a:r>
            <a:r>
              <a:rPr lang="en-US" dirty="0"/>
              <a:t>department)</a:t>
            </a:r>
            <a:endParaRPr lang="vi-VN" dirty="0"/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539552" y="4443958"/>
            <a:ext cx="7848872" cy="432048"/>
          </a:xfrm>
        </p:spPr>
        <p:txBody>
          <a:bodyPr anchor="t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Can’t modify targets or conductors of Feedback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48845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uiExpand="1" build="p"/>
      <p:bldP spid="6" grpId="0" uiExpand="1" build="p"/>
      <p:bldP spid="7" grpId="0" build="p"/>
      <p:bldP spid="8" grpId="0" uiExpand="1" build="p"/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</a:t>
            </a:r>
            <a:r>
              <a:rPr lang="en-US" dirty="0" smtClean="0"/>
              <a:t> 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dirty="0"/>
              <a:t>Problem Definition</a:t>
            </a:r>
            <a:endParaRPr lang="vi-V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2123728" y="915566"/>
            <a:ext cx="7056784" cy="403244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7504" y="1131590"/>
            <a:ext cx="22322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/>
              <a:t>Conduct Feedback</a:t>
            </a:r>
            <a:endParaRPr lang="en-US" dirty="0"/>
          </a:p>
          <a:p>
            <a:r>
              <a:rPr lang="en-US" dirty="0"/>
              <a:t>- Edit answers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15567"/>
            <a:ext cx="8856984" cy="4176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323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</a:t>
            </a:r>
            <a:r>
              <a:rPr lang="en-US" dirty="0" smtClean="0"/>
              <a:t> 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dirty="0"/>
              <a:t>Problem Definition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116856"/>
            <a:ext cx="8280920" cy="792088"/>
          </a:xfrm>
        </p:spPr>
        <p:txBody>
          <a:bodyPr anchor="t"/>
          <a:lstStyle/>
          <a:p>
            <a:pPr lvl="0"/>
            <a:r>
              <a:rPr lang="en-US" b="1" dirty="0"/>
              <a:t>Analyze results and Report</a:t>
            </a:r>
            <a:r>
              <a:rPr lang="en-US" b="1" dirty="0" smtClean="0"/>
              <a:t>:</a:t>
            </a:r>
            <a:endParaRPr lang="vi-VN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Can’t </a:t>
            </a:r>
            <a:r>
              <a:rPr lang="en-US" dirty="0" smtClean="0"/>
              <a:t>help directly visualize statistical </a:t>
            </a:r>
            <a:r>
              <a:rPr lang="en-US" dirty="0"/>
              <a:t>results from feedback answers</a:t>
            </a:r>
            <a:endParaRPr lang="vi-VN" dirty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67544" y="1938814"/>
            <a:ext cx="7632848" cy="474186"/>
          </a:xfrm>
        </p:spPr>
        <p:txBody>
          <a:bodyPr anchor="t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Can’t compare results in the past to current</a:t>
            </a:r>
            <a:endParaRPr lang="vi-VN" dirty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467544" y="2355726"/>
            <a:ext cx="7848872" cy="792088"/>
          </a:xfrm>
        </p:spPr>
        <p:txBody>
          <a:bodyPr anchor="t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Don’t provide any suggestions to improve results in next times</a:t>
            </a:r>
            <a:endParaRPr lang="vi-VN" dirty="0" smtClean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50" y="2838760"/>
            <a:ext cx="8483860" cy="21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29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build="p"/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1.3 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dirty="0"/>
              <a:t>Proposed Solution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707654"/>
            <a:ext cx="8658962" cy="1944216"/>
          </a:xfrm>
        </p:spPr>
        <p:txBody>
          <a:bodyPr anchor="t"/>
          <a:lstStyle/>
          <a:p>
            <a:pPr marL="342900" indent="-342900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Our ideas to </a:t>
            </a:r>
            <a:r>
              <a:rPr lang="en-US" dirty="0"/>
              <a:t>resolve the problem </a:t>
            </a:r>
            <a:endParaRPr lang="en-US" dirty="0" smtClean="0"/>
          </a:p>
          <a:p>
            <a:pPr marL="723900" lvl="1" indent="-279400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Provide a drag-and-drop tool for user to create, design, and customize </a:t>
            </a:r>
          </a:p>
          <a:p>
            <a:pPr marL="444500" lvl="1" indent="0" algn="just">
              <a:buClr>
                <a:schemeClr val="accent6">
                  <a:lumMod val="75000"/>
                </a:schemeClr>
              </a:buClr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feedback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form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by dragging and dropping items</a:t>
            </a:r>
          </a:p>
          <a:p>
            <a:pPr marL="723900" lvl="1" indent="-279400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vi-VN" sz="1800" dirty="0"/>
              <a:t>A</a:t>
            </a:r>
            <a:r>
              <a:rPr lang="vi-VN" sz="1800" dirty="0" smtClean="0"/>
              <a:t>nalyze </a:t>
            </a:r>
            <a:r>
              <a:rPr lang="vi-VN" sz="1800" dirty="0"/>
              <a:t>feedback results </a:t>
            </a:r>
            <a:r>
              <a:rPr lang="vi-VN" sz="1800" dirty="0" smtClean="0"/>
              <a:t>then </a:t>
            </a:r>
            <a:r>
              <a:rPr lang="vi-VN" sz="1800" dirty="0"/>
              <a:t>provide reports and suggested </a:t>
            </a:r>
            <a:r>
              <a:rPr lang="vi-VN" sz="1800" dirty="0" smtClean="0"/>
              <a:t>improvementsbased </a:t>
            </a:r>
            <a:r>
              <a:rPr lang="vi-VN" sz="1800" dirty="0"/>
              <a:t>on the results</a:t>
            </a:r>
            <a:r>
              <a:rPr lang="vi-VN" sz="1800" dirty="0" smtClean="0"/>
              <a:t>.</a:t>
            </a:r>
          </a:p>
          <a:p>
            <a:pPr marL="723900" lvl="1" indent="-279400" algn="just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Include mobile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app to conduct feedback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/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vi-VN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48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2515</TotalTime>
  <Words>1296</Words>
  <Application>Microsoft Office PowerPoint</Application>
  <PresentationFormat>On-screen Show (16:9)</PresentationFormat>
  <Paragraphs>362</Paragraphs>
  <Slides>32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Office Theme</vt:lpstr>
      <vt:lpstr>Custom Design</vt:lpstr>
      <vt:lpstr>PowerPoint Presentation</vt:lpstr>
      <vt:lpstr> Overview</vt:lpstr>
      <vt:lpstr>PowerPoint Presentation</vt:lpstr>
      <vt:lpstr>1.1 - Introduction</vt:lpstr>
      <vt:lpstr>1.1 - Introduction</vt:lpstr>
      <vt:lpstr>1.2 - Problem Definition</vt:lpstr>
      <vt:lpstr>1.2 - Problem Definition</vt:lpstr>
      <vt:lpstr>1.2 - Problem Definition</vt:lpstr>
      <vt:lpstr>1.3 - Proposed Solution</vt:lpstr>
      <vt:lpstr>PowerPoint Presentation</vt:lpstr>
      <vt:lpstr>2.1 – System Architectural Design</vt:lpstr>
      <vt:lpstr>2.2 – Operation mechanisms  </vt:lpstr>
      <vt:lpstr>2.2 – Operation mechanisms  </vt:lpstr>
      <vt:lpstr>2.2 – Operation mechanisms  </vt:lpstr>
      <vt:lpstr>2.2 – Operation mechanisms  </vt:lpstr>
      <vt:lpstr>2.2 – Operation mechanisms  </vt:lpstr>
      <vt:lpstr>2.2 – Operation mechanisms  </vt:lpstr>
      <vt:lpstr>2.2 – Operation mechanisms  </vt:lpstr>
      <vt:lpstr>2.2 – Operation mechanisms  </vt:lpstr>
      <vt:lpstr>2.2 – Operation mechanisms  </vt:lpstr>
      <vt:lpstr>2.2 – Operation mechanisms  </vt:lpstr>
      <vt:lpstr>2.2 – Operation mechanisms  </vt:lpstr>
      <vt:lpstr>2.2 – Operation mechanisms  </vt:lpstr>
      <vt:lpstr>2.2 – Operation mechanisms </vt:lpstr>
      <vt:lpstr>2.2 – Operation mechanisms  </vt:lpstr>
      <vt:lpstr>2.2 – Operation mechanisms  </vt:lpstr>
      <vt:lpstr>2.2 – Operation mechanisms  </vt:lpstr>
      <vt:lpstr>PowerPoint Presentation</vt:lpstr>
      <vt:lpstr>3.1 - Strengths</vt:lpstr>
      <vt:lpstr>3.2 - Challenges</vt:lpstr>
      <vt:lpstr>3.3 - Future plan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Windows User</cp:lastModifiedBy>
  <cp:revision>432</cp:revision>
  <dcterms:created xsi:type="dcterms:W3CDTF">2014-04-01T16:27:38Z</dcterms:created>
  <dcterms:modified xsi:type="dcterms:W3CDTF">2018-04-19T04:56:26Z</dcterms:modified>
</cp:coreProperties>
</file>