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25" r:id="rId15"/>
    <p:sldId id="302" r:id="rId16"/>
    <p:sldId id="304" r:id="rId17"/>
    <p:sldId id="305" r:id="rId18"/>
    <p:sldId id="308" r:id="rId19"/>
    <p:sldId id="309" r:id="rId20"/>
    <p:sldId id="311" r:id="rId21"/>
    <p:sldId id="312" r:id="rId22"/>
    <p:sldId id="314" r:id="rId23"/>
    <p:sldId id="315" r:id="rId24"/>
    <p:sldId id="317" r:id="rId25"/>
    <p:sldId id="318" r:id="rId26"/>
    <p:sldId id="319" r:id="rId27"/>
    <p:sldId id="320" r:id="rId28"/>
    <p:sldId id="295" r:id="rId29"/>
    <p:sldId id="297" r:id="rId30"/>
    <p:sldId id="298" r:id="rId31"/>
    <p:sldId id="299" r:id="rId32"/>
    <p:sldId id="296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25"/>
            <p14:sldId id="302"/>
            <p14:sldId id="304"/>
            <p14:sldId id="305"/>
            <p14:sldId id="308"/>
            <p14:sldId id="309"/>
            <p14:sldId id="311"/>
            <p14:sldId id="312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640"/>
    <a:srgbClr val="A1BE46"/>
    <a:srgbClr val="8DA73B"/>
    <a:srgbClr val="99CC00"/>
    <a:srgbClr val="669900"/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 varScale="1">
        <p:scale>
          <a:sx n="81" d="100"/>
          <a:sy n="81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02/05/2018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036997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new Feedback form: choose existed template or customize by dragging 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</a:t>
            </a:r>
            <a:r>
              <a:rPr lang="en-US" dirty="0" smtClean="0"/>
              <a:t>and </a:t>
            </a:r>
            <a:r>
              <a:rPr lang="en-US" dirty="0"/>
              <a:t>dropping items to the form</a:t>
            </a:r>
          </a:p>
          <a:p>
            <a:r>
              <a:rPr lang="en-US" dirty="0"/>
              <a:t>- Save created feedback template</a:t>
            </a:r>
          </a:p>
          <a:p>
            <a:r>
              <a:rPr lang="en-US" dirty="0"/>
              <a:t>- Choose scope of Feedback: Feedback for a lecture, a major, a course or a </a:t>
            </a:r>
            <a:r>
              <a:rPr lang="en-US" dirty="0" smtClean="0"/>
              <a:t>department</a:t>
            </a:r>
            <a:endParaRPr lang="vi-VN" dirty="0" smtClean="0"/>
          </a:p>
          <a:p>
            <a:r>
              <a:rPr lang="en-US" dirty="0" smtClean="0"/>
              <a:t>- </a:t>
            </a:r>
            <a:r>
              <a:rPr lang="en-US" dirty="0"/>
              <a:t>Set suggested improvement based on </a:t>
            </a:r>
            <a:r>
              <a:rPr lang="en-US" dirty="0" smtClean="0"/>
              <a:t>average </a:t>
            </a:r>
            <a:r>
              <a:rPr lang="en-US" dirty="0"/>
              <a:t>points of each feedback</a:t>
            </a:r>
          </a:p>
          <a:p>
            <a:r>
              <a:rPr lang="en-US" dirty="0"/>
              <a:t>- Set interval time for each Feedback </a:t>
            </a:r>
          </a:p>
          <a:p>
            <a:r>
              <a:rPr lang="en-US" dirty="0" smtClean="0"/>
              <a:t>- </a:t>
            </a:r>
            <a:r>
              <a:rPr lang="en-US" dirty="0"/>
              <a:t>Remind users to conduct Feedback</a:t>
            </a:r>
          </a:p>
          <a:p>
            <a:r>
              <a:rPr lang="en-US" dirty="0" smtClean="0"/>
              <a:t>- </a:t>
            </a:r>
            <a:r>
              <a:rPr lang="en-US" dirty="0"/>
              <a:t>Search and Filter </a:t>
            </a:r>
            <a:r>
              <a:rPr lang="vi-VN" dirty="0"/>
              <a:t>feedback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Conduct </a:t>
            </a:r>
            <a:r>
              <a:rPr lang="en-US" dirty="0" err="1"/>
              <a:t>Feedba</a:t>
            </a:r>
            <a:r>
              <a:rPr lang="vi-VN" dirty="0"/>
              <a:t>ck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Edit Answers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Compare </a:t>
            </a:r>
            <a:r>
              <a:rPr lang="vi-VN" dirty="0"/>
              <a:t>points</a:t>
            </a:r>
            <a:r>
              <a:rPr lang="en-US" dirty="0"/>
              <a:t> in the past to current</a:t>
            </a:r>
            <a:r>
              <a:rPr lang="vi-VN" dirty="0"/>
              <a:t> through semester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View report in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107010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192367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23528" y="3003798"/>
            <a:ext cx="3744416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07051" y="3579862"/>
            <a:ext cx="2032701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23528" y="4155926"/>
            <a:ext cx="5904656" cy="2054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19239" y="4361424"/>
            <a:ext cx="2164529" cy="2551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8012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endDate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69952"/>
              </p:ext>
            </p:extLst>
          </p:nvPr>
        </p:nvGraphicFramePr>
        <p:xfrm>
          <a:off x="7362474" y="1347614"/>
          <a:ext cx="1368152" cy="387096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52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isRemoved</a:t>
                      </a:r>
                      <a:endParaRPr lang="vi-VN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createDate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endDate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typeId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courseId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05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20533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9187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20838"/>
            <a:ext cx="1350314" cy="144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529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5044608" y="1843210"/>
            <a:ext cx="1040953" cy="1529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38896" y="3813261"/>
            <a:ext cx="1368150" cy="1995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38896" y="2760458"/>
            <a:ext cx="1368150" cy="1995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2" animBg="1"/>
      <p:bldP spid="25" grpId="0" animBg="1"/>
      <p:bldP spid="25" grpId="2" animBg="1"/>
      <p:bldP spid="26" grpId="0" animBg="1"/>
      <p:bldP spid="27" grpId="0" animBg="1"/>
      <p:bldP spid="28" grpId="0" animBg="1"/>
      <p:bldP spid="29" grpId="0" animBg="1"/>
      <p:bldP spid="34" grpId="0" animBg="1"/>
      <p:bldP spid="22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endDate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5957"/>
              </p:ext>
            </p:extLst>
          </p:nvPr>
        </p:nvGraphicFramePr>
        <p:xfrm>
          <a:off x="1979712" y="3579862"/>
          <a:ext cx="1513282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endDate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79712" y="4461190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Operation mechanisms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dirty="0" smtClean="0"/>
              <a:t>Lecturer </a:t>
            </a:r>
            <a:r>
              <a:rPr lang="vi-VN" sz="2000" dirty="0"/>
              <a:t>Nguyen Huy </a:t>
            </a:r>
            <a:r>
              <a:rPr lang="vi-VN" sz="2000" dirty="0" smtClean="0"/>
              <a:t>Hung, </a:t>
            </a:r>
            <a:r>
              <a:rPr lang="vi-VN" sz="2000" dirty="0"/>
              <a:t>has 2 Java Web classes SE1061 and </a:t>
            </a:r>
            <a:endParaRPr lang="vi-VN" sz="2000" dirty="0" smtClean="0"/>
          </a:p>
          <a:p>
            <a:r>
              <a:rPr lang="vi-VN" sz="2000" dirty="0"/>
              <a:t> </a:t>
            </a:r>
            <a:r>
              <a:rPr lang="vi-VN" sz="2000" dirty="0" smtClean="0"/>
              <a:t>   SE1063</a:t>
            </a:r>
            <a:r>
              <a:rPr lang="vi-VN" sz="2000" dirty="0"/>
              <a:t>, in </a:t>
            </a:r>
            <a:r>
              <a:rPr lang="vi-VN" sz="2000" dirty="0" smtClean="0"/>
              <a:t>semester Spring </a:t>
            </a:r>
            <a:r>
              <a:rPr lang="vi-VN" sz="2000" dirty="0"/>
              <a:t>2018. </a:t>
            </a:r>
            <a:endParaRPr lang="en-US" sz="2000" dirty="0"/>
          </a:p>
          <a:p>
            <a:r>
              <a:rPr lang="vi-VN" sz="2000" dirty="0"/>
              <a:t> 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3107" y="2864524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-   There 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are 10 students in his 2 </a:t>
            </a: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classes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.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034" y="2307238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 smtClean="0"/>
              <a:t>-   His </a:t>
            </a:r>
            <a:r>
              <a:rPr lang="vi-VN" sz="2000" dirty="0"/>
              <a:t>Feedback form for 2 those classes has the same questions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39143"/>
              </p:ext>
            </p:extLst>
          </p:nvPr>
        </p:nvGraphicFramePr>
        <p:xfrm>
          <a:off x="220099" y="2913149"/>
          <a:ext cx="5040560" cy="212386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80120"/>
                <a:gridCol w="1296144"/>
                <a:gridCol w="1296144"/>
                <a:gridCol w="1368152"/>
              </a:tblGrid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2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4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N/A</a:t>
                      </a: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8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554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22736"/>
              </p:ext>
            </p:extLst>
          </p:nvPr>
        </p:nvGraphicFramePr>
        <p:xfrm>
          <a:off x="240713" y="983620"/>
          <a:ext cx="5195383" cy="1830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63"/>
                <a:gridCol w="864096"/>
                <a:gridCol w="1008112"/>
                <a:gridCol w="936104"/>
                <a:gridCol w="936104"/>
                <a:gridCol w="936104"/>
              </a:tblGrid>
              <a:tr h="5238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Criteria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3</a:t>
                      </a:r>
                      <a:endParaRPr lang="en-US" sz="1400" dirty="0"/>
                    </a:p>
                  </a:txBody>
                  <a:tcPr anchor="ctr"/>
                </a:tc>
              </a:tr>
              <a:tr h="32318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3 p.t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5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</a:tr>
              <a:tr h="52385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Checkbox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 5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925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3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smtClean="0"/>
              <a:t>.3 </a:t>
            </a:r>
            <a:r>
              <a:rPr lang="en-US" dirty="0" smtClean="0"/>
              <a:t>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development </a:t>
            </a:r>
            <a:r>
              <a:rPr lang="en-US" sz="2400" dirty="0"/>
              <a:t>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8496944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classes</a:t>
            </a:r>
            <a:r>
              <a:rPr lang="en-US" dirty="0" smtClean="0"/>
              <a:t>, courses, majors</a:t>
            </a:r>
            <a:r>
              <a:rPr lang="vi-VN" dirty="0" smtClean="0"/>
              <a:t>, departments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7"/>
            <a:ext cx="8856984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" y="3147814"/>
            <a:ext cx="9138071" cy="16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1169</Words>
  <Application>Microsoft Office PowerPoint</Application>
  <PresentationFormat>On-screen Show (16:9)</PresentationFormat>
  <Paragraphs>370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Cambria Math</vt:lpstr>
      <vt:lpstr>Times New Roman</vt:lpstr>
      <vt:lpstr>Wingdings</vt:lpstr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</vt:lpstr>
      <vt:lpstr>2.2 – Operation mechanisms  </vt:lpstr>
      <vt:lpstr>2.2 – Operation mechanisms  </vt:lpstr>
      <vt:lpstr>PowerPoint Presentation</vt:lpstr>
      <vt:lpstr>3.1 - Strengths</vt:lpstr>
      <vt:lpstr>3.2 - Challenges</vt:lpstr>
      <vt:lpstr>3.3 -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lilith lilith</cp:lastModifiedBy>
  <cp:revision>447</cp:revision>
  <dcterms:created xsi:type="dcterms:W3CDTF">2014-04-01T16:27:38Z</dcterms:created>
  <dcterms:modified xsi:type="dcterms:W3CDTF">2018-05-02T06:05:13Z</dcterms:modified>
</cp:coreProperties>
</file>