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1"/>
  </p:notesMasterIdLst>
  <p:sldIdLst>
    <p:sldId id="256" r:id="rId3"/>
    <p:sldId id="257" r:id="rId4"/>
    <p:sldId id="259" r:id="rId5"/>
    <p:sldId id="260" r:id="rId6"/>
    <p:sldId id="323" r:id="rId7"/>
    <p:sldId id="261" r:id="rId8"/>
    <p:sldId id="265" r:id="rId9"/>
    <p:sldId id="263" r:id="rId10"/>
    <p:sldId id="266" r:id="rId11"/>
    <p:sldId id="262" r:id="rId12"/>
    <p:sldId id="276" r:id="rId13"/>
    <p:sldId id="278" r:id="rId14"/>
    <p:sldId id="280" r:id="rId15"/>
    <p:sldId id="324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22" r:id="rId25"/>
    <p:sldId id="311" r:id="rId26"/>
    <p:sldId id="312" r:id="rId27"/>
    <p:sldId id="321" r:id="rId28"/>
    <p:sldId id="314" r:id="rId29"/>
    <p:sldId id="315" r:id="rId30"/>
    <p:sldId id="317" r:id="rId31"/>
    <p:sldId id="318" r:id="rId32"/>
    <p:sldId id="319" r:id="rId33"/>
    <p:sldId id="320" r:id="rId34"/>
    <p:sldId id="285" r:id="rId35"/>
    <p:sldId id="295" r:id="rId36"/>
    <p:sldId id="297" r:id="rId37"/>
    <p:sldId id="298" r:id="rId38"/>
    <p:sldId id="299" r:id="rId39"/>
    <p:sldId id="296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AEADD-358B-4E12-BDAB-4D0ECCFB656D}">
          <p14:sldIdLst>
            <p14:sldId id="256"/>
            <p14:sldId id="257"/>
            <p14:sldId id="259"/>
            <p14:sldId id="260"/>
            <p14:sldId id="323"/>
            <p14:sldId id="261"/>
            <p14:sldId id="265"/>
            <p14:sldId id="263"/>
            <p14:sldId id="266"/>
            <p14:sldId id="262"/>
            <p14:sldId id="276"/>
            <p14:sldId id="278"/>
            <p14:sldId id="280"/>
            <p14:sldId id="324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2"/>
            <p14:sldId id="311"/>
            <p14:sldId id="312"/>
            <p14:sldId id="321"/>
            <p14:sldId id="314"/>
          </p14:sldIdLst>
        </p14:section>
        <p14:section name="Untitled Section" id="{F035E288-8F3F-49D4-AC23-8419990B4BC6}">
          <p14:sldIdLst>
            <p14:sldId id="315"/>
            <p14:sldId id="317"/>
            <p14:sldId id="318"/>
            <p14:sldId id="319"/>
            <p14:sldId id="320"/>
            <p14:sldId id="285"/>
            <p14:sldId id="295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th lilith" initials="ll" lastIdx="1" clrIdx="0">
    <p:extLst>
      <p:ext uri="{19B8F6BF-5375-455C-9EA6-DF929625EA0E}">
        <p15:presenceInfo xmlns="" xmlns:p15="http://schemas.microsoft.com/office/powerpoint/2012/main" userId="1d1f494c8132f9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4" autoAdjust="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5/8/layout/vList3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90B4BF5-E1B0-4C49-989E-6C45A83A86E9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Introduction</a:t>
          </a:r>
          <a:endParaRPr lang="vi-VN" noProof="0" dirty="0"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/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Implementation</a:t>
          </a:r>
          <a:endParaRPr lang="vi-VN" noProof="0" dirty="0"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/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Demonstration</a:t>
          </a:r>
          <a:endParaRPr lang="vi-VN" noProof="0" dirty="0"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Values &amp; challenges</a:t>
          </a:r>
          <a:endParaRPr lang="vi-VN" noProof="0" dirty="0"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3A8871E5-7894-416F-B98C-E7BB931D3803}" type="pres">
      <dgm:prSet presAssocID="{FF01C2A0-6105-4636-B459-9B9A63203D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A561C6D-5D8D-4A05-AA01-2E0CF515FEC7}" type="pres">
      <dgm:prSet presAssocID="{B90B4BF5-E1B0-4C49-989E-6C45A83A86E9}" presName="composite" presStyleCnt="0"/>
      <dgm:spPr/>
      <dgm:t>
        <a:bodyPr/>
        <a:lstStyle/>
        <a:p>
          <a:endParaRPr lang="vi-VN"/>
        </a:p>
      </dgm:t>
    </dgm:pt>
    <dgm:pt modelId="{461F2419-BDBC-4171-8278-9DA3211320C6}" type="pres">
      <dgm:prSet presAssocID="{B90B4BF5-E1B0-4C49-989E-6C45A83A86E9}" presName="imgShp" presStyleLbl="fgImgPlace1" presStyleIdx="0" presStyleCnt="4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6294F58A-DA62-43F7-B458-4EC5B80FA60A}" type="pres">
      <dgm:prSet presAssocID="{B90B4BF5-E1B0-4C49-989E-6C45A83A86E9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78B4C32-A22F-48C2-A625-3C7364A2F5EC}" type="pres">
      <dgm:prSet presAssocID="{BF7A20B5-CF1C-4008-A645-0945F89AC65E}" presName="spacing" presStyleCnt="0"/>
      <dgm:spPr/>
      <dgm:t>
        <a:bodyPr/>
        <a:lstStyle/>
        <a:p>
          <a:endParaRPr lang="vi-VN"/>
        </a:p>
      </dgm:t>
    </dgm:pt>
    <dgm:pt modelId="{AC5CC2CE-4980-4E94-B491-3AC0434CF70C}" type="pres">
      <dgm:prSet presAssocID="{C669D90E-7554-4070-923E-BA1B9C31D8F6}" presName="composite" presStyleCnt="0"/>
      <dgm:spPr/>
      <dgm:t>
        <a:bodyPr/>
        <a:lstStyle/>
        <a:p>
          <a:endParaRPr lang="vi-VN"/>
        </a:p>
      </dgm:t>
    </dgm:pt>
    <dgm:pt modelId="{F88D3001-15EC-4A3F-8808-1CBA5A6A4D3B}" type="pres">
      <dgm:prSet presAssocID="{C669D90E-7554-4070-923E-BA1B9C31D8F6}" presName="imgShp" presStyleLbl="fgImgPlace1" presStyleIdx="1" presStyleCnt="4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DA54FBD1-52C6-4D8E-9E83-B2AE703BBDAA}" type="pres">
      <dgm:prSet presAssocID="{C669D90E-7554-4070-923E-BA1B9C31D8F6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DE9A658-5C8A-4FDC-8A10-140A376FE064}" type="pres">
      <dgm:prSet presAssocID="{8501A306-82FF-4F97-8581-63C3DD9C5F4E}" presName="spacing" presStyleCnt="0"/>
      <dgm:spPr/>
      <dgm:t>
        <a:bodyPr/>
        <a:lstStyle/>
        <a:p>
          <a:endParaRPr lang="vi-VN"/>
        </a:p>
      </dgm:t>
    </dgm:pt>
    <dgm:pt modelId="{3CA9634B-2082-49D8-9ACD-24856090BF38}" type="pres">
      <dgm:prSet presAssocID="{3A389FE0-BEE6-42C8-BB91-CABF1FD48418}" presName="composite" presStyleCnt="0"/>
      <dgm:spPr/>
      <dgm:t>
        <a:bodyPr/>
        <a:lstStyle/>
        <a:p>
          <a:endParaRPr lang="vi-VN"/>
        </a:p>
      </dgm:t>
    </dgm:pt>
    <dgm:pt modelId="{937766B3-3358-4756-9558-1B02A6226E21}" type="pres">
      <dgm:prSet presAssocID="{3A389FE0-BEE6-42C8-BB91-CABF1FD48418}" presName="imgShp" presStyleLbl="fgImgPlace1" presStyleIdx="2" presStyleCnt="4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vi-VN"/>
        </a:p>
      </dgm:t>
    </dgm:pt>
    <dgm:pt modelId="{255DCA94-EB7C-42E1-BBC1-5EE49CCB805A}" type="pres">
      <dgm:prSet presAssocID="{3A389FE0-BEE6-42C8-BB91-CABF1FD4841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1726F7A-8881-4560-A3EA-DAD413FAE70E}" type="pres">
      <dgm:prSet presAssocID="{3BDB6903-A237-4C90-8F58-1C1FCF2F960F}" presName="spacing" presStyleCnt="0"/>
      <dgm:spPr/>
      <dgm:t>
        <a:bodyPr/>
        <a:lstStyle/>
        <a:p>
          <a:endParaRPr lang="vi-VN"/>
        </a:p>
      </dgm:t>
    </dgm:pt>
    <dgm:pt modelId="{AB2B87AA-A40B-4A69-ACB2-656891A68D98}" type="pres">
      <dgm:prSet presAssocID="{C71298DF-956A-4308-89C8-8D5FD067F414}" presName="composite" presStyleCnt="0"/>
      <dgm:spPr/>
      <dgm:t>
        <a:bodyPr/>
        <a:lstStyle/>
        <a:p>
          <a:endParaRPr lang="vi-VN"/>
        </a:p>
      </dgm:t>
    </dgm:pt>
    <dgm:pt modelId="{903D5725-CE47-42E1-8FB7-B6E23ADA2587}" type="pres">
      <dgm:prSet presAssocID="{C71298DF-956A-4308-89C8-8D5FD067F414}" presName="imgShp" presStyleLbl="fgImgPlace1" presStyleIdx="3" presStyleCnt="4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00B0F0"/>
        </a:solidFill>
      </dgm:spPr>
      <dgm:t>
        <a:bodyPr/>
        <a:lstStyle/>
        <a:p>
          <a:endParaRPr lang="vi-VN"/>
        </a:p>
      </dgm:t>
    </dgm:pt>
    <dgm:pt modelId="{3D597D90-61C2-4D49-AF8E-3E8509B72593}" type="pres">
      <dgm:prSet presAssocID="{C71298DF-956A-4308-89C8-8D5FD067F414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526F647B-0AEA-4E8F-BBB0-1DFB35A82715}" type="presOf" srcId="{C669D90E-7554-4070-923E-BA1B9C31D8F6}" destId="{DA54FBD1-52C6-4D8E-9E83-B2AE703BBDAA}" srcOrd="0" destOrd="0" presId="urn:microsoft.com/office/officeart/2005/8/layout/vList3"/>
    <dgm:cxn modelId="{76A2BDFD-45CF-4910-9F5B-BAA0F59065B1}" type="presOf" srcId="{B90B4BF5-E1B0-4C49-989E-6C45A83A86E9}" destId="{6294F58A-DA62-43F7-B458-4EC5B80FA60A}" srcOrd="0" destOrd="0" presId="urn:microsoft.com/office/officeart/2005/8/layout/vList3"/>
    <dgm:cxn modelId="{2779883F-56F7-44BC-B4B8-A93B2E07BA2F}" type="presOf" srcId="{FF01C2A0-6105-4636-B459-9B9A63203D6F}" destId="{3A8871E5-7894-416F-B98C-E7BB931D3803}" srcOrd="0" destOrd="0" presId="urn:microsoft.com/office/officeart/2005/8/layout/vList3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ACD9C08A-3216-4134-8309-7257D73F8E84}" type="presOf" srcId="{C71298DF-956A-4308-89C8-8D5FD067F414}" destId="{3D597D90-61C2-4D49-AF8E-3E8509B72593}" srcOrd="0" destOrd="0" presId="urn:microsoft.com/office/officeart/2005/8/layout/vList3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8C3301C9-7C0A-44FA-90C2-5F15C2FB0FF0}" type="presOf" srcId="{3A389FE0-BEE6-42C8-BB91-CABF1FD48418}" destId="{255DCA94-EB7C-42E1-BBC1-5EE49CCB805A}" srcOrd="0" destOrd="0" presId="urn:microsoft.com/office/officeart/2005/8/layout/vList3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B1E28913-4F5E-4049-88DA-E9E66A3980CC}" type="presParOf" srcId="{3A8871E5-7894-416F-B98C-E7BB931D3803}" destId="{1A561C6D-5D8D-4A05-AA01-2E0CF515FEC7}" srcOrd="0" destOrd="0" presId="urn:microsoft.com/office/officeart/2005/8/layout/vList3"/>
    <dgm:cxn modelId="{353003C3-38E6-4E53-BB63-9E2FB59C6182}" type="presParOf" srcId="{1A561C6D-5D8D-4A05-AA01-2E0CF515FEC7}" destId="{461F2419-BDBC-4171-8278-9DA3211320C6}" srcOrd="0" destOrd="0" presId="urn:microsoft.com/office/officeart/2005/8/layout/vList3"/>
    <dgm:cxn modelId="{4A6852ED-6D48-475C-ADD5-1C253BA16EEB}" type="presParOf" srcId="{1A561C6D-5D8D-4A05-AA01-2E0CF515FEC7}" destId="{6294F58A-DA62-43F7-B458-4EC5B80FA60A}" srcOrd="1" destOrd="0" presId="urn:microsoft.com/office/officeart/2005/8/layout/vList3"/>
    <dgm:cxn modelId="{3EABB3FE-D465-4699-BDFF-5320419F5E80}" type="presParOf" srcId="{3A8871E5-7894-416F-B98C-E7BB931D3803}" destId="{E78B4C32-A22F-48C2-A625-3C7364A2F5EC}" srcOrd="1" destOrd="0" presId="urn:microsoft.com/office/officeart/2005/8/layout/vList3"/>
    <dgm:cxn modelId="{FAE57360-097D-4DB9-B7A5-70948BB75F00}" type="presParOf" srcId="{3A8871E5-7894-416F-B98C-E7BB931D3803}" destId="{AC5CC2CE-4980-4E94-B491-3AC0434CF70C}" srcOrd="2" destOrd="0" presId="urn:microsoft.com/office/officeart/2005/8/layout/vList3"/>
    <dgm:cxn modelId="{E4DFA5DA-6887-4EB6-BF37-8135DA38BE9B}" type="presParOf" srcId="{AC5CC2CE-4980-4E94-B491-3AC0434CF70C}" destId="{F88D3001-15EC-4A3F-8808-1CBA5A6A4D3B}" srcOrd="0" destOrd="0" presId="urn:microsoft.com/office/officeart/2005/8/layout/vList3"/>
    <dgm:cxn modelId="{E6249338-9D0B-4D56-9237-BBF8FCAA451A}" type="presParOf" srcId="{AC5CC2CE-4980-4E94-B491-3AC0434CF70C}" destId="{DA54FBD1-52C6-4D8E-9E83-B2AE703BBDAA}" srcOrd="1" destOrd="0" presId="urn:microsoft.com/office/officeart/2005/8/layout/vList3"/>
    <dgm:cxn modelId="{3A9535E6-D8DF-46C1-8735-C306A1EC174F}" type="presParOf" srcId="{3A8871E5-7894-416F-B98C-E7BB931D3803}" destId="{DDE9A658-5C8A-4FDC-8A10-140A376FE064}" srcOrd="3" destOrd="0" presId="urn:microsoft.com/office/officeart/2005/8/layout/vList3"/>
    <dgm:cxn modelId="{F27AE5C7-A01F-4635-BE45-8EF484906DDC}" type="presParOf" srcId="{3A8871E5-7894-416F-B98C-E7BB931D3803}" destId="{3CA9634B-2082-49D8-9ACD-24856090BF38}" srcOrd="4" destOrd="0" presId="urn:microsoft.com/office/officeart/2005/8/layout/vList3"/>
    <dgm:cxn modelId="{4DE8F5F7-D4B5-4E29-ADB0-657D68E5BF16}" type="presParOf" srcId="{3CA9634B-2082-49D8-9ACD-24856090BF38}" destId="{937766B3-3358-4756-9558-1B02A6226E21}" srcOrd="0" destOrd="0" presId="urn:microsoft.com/office/officeart/2005/8/layout/vList3"/>
    <dgm:cxn modelId="{8E8B53CF-70EB-454F-8956-F2283A98CB03}" type="presParOf" srcId="{3CA9634B-2082-49D8-9ACD-24856090BF38}" destId="{255DCA94-EB7C-42E1-BBC1-5EE49CCB805A}" srcOrd="1" destOrd="0" presId="urn:microsoft.com/office/officeart/2005/8/layout/vList3"/>
    <dgm:cxn modelId="{D05FAE38-A6A9-495E-9308-8233DB714A81}" type="presParOf" srcId="{3A8871E5-7894-416F-B98C-E7BB931D3803}" destId="{71726F7A-8881-4560-A3EA-DAD413FAE70E}" srcOrd="5" destOrd="0" presId="urn:microsoft.com/office/officeart/2005/8/layout/vList3"/>
    <dgm:cxn modelId="{EBDBEB91-BA12-44BB-8851-D0A954426A12}" type="presParOf" srcId="{3A8871E5-7894-416F-B98C-E7BB931D3803}" destId="{AB2B87AA-A40B-4A69-ACB2-656891A68D98}" srcOrd="6" destOrd="0" presId="urn:microsoft.com/office/officeart/2005/8/layout/vList3"/>
    <dgm:cxn modelId="{6232B58A-F58B-4A79-80ED-3F4DBCCC8B5F}" type="presParOf" srcId="{AB2B87AA-A40B-4A69-ACB2-656891A68D98}" destId="{903D5725-CE47-42E1-8FB7-B6E23ADA2587}" srcOrd="0" destOrd="0" presId="urn:microsoft.com/office/officeart/2005/8/layout/vList3"/>
    <dgm:cxn modelId="{4B120269-D664-472E-96B9-345888346A6C}" type="presParOf" srcId="{AB2B87AA-A40B-4A69-ACB2-656891A68D98}" destId="{3D597D90-61C2-4D49-AF8E-3E8509B7259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l"/>
          <a:r>
            <a:rPr lang="vi-VN" sz="2800" noProof="0" dirty="0" smtClean="0">
              <a:effectLst/>
              <a:latin typeface="+mn-lt"/>
            </a:rPr>
            <a:t>1. Introduction</a:t>
          </a:r>
          <a:endParaRPr lang="vi-VN" sz="36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14582" custLinFactNeighborY="-6209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99041" custLinFactNeighborY="7338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1253" custLinFactNeighborX="-19731" custLinFactNeighborY="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LinFactNeighborX="-43123" custLinFactNeighborY="733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LinFactNeighborX="14361" custLinFactNeighborY="178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95268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7770" custLinFactNeighborY="-65269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LinFactNeighborX="-43093" custLinFactNeighborY="-37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A749556-E845-482C-88DB-8EFF322DD119}" type="presOf" srcId="{3A389FE0-BEE6-42C8-BB91-CABF1FD48418}" destId="{A4540422-B383-4115-AF56-FACD503A4CB8}" srcOrd="0" destOrd="0" presId="urn:microsoft.com/office/officeart/2008/layout/CircularPictureCallout"/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4728DAD1-9148-42A4-97DD-4F690953DD3C}" type="presOf" srcId="{BF7A20B5-CF1C-4008-A645-0945F89AC65E}" destId="{1FB0354B-4435-412C-A1C5-6BD98EB0F971}" srcOrd="0" destOrd="0" presId="urn:microsoft.com/office/officeart/2008/layout/CircularPictureCallout"/>
    <dgm:cxn modelId="{DCDC3AEB-7498-4326-AC4D-4B97994D6093}" type="presOf" srcId="{3BDB6903-A237-4C90-8F58-1C1FCF2F960F}" destId="{13D7A3EB-4218-4754-94CC-FFB24AC7B90A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D508B51E-6CFD-430A-9C41-6F4CCB3AD30A}" type="presOf" srcId="{B90B4BF5-E1B0-4C49-989E-6C45A83A86E9}" destId="{BD808AED-FC87-496A-8E04-6D504D42BCCC}" srcOrd="0" destOrd="0" presId="urn:microsoft.com/office/officeart/2008/layout/CircularPictureCallout"/>
    <dgm:cxn modelId="{62F8BE69-D43D-4826-A4E3-6A4FC74B02C7}" type="presOf" srcId="{C71298DF-956A-4308-89C8-8D5FD067F414}" destId="{CB50FB1B-6DF2-4B89-8C71-2FF86A431DCE}" srcOrd="0" destOrd="0" presId="urn:microsoft.com/office/officeart/2008/layout/CircularPictureCallout"/>
    <dgm:cxn modelId="{18947192-ECA6-4A55-882C-90398859C997}" type="presOf" srcId="{E01C9EC2-8C69-4F90-A0BD-87BAD59BB535}" destId="{8BAA6296-1D86-4655-AC09-78D29D91EBA8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E1EDE9E2-E401-420B-9EBD-DC4909BB1876}" type="presOf" srcId="{C669D90E-7554-4070-923E-BA1B9C31D8F6}" destId="{02E3D0C0-06F8-4E68-A7C2-8AFAE24D2BBC}" srcOrd="0" destOrd="0" presId="urn:microsoft.com/office/officeart/2008/layout/CircularPictureCallout"/>
    <dgm:cxn modelId="{49C976D9-F6F4-4DF6-BC07-0025FF052E07}" type="presOf" srcId="{FF01C2A0-6105-4636-B459-9B9A63203D6F}" destId="{37AA4292-37FB-4225-8D01-D349ECA3FD1E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0E7294D0-5EA9-4A69-BD3A-B6A49068875F}" type="presOf" srcId="{8501A306-82FF-4F97-8581-63C3DD9C5F4E}" destId="{1AB47715-0508-4AAC-A2DF-035FAEA5D51B}" srcOrd="0" destOrd="0" presId="urn:microsoft.com/office/officeart/2008/layout/CircularPictureCallout"/>
    <dgm:cxn modelId="{2A265A83-03BB-4829-AEBD-9D00B58E0F30}" type="presParOf" srcId="{37AA4292-37FB-4225-8D01-D349ECA3FD1E}" destId="{BB65ABBE-4287-485D-B792-4761A50A136E}" srcOrd="0" destOrd="0" presId="urn:microsoft.com/office/officeart/2008/layout/CircularPictureCallout"/>
    <dgm:cxn modelId="{76533F94-F7C5-4A1A-A61F-09F639A3893D}" type="presParOf" srcId="{BB65ABBE-4287-485D-B792-4761A50A136E}" destId="{7E02D332-8449-474B-8B5E-FCB6042036F8}" srcOrd="0" destOrd="0" presId="urn:microsoft.com/office/officeart/2008/layout/CircularPictureCallout"/>
    <dgm:cxn modelId="{84D68A08-FFD7-4DC2-AFC6-BB0D8A9AE920}" type="presParOf" srcId="{7E02D332-8449-474B-8B5E-FCB6042036F8}" destId="{1FB0354B-4435-412C-A1C5-6BD98EB0F971}" srcOrd="0" destOrd="0" presId="urn:microsoft.com/office/officeart/2008/layout/CircularPictureCallout"/>
    <dgm:cxn modelId="{7062CBE9-745B-4377-A512-4F2F9D54F3BE}" type="presParOf" srcId="{BB65ABBE-4287-485D-B792-4761A50A136E}" destId="{BD808AED-FC87-496A-8E04-6D504D42BCCC}" srcOrd="1" destOrd="0" presId="urn:microsoft.com/office/officeart/2008/layout/CircularPictureCallout"/>
    <dgm:cxn modelId="{61460BCB-2F4D-4E2F-BF60-37AD49645A49}" type="presParOf" srcId="{BB65ABBE-4287-485D-B792-4761A50A136E}" destId="{2888BAFF-4448-45B9-A767-57633BDCD14B}" srcOrd="2" destOrd="0" presId="urn:microsoft.com/office/officeart/2008/layout/CircularPictureCallout"/>
    <dgm:cxn modelId="{8AE191D2-D795-42D7-960F-253828AC8D14}" type="presParOf" srcId="{2888BAFF-4448-45B9-A767-57633BDCD14B}" destId="{1AB47715-0508-4AAC-A2DF-035FAEA5D51B}" srcOrd="0" destOrd="0" presId="urn:microsoft.com/office/officeart/2008/layout/CircularPictureCallout"/>
    <dgm:cxn modelId="{E4584546-D79D-45A8-9919-523E14ADC10A}" type="presParOf" srcId="{BB65ABBE-4287-485D-B792-4761A50A136E}" destId="{D0EAD505-90F8-44EB-970E-CEC3C33AEF66}" srcOrd="3" destOrd="0" presId="urn:microsoft.com/office/officeart/2008/layout/CircularPictureCallout"/>
    <dgm:cxn modelId="{526BCD1E-A93E-4701-A66E-521F4D441573}" type="presParOf" srcId="{BB65ABBE-4287-485D-B792-4761A50A136E}" destId="{469EEB22-0918-490B-B5ED-FAB1A7422115}" srcOrd="4" destOrd="0" presId="urn:microsoft.com/office/officeart/2008/layout/CircularPictureCallout"/>
    <dgm:cxn modelId="{9DB301B4-D846-45C6-9B19-2E7531A50C25}" type="presParOf" srcId="{469EEB22-0918-490B-B5ED-FAB1A7422115}" destId="{02E3D0C0-06F8-4E68-A7C2-8AFAE24D2BBC}" srcOrd="0" destOrd="0" presId="urn:microsoft.com/office/officeart/2008/layout/CircularPictureCallout"/>
    <dgm:cxn modelId="{EA9DCE33-C5F9-4C9D-9389-36355A6EACC0}" type="presParOf" srcId="{BB65ABBE-4287-485D-B792-4761A50A136E}" destId="{3665A4AB-5C1B-4BAE-B0DB-E6BA5912EB9A}" srcOrd="5" destOrd="0" presId="urn:microsoft.com/office/officeart/2008/layout/CircularPictureCallout"/>
    <dgm:cxn modelId="{F41002DE-651E-49EF-B43D-EBDF07AA7CD6}" type="presParOf" srcId="{3665A4AB-5C1B-4BAE-B0DB-E6BA5912EB9A}" destId="{13D7A3EB-4218-4754-94CC-FFB24AC7B90A}" srcOrd="0" destOrd="0" presId="urn:microsoft.com/office/officeart/2008/layout/CircularPictureCallout"/>
    <dgm:cxn modelId="{1F95D4C6-12D0-47B6-B2CD-986DF54C78BC}" type="presParOf" srcId="{BB65ABBE-4287-485D-B792-4761A50A136E}" destId="{A7447353-8C84-4286-8A3B-C566A67DBBBD}" srcOrd="6" destOrd="0" presId="urn:microsoft.com/office/officeart/2008/layout/CircularPictureCallout"/>
    <dgm:cxn modelId="{4317DEBB-87DE-4C3D-816C-79B32A5CC632}" type="presParOf" srcId="{BB65ABBE-4287-485D-B792-4761A50A136E}" destId="{3B0283F6-558A-4140-A219-00D50316B849}" srcOrd="7" destOrd="0" presId="urn:microsoft.com/office/officeart/2008/layout/CircularPictureCallout"/>
    <dgm:cxn modelId="{C23F8B72-DC5F-4A2E-A78B-9864940C3CEB}" type="presParOf" srcId="{3B0283F6-558A-4140-A219-00D50316B849}" destId="{A4540422-B383-4115-AF56-FACD503A4CB8}" srcOrd="0" destOrd="0" presId="urn:microsoft.com/office/officeart/2008/layout/CircularPictureCallout"/>
    <dgm:cxn modelId="{90B705B3-B137-4901-9C52-DF2478974065}" type="presParOf" srcId="{BB65ABBE-4287-485D-B792-4761A50A136E}" destId="{14175279-9420-43BA-8771-643D53AF6F0F}" srcOrd="8" destOrd="0" presId="urn:microsoft.com/office/officeart/2008/layout/CircularPictureCallout"/>
    <dgm:cxn modelId="{AA8E56E8-9402-4E3C-91E9-270462AB6742}" type="presParOf" srcId="{14175279-9420-43BA-8771-643D53AF6F0F}" destId="{8BAA6296-1D86-4655-AC09-78D29D91EBA8}" srcOrd="0" destOrd="0" presId="urn:microsoft.com/office/officeart/2008/layout/CircularPictureCallout"/>
    <dgm:cxn modelId="{26D1F910-73A0-4E57-AE00-D3956CA402E8}" type="presParOf" srcId="{BB65ABBE-4287-485D-B792-4761A50A136E}" destId="{FC5F1EC0-08DE-4EE8-843F-0DF920A869F9}" srcOrd="9" destOrd="0" presId="urn:microsoft.com/office/officeart/2008/layout/CircularPictureCallout"/>
    <dgm:cxn modelId="{95A39D79-79E2-4E17-A982-EF65FFBA9307}" type="presParOf" srcId="{BB65ABBE-4287-485D-B792-4761A50A136E}" destId="{031E781B-DEE3-4E32-BCE1-8218A5300394}" srcOrd="10" destOrd="0" presId="urn:microsoft.com/office/officeart/2008/layout/CircularPictureCallout"/>
    <dgm:cxn modelId="{B1FD2BBC-848A-43ED-A0B9-2BCA2E4A0F27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2. Implementation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Overview </a:t>
          </a:r>
          <a:r>
            <a:rPr lang="en-US" noProof="0" dirty="0" err="1" smtClean="0">
              <a:solidFill>
                <a:schemeClr val="accent3">
                  <a:lumMod val="50000"/>
                </a:schemeClr>
              </a:solidFill>
              <a:latin typeface="+mn-lt"/>
            </a:rPr>
            <a:t>usecases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Algorithms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3" cstate="print">
            <a:duotone>
              <a:schemeClr val="accent2">
                <a:hueOff val="3792777"/>
                <a:satOff val="-5206"/>
                <a:lumOff val="8383"/>
                <a:alphaOff val="0"/>
                <a:shade val="20000"/>
                <a:satMod val="200000"/>
              </a:schemeClr>
              <a:schemeClr val="accent2">
                <a:hueOff val="3792777"/>
                <a:satOff val="-5206"/>
                <a:lumOff val="83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DAFCD334-D8C3-42D8-8309-8025DA0B4D25}">
      <dgm:prSet/>
      <dgm:spPr/>
      <dgm:t>
        <a:bodyPr/>
        <a:lstStyle/>
        <a:p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dirty="0">
            <a:solidFill>
              <a:schemeClr val="bg1">
                <a:lumMod val="50000"/>
              </a:schemeClr>
            </a:solidFill>
          </a:endParaRPr>
        </a:p>
      </dgm:t>
    </dgm:pt>
    <dgm:pt modelId="{2E663103-58A4-4712-8BFD-7211FCB51D65}" type="parTrans" cxnId="{ACF47500-F81A-4815-9D0B-2BF54A7715F6}">
      <dgm:prSet/>
      <dgm:spPr/>
      <dgm:t>
        <a:bodyPr/>
        <a:lstStyle/>
        <a:p>
          <a:endParaRPr lang="vi-VN"/>
        </a:p>
      </dgm:t>
    </dgm:pt>
    <dgm:pt modelId="{6261C7F6-A969-4229-8AD0-995790156FBD}" type="sibTrans" cxnId="{ACF47500-F81A-4815-9D0B-2BF54A7715F6}">
      <dgm:prSet/>
      <dgm:spPr>
        <a:blipFill>
          <a:blip xmlns:r="http://schemas.openxmlformats.org/officeDocument/2006/relationships" r:embed="rId4" cstate="print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5" custLinFactNeighborX="-7804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5" custLinFactX="-47653" custLinFactNeighborX="-100000" custLinFactNeighborY="-1649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4" custLinFactNeighborX="-29975" custLinFactNeighborY="-86297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4" custScaleX="249819" custLinFactNeighborX="-78370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5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4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4" custScaleX="370069" custLinFactNeighborX="11284" custLinFactNeighborY="-72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5" custLinFactNeighborX="-2331" custLinFactNeighborY="-984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4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4" custScaleX="51498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C0EBB27-87BC-45F0-B145-5E76A866B7E4}" type="pres">
      <dgm:prSet presAssocID="{6261C7F6-A969-4229-8AD0-995790156FBD}" presName="picture_5" presStyleCnt="0"/>
      <dgm:spPr/>
    </dgm:pt>
    <dgm:pt modelId="{D7BFD546-30E9-46A6-BE57-B96F07267049}" type="pres">
      <dgm:prSet presAssocID="{6261C7F6-A969-4229-8AD0-995790156FBD}" presName="pictureRepeatNode" presStyleLbl="alignImgPlace1" presStyleIdx="4" presStyleCnt="5" custLinFactX="-35998" custLinFactNeighborX="-100000" custLinFactNeighborY="5111"/>
      <dgm:spPr/>
      <dgm:t>
        <a:bodyPr/>
        <a:lstStyle/>
        <a:p>
          <a:endParaRPr lang="vi-VN"/>
        </a:p>
      </dgm:t>
    </dgm:pt>
    <dgm:pt modelId="{C9CCB9EA-6ED4-4053-A797-B6EF675D9158}" type="pres">
      <dgm:prSet presAssocID="{DAFCD334-D8C3-42D8-8309-8025DA0B4D25}" presName="line_5" presStyleLbl="parChTrans1D1" presStyleIdx="3" presStyleCnt="4" custLinFactNeighborX="-22165" custLinFactNeighborY="29716"/>
      <dgm:spPr/>
    </dgm:pt>
    <dgm:pt modelId="{231845E7-867B-4A61-A236-FA3BEDD9B840}" type="pres">
      <dgm:prSet presAssocID="{DAFCD334-D8C3-42D8-8309-8025DA0B4D25}" presName="textparent_5" presStyleLbl="node1" presStyleIdx="0" presStyleCnt="0"/>
      <dgm:spPr/>
    </dgm:pt>
    <dgm:pt modelId="{9B335E58-0B68-44E8-8DD8-32AB59292779}" type="pres">
      <dgm:prSet presAssocID="{DAFCD334-D8C3-42D8-8309-8025DA0B4D25}" presName="text_5" presStyleLbl="revTx" presStyleIdx="3" presStyleCnt="4" custScaleX="971484" custLinFactX="-100000" custLinFactNeighborX="-177459" custLinFactNeighborY="5111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FB7AFE47-1B64-4FB3-B733-44D24015E29C}" type="presOf" srcId="{8501A306-82FF-4F97-8581-63C3DD9C5F4E}" destId="{1AB47715-0508-4AAC-A2DF-035FAEA5D51B}" srcOrd="0" destOrd="0" presId="urn:microsoft.com/office/officeart/2008/layout/CircularPictureCallout"/>
    <dgm:cxn modelId="{E7551B56-15BA-4300-9EA7-5D960EBF7C82}" type="presOf" srcId="{C669D90E-7554-4070-923E-BA1B9C31D8F6}" destId="{02E3D0C0-06F8-4E68-A7C2-8AFAE24D2BBC}" srcOrd="0" destOrd="0" presId="urn:microsoft.com/office/officeart/2008/layout/CircularPictureCallout"/>
    <dgm:cxn modelId="{A0B618F3-6E16-46FB-A19D-CC1E0F257754}" type="presOf" srcId="{DAFCD334-D8C3-42D8-8309-8025DA0B4D25}" destId="{9B335E58-0B68-44E8-8DD8-32AB59292779}" srcOrd="0" destOrd="0" presId="urn:microsoft.com/office/officeart/2008/layout/CircularPictureCallout"/>
    <dgm:cxn modelId="{7BF9CA7C-C505-4B84-AAF6-420498A83C9F}" type="presOf" srcId="{6261C7F6-A969-4229-8AD0-995790156FBD}" destId="{D7BFD546-30E9-46A6-BE57-B96F07267049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D84FCA00-457E-4CDF-8EC4-09D69B9B285A}" type="presOf" srcId="{BF7A20B5-CF1C-4008-A645-0945F89AC65E}" destId="{1FB0354B-4435-412C-A1C5-6BD98EB0F971}" srcOrd="0" destOrd="0" presId="urn:microsoft.com/office/officeart/2008/layout/CircularPictureCallout"/>
    <dgm:cxn modelId="{0E0F8FE8-DDC5-4313-8C16-C55F91557E28}" type="presOf" srcId="{E01C9EC2-8C69-4F90-A0BD-87BAD59BB535}" destId="{8BAA6296-1D86-4655-AC09-78D29D91EBA8}" srcOrd="0" destOrd="0" presId="urn:microsoft.com/office/officeart/2008/layout/CircularPictureCallout"/>
    <dgm:cxn modelId="{DCE693F2-C9D6-4B7B-A803-CF43A3DAB01B}" type="presOf" srcId="{B90B4BF5-E1B0-4C49-989E-6C45A83A86E9}" destId="{BD808AED-FC87-496A-8E04-6D504D42BCCC}" srcOrd="0" destOrd="0" presId="urn:microsoft.com/office/officeart/2008/layout/CircularPictureCallout"/>
    <dgm:cxn modelId="{89BA2997-4942-40E7-AAB4-000793CB94A2}" type="presOf" srcId="{FF01C2A0-6105-4636-B459-9B9A63203D6F}" destId="{37AA4292-37FB-4225-8D01-D349ECA3FD1E}" srcOrd="0" destOrd="0" presId="urn:microsoft.com/office/officeart/2008/layout/CircularPictureCallout"/>
    <dgm:cxn modelId="{32F7F135-8AFD-4B25-9EF5-6BF43B38AB3E}" type="presOf" srcId="{3A389FE0-BEE6-42C8-BB91-CABF1FD48418}" destId="{A4540422-B383-4115-AF56-FACD503A4CB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ACF47500-F81A-4815-9D0B-2BF54A7715F6}" srcId="{FF01C2A0-6105-4636-B459-9B9A63203D6F}" destId="{DAFCD334-D8C3-42D8-8309-8025DA0B4D25}" srcOrd="4" destOrd="0" parTransId="{2E663103-58A4-4712-8BFD-7211FCB51D65}" sibTransId="{6261C7F6-A969-4229-8AD0-995790156FBD}"/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FB978E59-5CDC-4E8C-95D4-5A1A459D6FEC}" type="presOf" srcId="{3BDB6903-A237-4C90-8F58-1C1FCF2F960F}" destId="{13D7A3EB-4218-4754-94CC-FFB24AC7B90A}" srcOrd="0" destOrd="0" presId="urn:microsoft.com/office/officeart/2008/layout/CircularPictureCallout"/>
    <dgm:cxn modelId="{D5379034-54E9-4932-945F-1B421F8693F1}" type="presOf" srcId="{C71298DF-956A-4308-89C8-8D5FD067F414}" destId="{CB50FB1B-6DF2-4B89-8C71-2FF86A431DCE}" srcOrd="0" destOrd="0" presId="urn:microsoft.com/office/officeart/2008/layout/CircularPictureCallout"/>
    <dgm:cxn modelId="{792F204D-1BB9-4B0E-8DCF-BB3BE9F8E86C}" type="presParOf" srcId="{37AA4292-37FB-4225-8D01-D349ECA3FD1E}" destId="{BB65ABBE-4287-485D-B792-4761A50A136E}" srcOrd="0" destOrd="0" presId="urn:microsoft.com/office/officeart/2008/layout/CircularPictureCallout"/>
    <dgm:cxn modelId="{D9721D83-0873-4C27-9976-7D6628443D1E}" type="presParOf" srcId="{BB65ABBE-4287-485D-B792-4761A50A136E}" destId="{7E02D332-8449-474B-8B5E-FCB6042036F8}" srcOrd="0" destOrd="0" presId="urn:microsoft.com/office/officeart/2008/layout/CircularPictureCallout"/>
    <dgm:cxn modelId="{0864512C-28A8-4657-9DB8-8F2374E39552}" type="presParOf" srcId="{7E02D332-8449-474B-8B5E-FCB6042036F8}" destId="{1FB0354B-4435-412C-A1C5-6BD98EB0F971}" srcOrd="0" destOrd="0" presId="urn:microsoft.com/office/officeart/2008/layout/CircularPictureCallout"/>
    <dgm:cxn modelId="{29DEF664-F55A-4A2A-BE14-5A6E3DE340E1}" type="presParOf" srcId="{BB65ABBE-4287-485D-B792-4761A50A136E}" destId="{BD808AED-FC87-496A-8E04-6D504D42BCCC}" srcOrd="1" destOrd="0" presId="urn:microsoft.com/office/officeart/2008/layout/CircularPictureCallout"/>
    <dgm:cxn modelId="{FE7E37E8-3D45-4650-94F6-C6AAEAE8A8B6}" type="presParOf" srcId="{BB65ABBE-4287-485D-B792-4761A50A136E}" destId="{2888BAFF-4448-45B9-A767-57633BDCD14B}" srcOrd="2" destOrd="0" presId="urn:microsoft.com/office/officeart/2008/layout/CircularPictureCallout"/>
    <dgm:cxn modelId="{98B573F2-BA18-42C6-946D-E359C6731E44}" type="presParOf" srcId="{2888BAFF-4448-45B9-A767-57633BDCD14B}" destId="{1AB47715-0508-4AAC-A2DF-035FAEA5D51B}" srcOrd="0" destOrd="0" presId="urn:microsoft.com/office/officeart/2008/layout/CircularPictureCallout"/>
    <dgm:cxn modelId="{14461B98-335B-4AEE-8F43-3B067EE9BBF2}" type="presParOf" srcId="{BB65ABBE-4287-485D-B792-4761A50A136E}" destId="{D0EAD505-90F8-44EB-970E-CEC3C33AEF66}" srcOrd="3" destOrd="0" presId="urn:microsoft.com/office/officeart/2008/layout/CircularPictureCallout"/>
    <dgm:cxn modelId="{841FA35F-69D3-4394-A7E1-FC48888F595A}" type="presParOf" srcId="{BB65ABBE-4287-485D-B792-4761A50A136E}" destId="{469EEB22-0918-490B-B5ED-FAB1A7422115}" srcOrd="4" destOrd="0" presId="urn:microsoft.com/office/officeart/2008/layout/CircularPictureCallout"/>
    <dgm:cxn modelId="{6097A760-7CE6-4152-BB9C-5649E7BEF45D}" type="presParOf" srcId="{469EEB22-0918-490B-B5ED-FAB1A7422115}" destId="{02E3D0C0-06F8-4E68-A7C2-8AFAE24D2BBC}" srcOrd="0" destOrd="0" presId="urn:microsoft.com/office/officeart/2008/layout/CircularPictureCallout"/>
    <dgm:cxn modelId="{45EA9F59-76F8-494F-8686-A0DB3008984C}" type="presParOf" srcId="{BB65ABBE-4287-485D-B792-4761A50A136E}" destId="{3665A4AB-5C1B-4BAE-B0DB-E6BA5912EB9A}" srcOrd="5" destOrd="0" presId="urn:microsoft.com/office/officeart/2008/layout/CircularPictureCallout"/>
    <dgm:cxn modelId="{D929310F-50DC-4B94-85F2-8AD99B49EC58}" type="presParOf" srcId="{3665A4AB-5C1B-4BAE-B0DB-E6BA5912EB9A}" destId="{13D7A3EB-4218-4754-94CC-FFB24AC7B90A}" srcOrd="0" destOrd="0" presId="urn:microsoft.com/office/officeart/2008/layout/CircularPictureCallout"/>
    <dgm:cxn modelId="{53F86900-0AD7-4F76-AD3F-01A0A52213FC}" type="presParOf" srcId="{BB65ABBE-4287-485D-B792-4761A50A136E}" destId="{A7447353-8C84-4286-8A3B-C566A67DBBBD}" srcOrd="6" destOrd="0" presId="urn:microsoft.com/office/officeart/2008/layout/CircularPictureCallout"/>
    <dgm:cxn modelId="{1D255DF6-41E5-4E87-AEBA-427047583694}" type="presParOf" srcId="{BB65ABBE-4287-485D-B792-4761A50A136E}" destId="{3B0283F6-558A-4140-A219-00D50316B849}" srcOrd="7" destOrd="0" presId="urn:microsoft.com/office/officeart/2008/layout/CircularPictureCallout"/>
    <dgm:cxn modelId="{5756BD4A-0BD2-49AF-8C07-1362C94B43B1}" type="presParOf" srcId="{3B0283F6-558A-4140-A219-00D50316B849}" destId="{A4540422-B383-4115-AF56-FACD503A4CB8}" srcOrd="0" destOrd="0" presId="urn:microsoft.com/office/officeart/2008/layout/CircularPictureCallout"/>
    <dgm:cxn modelId="{658AB61F-804F-441B-A9B7-21E51D80AB65}" type="presParOf" srcId="{BB65ABBE-4287-485D-B792-4761A50A136E}" destId="{14175279-9420-43BA-8771-643D53AF6F0F}" srcOrd="8" destOrd="0" presId="urn:microsoft.com/office/officeart/2008/layout/CircularPictureCallout"/>
    <dgm:cxn modelId="{2A44FF93-BFAE-45E8-B96F-E7612CFD1661}" type="presParOf" srcId="{14175279-9420-43BA-8771-643D53AF6F0F}" destId="{8BAA6296-1D86-4655-AC09-78D29D91EBA8}" srcOrd="0" destOrd="0" presId="urn:microsoft.com/office/officeart/2008/layout/CircularPictureCallout"/>
    <dgm:cxn modelId="{A85F468B-B22C-4E44-9853-38B4AC2B0ABB}" type="presParOf" srcId="{BB65ABBE-4287-485D-B792-4761A50A136E}" destId="{FC5F1EC0-08DE-4EE8-843F-0DF920A869F9}" srcOrd="9" destOrd="0" presId="urn:microsoft.com/office/officeart/2008/layout/CircularPictureCallout"/>
    <dgm:cxn modelId="{3AC97523-6A56-469A-9714-CAB73B393C89}" type="presParOf" srcId="{BB65ABBE-4287-485D-B792-4761A50A136E}" destId="{031E781B-DEE3-4E32-BCE1-8218A5300394}" srcOrd="10" destOrd="0" presId="urn:microsoft.com/office/officeart/2008/layout/CircularPictureCallout"/>
    <dgm:cxn modelId="{34529017-011A-427C-8E0B-87F977F43E92}" type="presParOf" srcId="{031E781B-DEE3-4E32-BCE1-8218A5300394}" destId="{CB50FB1B-6DF2-4B89-8C71-2FF86A431DCE}" srcOrd="0" destOrd="0" presId="urn:microsoft.com/office/officeart/2008/layout/CircularPictureCallout"/>
    <dgm:cxn modelId="{9F82C80B-A609-4A97-94B6-AE9B483F01E8}" type="presParOf" srcId="{BB65ABBE-4287-485D-B792-4761A50A136E}" destId="{3C0EBB27-87BC-45F0-B145-5E76A866B7E4}" srcOrd="11" destOrd="0" presId="urn:microsoft.com/office/officeart/2008/layout/CircularPictureCallout"/>
    <dgm:cxn modelId="{B8514F96-79C1-44E6-B5D8-7FDCC46EB322}" type="presParOf" srcId="{3C0EBB27-87BC-45F0-B145-5E76A866B7E4}" destId="{D7BFD546-30E9-46A6-BE57-B96F07267049}" srcOrd="0" destOrd="0" presId="urn:microsoft.com/office/officeart/2008/layout/CircularPictureCallout"/>
    <dgm:cxn modelId="{6BE8E113-EB48-4F5D-83F6-F90D0E566437}" type="presParOf" srcId="{BB65ABBE-4287-485D-B792-4761A50A136E}" destId="{C9CCB9EA-6ED4-4053-A797-B6EF675D9158}" srcOrd="12" destOrd="0" presId="urn:microsoft.com/office/officeart/2008/layout/CircularPictureCallout"/>
    <dgm:cxn modelId="{A1BBE8DE-09D4-4072-A93C-029384AA9BC4}" type="presParOf" srcId="{BB65ABBE-4287-485D-B792-4761A50A136E}" destId="{231845E7-867B-4A61-A236-FA3BEDD9B840}" srcOrd="13" destOrd="0" presId="urn:microsoft.com/office/officeart/2008/layout/CircularPictureCallout"/>
    <dgm:cxn modelId="{4DC540A2-5584-465A-8287-01E5BACCD821}" type="presParOf" srcId="{231845E7-867B-4A61-A236-FA3BEDD9B840}" destId="{9B335E58-0B68-44E8-8DD8-32AB59292779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4.</a:t>
          </a:r>
        </a:p>
        <a:p>
          <a:pPr algn="ctr"/>
          <a:r>
            <a:rPr lang="vi-VN" sz="2800" noProof="0" dirty="0" smtClean="0">
              <a:latin typeface="+mn-lt"/>
            </a:rPr>
            <a:t>Values &amp; challenges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 Values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 custLinFactNeighborX="-7804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83914" custLinFactNeighborY="-1209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-99465" custLinFactNeighborX="-10929" custLinFactNeighborY="-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ScaleX="377001" custLinFactX="-7179" custLinFactNeighborX="-100000" custLinFactNeighborY="-120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ScaleX="370069" custLinFactNeighborX="11284" custLinFactNeighborY="-72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75367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1824" custLinFactNeighborY="-65266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ScaleX="514987" custLinFactX="-31507" custLinFactNeighborX="-100000" custLinFactNeighborY="-278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D142A039-2098-464D-B9C3-B3BB6064D788}" type="presOf" srcId="{3A389FE0-BEE6-42C8-BB91-CABF1FD48418}" destId="{A4540422-B383-4115-AF56-FACD503A4CB8}" srcOrd="0" destOrd="0" presId="urn:microsoft.com/office/officeart/2008/layout/CircularPictureCallout"/>
    <dgm:cxn modelId="{0FC1083D-01B9-48F2-B081-7BE2B4E60B14}" type="presOf" srcId="{C669D90E-7554-4070-923E-BA1B9C31D8F6}" destId="{02E3D0C0-06F8-4E68-A7C2-8AFAE24D2BBC}" srcOrd="0" destOrd="0" presId="urn:microsoft.com/office/officeart/2008/layout/CircularPictureCallout"/>
    <dgm:cxn modelId="{31E13379-EBDB-48EE-B525-0D24B6C9F34A}" type="presOf" srcId="{3BDB6903-A237-4C90-8F58-1C1FCF2F960F}" destId="{13D7A3EB-4218-4754-94CC-FFB24AC7B90A}" srcOrd="0" destOrd="0" presId="urn:microsoft.com/office/officeart/2008/layout/CircularPictureCallout"/>
    <dgm:cxn modelId="{8B61AAD9-E570-4D53-9CA6-63FAEE44BAAA}" type="presOf" srcId="{8501A306-82FF-4F97-8581-63C3DD9C5F4E}" destId="{1AB47715-0508-4AAC-A2DF-035FAEA5D51B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153587D-D140-44F8-A456-ACB412DEFBFD}" type="presOf" srcId="{FF01C2A0-6105-4636-B459-9B9A63203D6F}" destId="{37AA4292-37FB-4225-8D01-D349ECA3FD1E}" srcOrd="0" destOrd="0" presId="urn:microsoft.com/office/officeart/2008/layout/CircularPictureCallout"/>
    <dgm:cxn modelId="{EB71427C-4B2A-4B69-9152-F97F81F71884}" type="presOf" srcId="{E01C9EC2-8C69-4F90-A0BD-87BAD59BB535}" destId="{8BAA6296-1D86-4655-AC09-78D29D91EBA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5216A87E-AD2D-4C0C-8A97-B89349041E18}" type="presOf" srcId="{BF7A20B5-CF1C-4008-A645-0945F89AC65E}" destId="{1FB0354B-4435-412C-A1C5-6BD98EB0F971}" srcOrd="0" destOrd="0" presId="urn:microsoft.com/office/officeart/2008/layout/CircularPictureCallout"/>
    <dgm:cxn modelId="{E3DB7FF5-7EEE-491F-974C-64F4A395F24C}" type="presOf" srcId="{B90B4BF5-E1B0-4C49-989E-6C45A83A86E9}" destId="{BD808AED-FC87-496A-8E04-6D504D42BCCC}" srcOrd="0" destOrd="0" presId="urn:microsoft.com/office/officeart/2008/layout/CircularPictureCallout"/>
    <dgm:cxn modelId="{6DC84627-B88D-41E7-A655-ACBEB1C14FDA}" type="presOf" srcId="{C71298DF-956A-4308-89C8-8D5FD067F414}" destId="{CB50FB1B-6DF2-4B89-8C71-2FF86A431DCE}" srcOrd="0" destOrd="0" presId="urn:microsoft.com/office/officeart/2008/layout/CircularPictureCallout"/>
    <dgm:cxn modelId="{8E690000-1FFD-49E7-A2DE-4E0226199047}" type="presParOf" srcId="{37AA4292-37FB-4225-8D01-D349ECA3FD1E}" destId="{BB65ABBE-4287-485D-B792-4761A50A136E}" srcOrd="0" destOrd="0" presId="urn:microsoft.com/office/officeart/2008/layout/CircularPictureCallout"/>
    <dgm:cxn modelId="{0D9E6F62-D94A-4245-BDF9-1A2A647A44F7}" type="presParOf" srcId="{BB65ABBE-4287-485D-B792-4761A50A136E}" destId="{7E02D332-8449-474B-8B5E-FCB6042036F8}" srcOrd="0" destOrd="0" presId="urn:microsoft.com/office/officeart/2008/layout/CircularPictureCallout"/>
    <dgm:cxn modelId="{0B077B27-8B20-4B43-91A3-2FE3B576EC0F}" type="presParOf" srcId="{7E02D332-8449-474B-8B5E-FCB6042036F8}" destId="{1FB0354B-4435-412C-A1C5-6BD98EB0F971}" srcOrd="0" destOrd="0" presId="urn:microsoft.com/office/officeart/2008/layout/CircularPictureCallout"/>
    <dgm:cxn modelId="{FE7FBC77-D2FF-424F-BADC-A7AF4CF0A66A}" type="presParOf" srcId="{BB65ABBE-4287-485D-B792-4761A50A136E}" destId="{BD808AED-FC87-496A-8E04-6D504D42BCCC}" srcOrd="1" destOrd="0" presId="urn:microsoft.com/office/officeart/2008/layout/CircularPictureCallout"/>
    <dgm:cxn modelId="{9B4DFDB5-E073-4223-BB53-AD6F0A948B60}" type="presParOf" srcId="{BB65ABBE-4287-485D-B792-4761A50A136E}" destId="{2888BAFF-4448-45B9-A767-57633BDCD14B}" srcOrd="2" destOrd="0" presId="urn:microsoft.com/office/officeart/2008/layout/CircularPictureCallout"/>
    <dgm:cxn modelId="{FBE98C94-8C8A-4F36-AD84-2ECF48E94D85}" type="presParOf" srcId="{2888BAFF-4448-45B9-A767-57633BDCD14B}" destId="{1AB47715-0508-4AAC-A2DF-035FAEA5D51B}" srcOrd="0" destOrd="0" presId="urn:microsoft.com/office/officeart/2008/layout/CircularPictureCallout"/>
    <dgm:cxn modelId="{BF30AA4C-42A8-48C3-A54E-5E70A5B592BF}" type="presParOf" srcId="{BB65ABBE-4287-485D-B792-4761A50A136E}" destId="{D0EAD505-90F8-44EB-970E-CEC3C33AEF66}" srcOrd="3" destOrd="0" presId="urn:microsoft.com/office/officeart/2008/layout/CircularPictureCallout"/>
    <dgm:cxn modelId="{DA101316-D774-4D07-AAD5-D7965E8BD287}" type="presParOf" srcId="{BB65ABBE-4287-485D-B792-4761A50A136E}" destId="{469EEB22-0918-490B-B5ED-FAB1A7422115}" srcOrd="4" destOrd="0" presId="urn:microsoft.com/office/officeart/2008/layout/CircularPictureCallout"/>
    <dgm:cxn modelId="{DEAB116A-D023-4928-B0B4-29EB17907103}" type="presParOf" srcId="{469EEB22-0918-490B-B5ED-FAB1A7422115}" destId="{02E3D0C0-06F8-4E68-A7C2-8AFAE24D2BBC}" srcOrd="0" destOrd="0" presId="urn:microsoft.com/office/officeart/2008/layout/CircularPictureCallout"/>
    <dgm:cxn modelId="{5E6E4DCB-AA41-4CF5-A56F-C4FA50B21227}" type="presParOf" srcId="{BB65ABBE-4287-485D-B792-4761A50A136E}" destId="{3665A4AB-5C1B-4BAE-B0DB-E6BA5912EB9A}" srcOrd="5" destOrd="0" presId="urn:microsoft.com/office/officeart/2008/layout/CircularPictureCallout"/>
    <dgm:cxn modelId="{3C7A7FB5-9206-4895-854B-8CC8BD97583A}" type="presParOf" srcId="{3665A4AB-5C1B-4BAE-B0DB-E6BA5912EB9A}" destId="{13D7A3EB-4218-4754-94CC-FFB24AC7B90A}" srcOrd="0" destOrd="0" presId="urn:microsoft.com/office/officeart/2008/layout/CircularPictureCallout"/>
    <dgm:cxn modelId="{BAECA64D-ED4B-45B6-B012-043BD6591756}" type="presParOf" srcId="{BB65ABBE-4287-485D-B792-4761A50A136E}" destId="{A7447353-8C84-4286-8A3B-C566A67DBBBD}" srcOrd="6" destOrd="0" presId="urn:microsoft.com/office/officeart/2008/layout/CircularPictureCallout"/>
    <dgm:cxn modelId="{436CDF29-9BA9-4863-B512-F2FBBDA30763}" type="presParOf" srcId="{BB65ABBE-4287-485D-B792-4761A50A136E}" destId="{3B0283F6-558A-4140-A219-00D50316B849}" srcOrd="7" destOrd="0" presId="urn:microsoft.com/office/officeart/2008/layout/CircularPictureCallout"/>
    <dgm:cxn modelId="{6A950C6E-58B5-46F3-A4AE-202409AF0069}" type="presParOf" srcId="{3B0283F6-558A-4140-A219-00D50316B849}" destId="{A4540422-B383-4115-AF56-FACD503A4CB8}" srcOrd="0" destOrd="0" presId="urn:microsoft.com/office/officeart/2008/layout/CircularPictureCallout"/>
    <dgm:cxn modelId="{A10DBB46-121C-4670-857F-CBBE086BDB58}" type="presParOf" srcId="{BB65ABBE-4287-485D-B792-4761A50A136E}" destId="{14175279-9420-43BA-8771-643D53AF6F0F}" srcOrd="8" destOrd="0" presId="urn:microsoft.com/office/officeart/2008/layout/CircularPictureCallout"/>
    <dgm:cxn modelId="{73D7BD95-B7A8-464E-A868-C60A9C59DA6B}" type="presParOf" srcId="{14175279-9420-43BA-8771-643D53AF6F0F}" destId="{8BAA6296-1D86-4655-AC09-78D29D91EBA8}" srcOrd="0" destOrd="0" presId="urn:microsoft.com/office/officeart/2008/layout/CircularPictureCallout"/>
    <dgm:cxn modelId="{6A8066DF-FC27-4B7B-9924-5EA337F5B4BC}" type="presParOf" srcId="{BB65ABBE-4287-485D-B792-4761A50A136E}" destId="{FC5F1EC0-08DE-4EE8-843F-0DF920A869F9}" srcOrd="9" destOrd="0" presId="urn:microsoft.com/office/officeart/2008/layout/CircularPictureCallout"/>
    <dgm:cxn modelId="{2D4F6C81-1A25-48BD-A984-2E19F9922EBD}" type="presParOf" srcId="{BB65ABBE-4287-485D-B792-4761A50A136E}" destId="{031E781B-DEE3-4E32-BCE1-8218A5300394}" srcOrd="10" destOrd="0" presId="urn:microsoft.com/office/officeart/2008/layout/CircularPictureCallout"/>
    <dgm:cxn modelId="{DAACC96F-71A1-4E00-A0BC-F0FE12FC331D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F58A-DA62-43F7-B458-4EC5B80FA60A}">
      <dsp:nvSpPr>
        <dsp:cNvPr id="0" name=""/>
        <dsp:cNvSpPr/>
      </dsp:nvSpPr>
      <dsp:spPr>
        <a:xfrm rot="10800000">
          <a:off x="1180609" y="762"/>
          <a:ext cx="4118137" cy="57333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2826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noProof="0" dirty="0" smtClean="0">
              <a:latin typeface="+mn-lt"/>
            </a:rPr>
            <a:t>Introduction</a:t>
          </a:r>
          <a:endParaRPr lang="vi-VN" sz="2700" kern="1200" noProof="0" dirty="0">
            <a:latin typeface="+mn-lt"/>
          </a:endParaRPr>
        </a:p>
      </dsp:txBody>
      <dsp:txXfrm rot="10800000">
        <a:off x="1323943" y="762"/>
        <a:ext cx="3974803" cy="573337"/>
      </dsp:txXfrm>
    </dsp:sp>
    <dsp:sp modelId="{461F2419-BDBC-4171-8278-9DA3211320C6}">
      <dsp:nvSpPr>
        <dsp:cNvPr id="0" name=""/>
        <dsp:cNvSpPr/>
      </dsp:nvSpPr>
      <dsp:spPr>
        <a:xfrm>
          <a:off x="893940" y="762"/>
          <a:ext cx="573337" cy="57333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DA54FBD1-52C6-4D8E-9E83-B2AE703BBDAA}">
      <dsp:nvSpPr>
        <dsp:cNvPr id="0" name=""/>
        <dsp:cNvSpPr/>
      </dsp:nvSpPr>
      <dsp:spPr>
        <a:xfrm rot="10800000">
          <a:off x="1180609" y="745245"/>
          <a:ext cx="4118137" cy="57333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2826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noProof="0" dirty="0" smtClean="0">
              <a:latin typeface="+mn-lt"/>
            </a:rPr>
            <a:t>Implementation</a:t>
          </a:r>
          <a:endParaRPr lang="vi-VN" sz="2700" kern="1200" noProof="0" dirty="0">
            <a:latin typeface="+mn-lt"/>
          </a:endParaRPr>
        </a:p>
      </dsp:txBody>
      <dsp:txXfrm rot="10800000">
        <a:off x="1323943" y="745245"/>
        <a:ext cx="3974803" cy="573337"/>
      </dsp:txXfrm>
    </dsp:sp>
    <dsp:sp modelId="{F88D3001-15EC-4A3F-8808-1CBA5A6A4D3B}">
      <dsp:nvSpPr>
        <dsp:cNvPr id="0" name=""/>
        <dsp:cNvSpPr/>
      </dsp:nvSpPr>
      <dsp:spPr>
        <a:xfrm>
          <a:off x="893940" y="745245"/>
          <a:ext cx="573337" cy="573337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255DCA94-EB7C-42E1-BBC1-5EE49CCB805A}">
      <dsp:nvSpPr>
        <dsp:cNvPr id="0" name=""/>
        <dsp:cNvSpPr/>
      </dsp:nvSpPr>
      <dsp:spPr>
        <a:xfrm rot="10800000">
          <a:off x="1180609" y="1489728"/>
          <a:ext cx="4118137" cy="57333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2826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noProof="0" dirty="0" smtClean="0">
              <a:latin typeface="+mn-lt"/>
            </a:rPr>
            <a:t>Demonstration</a:t>
          </a:r>
          <a:endParaRPr lang="vi-VN" sz="2700" kern="1200" noProof="0" dirty="0">
            <a:latin typeface="+mn-lt"/>
          </a:endParaRPr>
        </a:p>
      </dsp:txBody>
      <dsp:txXfrm rot="10800000">
        <a:off x="1323943" y="1489728"/>
        <a:ext cx="3974803" cy="573337"/>
      </dsp:txXfrm>
    </dsp:sp>
    <dsp:sp modelId="{937766B3-3358-4756-9558-1B02A6226E21}">
      <dsp:nvSpPr>
        <dsp:cNvPr id="0" name=""/>
        <dsp:cNvSpPr/>
      </dsp:nvSpPr>
      <dsp:spPr>
        <a:xfrm>
          <a:off x="893940" y="1489728"/>
          <a:ext cx="573337" cy="573337"/>
        </a:xfrm>
        <a:prstGeom prst="ellipse">
          <a:avLst/>
        </a:prstGeom>
        <a:solidFill>
          <a:schemeClr val="accent3">
            <a:lumMod val="75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3D597D90-61C2-4D49-AF8E-3E8509B72593}">
      <dsp:nvSpPr>
        <dsp:cNvPr id="0" name=""/>
        <dsp:cNvSpPr/>
      </dsp:nvSpPr>
      <dsp:spPr>
        <a:xfrm rot="10800000">
          <a:off x="1180609" y="2234212"/>
          <a:ext cx="4118137" cy="57333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2826" tIns="102870" rIns="192024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kern="1200" noProof="0" dirty="0" smtClean="0">
              <a:latin typeface="+mn-lt"/>
            </a:rPr>
            <a:t>Values &amp; challenges</a:t>
          </a:r>
          <a:endParaRPr lang="vi-VN" sz="2700" kern="1200" noProof="0" dirty="0">
            <a:latin typeface="+mn-lt"/>
          </a:endParaRPr>
        </a:p>
      </dsp:txBody>
      <dsp:txXfrm rot="10800000">
        <a:off x="1323943" y="2234212"/>
        <a:ext cx="3974803" cy="573337"/>
      </dsp:txXfrm>
    </dsp:sp>
    <dsp:sp modelId="{903D5725-CE47-42E1-8FB7-B6E23ADA2587}">
      <dsp:nvSpPr>
        <dsp:cNvPr id="0" name=""/>
        <dsp:cNvSpPr/>
      </dsp:nvSpPr>
      <dsp:spPr>
        <a:xfrm>
          <a:off x="893940" y="2234212"/>
          <a:ext cx="573337" cy="573337"/>
        </a:xfrm>
        <a:prstGeom prst="ellipse">
          <a:avLst/>
        </a:prstGeom>
        <a:solidFill>
          <a:srgbClr val="00B0F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EC0-08DE-4EE8-843F-0DF920A869F9}">
      <dsp:nvSpPr>
        <dsp:cNvPr id="0" name=""/>
        <dsp:cNvSpPr/>
      </dsp:nvSpPr>
      <dsp:spPr>
        <a:xfrm>
          <a:off x="645677" y="2363568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28665" y="1404155"/>
          <a:ext cx="241514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872340" y="457697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24509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285156" y="915734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1. Introduction</a:t>
          </a:r>
          <a:endParaRPr lang="vi-VN" sz="3600" kern="1200" noProof="0" dirty="0">
            <a:effectLst/>
            <a:latin typeface="+mn-lt"/>
          </a:endParaRPr>
        </a:p>
      </dsp:txBody>
      <dsp:txXfrm>
        <a:off x="285156" y="915734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2992549" y="61822"/>
          <a:ext cx="842493" cy="842493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960439" y="61822"/>
          <a:ext cx="164417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sz="21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960439" y="61822"/>
        <a:ext cx="1644175" cy="842493"/>
      </dsp:txXfrm>
    </dsp:sp>
    <dsp:sp modelId="{13D7A3EB-4218-4754-94CC-FFB24AC7B90A}">
      <dsp:nvSpPr>
        <dsp:cNvPr id="0" name=""/>
        <dsp:cNvSpPr/>
      </dsp:nvSpPr>
      <dsp:spPr>
        <a:xfrm>
          <a:off x="3422566" y="982909"/>
          <a:ext cx="842493" cy="84249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64491" y="997930"/>
          <a:ext cx="138870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sz="21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464491" y="997930"/>
        <a:ext cx="1388701" cy="842493"/>
      </dsp:txXfrm>
    </dsp:sp>
    <dsp:sp modelId="{8BAA6296-1D86-4655-AC09-78D29D91EBA8}">
      <dsp:nvSpPr>
        <dsp:cNvPr id="0" name=""/>
        <dsp:cNvSpPr/>
      </dsp:nvSpPr>
      <dsp:spPr>
        <a:xfrm>
          <a:off x="3024336" y="1934031"/>
          <a:ext cx="842493" cy="84249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104460" y="1934031"/>
          <a:ext cx="1311110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sz="21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104460" y="1934031"/>
        <a:ext cx="1311110" cy="842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CB9EA-6ED4-4053-A797-B6EF675D9158}">
      <dsp:nvSpPr>
        <dsp:cNvPr id="0" name=""/>
        <dsp:cNvSpPr/>
      </dsp:nvSpPr>
      <dsp:spPr>
        <a:xfrm>
          <a:off x="791983" y="2510095"/>
          <a:ext cx="2766187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F1EC0-08DE-4EE8-843F-0DF920A869F9}">
      <dsp:nvSpPr>
        <dsp:cNvPr id="0" name=""/>
        <dsp:cNvSpPr/>
      </dsp:nvSpPr>
      <dsp:spPr>
        <a:xfrm>
          <a:off x="1405108" y="1816977"/>
          <a:ext cx="230281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05108" y="991334"/>
          <a:ext cx="230281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575944" y="277847"/>
          <a:ext cx="2766187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0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-484" y="853911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2. Implementation</a:t>
          </a:r>
          <a:endParaRPr lang="vi-VN" sz="2800" kern="1200" noProof="0" dirty="0">
            <a:effectLst/>
            <a:latin typeface="+mn-lt"/>
          </a:endParaRPr>
        </a:p>
      </dsp:txBody>
      <dsp:txXfrm>
        <a:off x="-484" y="853911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2950139" y="0"/>
          <a:ext cx="617828" cy="617828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672404" y="0"/>
          <a:ext cx="2575031" cy="617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sz="15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672404" y="0"/>
        <a:ext cx="2575031" cy="617828"/>
      </dsp:txXfrm>
    </dsp:sp>
    <dsp:sp modelId="{13D7A3EB-4218-4754-94CC-FFB24AC7B90A}">
      <dsp:nvSpPr>
        <dsp:cNvPr id="0" name=""/>
        <dsp:cNvSpPr/>
      </dsp:nvSpPr>
      <dsp:spPr>
        <a:xfrm>
          <a:off x="3399010" y="682419"/>
          <a:ext cx="617828" cy="617828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018175" y="637886"/>
          <a:ext cx="3038608" cy="617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Overview </a:t>
          </a:r>
          <a:r>
            <a:rPr lang="en-US" sz="1500" kern="1200" noProof="0" dirty="0" err="1" smtClean="0">
              <a:solidFill>
                <a:schemeClr val="accent3">
                  <a:lumMod val="50000"/>
                </a:schemeClr>
              </a:solidFill>
              <a:latin typeface="+mn-lt"/>
            </a:rPr>
            <a:t>usecases</a:t>
          </a:r>
          <a:endParaRPr lang="vi-VN" sz="15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018175" y="637886"/>
        <a:ext cx="3038608" cy="617828"/>
      </dsp:txXfrm>
    </dsp:sp>
    <dsp:sp modelId="{8BAA6296-1D86-4655-AC09-78D29D91EBA8}">
      <dsp:nvSpPr>
        <dsp:cNvPr id="0" name=""/>
        <dsp:cNvSpPr/>
      </dsp:nvSpPr>
      <dsp:spPr>
        <a:xfrm>
          <a:off x="3384608" y="1501984"/>
          <a:ext cx="617828" cy="617828"/>
        </a:xfrm>
        <a:prstGeom prst="ellipse">
          <a:avLst/>
        </a:prstGeom>
        <a:blipFill>
          <a:blip xmlns:r="http://schemas.openxmlformats.org/officeDocument/2006/relationships" r:embed="rId3" cstate="print">
            <a:duotone>
              <a:schemeClr val="accent2">
                <a:hueOff val="3792777"/>
                <a:satOff val="-5206"/>
                <a:lumOff val="8383"/>
                <a:alphaOff val="0"/>
                <a:shade val="20000"/>
                <a:satMod val="200000"/>
              </a:schemeClr>
              <a:schemeClr val="accent2">
                <a:hueOff val="3792777"/>
                <a:satOff val="-5206"/>
                <a:lumOff val="8383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016839" y="1508063"/>
          <a:ext cx="3040429" cy="617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Algorithms</a:t>
          </a:r>
          <a:endParaRPr lang="vi-VN" sz="15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016839" y="1508063"/>
        <a:ext cx="3040429" cy="617828"/>
      </dsp:txXfrm>
    </dsp:sp>
    <dsp:sp modelId="{D7BFD546-30E9-46A6-BE57-B96F07267049}">
      <dsp:nvSpPr>
        <dsp:cNvPr id="0" name=""/>
        <dsp:cNvSpPr/>
      </dsp:nvSpPr>
      <dsp:spPr>
        <a:xfrm>
          <a:off x="3022147" y="2190483"/>
          <a:ext cx="617828" cy="617828"/>
        </a:xfrm>
        <a:prstGeom prst="ellipse">
          <a:avLst/>
        </a:prstGeom>
        <a:blipFill>
          <a:blip xmlns:r="http://schemas.openxmlformats.org/officeDocument/2006/relationships" r:embed="rId4" cstate="print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B335E58-0B68-44E8-8DD8-32AB59292779}">
      <dsp:nvSpPr>
        <dsp:cNvPr id="0" name=""/>
        <dsp:cNvSpPr/>
      </dsp:nvSpPr>
      <dsp:spPr>
        <a:xfrm>
          <a:off x="3744466" y="2190483"/>
          <a:ext cx="2576105" cy="617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0" rIns="571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sz="15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3744466" y="2190483"/>
        <a:ext cx="2576105" cy="617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EC0-08DE-4EE8-843F-0DF920A869F9}">
      <dsp:nvSpPr>
        <dsp:cNvPr id="0" name=""/>
        <dsp:cNvSpPr/>
      </dsp:nvSpPr>
      <dsp:spPr>
        <a:xfrm>
          <a:off x="790058" y="2363569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05395" y="1404155"/>
          <a:ext cx="241514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1097247" y="349439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0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-198" y="853911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4.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latin typeface="+mn-lt"/>
            </a:rPr>
            <a:t>Values &amp; challenges</a:t>
          </a:r>
          <a:endParaRPr lang="vi-VN" sz="2800" kern="1200" noProof="0" dirty="0">
            <a:effectLst/>
            <a:latin typeface="+mn-lt"/>
          </a:endParaRPr>
        </a:p>
      </dsp:txBody>
      <dsp:txXfrm>
        <a:off x="-198" y="853911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3096724" y="0"/>
          <a:ext cx="842493" cy="842493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960814" y="0"/>
          <a:ext cx="241079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0" rIns="11811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accent6">
                  <a:lumMod val="50000"/>
                </a:schemeClr>
              </a:solidFill>
            </a:rPr>
            <a:t> Values</a:t>
          </a:r>
          <a:endParaRPr lang="vi-VN" sz="31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960814" y="0"/>
        <a:ext cx="2410794" cy="842493"/>
      </dsp:txXfrm>
    </dsp:sp>
    <dsp:sp modelId="{13D7A3EB-4218-4754-94CC-FFB24AC7B90A}">
      <dsp:nvSpPr>
        <dsp:cNvPr id="0" name=""/>
        <dsp:cNvSpPr/>
      </dsp:nvSpPr>
      <dsp:spPr>
        <a:xfrm>
          <a:off x="3399297" y="982909"/>
          <a:ext cx="842493" cy="84249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242639" y="922182"/>
          <a:ext cx="281414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0" rIns="11811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sz="31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242639" y="922182"/>
        <a:ext cx="2814144" cy="842493"/>
      </dsp:txXfrm>
    </dsp:sp>
    <dsp:sp modelId="{8BAA6296-1D86-4655-AC09-78D29D91EBA8}">
      <dsp:nvSpPr>
        <dsp:cNvPr id="0" name=""/>
        <dsp:cNvSpPr/>
      </dsp:nvSpPr>
      <dsp:spPr>
        <a:xfrm>
          <a:off x="3168732" y="1934031"/>
          <a:ext cx="842493" cy="84249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030580" y="1942321"/>
          <a:ext cx="241074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0" rIns="11811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sz="31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030580" y="1942321"/>
        <a:ext cx="2410744" cy="842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57674-5088-45D7-8C59-D9148F92487A}" type="datetimeFigureOut">
              <a:rPr lang="vi-VN" smtClean="0"/>
              <a:t>18/04/2018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1173-DCDD-40D7-B71A-1927709CF0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40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456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0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6786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6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55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417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66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57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5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451235"/>
            <a:ext cx="38160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Nguyen Viet </a:t>
            </a:r>
            <a:r>
              <a:rPr lang="en-US" sz="1600" dirty="0" err="1" smtClean="0">
                <a:solidFill>
                  <a:schemeClr val="bg1"/>
                </a:solidFill>
              </a:rPr>
              <a:t>Tu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Hoang Quoc Viet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Tran Ho Minh </a:t>
            </a:r>
            <a:r>
              <a:rPr lang="en-US" sz="1600" dirty="0" err="1" smtClean="0">
                <a:solidFill>
                  <a:schemeClr val="bg1"/>
                </a:solidFill>
              </a:rPr>
              <a:t>Thuan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427734"/>
            <a:ext cx="4284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School Feedback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anagement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31990"/>
            <a:ext cx="878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Supervisor: Nguyen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Huy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Hung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Proposed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707654"/>
            <a:ext cx="8658962" cy="1944216"/>
          </a:xfrm>
        </p:spPr>
        <p:txBody>
          <a:bodyPr anchor="t"/>
          <a:lstStyle/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Our ideas to </a:t>
            </a:r>
            <a:r>
              <a:rPr lang="en-US" dirty="0"/>
              <a:t>resolve the problem </a:t>
            </a:r>
            <a:endParaRPr lang="en-US" dirty="0" smtClean="0"/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a drag-and-drop tool for user to create, design, and customize </a:t>
            </a:r>
          </a:p>
          <a:p>
            <a:pPr marL="444500" lvl="1" indent="0" algn="just">
              <a:buClr>
                <a:schemeClr val="accent6">
                  <a:lumMod val="75000"/>
                </a:schemeClr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feedback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dragging and dropping items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vi-VN" sz="1800" dirty="0"/>
              <a:t>A</a:t>
            </a:r>
            <a:r>
              <a:rPr lang="vi-VN" sz="1800" dirty="0" smtClean="0"/>
              <a:t>nalyze </a:t>
            </a:r>
            <a:r>
              <a:rPr lang="vi-VN" sz="1800" dirty="0"/>
              <a:t>feedback results </a:t>
            </a:r>
            <a:r>
              <a:rPr lang="vi-VN" sz="1800" dirty="0" smtClean="0"/>
              <a:t>then </a:t>
            </a:r>
            <a:r>
              <a:rPr lang="vi-VN" sz="1800" dirty="0"/>
              <a:t>provide reports and suggested </a:t>
            </a:r>
            <a:r>
              <a:rPr lang="vi-VN" sz="1800" dirty="0" smtClean="0"/>
              <a:t>improvementsbased </a:t>
            </a:r>
            <a:r>
              <a:rPr lang="vi-VN" sz="1800" dirty="0"/>
              <a:t>on the results</a:t>
            </a:r>
            <a:r>
              <a:rPr lang="vi-VN" sz="1800" dirty="0" smtClean="0"/>
              <a:t>.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mobile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to conduct feedback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093947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7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CCB9EA-6ED4-4053-A797-B6EF675D91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C9CCB9EA-6ED4-4053-A797-B6EF675D91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335E58-0B68-44E8-8DD8-32AB59292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9B335E58-0B68-44E8-8DD8-32AB592927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BFD546-30E9-46A6-BE57-B96F072670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D7BFD546-30E9-46A6-BE57-B96F072670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– System Architectural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49960"/>
            <a:ext cx="7272808" cy="41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704" y="2139702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Hiện list các function của hệ thống. Highlight lần lượt từng</a:t>
            </a:r>
          </a:p>
          <a:p>
            <a:r>
              <a:rPr lang="vi-VN" dirty="0" smtClean="0"/>
              <a:t>Function chính sẽ được demo</a:t>
            </a:r>
          </a:p>
        </p:txBody>
      </p:sp>
    </p:spTree>
    <p:extLst>
      <p:ext uri="{BB962C8B-B14F-4D97-AF65-F5344CB8AC3E}">
        <p14:creationId xmlns:p14="http://schemas.microsoft.com/office/powerpoint/2010/main" val="11935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32241"/>
              </p:ext>
            </p:extLst>
          </p:nvPr>
        </p:nvGraphicFramePr>
        <p:xfrm>
          <a:off x="611560" y="1779662"/>
          <a:ext cx="8064896" cy="201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448"/>
                <a:gridCol w="4032448"/>
              </a:tblGrid>
              <a:tr h="388850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668177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1 template for All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 blank or choose from </a:t>
                      </a:r>
                    </a:p>
                    <a:p>
                      <a:r>
                        <a:rPr lang="en-US" dirty="0" smtClean="0"/>
                        <a:t>many existed</a:t>
                      </a:r>
                      <a:r>
                        <a:rPr lang="en-US" baseline="0" dirty="0" smtClean="0"/>
                        <a:t> Template</a:t>
                      </a:r>
                      <a:endParaRPr lang="en-US" dirty="0"/>
                    </a:p>
                  </a:txBody>
                  <a:tcPr/>
                </a:tc>
              </a:tr>
              <a:tr h="455141">
                <a:tc>
                  <a:txBody>
                    <a:bodyPr/>
                    <a:lstStyle/>
                    <a:p>
                      <a:r>
                        <a:rPr lang="en-US" dirty="0" smtClean="0"/>
                        <a:t>Have no Criteria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Criteria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by Drag-n-Drop feature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9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656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Database </a:t>
            </a:r>
            <a:r>
              <a:rPr lang="en-US" dirty="0" err="1" smtClean="0"/>
              <a:t>vô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gồm</a:t>
            </a:r>
            <a:r>
              <a:rPr lang="en-US" dirty="0" smtClean="0"/>
              <a:t> table Feedback, </a:t>
            </a:r>
          </a:p>
          <a:p>
            <a:r>
              <a:rPr lang="en-US" dirty="0" smtClean="0"/>
              <a:t>Question, option,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59770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9102"/>
            <a:ext cx="8157629" cy="3738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6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2.2b Modify other Feedback information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95016"/>
              </p:ext>
            </p:extLst>
          </p:nvPr>
        </p:nvGraphicFramePr>
        <p:xfrm>
          <a:off x="467544" y="1491630"/>
          <a:ext cx="8280920" cy="30129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5868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</a:t>
                      </a:r>
                    </a:p>
                    <a:p>
                      <a:r>
                        <a:rPr lang="en-US" sz="1600" dirty="0" smtClean="0"/>
                        <a:t>only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a</a:t>
                      </a:r>
                      <a:r>
                        <a:rPr lang="en-US" sz="1600" baseline="0" dirty="0" smtClean="0"/>
                        <a:t> Class, Course, Major, or Department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Suggested Improvement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set suggested improvement for each question</a:t>
                      </a:r>
                      <a:endParaRPr lang="en-US" sz="1600" dirty="0"/>
                    </a:p>
                  </a:txBody>
                  <a:tcPr/>
                </a:tc>
              </a:tr>
              <a:tr h="344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interval</a:t>
                      </a:r>
                      <a:r>
                        <a:rPr lang="en-US" sz="1600" baseline="0" dirty="0" smtClean="0"/>
                        <a:t> time for each Feedback</a:t>
                      </a:r>
                      <a:endParaRPr lang="en-US" sz="1600" dirty="0"/>
                    </a:p>
                  </a:txBody>
                  <a:tcPr/>
                </a:tc>
              </a:tr>
              <a:tr h="56433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save Feedback as Template to re-use next time</a:t>
                      </a:r>
                      <a:r>
                        <a:rPr lang="en-US" sz="1600" baseline="0" dirty="0" smtClean="0"/>
                        <a:t> or create new</a:t>
                      </a:r>
                      <a:endParaRPr lang="en-US" sz="1600" dirty="0"/>
                    </a:p>
                  </a:txBody>
                  <a:tcPr/>
                </a:tc>
              </a:tr>
              <a:tr h="37207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Choose suitable</a:t>
                      </a:r>
                      <a:r>
                        <a:rPr lang="en-US" sz="1600" baseline="0" dirty="0" smtClean="0"/>
                        <a:t> targets for each type of Feedback</a:t>
                      </a:r>
                      <a:endParaRPr lang="en-US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</a:t>
                      </a:r>
                      <a:r>
                        <a:rPr lang="en-US" sz="1600" baseline="0" dirty="0" smtClean="0"/>
                        <a:t> matching suitable conductors for each target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712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Database </a:t>
            </a:r>
            <a:r>
              <a:rPr lang="en-US" dirty="0" err="1" smtClean="0"/>
              <a:t>vô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gồm</a:t>
            </a:r>
            <a:r>
              <a:rPr lang="en-US" dirty="0" smtClean="0"/>
              <a:t> table Feedback, Users</a:t>
            </a:r>
          </a:p>
          <a:p>
            <a:r>
              <a:rPr lang="en-US" dirty="0" smtClean="0"/>
              <a:t>Class, </a:t>
            </a:r>
            <a:r>
              <a:rPr lang="en-US" dirty="0" err="1" smtClean="0"/>
              <a:t>Student_Class</a:t>
            </a:r>
            <a:r>
              <a:rPr lang="en-US" dirty="0" smtClean="0"/>
              <a:t> (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21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119" b="93645"/>
          <a:stretch/>
        </p:blipFill>
        <p:spPr>
          <a:xfrm>
            <a:off x="-30333" y="1388522"/>
            <a:ext cx="9138838" cy="679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19" r="3119" b="33353"/>
          <a:stretch/>
        </p:blipFill>
        <p:spPr>
          <a:xfrm>
            <a:off x="-30333" y="2067694"/>
            <a:ext cx="9138838" cy="30758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995319"/>
            <a:ext cx="88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Overview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303525"/>
              </p:ext>
            </p:extLst>
          </p:nvPr>
        </p:nvGraphicFramePr>
        <p:xfrm>
          <a:off x="179512" y="1419622"/>
          <a:ext cx="6192688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87624" y="14916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chemeClr val="bg1"/>
                </a:solidFill>
              </a:rPr>
              <a:t>1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624" y="221171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3690" y="2985184"/>
            <a:ext cx="50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7624" y="37144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 smtClean="0">
                <a:solidFill>
                  <a:schemeClr val="bg1"/>
                </a:solidFill>
              </a:rPr>
              <a:t>4</a:t>
            </a:r>
            <a:endParaRPr lang="vi-V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37766B3-3358-4756-9558-1B02A6226E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937766B3-3358-4756-9558-1B02A6226E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55DCA94-EB7C-42E1-BBC1-5EE49CCB8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255DCA94-EB7C-42E1-BBC1-5EE49CCB8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65972" r="3119" b="5053"/>
          <a:stretch/>
        </p:blipFill>
        <p:spPr>
          <a:xfrm>
            <a:off x="1" y="1707654"/>
            <a:ext cx="9108504" cy="3435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995319"/>
            <a:ext cx="886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4" t="2312" r="3119" b="93645"/>
          <a:stretch/>
        </p:blipFill>
        <p:spPr>
          <a:xfrm>
            <a:off x="-3745" y="1322124"/>
            <a:ext cx="910850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41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9424"/>
              </p:ext>
            </p:extLst>
          </p:nvPr>
        </p:nvGraphicFramePr>
        <p:xfrm>
          <a:off x="539552" y="2211710"/>
          <a:ext cx="8280920" cy="118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Force User</a:t>
                      </a:r>
                      <a:r>
                        <a:rPr lang="en-US" sz="1600" baseline="0" dirty="0" smtClean="0"/>
                        <a:t> to do Feedback or User can’t see other page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Alert</a:t>
                      </a:r>
                      <a:r>
                        <a:rPr lang="en-US" sz="1600" baseline="0" dirty="0" smtClean="0"/>
                        <a:t> a notification on website to remind user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Send</a:t>
                      </a:r>
                      <a:r>
                        <a:rPr lang="en-US" sz="1600" baseline="0" dirty="0" smtClean="0"/>
                        <a:t> email to notify user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698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Database </a:t>
            </a:r>
            <a:r>
              <a:rPr lang="en-US" dirty="0" err="1" smtClean="0"/>
              <a:t>vô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gồm</a:t>
            </a:r>
            <a:r>
              <a:rPr lang="en-US" dirty="0" smtClean="0"/>
              <a:t> table </a:t>
            </a:r>
            <a:r>
              <a:rPr lang="en-US" dirty="0" err="1" smtClean="0"/>
              <a:t>User_Feedback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56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95319"/>
            <a:ext cx="341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Feedback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5584" r="4725" b="14389"/>
          <a:stretch/>
        </p:blipFill>
        <p:spPr>
          <a:xfrm>
            <a:off x="0" y="1347614"/>
            <a:ext cx="910530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9288"/>
              </p:ext>
            </p:extLst>
          </p:nvPr>
        </p:nvGraphicFramePr>
        <p:xfrm>
          <a:off x="539552" y="2211710"/>
          <a:ext cx="8280920" cy="9580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 edit answers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</a:t>
                      </a:r>
                      <a:r>
                        <a:rPr lang="en-US" sz="1600" baseline="0" dirty="0" smtClean="0"/>
                        <a:t> users to edit answers as long as Feedback is still in available time range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6480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Database </a:t>
            </a:r>
            <a:r>
              <a:rPr lang="en-US" dirty="0" err="1" smtClean="0"/>
              <a:t>vô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gồm</a:t>
            </a:r>
            <a:r>
              <a:rPr lang="en-US" dirty="0" smtClean="0"/>
              <a:t> table Feedback,</a:t>
            </a:r>
          </a:p>
          <a:p>
            <a:r>
              <a:rPr lang="en-US" dirty="0" smtClean="0"/>
              <a:t>Question, Option, Answer</a:t>
            </a:r>
          </a:p>
        </p:txBody>
      </p:sp>
    </p:spTree>
    <p:extLst>
      <p:ext uri="{BB962C8B-B14F-4D97-AF65-F5344CB8AC3E}">
        <p14:creationId xmlns:p14="http://schemas.microsoft.com/office/powerpoint/2010/main" val="4107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95319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t="5263" r="3154" b="10526"/>
          <a:stretch/>
        </p:blipFill>
        <p:spPr>
          <a:xfrm>
            <a:off x="0" y="1347614"/>
            <a:ext cx="9144000" cy="37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3296"/>
              </p:ext>
            </p:extLst>
          </p:nvPr>
        </p:nvGraphicFramePr>
        <p:xfrm>
          <a:off x="467544" y="1635646"/>
          <a:ext cx="8280920" cy="2603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416"/>
                <a:gridCol w="4536504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compare average Feedback point through Semesters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</a:t>
                      </a:r>
                      <a:r>
                        <a:rPr lang="en-US" sz="1600" baseline="0" dirty="0" smtClean="0"/>
                        <a:t> average Feedback points through </a:t>
                      </a:r>
                    </a:p>
                    <a:p>
                      <a:r>
                        <a:rPr lang="en-US" sz="1600" baseline="0" dirty="0" smtClean="0"/>
                        <a:t>Semesters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show total</a:t>
                      </a:r>
                      <a:r>
                        <a:rPr lang="en-US" sz="1600" baseline="0" dirty="0" smtClean="0"/>
                        <a:t> average point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 average</a:t>
                      </a:r>
                      <a:r>
                        <a:rPr lang="en-US" sz="1600" baseline="0" dirty="0" smtClean="0"/>
                        <a:t> of each Criteria and total </a:t>
                      </a:r>
                    </a:p>
                    <a:p>
                      <a:r>
                        <a:rPr lang="en-US" sz="1600" baseline="0" dirty="0" smtClean="0"/>
                        <a:t>average point of the whole semester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show details information</a:t>
                      </a:r>
                      <a:r>
                        <a:rPr lang="en-US" sz="1600" baseline="0" dirty="0" smtClean="0"/>
                        <a:t> of each question that is replied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r>
                        <a:rPr lang="en-US" sz="1600" baseline="0" dirty="0" smtClean="0"/>
                        <a:t> details information of each question:</a:t>
                      </a:r>
                    </a:p>
                    <a:p>
                      <a:r>
                        <a:rPr lang="en-US" sz="1600" baseline="0" dirty="0" smtClean="0"/>
                        <a:t>+ Number of people answer</a:t>
                      </a:r>
                    </a:p>
                    <a:p>
                      <a:r>
                        <a:rPr lang="en-US" sz="1600" baseline="0" dirty="0" smtClean="0"/>
                        <a:t>+ Pie chart shows percent of people choose </a:t>
                      </a:r>
                    </a:p>
                    <a:p>
                      <a:r>
                        <a:rPr lang="en-US" sz="1600" baseline="0" dirty="0" smtClean="0"/>
                        <a:t>each option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3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60" y="1348371"/>
            <a:ext cx="431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We have 2 types of Report </a:t>
            </a:r>
            <a:r>
              <a:rPr lang="vi-VN" dirty="0" smtClean="0"/>
              <a:t>Visualization</a:t>
            </a:r>
            <a:r>
              <a:rPr lang="en-US" dirty="0" smtClean="0"/>
              <a:t>: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4" y="1710514"/>
            <a:ext cx="6048672" cy="3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64650"/>
            <a:ext cx="5688632" cy="37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933"/>
              </p:ext>
            </p:extLst>
          </p:nvPr>
        </p:nvGraphicFramePr>
        <p:xfrm>
          <a:off x="1907704" y="1429807"/>
          <a:ext cx="633670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– Algorithms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40" y="1059582"/>
            <a:ext cx="758673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425" y="1491630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1600" dirty="0" smtClean="0"/>
              <a:t>Lecturer </a:t>
            </a:r>
            <a:r>
              <a:rPr lang="vi-VN" sz="1600" dirty="0"/>
              <a:t>Nguyen Huy </a:t>
            </a:r>
            <a:r>
              <a:rPr lang="vi-VN" sz="1600" dirty="0" smtClean="0"/>
              <a:t>Hung, </a:t>
            </a:r>
            <a:r>
              <a:rPr lang="vi-VN" sz="1600" dirty="0"/>
              <a:t>has 2 Java Web classes SE1061 and SE1063, in semester Spring 2018. His Feedback form for 2 those classes has the same questions set like this</a:t>
            </a:r>
            <a:r>
              <a:rPr lang="vi-VN" sz="1600" dirty="0" smtClean="0"/>
              <a:t>:</a:t>
            </a:r>
            <a:endParaRPr lang="en-US" sz="1600" dirty="0" smtClean="0"/>
          </a:p>
          <a:p>
            <a:endParaRPr lang="en-US" sz="1600" dirty="0"/>
          </a:p>
          <a:p>
            <a:r>
              <a:rPr lang="vi-VN" sz="1600" dirty="0"/>
              <a:t>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1 – Criteria 1, Radio type question, has 2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/>
              <a:t>Option 1 gives him 3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5 points</a:t>
            </a:r>
            <a:endParaRPr lang="en-US" sz="1600" dirty="0"/>
          </a:p>
          <a:p>
            <a:r>
              <a:rPr lang="vi-VN" sz="1600" dirty="0"/>
              <a:t>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2 – Criteria 1, Checkbox type question, has 3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1 gives him 5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4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3 gives him 2 points</a:t>
            </a:r>
            <a:endParaRPr lang="en-US" sz="1600" dirty="0"/>
          </a:p>
          <a:p>
            <a:r>
              <a:rPr lang="vi-VN" sz="1600" dirty="0"/>
              <a:t> 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3 -  Criteria 2, Radio type question, has 3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/>
              <a:t>Option 1 gives him 4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3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3 gives him 2 points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4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61552"/>
              </p:ext>
            </p:extLst>
          </p:nvPr>
        </p:nvGraphicFramePr>
        <p:xfrm>
          <a:off x="251520" y="2789583"/>
          <a:ext cx="4510948" cy="202936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27528"/>
                <a:gridCol w="1127528"/>
                <a:gridCol w="1127946"/>
                <a:gridCol w="1127946"/>
              </a:tblGrid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Option 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Option 2 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Option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Question 1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Question 2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Question 3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9613" y="1467529"/>
            <a:ext cx="47744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Now, there are 10 students in his 2 classes, </a:t>
            </a:r>
            <a:endParaRPr lang="en-US" dirty="0"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they give answers like this. The number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represent number of people chooses that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option: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06076" y="1467529"/>
                <a:ext cx="3528392" cy="1345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1 is</a:t>
                </a:r>
                <a:r>
                  <a:rPr lang="vi-VN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/>
                                  </a:rPr>
                                  <m:t>6∗3+4∗5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vi-VN" sz="2400" i="1">
                                <a:latin typeface="Cambria Math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/>
                                  </a:rPr>
                                  <m:t>6∗5+8∗4+3∗2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/>
                                  </a:rPr>
                                  <m:t>17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vi-VN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/>
                      </a:rPr>
                      <m:t>=3.9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76" y="1467529"/>
                <a:ext cx="3528392" cy="1345818"/>
              </a:xfrm>
              <a:prstGeom prst="rect">
                <a:avLst/>
              </a:prstGeom>
              <a:blipFill rotWithShape="1">
                <a:blip r:embed="rId2"/>
                <a:stretch>
                  <a:fillRect l="-1382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90458" y="2931790"/>
                <a:ext cx="3240360" cy="1733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2 </a:t>
                </a:r>
                <a:r>
                  <a:rPr lang="vi-VN" dirty="0" smtClean="0"/>
                  <a:t>is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/>
                          </a:rPr>
                          <m:t>3∗4+4∗3+3∗2</m:t>
                        </m:r>
                      </m:num>
                      <m:den>
                        <m:r>
                          <a:rPr lang="vi-VN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vi-VN" sz="2400" i="1">
                        <a:latin typeface="Cambria Math"/>
                      </a:rPr>
                      <m:t>=3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8" y="2931790"/>
                <a:ext cx="3240360" cy="1733808"/>
              </a:xfrm>
              <a:prstGeom prst="rect">
                <a:avLst/>
              </a:prstGeom>
              <a:blipFill rotWithShape="1">
                <a:blip r:embed="rId3"/>
                <a:stretch>
                  <a:fillRect l="-1695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76056" y="4227934"/>
                <a:ext cx="3960440" cy="11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Total Average point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/>
                          </a:rPr>
                          <m:t>3.9+3</m:t>
                        </m:r>
                      </m:num>
                      <m:den>
                        <m:r>
                          <a:rPr lang="vi-VN" sz="24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/>
                      </a:rPr>
                      <m:t>=3.5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227934"/>
                <a:ext cx="3960440" cy="1178079"/>
              </a:xfrm>
              <a:prstGeom prst="rect">
                <a:avLst/>
              </a:prstGeom>
              <a:blipFill rotWithShape="1">
                <a:blip r:embed="rId4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95319"/>
            <a:ext cx="205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Report module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6123" r="11015" b="42855"/>
          <a:stretch/>
        </p:blipFill>
        <p:spPr>
          <a:xfrm>
            <a:off x="1" y="1594764"/>
            <a:ext cx="9036495" cy="26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97499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4.1 - Values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convenient, flexible way to design feedback form and easier to apply for different objects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More directly visualize feedback results in report through different graphical charts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4.2 - 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534988" lvl="0" indent="-261938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275606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Staffs have to spend time to design feedback form</a:t>
            </a:r>
            <a:endParaRPr lang="vi-V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Still have to input suggested improvement manually</a:t>
            </a:r>
            <a:endParaRPr lang="vi-V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6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4.3 - Future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534988" lvl="0" indent="-261938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987574"/>
            <a:ext cx="393787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rgbClr val="FBEBE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  <a:endParaRPr lang="en-US" sz="5400" b="1" cap="none" spc="50" dirty="0">
              <a:ln w="0"/>
              <a:solidFill>
                <a:srgbClr val="FBEBE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pic>
        <p:nvPicPr>
          <p:cNvPr id="6" name="Picture 2" descr="https://static1.squarespace.com/static/57c38ef4893fc083d16e9257/t/58b9ec2fe4fcb597a22c14c2/1488579708786/?format=750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480720" cy="39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511" y="1995686"/>
            <a:ext cx="8361929" cy="2016224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 develop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web application that allows school to create and manage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feedbacks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Our target is to propose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solution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current feedback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management systems in Vietnam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Universities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other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countries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3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1.2 -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635646"/>
            <a:ext cx="8352928" cy="2088232"/>
          </a:xfrm>
        </p:spPr>
        <p:txBody>
          <a:bodyPr anchor="t"/>
          <a:lstStyle/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vi-VN" sz="2400" b="1" dirty="0" smtClean="0"/>
              <a:t>Current situation </a:t>
            </a:r>
            <a:r>
              <a:rPr lang="vi-VN" sz="2400" dirty="0" smtClean="0"/>
              <a:t>current feedback systems:</a:t>
            </a:r>
          </a:p>
          <a:p>
            <a:pPr marL="533400" indent="-2667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444500" algn="l"/>
              </a:tabLst>
            </a:pPr>
            <a:r>
              <a:rPr lang="vi-VN" sz="2400" dirty="0" smtClean="0"/>
              <a:t>Impossible </a:t>
            </a:r>
            <a:r>
              <a:rPr lang="vi-VN" sz="2400" dirty="0"/>
              <a:t>to design and customize </a:t>
            </a:r>
            <a:r>
              <a:rPr lang="vi-VN" sz="2400" dirty="0" smtClean="0"/>
              <a:t>feedback </a:t>
            </a:r>
            <a:r>
              <a:rPr lang="vi-VN" sz="2400" dirty="0"/>
              <a:t>form </a:t>
            </a:r>
            <a:r>
              <a:rPr lang="vi-VN" sz="2400" dirty="0" smtClean="0"/>
              <a:t>that </a:t>
            </a:r>
            <a:r>
              <a:rPr lang="vi-VN" sz="2400" dirty="0"/>
              <a:t>suitable </a:t>
            </a:r>
            <a:r>
              <a:rPr lang="vi-VN" sz="2400" dirty="0" smtClean="0"/>
              <a:t>for different </a:t>
            </a:r>
            <a:r>
              <a:rPr lang="vi-VN" sz="2400" dirty="0" smtClean="0"/>
              <a:t>targets (major</a:t>
            </a:r>
            <a:r>
              <a:rPr lang="vi-VN" sz="2400" dirty="0"/>
              <a:t>, </a:t>
            </a:r>
            <a:r>
              <a:rPr lang="vi-VN" sz="2400" dirty="0" smtClean="0"/>
              <a:t>class, </a:t>
            </a:r>
            <a:r>
              <a:rPr lang="vi-VN" sz="2400" dirty="0" smtClean="0"/>
              <a:t>course</a:t>
            </a:r>
            <a:r>
              <a:rPr lang="vi-VN" sz="2400" dirty="0" smtClean="0"/>
              <a:t>, </a:t>
            </a:r>
          </a:p>
          <a:p>
            <a:pPr marL="266700" algn="just">
              <a:buClr>
                <a:schemeClr val="accent6">
                  <a:lumMod val="75000"/>
                </a:schemeClr>
              </a:buClr>
              <a:tabLst>
                <a:tab pos="444500" algn="l"/>
              </a:tabLst>
            </a:pPr>
            <a:r>
              <a:rPr lang="vi-VN" sz="2400" dirty="0" smtClean="0"/>
              <a:t>   department) </a:t>
            </a:r>
            <a:endParaRPr lang="vi-VN" sz="2400" dirty="0" smtClean="0"/>
          </a:p>
          <a:p>
            <a:pPr marL="533400" indent="-2667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533400" algn="l"/>
              </a:tabLst>
            </a:pPr>
            <a:r>
              <a:rPr lang="vi-VN" sz="2400" dirty="0" smtClean="0"/>
              <a:t>Inconvenient </a:t>
            </a:r>
            <a:r>
              <a:rPr lang="vi-VN" sz="2400" dirty="0"/>
              <a:t>in analyzing </a:t>
            </a:r>
            <a:r>
              <a:rPr lang="vi-VN" sz="2400" dirty="0" smtClean="0"/>
              <a:t>results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4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87574"/>
            <a:ext cx="7848872" cy="792088"/>
          </a:xfrm>
        </p:spPr>
        <p:txBody>
          <a:bodyPr anchor="t"/>
          <a:lstStyle/>
          <a:p>
            <a:pPr lvl="0"/>
            <a:r>
              <a:rPr lang="en-US" b="1" dirty="0"/>
              <a:t>Customize Feedback form: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same questions set for all </a:t>
            </a:r>
            <a:r>
              <a:rPr lang="vi-VN" dirty="0" smtClean="0"/>
              <a:t>class</a:t>
            </a:r>
            <a:r>
              <a:rPr lang="en-US" dirty="0" smtClean="0"/>
              <a:t>, </a:t>
            </a:r>
            <a:r>
              <a:rPr lang="en-US" dirty="0" smtClean="0"/>
              <a:t>courses, majors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39552" y="177966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Can’t </a:t>
            </a:r>
            <a:r>
              <a:rPr lang="en-US" dirty="0"/>
              <a:t>question unique aspect of each course </a:t>
            </a:r>
            <a:endParaRPr lang="en-US" dirty="0" smtClean="0"/>
          </a:p>
          <a:p>
            <a:pPr marL="266700"/>
            <a:r>
              <a:rPr lang="en-US" dirty="0" smtClean="0"/>
              <a:t>(</a:t>
            </a:r>
            <a:r>
              <a:rPr lang="en-US" dirty="0"/>
              <a:t>For example: Can’t question about accent of English lecturer)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9552" y="249974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Lack of usefulness and practicality (Can only ask same general </a:t>
            </a:r>
          </a:p>
          <a:p>
            <a:pPr marL="266700"/>
            <a:r>
              <a:rPr lang="en-US" dirty="0"/>
              <a:t>questions that used for all courses)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9552" y="3219822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Hardly use for personal improvement</a:t>
            </a:r>
            <a:endParaRPr lang="vi-V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9552" y="3651870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choose level of feedback survey </a:t>
            </a:r>
          </a:p>
          <a:p>
            <a:pPr marL="355600"/>
            <a:r>
              <a:rPr lang="en-US" dirty="0"/>
              <a:t>(Feedback for lecture, course, major, or for department)</a:t>
            </a:r>
            <a:endParaRPr lang="vi-VN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39552" y="4443958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modify targets or conductors of Feedback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84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/>
      <p:bldP spid="6" grpId="0" uiExpand="1" build="p"/>
      <p:bldP spid="7" grpId="0" build="p"/>
      <p:bldP spid="8" grpId="0" uiExpand="1" build="p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915566"/>
            <a:ext cx="7056784" cy="40324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1131590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Conduct Feedback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 smtClean="0"/>
              <a:t>Cannot </a:t>
            </a:r>
          </a:p>
          <a:p>
            <a:r>
              <a:rPr lang="vi-VN" dirty="0"/>
              <a:t> </a:t>
            </a:r>
            <a:r>
              <a:rPr lang="vi-VN" dirty="0" smtClean="0"/>
              <a:t>    e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16432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16856"/>
            <a:ext cx="8280920" cy="792088"/>
          </a:xfrm>
        </p:spPr>
        <p:txBody>
          <a:bodyPr anchor="t"/>
          <a:lstStyle/>
          <a:p>
            <a:pPr lvl="0"/>
            <a:r>
              <a:rPr lang="en-US" b="1" dirty="0"/>
              <a:t>Analyze results and Report</a:t>
            </a:r>
            <a:r>
              <a:rPr lang="en-US" b="1" dirty="0" smtClean="0"/>
              <a:t>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</a:t>
            </a:r>
            <a:r>
              <a:rPr lang="en-US" dirty="0" smtClean="0"/>
              <a:t>help directly visualize statistical </a:t>
            </a:r>
            <a:r>
              <a:rPr lang="en-US" dirty="0"/>
              <a:t>results from feedback answers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938814"/>
            <a:ext cx="7632848" cy="474186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compare results in the past to current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2427734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Don’t provide any suggestions to improve results in next times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0" y="2838760"/>
            <a:ext cx="8483860" cy="21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1040</Words>
  <Application>Microsoft Office PowerPoint</Application>
  <PresentationFormat>On-screen Show (16:9)</PresentationFormat>
  <Paragraphs>218</Paragraphs>
  <Slides>38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Custom Design</vt:lpstr>
      <vt:lpstr>PowerPoint Presentation</vt:lpstr>
      <vt:lpstr> Overview</vt:lpstr>
      <vt:lpstr>PowerPoint Presentation</vt:lpstr>
      <vt:lpstr>1.1 - Introduction</vt:lpstr>
      <vt:lpstr>1.1 - Introduction</vt:lpstr>
      <vt:lpstr>1.2 - Problem Definition</vt:lpstr>
      <vt:lpstr>1.2 - Problem Definition</vt:lpstr>
      <vt:lpstr>1.2 - Problem Definition</vt:lpstr>
      <vt:lpstr>1.2 - Problem Definition</vt:lpstr>
      <vt:lpstr>1.3 - Proposed Solution</vt:lpstr>
      <vt:lpstr>PowerPoint Presentation</vt:lpstr>
      <vt:lpstr>2.1 – System Architectural Design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2.4 – Operation mechanisms  </vt:lpstr>
      <vt:lpstr>2.2 – Operation mechanisms  </vt:lpstr>
      <vt:lpstr>2.2 – Operation mechanisms  </vt:lpstr>
      <vt:lpstr>2.4 – Operation mechanisms  </vt:lpstr>
      <vt:lpstr>2.2 – Operation mechanisms  </vt:lpstr>
      <vt:lpstr>2.2 – Operation mechanisms  </vt:lpstr>
      <vt:lpstr>2.2 – Operation mechanisms  </vt:lpstr>
      <vt:lpstr>2.3 – Algorithms</vt:lpstr>
      <vt:lpstr>2.2 – Operation mechanisms  </vt:lpstr>
      <vt:lpstr>2.2 – Operation mechanisms  </vt:lpstr>
      <vt:lpstr>2.4 – Operation mechanisms  </vt:lpstr>
      <vt:lpstr>PowerPoint Presentation</vt:lpstr>
      <vt:lpstr>4.1 - Values</vt:lpstr>
      <vt:lpstr>4.2 - Challenges</vt:lpstr>
      <vt:lpstr>4.3 - Future plan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301</cp:revision>
  <dcterms:created xsi:type="dcterms:W3CDTF">2014-04-01T16:27:38Z</dcterms:created>
  <dcterms:modified xsi:type="dcterms:W3CDTF">2018-04-18T11:02:07Z</dcterms:modified>
</cp:coreProperties>
</file>