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76" r:id="rId6"/>
    <p:sldId id="272" r:id="rId7"/>
    <p:sldId id="277" r:id="rId8"/>
    <p:sldId id="278" r:id="rId9"/>
    <p:sldId id="273" r:id="rId10"/>
    <p:sldId id="281" r:id="rId11"/>
    <p:sldId id="279" r:id="rId12"/>
    <p:sldId id="280" r:id="rId13"/>
    <p:sldId id="274" r:id="rId14"/>
    <p:sldId id="283" r:id="rId15"/>
    <p:sldId id="284" r:id="rId16"/>
    <p:sldId id="285" r:id="rId17"/>
    <p:sldId id="286" r:id="rId18"/>
    <p:sldId id="270" r:id="rId19"/>
    <p:sldId id="271" r:id="rId2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94663"/>
  </p:normalViewPr>
  <p:slideViewPr>
    <p:cSldViewPr snapToGrid="0">
      <p:cViewPr varScale="1">
        <p:scale>
          <a:sx n="117" d="100"/>
          <a:sy n="117" d="100"/>
        </p:scale>
        <p:origin x="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80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88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643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84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23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Simply multiply the probability of failure by the reward when failed, plus the probability of success, times reward when succeeded</a:t>
            </a:r>
            <a:endParaRPr dirty="0"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53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3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2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22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86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12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3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/>
              <a:t>The K-Armed Bandit Problem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/>
              <a:t>The K-Armed Bandit Problem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k-armed bandit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agent's objective is to maximize its cumulative reward over a series of trials, where in each trial, it selects one of the K arms (slot machines) to pull and receives a reward based on the outcome.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570FC-FD2F-ED4C-89D3-1CB081207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4184650"/>
            <a:ext cx="6769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k-armed bandit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bandit problems, an agent selects an action given the initial observation, it receives a reward, and the episode terminates.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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agent action does not affect the next observation.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environment has no dynamics, so the reward is only influenced by the current action and the current observation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52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action-values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medical trial example is a case of the k-armed bandit problem. In the k-armed bandit problem, we have a decision-maker or agent, who chooses between k different actions, and receives a reward based on the action he chooses.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0242C-8720-6C4A-9EC4-FC787AAD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07" y="3873500"/>
            <a:ext cx="3975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action-values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role of the agent is played by a doctor.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doctor has to choose between three different actions, to prescribe the blue, red, or yellow treatment. Each treatment is an action.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Choosing that treatment yields some unknown reward.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welfare of the patient after the treatment is the reward that the doctor receives.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98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action-values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doctor to decide which action is best, we must define the value of taking each action. We call these values the action values or the action value function.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85186-1010-694C-984F-19F7DC9B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86" y="3460750"/>
            <a:ext cx="3975100" cy="2603500"/>
          </a:xfrm>
          <a:prstGeom prst="rect">
            <a:avLst/>
          </a:prstGeom>
        </p:spPr>
      </p:pic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BA1B8AA1-FECF-B04B-BD8D-54BE235C8E92}"/>
              </a:ext>
            </a:extLst>
          </p:cNvPr>
          <p:cNvSpPr txBox="1">
            <a:spLocks/>
          </p:cNvSpPr>
          <p:nvPr/>
        </p:nvSpPr>
        <p:spPr>
          <a:xfrm>
            <a:off x="838200" y="3343275"/>
            <a:ext cx="3797300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000" i="1" dirty="0"/>
              <a:t>The expected cumulative reward the agent will receive by taking action A in state 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action-values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Mathematically, the action-value function can be defined as the expected reward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	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i="1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q star of a is defined as the expectation of </a:t>
            </a:r>
            <a:r>
              <a:rPr lang="en-US" sz="1800" dirty="0" err="1"/>
              <a:t>R_t</a:t>
            </a:r>
            <a:r>
              <a:rPr lang="en-US" sz="1800" dirty="0"/>
              <a:t>, given we selected action A, for each possible action one through k.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conditional expectation is defined as a sum over all possible rewards.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Inside the sum, we have multiplied the possible reward by the probability of observing that reward..</a:t>
            </a:r>
            <a:endParaRPr lang="en-VN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A636F-1CD1-3548-BC37-96B5B8CF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898775"/>
            <a:ext cx="4038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action-values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for calculating action value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E2544-5B5C-5142-AA24-C2CDD2B9C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2536371"/>
            <a:ext cx="7747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reward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temporal nature of the bandit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k-armed bandit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action-values</a:t>
            </a:r>
            <a:endParaRPr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905000"/>
            <a:ext cx="797922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reward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temporal nature of the bandit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k-armed bandit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action-values</a:t>
            </a: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reward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reward?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 your opinions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pic>
        <p:nvPicPr>
          <p:cNvPr id="1026" name="Picture 2" descr="What is Meta-Reward Learning?. A new technique from Google provides an… |  by Jesus Rodriguez | DataSeries | Medium">
            <a:extLst>
              <a:ext uri="{FF2B5EF4-FFF2-40B4-BE49-F238E27FC236}">
                <a16:creationId xmlns:a16="http://schemas.microsoft.com/office/drawing/2014/main" id="{414E8968-D092-D542-A580-23A54604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42" y="2110035"/>
            <a:ext cx="4931574" cy="32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reward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R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eward is a scalar feedback signal provided by the environment to the learning agent.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 indicates how well the agent is performing a given task at a particular state and time step.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reward signal serves as the primary mechanism for shaping the behavior of the agent, guiding it towards achieving its objectives.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93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T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 bandit problem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problem involves a gambler facing a row of slot machines (bandits), each with an unknown probability distribution of providing rewards.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gambler's objective is to maximize the total reward obtained over a series of plays.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pic>
        <p:nvPicPr>
          <p:cNvPr id="2052" name="Picture 4" descr="The Multi-Armed Bandit Problem and Its Solutions | Lil'Log">
            <a:extLst>
              <a:ext uri="{FF2B5EF4-FFF2-40B4-BE49-F238E27FC236}">
                <a16:creationId xmlns:a16="http://schemas.microsoft.com/office/drawing/2014/main" id="{E72163FE-5EAE-7E44-8FDC-533F55B1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265533"/>
            <a:ext cx="5638800" cy="22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T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 bandit problem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challenge arises from the trade-off between exploration and exploitation.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Exploitation involves playing the arm that appears to provide the highest reward based on past experience.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involves trying out different arms to learn more about their reward distributions.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The bandit problem has applications in various fields, including clinical trials, online advertising, and reinforcement learning. 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50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T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 bandit problem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Solving the bandit problem efficiently is essential for optimizing resource allocation and decision-making in these domains.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9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k-armed bandit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Scenario: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Mr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HoaDNT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pulls machine k sample from unknow reward distribution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P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roblem: given a finite number of pulls T, how can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Mr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HoaDNT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optimize his winning?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 give your opinions !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pic>
        <p:nvPicPr>
          <p:cNvPr id="3074" name="Picture 2" descr="Multi-armed bandits — Introduction to Reinforcement Learning">
            <a:extLst>
              <a:ext uri="{FF2B5EF4-FFF2-40B4-BE49-F238E27FC236}">
                <a16:creationId xmlns:a16="http://schemas.microsoft.com/office/drawing/2014/main" id="{B28DDF7E-0FEB-5444-8E8E-4E612128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07" y="4195535"/>
            <a:ext cx="48133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Define k-armed bandit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46571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classic problem in reinforcement learning and decision theory.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simplified version of sequential decision making under uncertainty.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K-Armed Bandit Problem, an agent is faced with a row of K different slot machines, each with an unknown probability distribution of yielding rewards.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K-Armed Bandit Problem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070005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799</Words>
  <Application>Microsoft Macintosh PowerPoint</Application>
  <PresentationFormat>On-screen Show (4:3)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Noto Sans Symbols</vt:lpstr>
      <vt:lpstr>Helvetica Neue</vt:lpstr>
      <vt:lpstr>Arial</vt:lpstr>
      <vt:lpstr>Tahoma</vt:lpstr>
      <vt:lpstr>1_Blueprint</vt:lpstr>
      <vt:lpstr>Blueprint</vt:lpstr>
      <vt:lpstr>The K-Armed Bandit Problem</vt:lpstr>
      <vt:lpstr>Objectives</vt:lpstr>
      <vt:lpstr>Define reward  </vt:lpstr>
      <vt:lpstr>Define reward  </vt:lpstr>
      <vt:lpstr>The bandit problem  </vt:lpstr>
      <vt:lpstr>The bandit problem  </vt:lpstr>
      <vt:lpstr>The bandit problem  </vt:lpstr>
      <vt:lpstr>Define k-armed bandit  </vt:lpstr>
      <vt:lpstr>Define k-armed bandit  </vt:lpstr>
      <vt:lpstr>Define k-armed bandit  </vt:lpstr>
      <vt:lpstr>Define k-armed bandit  </vt:lpstr>
      <vt:lpstr>Define action-values  </vt:lpstr>
      <vt:lpstr>Define action-values  </vt:lpstr>
      <vt:lpstr>Define action-values  </vt:lpstr>
      <vt:lpstr>Define action-values  </vt:lpstr>
      <vt:lpstr>Define action-values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6</cp:revision>
  <dcterms:created xsi:type="dcterms:W3CDTF">2022-12-09T09:55:15Z</dcterms:created>
  <dcterms:modified xsi:type="dcterms:W3CDTF">2024-03-31T13:47:58Z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