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2"/>
  </p:sldMasterIdLst>
  <p:notesMasterIdLst>
    <p:notesMasterId r:id="rId18"/>
  </p:notesMasterIdLst>
  <p:sldIdLst>
    <p:sldId id="256" r:id="rId3"/>
    <p:sldId id="257" r:id="rId4"/>
    <p:sldId id="258" r:id="rId5"/>
    <p:sldId id="284" r:id="rId6"/>
    <p:sldId id="285" r:id="rId7"/>
    <p:sldId id="286" r:id="rId8"/>
    <p:sldId id="287" r:id="rId9"/>
    <p:sldId id="288" r:id="rId10"/>
    <p:sldId id="290" r:id="rId11"/>
    <p:sldId id="289" r:id="rId12"/>
    <p:sldId id="292" r:id="rId13"/>
    <p:sldId id="283" r:id="rId14"/>
    <p:sldId id="291" r:id="rId15"/>
    <p:sldId id="270" r:id="rId16"/>
    <p:sldId id="271" r:id="rId17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2"/>
    <p:restoredTop sz="94663"/>
  </p:normalViewPr>
  <p:slideViewPr>
    <p:cSldViewPr snapToGrid="0">
      <p:cViewPr varScale="1">
        <p:scale>
          <a:sx n="117" d="100"/>
          <a:sy n="117" d="100"/>
        </p:scale>
        <p:origin x="19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9567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4707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9199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5601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9094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7862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9214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2336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7217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2670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Generalized Policy Iteration</a:t>
            </a:r>
            <a:endParaRPr dirty="0"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Dynamic Programming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Synchronous DP: Value iteration sweeps the entire state space on each iteration just like policy iteration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Generalized Policy Iteration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5259E3-9F18-794A-805F-2A5ED2381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365" y="2935514"/>
            <a:ext cx="1130300" cy="127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CA4A83-F2D2-B044-AA33-6DDE588C1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178" y="2931885"/>
            <a:ext cx="1104900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9C2146-4384-7C47-8A73-F7CE986AB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2704" y="2893785"/>
            <a:ext cx="1092200" cy="1257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A50146-FE49-B94A-92EE-1D46104BD6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1171" y="2931885"/>
            <a:ext cx="1079500" cy="1231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10EDC2-8FD8-A84F-A467-22C314CB4B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9415" y="4219121"/>
            <a:ext cx="1092200" cy="127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3A4DAF-873A-E44E-A58A-AF1C14513A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0365" y="5558064"/>
            <a:ext cx="1130300" cy="1244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11142C-A657-7B48-B24B-6C86DF5CD0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0371" y="5219700"/>
            <a:ext cx="1181100" cy="1333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550B46C-4AD3-DF46-AE9E-623DB26D2103}"/>
              </a:ext>
            </a:extLst>
          </p:cNvPr>
          <p:cNvSpPr txBox="1"/>
          <p:nvPr/>
        </p:nvSpPr>
        <p:spPr>
          <a:xfrm>
            <a:off x="2554968" y="4700232"/>
            <a:ext cx="3780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……………….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DC32BF-61AC-2C44-B60B-377AFFEA49F2}"/>
              </a:ext>
            </a:extLst>
          </p:cNvPr>
          <p:cNvSpPr txBox="1"/>
          <p:nvPr/>
        </p:nvSpPr>
        <p:spPr>
          <a:xfrm>
            <a:off x="2605541" y="6126261"/>
            <a:ext cx="236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……………….</a:t>
            </a:r>
          </a:p>
        </p:txBody>
      </p:sp>
    </p:spTree>
    <p:extLst>
      <p:ext uri="{BB962C8B-B14F-4D97-AF65-F5344CB8AC3E}">
        <p14:creationId xmlns:p14="http://schemas.microsoft.com/office/powerpoint/2010/main" val="3386742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Dynamic Programming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Asynchronous Dynamic Programming: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 value functions are updated one at a time, either randomly or according to some specific order.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updates are not synchronized across states or state-action pairs, and each update may use the most recent value estimates available at the time.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particularly useful when dealing with large-scale or continuous-state spaces, where updating all values simultaneously may be computationally infeasible.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Generalized Policy Iteration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6255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Dynamic Programming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Asynchronous Dynamic Programming: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 are various strategies for selecting which values to update and in what order, such as prioritized sweeping, TD(</a:t>
            </a:r>
            <a:r>
              <a:rPr lang="el-GR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λ), 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online Q-learning.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Asynchronous dynamic programming methods often exhibit more flexibility and scalability compared to synchronous methods but may require careful tuning of update schedules and convergence criteria.</a:t>
            </a:r>
            <a:endParaRPr lang="en-US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Generalized Policy Iteration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8442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Dynamic Programming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Asynchronous dynamic programming algorithms update the values of states in any order, they do not perform systematic sweeps.</a:t>
            </a:r>
            <a:endParaRPr lang="en-US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Generalized Policy Iteration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79150F-3357-024B-BAB9-00A004A82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212" y="3643086"/>
            <a:ext cx="1130300" cy="127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C60D63-B085-3741-91F1-F99B699A5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3614058"/>
            <a:ext cx="1143000" cy="1295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107FF4-AC4F-FA49-879D-0CCE43C5C5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9515" y="3643086"/>
            <a:ext cx="11684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83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331" name="Google Shape;331;p14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the framework of generalized policy iteration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the distinction between synchronous and asynchronous dynamic programming methods</a:t>
            </a:r>
          </a:p>
          <a:p>
            <a:pPr marL="342900" lvl="0" indent="-266700" algn="l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endParaRPr sz="24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2" name="Google Shape;3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  <p:sp>
        <p:nvSpPr>
          <p:cNvPr id="7" name="Google Shape;209;p3">
            <a:extLst>
              <a:ext uri="{FF2B5EF4-FFF2-40B4-BE49-F238E27FC236}">
                <a16:creationId xmlns:a16="http://schemas.microsoft.com/office/drawing/2014/main" id="{6A71F4CC-B3A4-AB45-9484-2C4405622C73}"/>
              </a:ext>
            </a:extLst>
          </p:cNvPr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Generalized Policy Iteration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  <p:sp>
        <p:nvSpPr>
          <p:cNvPr id="6" name="Google Shape;209;p3">
            <a:extLst>
              <a:ext uri="{FF2B5EF4-FFF2-40B4-BE49-F238E27FC236}">
                <a16:creationId xmlns:a16="http://schemas.microsoft.com/office/drawing/2014/main" id="{50BAEEEC-1936-D14A-A55D-527DAFFB745D}"/>
              </a:ext>
            </a:extLst>
          </p:cNvPr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Generalized Policy Iteration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sp>
        <p:nvSpPr>
          <p:cNvPr id="197" name="Google Shape;197;p2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the framework of generalized policy iteration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the distinction between synchronous and asynchronous dynamic programming methods</a:t>
            </a:r>
          </a:p>
          <a:p>
            <a:pPr marL="342900" lvl="0" indent="-251459" algn="l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endParaRPr sz="24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7" name="Google Shape;209;p3">
            <a:extLst>
              <a:ext uri="{FF2B5EF4-FFF2-40B4-BE49-F238E27FC236}">
                <a16:creationId xmlns:a16="http://schemas.microsoft.com/office/drawing/2014/main" id="{60C26ACE-4EF8-4644-A675-F9CB593CC98D}"/>
              </a:ext>
            </a:extLst>
          </p:cNvPr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Generalized Policy Iteration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Generalized Policy Iteration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8164286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Generalized Policy Iteration (GPI) is a framework in reinforcement learning (RL) that unifies various algorithms for policy evaluation and improvement.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aims to find an optimal policy by iteratively updating policies and value functions in a coordinated manner.</a:t>
            </a:r>
            <a:endParaRPr lang="en-US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Generalized Policy Iteration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869964-427A-BE47-B15C-30E1F7C9F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278" y="4539862"/>
            <a:ext cx="3304722" cy="2013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714291-7685-084B-B3EB-B3024BC1D3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156" y="4288971"/>
            <a:ext cx="3562393" cy="21181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Generalized Policy Iteration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key idea behind GPI is to alternate between two main processes: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 Policy Evaluation: the current policy is evaluated to estimate its value function. The value function represents the expected cumulative reward obtained by following the policy from each state. 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Generalized Policy Iteration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957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Generalized Policy Iteration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Policy Improvement: After evaluating the current policy, the agent attempts to improve it by selecting actions that are expected to yield higher rewards.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dirty="0"/>
              <a:t>These two steps are repeated iteratively, with each iteration potentially improving the overall policy until convergence is achieved.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endParaRPr sz="24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Generalized Policy Iteration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605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Value Iteration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still sweep over all the states and </a:t>
            </a:r>
            <a:r>
              <a:rPr lang="en-US" sz="2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greedify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respect to the current value function. However, we do not run policy evaluation to completion. We perform just one sweep over all the states. After that, we </a:t>
            </a:r>
            <a:r>
              <a:rPr lang="en-US" sz="2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greedify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again.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Generalized Policy Iteration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82F846-FE4A-1B44-9715-9920DC5C9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8656" y="3961101"/>
            <a:ext cx="5140779" cy="237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2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Value Iteration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Value Iteration for estimating p~ p*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Generalized Policy Iteration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1A868F-2904-8144-9C88-E8DE0BF51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212" y="2531522"/>
            <a:ext cx="7329634" cy="295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2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Dynamic Programming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Synchronous Dynamic Programming: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 value functions are updated simultaneously for all states or state-action pairs in each iteration.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updates are synchronized across all states or state-action pairs</a:t>
            </a:r>
            <a:r>
              <a:rPr lang="en-US" sz="1800" dirty="0"/>
              <a:t>.</a:t>
            </a:r>
            <a:endParaRPr lang="en-US" sz="18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Value iteration, which is a classic dynamic programming algorithm for finding optimal value functions.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Generalized Policy Iteration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987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Dynamic Programming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Synchronous Dynamic Programming: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Synchronous dynamic programming can be computationally efficient when implemented in environments with a relatively small number of states or state-action pairs.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Generalized Policy Iteration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3474608"/>
      </p:ext>
    </p:extLst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566</Words>
  <Application>Microsoft Macintosh PowerPoint</Application>
  <PresentationFormat>On-screen Show (4:3)</PresentationFormat>
  <Paragraphs>85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Noto Sans Symbols</vt:lpstr>
      <vt:lpstr>Tahoma</vt:lpstr>
      <vt:lpstr>1_Blueprint</vt:lpstr>
      <vt:lpstr>Blueprint</vt:lpstr>
      <vt:lpstr>Generalized Policy Iteration</vt:lpstr>
      <vt:lpstr>Objectives</vt:lpstr>
      <vt:lpstr>Generalized Policy Iteration  </vt:lpstr>
      <vt:lpstr>Generalized Policy Iteration  </vt:lpstr>
      <vt:lpstr>Generalized Policy Iteration  </vt:lpstr>
      <vt:lpstr>Value Iteration  </vt:lpstr>
      <vt:lpstr>Value Iteration  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Summary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Microsoft Office User</dc:creator>
  <cp:lastModifiedBy>Hoa Doan Nguyen Thanh</cp:lastModifiedBy>
  <cp:revision>8</cp:revision>
  <dcterms:created xsi:type="dcterms:W3CDTF">2022-12-09T09:55:15Z</dcterms:created>
  <dcterms:modified xsi:type="dcterms:W3CDTF">2024-03-31T14:59:08Z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