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72" r:id="rId6"/>
    <p:sldId id="273" r:id="rId7"/>
    <p:sldId id="274" r:id="rId8"/>
    <p:sldId id="276" r:id="rId9"/>
    <p:sldId id="277" r:id="rId10"/>
    <p:sldId id="278" r:id="rId11"/>
    <p:sldId id="275" r:id="rId12"/>
    <p:sldId id="279" r:id="rId13"/>
    <p:sldId id="270" r:id="rId14"/>
    <p:sldId id="271" r:id="rId15"/>
  </p:sldIdLst>
  <p:sldSz cx="9144000" cy="6858000" type="screen4x3"/>
  <p:notesSz cx="7302500" cy="9588500"/>
  <p:embeddedFontLs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9"/>
    <p:restoredTop sz="94663"/>
  </p:normalViewPr>
  <p:slideViewPr>
    <p:cSldViewPr snapToGrid="0">
      <p:cViewPr varScale="1">
        <p:scale>
          <a:sx n="117" d="100"/>
          <a:sy n="117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550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38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407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22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92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22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32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8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Greedy method: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greedy action is the action that currently has the largest estimated value. Selecting the greedy action means the agent is exploiting its current knowledge.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0FC36-CCDC-204B-B6DB-477F49EE3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46514"/>
            <a:ext cx="2904408" cy="17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Alternatively, the agent may choose to explore by choosing a non-greedy action. The agent would sacrifice immediate reward hoping to gain more information about the other actions.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F20D5-B896-C448-BEA8-62C781E87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961" y="3863975"/>
            <a:ext cx="509367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action value and how to estimate the action value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dirty="0"/>
              <a:t>Learn some methods to estimate action value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endParaRPr lang="en-US" sz="2000"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lang="en-US"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action value and how to estimate the action value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dirty="0"/>
              <a:t>Learn some methods to estimate action value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endParaRPr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lang="en-US"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an action is the expected reward when that action is taken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action value q is not know </a:t>
            </a:r>
            <a:r>
              <a:rPr lang="en-US" sz="2200" dirty="0">
                <a:sym typeface="Wingdings" pitchFamily="2" charset="2"/>
              </a:rPr>
              <a:t> we estimate it !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Imaging that you have k action, how do you calculate the action value?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24091-C5FF-BA40-95A8-452A3BA78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86" y="2926443"/>
            <a:ext cx="36068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Sample- Average method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total reward for each action and divide it by the number of times that action has been selected.</a:t>
            </a:r>
            <a:endParaRPr lang="en-VN"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3E955-12D8-2F49-A00E-5B69344C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2" y="2311400"/>
            <a:ext cx="4153807" cy="13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Example- Clinical trials: A doctor must decide which of the three possible treatments to prescribe. If the patient gets better, the doctor records a reward of one. Otherwise, the doctor records a reward of zero.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F8BC1-F92F-AC43-B7D3-806D970FA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628" y="4061170"/>
            <a:ext cx="5546271" cy="17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action value for all treatment is zero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01975-504D-A94B-B9C4-702434773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29" y="2627949"/>
            <a:ext cx="6540014" cy="36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patient reports feeling better. The doctor records a reward of one for that treatment and updates the estimate of the value.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A9E7D-A959-F842-B740-2C6352BF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3268436"/>
            <a:ext cx="5566777" cy="31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010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Second patient: The doctor randomly prescribes treatment P again. It fails, the doctor records and rewards zero, and updates the value estimate for treatment P to 0.5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8D4DB-73EF-FD45-BCE4-6B5EB751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941" y="3349159"/>
            <a:ext cx="5453745" cy="30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3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Value of an Action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9356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each treatment has been tried a few times, we can calculate the estimated values from the observed data. As the doctor observes more patients, the estimates approach the true action values.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Estimating Action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4BB83-4C40-F846-B769-65763E293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986" y="3729885"/>
            <a:ext cx="4942114" cy="2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5189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388</Words>
  <Application>Microsoft Macintosh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Tahoma</vt:lpstr>
      <vt:lpstr>1_Blueprint</vt:lpstr>
      <vt:lpstr>Blueprint</vt:lpstr>
      <vt:lpstr>Estimating Action</vt:lpstr>
      <vt:lpstr>Objectives</vt:lpstr>
      <vt:lpstr>Value of an Action  </vt:lpstr>
      <vt:lpstr>Value of an Action  </vt:lpstr>
      <vt:lpstr>Value of an Action  </vt:lpstr>
      <vt:lpstr>Value of an Action  </vt:lpstr>
      <vt:lpstr>Value of an Action  </vt:lpstr>
      <vt:lpstr>Value of an Action  </vt:lpstr>
      <vt:lpstr>Value of an Action  </vt:lpstr>
      <vt:lpstr>Value of an Action  </vt:lpstr>
      <vt:lpstr>Value of an Action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</cp:revision>
  <dcterms:created xsi:type="dcterms:W3CDTF">2022-12-09T09:55:15Z</dcterms:created>
  <dcterms:modified xsi:type="dcterms:W3CDTF">2024-03-11T16:03:47Z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