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26"/>
  </p:notesMasterIdLst>
  <p:sldIdLst>
    <p:sldId id="256" r:id="rId3"/>
    <p:sldId id="257" r:id="rId4"/>
    <p:sldId id="258" r:id="rId5"/>
    <p:sldId id="273" r:id="rId6"/>
    <p:sldId id="274" r:id="rId7"/>
    <p:sldId id="275" r:id="rId8"/>
    <p:sldId id="276" r:id="rId9"/>
    <p:sldId id="282" r:id="rId10"/>
    <p:sldId id="283" r:id="rId11"/>
    <p:sldId id="284" r:id="rId12"/>
    <p:sldId id="285" r:id="rId13"/>
    <p:sldId id="272" r:id="rId14"/>
    <p:sldId id="286" r:id="rId15"/>
    <p:sldId id="277" r:id="rId16"/>
    <p:sldId id="278" r:id="rId17"/>
    <p:sldId id="279" r:id="rId18"/>
    <p:sldId id="280" r:id="rId19"/>
    <p:sldId id="281" r:id="rId20"/>
    <p:sldId id="287" r:id="rId21"/>
    <p:sldId id="288" r:id="rId22"/>
    <p:sldId id="289" r:id="rId23"/>
    <p:sldId id="270" r:id="rId24"/>
    <p:sldId id="271" r:id="rId25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30"/>
    <p:restoredTop sz="94663"/>
  </p:normalViewPr>
  <p:slideViewPr>
    <p:cSldViewPr snapToGrid="0">
      <p:cViewPr varScale="1">
        <p:scale>
          <a:sx n="117" d="100"/>
          <a:sy n="117" d="100"/>
        </p:scale>
        <p:origin x="28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462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4816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4816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6338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9601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1628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7423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222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5711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4467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1402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540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Source Sans Pro" panose="020F0502020204030204" pitchFamily="34" charset="0"/>
              </a:rPr>
              <a:t>find the average sum of 12 dice rolls</a:t>
            </a:r>
            <a:endParaRPr dirty="0"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6447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5860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9205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0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40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20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Monte- Carlo Methods</a:t>
            </a:r>
            <a:endParaRPr dirty="0"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Monte Carlo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199" y="1708150"/>
            <a:ext cx="8055429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Suppose the discount factor is 0.05 and imagine an episode ending at time step five where the reward sequences is 3, 4, 7, 1, and two.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Let's find each return G_0 to G_5, starting by writing down the equation for each return. 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 Carlo Methods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2E699D-ACCD-C74C-B02F-ABE006619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170" y="4484646"/>
            <a:ext cx="6150429" cy="152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4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Monte Carlo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return is included in the equation for the previous time steps return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 Carlo Methods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63ED5D-702C-A840-88FF-937D8A370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485" y="3019640"/>
            <a:ext cx="4702629" cy="311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79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Monte Carlo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results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 Carlo Methods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00FBA-0950-2A4A-9771-0B892B104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370" y="2808098"/>
            <a:ext cx="5134429" cy="347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Monte Carlo for  Prediction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for Blackjack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How to win this game ?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 Carlo Methods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07344-4EAE-0645-8C6F-2A987F37D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212" y="2350406"/>
            <a:ext cx="5854474" cy="327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9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Monte Carlo for  Prediction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Problem formulate: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 Carlo Methods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5812B1-CF18-8A44-B7EB-E211A5F12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926" y="2456540"/>
            <a:ext cx="7228747" cy="336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15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Monte Carlo for  Prediction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199" y="1708150"/>
            <a:ext cx="8033657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Suppose in the first state, the agents card shows a total of 13 with no usable ace and the dealers visible card shows 10.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Since the agent's policy is fixed, it hits and gets a 7 moving it to 20.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agent sticks because its sum is 20 and it's now the dealers turn.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dealer draws a nine and goes bust losing the game and resulting in plus one reward for the agent.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 Carlo Methods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6BCB98-FAD4-6748-B877-2E20CB75C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941" y="4201884"/>
            <a:ext cx="4283108" cy="226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03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Monte Carlo for  Prediction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last non-terminal state, the card sum was 20 with no usable ace and the dealer had a visible 10- state A.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add plus one to the list of returns for state A and set the value of state A equal to the average of the list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 Carlo Methods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D2B539-29E7-9A4F-AA4A-71F953296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199" y="3429000"/>
            <a:ext cx="5498193" cy="293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30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Monte Carlo for  Prediction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second last state, state B, the agent shows 13 with no usable ace and the dealer has a visible 10.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add plus one to the list of returns now for state B and set the value of state B equal to the average of the list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 Carlo Methods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DA6CC6-6AED-974F-9979-A854DE1F9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3834181"/>
            <a:ext cx="5001986" cy="263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36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Monte Carlo for  Prediction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 Carlo Methods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F9E4B-4881-EE41-8F5B-E896BBEF8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861" y="1708149"/>
            <a:ext cx="5405888" cy="454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55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Monte Carlo for  Prediction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 Carlo to estimate the state-value function for a simple grid world environment. 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 Carlo Methods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43F54-45B9-5741-8A63-4D2A87269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850" y="2774950"/>
            <a:ext cx="47371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1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 Carlo Methods</a:t>
            </a:r>
            <a:endParaRPr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how Monte-Carlo methods can be used to estimate value functions from sampled interaction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Identify problems that can be solved using Monte-Carlo methods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Monte-Carlo prediction to estimate the value function for a given policy.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Monte Carlo for  Prediction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 Carlo Methods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D8017A-0A45-9742-A7C9-BB0EE8BF0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08149"/>
            <a:ext cx="5867400" cy="46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48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Monte Carlo for  Prediction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 Carlo Methods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0594A8-6873-BA43-8BA7-0BF719A9B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692274"/>
            <a:ext cx="6383421" cy="30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17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 Carlo Methods</a:t>
            </a:r>
            <a:endParaRPr dirty="0"/>
          </a:p>
        </p:txBody>
      </p:sp>
      <p:sp>
        <p:nvSpPr>
          <p:cNvPr id="334" name="Google Shape;334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/>
          </a:p>
        </p:txBody>
      </p:sp>
      <p:sp>
        <p:nvSpPr>
          <p:cNvPr id="9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CF86EC-9F76-EE40-82FC-20BF2B812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how Monte-Carlo methods can be used to estimate value functions from sampled interaction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Identify problems that can be solved using Monte-Carlo methods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Monte-Carlo prediction to estimate the value function for a given policy. 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 Carlo Methods</a:t>
            </a:r>
            <a:endParaRPr dirty="0"/>
          </a:p>
        </p:txBody>
      </p:sp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Monte Carlo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 Carlo methods are a class of computational algorithms that rely on random sampling to obtain numerical results.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 Carlo methods are used to estimate value functions or policies by sampling trajectories (or episodes) of interaction between an agent and an environment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 Carlo Methods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Monte Carlo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 Carlo methods estimate values by averaging over a large number of random samples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Example: roll 12 dice a few times and see the result. In this case, the average is 41.57, fairly close to the true average of 42.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 Carlo Methods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371942-1782-684E-AB7C-41C586596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943" y="3714321"/>
            <a:ext cx="5704114" cy="256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8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Monte Carlo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 Carlo method for learning a value function would first observe multiple returns from the same state.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average those observed returns to estimate the expected return from that state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 Carlo Methods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BAFCEC-B27D-774D-B55F-F67D790A4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715" y="4028621"/>
            <a:ext cx="5210078" cy="187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6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Monte Carlo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number of samples increases, the average tends to get closer and closer to the expected return.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more returns the agent observes from a state, the more likely it is that the sample average is close to the state value. 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 Carlo Methods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97487F-F121-1D41-A434-3E77A25B8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599" y="4321629"/>
            <a:ext cx="5421413" cy="195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9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Monte Carlo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These returns can only be observed at the end of an episode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We will focus on Monte Carlo methods for episodic tasks</a:t>
            </a:r>
            <a:endParaRPr sz="22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 Carlo Methods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04CDC-5C82-9447-BFA9-575F4DE2A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325" y="3526971"/>
            <a:ext cx="5293215" cy="249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1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Monte Carlo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bandits the value of an arm is estimated using the average payoff sampled by pulling that arm.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 Carlo methods consider policies instead of arms.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value state S under a given policy is estimated using the average return sampled by following that policy from S to termination. 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 Carlo Methods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D4B0D2-D146-4048-A815-D8FB0BDFB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771" y="4288184"/>
            <a:ext cx="4070350" cy="210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0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Monte Carlo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Algorithm for estimating the state value function of a policy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Monte- Carlo Methods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D68A65-E879-1847-9DAE-D6B3B9DEB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52" y="2895600"/>
            <a:ext cx="771714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87418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780</Words>
  <Application>Microsoft Macintosh PowerPoint</Application>
  <PresentationFormat>On-screen Show (4:3)</PresentationFormat>
  <Paragraphs>133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Noto Sans Symbols</vt:lpstr>
      <vt:lpstr>Source Sans Pro</vt:lpstr>
      <vt:lpstr>Tahoma</vt:lpstr>
      <vt:lpstr>1_Blueprint</vt:lpstr>
      <vt:lpstr>Blueprint</vt:lpstr>
      <vt:lpstr>Monte- Carlo Methods</vt:lpstr>
      <vt:lpstr>Objectives</vt:lpstr>
      <vt:lpstr>Monte Carlo  </vt:lpstr>
      <vt:lpstr>Monte Carlo  </vt:lpstr>
      <vt:lpstr>Monte Carlo  </vt:lpstr>
      <vt:lpstr>Monte Carlo  </vt:lpstr>
      <vt:lpstr>Monte Carlo  </vt:lpstr>
      <vt:lpstr>Monte Carlo  </vt:lpstr>
      <vt:lpstr>Monte Carlo  </vt:lpstr>
      <vt:lpstr>Monte Carlo  </vt:lpstr>
      <vt:lpstr>Monte Carlo  </vt:lpstr>
      <vt:lpstr>Monte Carlo</vt:lpstr>
      <vt:lpstr>Monte Carlo for  Prediction</vt:lpstr>
      <vt:lpstr>Monte Carlo for  Prediction</vt:lpstr>
      <vt:lpstr>Monte Carlo for  Prediction</vt:lpstr>
      <vt:lpstr>Monte Carlo for  Prediction</vt:lpstr>
      <vt:lpstr>Monte Carlo for  Prediction</vt:lpstr>
      <vt:lpstr>Monte Carlo for  Prediction</vt:lpstr>
      <vt:lpstr>Monte Carlo for  Prediction</vt:lpstr>
      <vt:lpstr>Monte Carlo for  Prediction</vt:lpstr>
      <vt:lpstr>Monte Carlo for  Prediction</vt:lpstr>
      <vt:lpstr>Summary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8</cp:revision>
  <dcterms:created xsi:type="dcterms:W3CDTF">2022-12-09T09:55:15Z</dcterms:created>
  <dcterms:modified xsi:type="dcterms:W3CDTF">2024-03-31T15:05:49Z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