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 id="2147483650" r:id="rId2"/>
  </p:sldMasterIdLst>
  <p:notesMasterIdLst>
    <p:notesMasterId r:id="rId23"/>
  </p:notesMasterIdLst>
  <p:sldIdLst>
    <p:sldId id="256" r:id="rId3"/>
    <p:sldId id="257" r:id="rId4"/>
    <p:sldId id="276" r:id="rId5"/>
    <p:sldId id="258" r:id="rId6"/>
    <p:sldId id="274" r:id="rId7"/>
    <p:sldId id="275" r:id="rId8"/>
    <p:sldId id="277" r:id="rId9"/>
    <p:sldId id="278" r:id="rId10"/>
    <p:sldId id="279" r:id="rId11"/>
    <p:sldId id="280" r:id="rId12"/>
    <p:sldId id="281" r:id="rId13"/>
    <p:sldId id="272" r:id="rId14"/>
    <p:sldId id="289" r:id="rId15"/>
    <p:sldId id="282" r:id="rId16"/>
    <p:sldId id="283" r:id="rId17"/>
    <p:sldId id="290" r:id="rId18"/>
    <p:sldId id="291" r:id="rId19"/>
    <p:sldId id="292" r:id="rId20"/>
    <p:sldId id="270" r:id="rId21"/>
    <p:sldId id="271" r:id="rId22"/>
  </p:sldIdLst>
  <p:sldSz cx="9144000" cy="6858000" type="screen4x3"/>
  <p:notesSz cx="7302500" cy="95885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sSwr0Rn44+Fg79SyXE1cdzAsQ/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21"/>
    <p:restoredTop sz="94663"/>
  </p:normalViewPr>
  <p:slideViewPr>
    <p:cSldViewPr snapToGrid="0">
      <p:cViewPr varScale="1">
        <p:scale>
          <a:sx n="117" d="100"/>
          <a:sy n="117" d="100"/>
        </p:scale>
        <p:origin x="560"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3887" cy="479425"/>
          </a:xfrm>
          <a:prstGeom prst="rect">
            <a:avLst/>
          </a:prstGeom>
          <a:noFill/>
          <a:ln>
            <a:noFill/>
          </a:ln>
        </p:spPr>
        <p:txBody>
          <a:bodyPr spcFirstLastPara="1" wrap="square" lIns="96500" tIns="48250" rIns="96500" bIns="4825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4138612" y="0"/>
            <a:ext cx="3163887" cy="479425"/>
          </a:xfrm>
          <a:prstGeom prst="rect">
            <a:avLst/>
          </a:prstGeom>
          <a:noFill/>
          <a:ln>
            <a:noFill/>
          </a:ln>
        </p:spPr>
        <p:txBody>
          <a:bodyPr spcFirstLastPara="1" wrap="square" lIns="96500" tIns="48250" rIns="96500" bIns="4825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1255712"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109075"/>
            <a:ext cx="3163887" cy="479425"/>
          </a:xfrm>
          <a:prstGeom prst="rect">
            <a:avLst/>
          </a:prstGeom>
          <a:noFill/>
          <a:ln>
            <a:noFill/>
          </a:ln>
        </p:spPr>
        <p:txBody>
          <a:bodyPr spcFirstLastPara="1" wrap="square" lIns="96500" tIns="48250" rIns="96500" bIns="4825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strike="noStrike" cap="none">
                <a:solidFill>
                  <a:srgbClr val="000000"/>
                </a:solidFill>
                <a:latin typeface="Tahoma"/>
                <a:ea typeface="Tahoma"/>
                <a:cs typeface="Tahoma"/>
                <a:sym typeface="Tahoma"/>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6" name="Google Shape;186;p1: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187" name="Google Shape;187;p1: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10</a:t>
            </a:fld>
            <a:endParaRPr/>
          </a:p>
        </p:txBody>
      </p:sp>
    </p:spTree>
    <p:extLst>
      <p:ext uri="{BB962C8B-B14F-4D97-AF65-F5344CB8AC3E}">
        <p14:creationId xmlns:p14="http://schemas.microsoft.com/office/powerpoint/2010/main" val="1888276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11</a:t>
            </a:fld>
            <a:endParaRPr/>
          </a:p>
        </p:txBody>
      </p:sp>
    </p:spTree>
    <p:extLst>
      <p:ext uri="{BB962C8B-B14F-4D97-AF65-F5344CB8AC3E}">
        <p14:creationId xmlns:p14="http://schemas.microsoft.com/office/powerpoint/2010/main" val="716411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12</a:t>
            </a:fld>
            <a:endParaRPr/>
          </a:p>
        </p:txBody>
      </p:sp>
    </p:spTree>
    <p:extLst>
      <p:ext uri="{BB962C8B-B14F-4D97-AF65-F5344CB8AC3E}">
        <p14:creationId xmlns:p14="http://schemas.microsoft.com/office/powerpoint/2010/main" val="2293507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13</a:t>
            </a:fld>
            <a:endParaRPr/>
          </a:p>
        </p:txBody>
      </p:sp>
    </p:spTree>
    <p:extLst>
      <p:ext uri="{BB962C8B-B14F-4D97-AF65-F5344CB8AC3E}">
        <p14:creationId xmlns:p14="http://schemas.microsoft.com/office/powerpoint/2010/main" val="2587788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14</a:t>
            </a:fld>
            <a:endParaRPr/>
          </a:p>
        </p:txBody>
      </p:sp>
    </p:spTree>
    <p:extLst>
      <p:ext uri="{BB962C8B-B14F-4D97-AF65-F5344CB8AC3E}">
        <p14:creationId xmlns:p14="http://schemas.microsoft.com/office/powerpoint/2010/main" val="1044870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15</a:t>
            </a:fld>
            <a:endParaRPr/>
          </a:p>
        </p:txBody>
      </p:sp>
    </p:spTree>
    <p:extLst>
      <p:ext uri="{BB962C8B-B14F-4D97-AF65-F5344CB8AC3E}">
        <p14:creationId xmlns:p14="http://schemas.microsoft.com/office/powerpoint/2010/main" val="4042781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16</a:t>
            </a:fld>
            <a:endParaRPr/>
          </a:p>
        </p:txBody>
      </p:sp>
    </p:spTree>
    <p:extLst>
      <p:ext uri="{BB962C8B-B14F-4D97-AF65-F5344CB8AC3E}">
        <p14:creationId xmlns:p14="http://schemas.microsoft.com/office/powerpoint/2010/main" val="8947026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17</a:t>
            </a:fld>
            <a:endParaRPr/>
          </a:p>
        </p:txBody>
      </p:sp>
    </p:spTree>
    <p:extLst>
      <p:ext uri="{BB962C8B-B14F-4D97-AF65-F5344CB8AC3E}">
        <p14:creationId xmlns:p14="http://schemas.microsoft.com/office/powerpoint/2010/main" val="19953601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18</a:t>
            </a:fld>
            <a:endParaRPr/>
          </a:p>
        </p:txBody>
      </p:sp>
    </p:spTree>
    <p:extLst>
      <p:ext uri="{BB962C8B-B14F-4D97-AF65-F5344CB8AC3E}">
        <p14:creationId xmlns:p14="http://schemas.microsoft.com/office/powerpoint/2010/main" val="3963701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4:notes"/>
          <p:cNvSpPr txBox="1">
            <a:spLocks noGrp="1"/>
          </p:cNvSpPr>
          <p:nvPr>
            <p:ph type="body" idx="1"/>
          </p:nvPr>
        </p:nvSpPr>
        <p:spPr>
          <a:xfrm>
            <a:off x="973137" y="4554537"/>
            <a:ext cx="5356225" cy="4313237"/>
          </a:xfrm>
          <a:prstGeom prst="rect">
            <a:avLst/>
          </a:prstGeom>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328" name="Google Shape;328;p14: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3" name="Google Shape;193;p2: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194" name="Google Shape;194;p2: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5:notes"/>
          <p:cNvSpPr txBox="1">
            <a:spLocks noGrp="1"/>
          </p:cNvSpPr>
          <p:nvPr>
            <p:ph type="body" idx="1"/>
          </p:nvPr>
        </p:nvSpPr>
        <p:spPr>
          <a:xfrm>
            <a:off x="973137" y="4554537"/>
            <a:ext cx="5356225" cy="4313237"/>
          </a:xfrm>
          <a:prstGeom prst="rect">
            <a:avLst/>
          </a:prstGeom>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337" name="Google Shape;337;p15: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3</a:t>
            </a:fld>
            <a:endParaRPr/>
          </a:p>
        </p:txBody>
      </p:sp>
    </p:spTree>
    <p:extLst>
      <p:ext uri="{BB962C8B-B14F-4D97-AF65-F5344CB8AC3E}">
        <p14:creationId xmlns:p14="http://schemas.microsoft.com/office/powerpoint/2010/main" val="1585569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5</a:t>
            </a:fld>
            <a:endParaRPr/>
          </a:p>
        </p:txBody>
      </p:sp>
    </p:spTree>
    <p:extLst>
      <p:ext uri="{BB962C8B-B14F-4D97-AF65-F5344CB8AC3E}">
        <p14:creationId xmlns:p14="http://schemas.microsoft.com/office/powerpoint/2010/main" val="1648816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6</a:t>
            </a:fld>
            <a:endParaRPr/>
          </a:p>
        </p:txBody>
      </p:sp>
    </p:spTree>
    <p:extLst>
      <p:ext uri="{BB962C8B-B14F-4D97-AF65-F5344CB8AC3E}">
        <p14:creationId xmlns:p14="http://schemas.microsoft.com/office/powerpoint/2010/main" val="60155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7</a:t>
            </a:fld>
            <a:endParaRPr/>
          </a:p>
        </p:txBody>
      </p:sp>
    </p:spTree>
    <p:extLst>
      <p:ext uri="{BB962C8B-B14F-4D97-AF65-F5344CB8AC3E}">
        <p14:creationId xmlns:p14="http://schemas.microsoft.com/office/powerpoint/2010/main" val="2070964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8</a:t>
            </a:fld>
            <a:endParaRPr/>
          </a:p>
        </p:txBody>
      </p:sp>
    </p:spTree>
    <p:extLst>
      <p:ext uri="{BB962C8B-B14F-4D97-AF65-F5344CB8AC3E}">
        <p14:creationId xmlns:p14="http://schemas.microsoft.com/office/powerpoint/2010/main" val="4138898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9</a:t>
            </a:fld>
            <a:endParaRPr/>
          </a:p>
        </p:txBody>
      </p:sp>
    </p:spTree>
    <p:extLst>
      <p:ext uri="{BB962C8B-B14F-4D97-AF65-F5344CB8AC3E}">
        <p14:creationId xmlns:p14="http://schemas.microsoft.com/office/powerpoint/2010/main" val="3804236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0"/>
        <p:cNvGrpSpPr/>
        <p:nvPr/>
      </p:nvGrpSpPr>
      <p:grpSpPr>
        <a:xfrm>
          <a:off x="0" y="0"/>
          <a:ext cx="0" cy="0"/>
          <a:chOff x="0" y="0"/>
          <a:chExt cx="0" cy="0"/>
        </a:xfrm>
      </p:grpSpPr>
      <p:sp>
        <p:nvSpPr>
          <p:cNvPr id="81" name="Google Shape;81;p17"/>
          <p:cNvSpPr txBox="1">
            <a:spLocks noGrp="1"/>
          </p:cNvSpPr>
          <p:nvPr>
            <p:ph type="ctrTitle"/>
          </p:nvPr>
        </p:nvSpPr>
        <p:spPr>
          <a:xfrm>
            <a:off x="990600" y="17526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descr="Rectangle: Click to edit Master text styles&#10;Second level&#10;Third level&#10;Fourth level&#10;Fifth level"/>
          <p:cNvSpPr txBox="1">
            <a:spLocks noGrp="1"/>
          </p:cNvSpPr>
          <p:nvPr>
            <p:ph type="subTitle" idx="1"/>
          </p:nvPr>
        </p:nvSpPr>
        <p:spPr>
          <a:xfrm>
            <a:off x="990600" y="3309938"/>
            <a:ext cx="6400800" cy="1752600"/>
          </a:xfrm>
          <a:prstGeom prst="rect">
            <a:avLst/>
          </a:prstGeom>
          <a:noFill/>
          <a:ln>
            <a:noFill/>
          </a:ln>
        </p:spPr>
        <p:txBody>
          <a:bodyPr spcFirstLastPara="1" wrap="square" lIns="91425" tIns="45700" rIns="91425" bIns="45700" anchor="t" anchorCtr="0">
            <a:noAutofit/>
          </a:bodyPr>
          <a:lstStyle>
            <a:lvl1pPr lvl="0" algn="l">
              <a:spcBef>
                <a:spcPts val="640"/>
              </a:spcBef>
              <a:spcAft>
                <a:spcPts val="0"/>
              </a:spcAft>
              <a:buSzPts val="1920"/>
              <a:buFont typeface="Noto Sans Symbols"/>
              <a:buNone/>
              <a:defRPr/>
            </a:lvl1pPr>
            <a:lvl2pPr lvl="1" algn="l">
              <a:spcBef>
                <a:spcPts val="360"/>
              </a:spcBef>
              <a:spcAft>
                <a:spcPts val="0"/>
              </a:spcAft>
              <a:buSzPts val="1080"/>
              <a:buChar char="■"/>
              <a:defRPr/>
            </a:lvl2pPr>
            <a:lvl3pPr lvl="2" algn="l">
              <a:spcBef>
                <a:spcPts val="360"/>
              </a:spcBef>
              <a:spcAft>
                <a:spcPts val="0"/>
              </a:spcAft>
              <a:buSzPts val="1710"/>
              <a:buChar char="⬥"/>
              <a:defRPr/>
            </a:lvl3pPr>
            <a:lvl4pPr lvl="3" algn="l">
              <a:spcBef>
                <a:spcPts val="360"/>
              </a:spcBef>
              <a:spcAft>
                <a:spcPts val="0"/>
              </a:spcAft>
              <a:buSzPts val="1170"/>
              <a:buChar char="■"/>
              <a:defRPr/>
            </a:lvl4pPr>
            <a:lvl5pPr lvl="4" algn="l">
              <a:spcBef>
                <a:spcPts val="360"/>
              </a:spcBef>
              <a:spcAft>
                <a:spcPts val="0"/>
              </a:spcAft>
              <a:buSzPts val="1080"/>
              <a:buChar char="■"/>
              <a:defRPr/>
            </a:lvl5pPr>
            <a:lvl6pPr lvl="5" algn="l">
              <a:spcBef>
                <a:spcPts val="360"/>
              </a:spcBef>
              <a:spcAft>
                <a:spcPts val="0"/>
              </a:spcAft>
              <a:buSzPts val="1080"/>
              <a:buChar char="■"/>
              <a:defRPr/>
            </a:lvl6pPr>
            <a:lvl7pPr lvl="6" algn="l">
              <a:spcBef>
                <a:spcPts val="360"/>
              </a:spcBef>
              <a:spcAft>
                <a:spcPts val="0"/>
              </a:spcAft>
              <a:buSzPts val="1080"/>
              <a:buChar char="■"/>
              <a:defRPr/>
            </a:lvl7pPr>
            <a:lvl8pPr lvl="7" algn="l">
              <a:spcBef>
                <a:spcPts val="360"/>
              </a:spcBef>
              <a:spcAft>
                <a:spcPts val="0"/>
              </a:spcAft>
              <a:buSzPts val="1080"/>
              <a:buChar char="■"/>
              <a:defRPr/>
            </a:lvl8pPr>
            <a:lvl9pPr lvl="8" algn="l">
              <a:spcBef>
                <a:spcPts val="360"/>
              </a:spcBef>
              <a:spcAft>
                <a:spcPts val="0"/>
              </a:spcAft>
              <a:buSzPts val="1080"/>
              <a:buChar char="■"/>
              <a:defRPr/>
            </a:lvl9pPr>
          </a:lstStyle>
          <a:p>
            <a:endParaRPr/>
          </a:p>
        </p:txBody>
      </p:sp>
      <p:sp>
        <p:nvSpPr>
          <p:cNvPr id="83" name="Google Shape;83;p17"/>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
        <p:nvSpPr>
          <p:cNvPr id="84" name="Google Shape;84;p17"/>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7"/>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153"/>
        <p:cNvGrpSpPr/>
        <p:nvPr/>
      </p:nvGrpSpPr>
      <p:grpSpPr>
        <a:xfrm>
          <a:off x="0" y="0"/>
          <a:ext cx="0" cy="0"/>
          <a:chOff x="0" y="0"/>
          <a:chExt cx="0" cy="0"/>
        </a:xfrm>
      </p:grpSpPr>
      <p:sp>
        <p:nvSpPr>
          <p:cNvPr id="154" name="Google Shape;154;p19"/>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19"/>
          <p:cNvSpPr txBox="1">
            <a:spLocks noGrp="1"/>
          </p:cNvSpPr>
          <p:nvPr>
            <p:ph type="body" idx="1"/>
          </p:nvPr>
        </p:nvSpPr>
        <p:spPr>
          <a:xfrm>
            <a:off x="838200" y="1905000"/>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56" name="Google Shape;156;p19"/>
          <p:cNvSpPr>
            <a:spLocks noGrp="1"/>
          </p:cNvSpPr>
          <p:nvPr>
            <p:ph type="chart" idx="2"/>
          </p:nvPr>
        </p:nvSpPr>
        <p:spPr>
          <a:xfrm>
            <a:off x="4800600" y="1905000"/>
            <a:ext cx="38100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1920"/>
              <a:buFont typeface="Noto Sans Symbols"/>
              <a:buChar char="❑"/>
              <a:defRPr sz="3200" b="0" i="0" u="none" strike="noStrike" cap="none">
                <a:solidFill>
                  <a:schemeClr val="dk1"/>
                </a:solidFill>
                <a:latin typeface="Tahoma"/>
                <a:ea typeface="Tahoma"/>
                <a:cs typeface="Tahoma"/>
                <a:sym typeface="Tahoma"/>
              </a:defRPr>
            </a:lvl1pPr>
            <a:lvl2pPr marR="0" lvl="1" algn="l" rtl="0">
              <a:spcBef>
                <a:spcPts val="560"/>
              </a:spcBef>
              <a:spcAft>
                <a:spcPts val="0"/>
              </a:spcAft>
              <a:buClr>
                <a:schemeClr val="dk1"/>
              </a:buClr>
              <a:buSzPts val="1680"/>
              <a:buFont typeface="Noto Sans Symbols"/>
              <a:buChar char="■"/>
              <a:defRPr sz="2800" b="0" i="0" u="none" strike="noStrike" cap="none">
                <a:solidFill>
                  <a:schemeClr val="dk1"/>
                </a:solidFill>
                <a:latin typeface="Tahoma"/>
                <a:ea typeface="Tahoma"/>
                <a:cs typeface="Tahoma"/>
                <a:sym typeface="Tahoma"/>
              </a:defRPr>
            </a:lvl2pPr>
            <a:lvl3pPr marR="0" lvl="2" algn="l" rtl="0">
              <a:spcBef>
                <a:spcPts val="480"/>
              </a:spcBef>
              <a:spcAft>
                <a:spcPts val="0"/>
              </a:spcAft>
              <a:buClr>
                <a:schemeClr val="hlink"/>
              </a:buClr>
              <a:buSzPts val="2280"/>
              <a:buFont typeface="Noto Sans Symbols"/>
              <a:buChar char="⬥"/>
              <a:defRPr sz="2400" b="0" i="0" u="none" strike="noStrike" cap="none">
                <a:solidFill>
                  <a:schemeClr val="dk1"/>
                </a:solidFill>
                <a:latin typeface="Tahoma"/>
                <a:ea typeface="Tahoma"/>
                <a:cs typeface="Tahoma"/>
                <a:sym typeface="Tahoma"/>
              </a:defRPr>
            </a:lvl3pPr>
            <a:lvl4pPr marR="0" lvl="3" algn="l" rtl="0">
              <a:spcBef>
                <a:spcPts val="400"/>
              </a:spcBef>
              <a:spcAft>
                <a:spcPts val="0"/>
              </a:spcAft>
              <a:buClr>
                <a:schemeClr val="dk1"/>
              </a:buClr>
              <a:buSzPts val="1300"/>
              <a:buFont typeface="Noto Sans Symbols"/>
              <a:buChar char="■"/>
              <a:defRPr sz="2000" b="0" i="0" u="none" strike="noStrike" cap="none">
                <a:solidFill>
                  <a:schemeClr val="dk1"/>
                </a:solidFill>
                <a:latin typeface="Tahoma"/>
                <a:ea typeface="Tahoma"/>
                <a:cs typeface="Tahoma"/>
                <a:sym typeface="Tahoma"/>
              </a:defRPr>
            </a:lvl4pPr>
            <a:lvl5pPr marR="0" lvl="4"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5pPr>
            <a:lvl6pPr marR="0" lvl="5"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6pPr>
            <a:lvl7pPr marR="0" lvl="6"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7pPr>
            <a:lvl8pPr marR="0" lvl="7"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8pPr>
            <a:lvl9pPr marR="0" lvl="8"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157" name="Google Shape;157;p19"/>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19"/>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19"/>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20"/>
          <p:cNvSpPr txBox="1">
            <a:spLocks noGrp="1"/>
          </p:cNvSpPr>
          <p:nvPr>
            <p:ph type="body" idx="1"/>
          </p:nvPr>
        </p:nvSpPr>
        <p:spPr>
          <a:xfrm>
            <a:off x="838200" y="1905000"/>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63" name="Google Shape;163;p20"/>
          <p:cNvSpPr txBox="1">
            <a:spLocks noGrp="1"/>
          </p:cNvSpPr>
          <p:nvPr>
            <p:ph type="body" idx="2"/>
          </p:nvPr>
        </p:nvSpPr>
        <p:spPr>
          <a:xfrm>
            <a:off x="4800600" y="1905000"/>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64" name="Google Shape;164;p20"/>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20"/>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p20"/>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7"/>
        <p:cNvGrpSpPr/>
        <p:nvPr/>
      </p:nvGrpSpPr>
      <p:grpSpPr>
        <a:xfrm>
          <a:off x="0" y="0"/>
          <a:ext cx="0" cy="0"/>
          <a:chOff x="0" y="0"/>
          <a:chExt cx="0" cy="0"/>
        </a:xfrm>
      </p:grpSpPr>
      <p:sp>
        <p:nvSpPr>
          <p:cNvPr id="168" name="Google Shape;168;p21"/>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9" name="Google Shape;169;p21"/>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21"/>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1"/>
        <p:cNvGrpSpPr/>
        <p:nvPr/>
      </p:nvGrpSpPr>
      <p:grpSpPr>
        <a:xfrm>
          <a:off x="0" y="0"/>
          <a:ext cx="0" cy="0"/>
          <a:chOff x="0" y="0"/>
          <a:chExt cx="0" cy="0"/>
        </a:xfrm>
      </p:grpSpPr>
      <p:sp>
        <p:nvSpPr>
          <p:cNvPr id="172" name="Google Shape;172;p22"/>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2"/>
          <p:cNvSpPr txBox="1">
            <a:spLocks noGrp="1"/>
          </p:cNvSpPr>
          <p:nvPr>
            <p:ph type="body" idx="1"/>
          </p:nvPr>
        </p:nvSpPr>
        <p:spPr>
          <a:xfrm>
            <a:off x="838200" y="1905000"/>
            <a:ext cx="3810000" cy="4114800"/>
          </a:xfrm>
          <a:prstGeom prst="rect">
            <a:avLst/>
          </a:prstGeom>
          <a:noFill/>
          <a:ln>
            <a:noFill/>
          </a:ln>
        </p:spPr>
        <p:txBody>
          <a:bodyPr spcFirstLastPara="1" wrap="square" lIns="91425" tIns="45700" rIns="91425" bIns="45700" anchor="t" anchorCtr="0">
            <a:noAutofit/>
          </a:bodyPr>
          <a:lstStyle>
            <a:lvl1pPr marL="457200" lvl="0" indent="-335280" algn="l">
              <a:spcBef>
                <a:spcPts val="560"/>
              </a:spcBef>
              <a:spcAft>
                <a:spcPts val="0"/>
              </a:spcAft>
              <a:buSzPts val="1680"/>
              <a:buChar char="❑"/>
              <a:defRPr sz="2800"/>
            </a:lvl1pPr>
            <a:lvl2pPr marL="914400" lvl="1" indent="-320040" algn="l">
              <a:spcBef>
                <a:spcPts val="480"/>
              </a:spcBef>
              <a:spcAft>
                <a:spcPts val="0"/>
              </a:spcAft>
              <a:buSzPts val="1440"/>
              <a:buChar char="■"/>
              <a:defRPr sz="2400"/>
            </a:lvl2pPr>
            <a:lvl3pPr marL="1371600" lvl="2" indent="-349250" algn="l">
              <a:spcBef>
                <a:spcPts val="400"/>
              </a:spcBef>
              <a:spcAft>
                <a:spcPts val="0"/>
              </a:spcAft>
              <a:buSzPts val="1900"/>
              <a:buChar char="⬥"/>
              <a:defRPr sz="2000"/>
            </a:lvl3pPr>
            <a:lvl4pPr marL="1828800" lvl="3" indent="-302894" algn="l">
              <a:spcBef>
                <a:spcPts val="360"/>
              </a:spcBef>
              <a:spcAft>
                <a:spcPts val="0"/>
              </a:spcAft>
              <a:buSzPts val="1170"/>
              <a:buChar char="■"/>
              <a:defRPr sz="1800"/>
            </a:lvl4pPr>
            <a:lvl5pPr marL="2286000" lvl="4" indent="-297179" algn="l">
              <a:spcBef>
                <a:spcPts val="360"/>
              </a:spcBef>
              <a:spcAft>
                <a:spcPts val="0"/>
              </a:spcAft>
              <a:buSzPts val="1080"/>
              <a:buChar char="■"/>
              <a:defRPr sz="1800"/>
            </a:lvl5pPr>
            <a:lvl6pPr marL="2743200" lvl="5" indent="-297179" algn="l">
              <a:spcBef>
                <a:spcPts val="360"/>
              </a:spcBef>
              <a:spcAft>
                <a:spcPts val="0"/>
              </a:spcAft>
              <a:buSzPts val="1080"/>
              <a:buChar char="■"/>
              <a:defRPr sz="1800"/>
            </a:lvl6pPr>
            <a:lvl7pPr marL="3200400" lvl="6" indent="-297179" algn="l">
              <a:spcBef>
                <a:spcPts val="360"/>
              </a:spcBef>
              <a:spcAft>
                <a:spcPts val="0"/>
              </a:spcAft>
              <a:buSzPts val="1080"/>
              <a:buChar char="■"/>
              <a:defRPr sz="1800"/>
            </a:lvl7pPr>
            <a:lvl8pPr marL="3657600" lvl="7" indent="-297179" algn="l">
              <a:spcBef>
                <a:spcPts val="360"/>
              </a:spcBef>
              <a:spcAft>
                <a:spcPts val="0"/>
              </a:spcAft>
              <a:buSzPts val="1080"/>
              <a:buChar char="■"/>
              <a:defRPr sz="1800"/>
            </a:lvl8pPr>
            <a:lvl9pPr marL="4114800" lvl="8" indent="-297179" algn="l">
              <a:spcBef>
                <a:spcPts val="360"/>
              </a:spcBef>
              <a:spcAft>
                <a:spcPts val="0"/>
              </a:spcAft>
              <a:buSzPts val="1080"/>
              <a:buChar char="■"/>
              <a:defRPr sz="1800"/>
            </a:lvl9pPr>
          </a:lstStyle>
          <a:p>
            <a:endParaRPr/>
          </a:p>
        </p:txBody>
      </p:sp>
      <p:sp>
        <p:nvSpPr>
          <p:cNvPr id="174" name="Google Shape;174;p22"/>
          <p:cNvSpPr txBox="1">
            <a:spLocks noGrp="1"/>
          </p:cNvSpPr>
          <p:nvPr>
            <p:ph type="body" idx="2"/>
          </p:nvPr>
        </p:nvSpPr>
        <p:spPr>
          <a:xfrm>
            <a:off x="4800600" y="1905000"/>
            <a:ext cx="3810000" cy="4114800"/>
          </a:xfrm>
          <a:prstGeom prst="rect">
            <a:avLst/>
          </a:prstGeom>
          <a:noFill/>
          <a:ln>
            <a:noFill/>
          </a:ln>
        </p:spPr>
        <p:txBody>
          <a:bodyPr spcFirstLastPara="1" wrap="square" lIns="91425" tIns="45700" rIns="91425" bIns="45700" anchor="t" anchorCtr="0">
            <a:noAutofit/>
          </a:bodyPr>
          <a:lstStyle>
            <a:lvl1pPr marL="457200" lvl="0" indent="-335280" algn="l">
              <a:spcBef>
                <a:spcPts val="560"/>
              </a:spcBef>
              <a:spcAft>
                <a:spcPts val="0"/>
              </a:spcAft>
              <a:buSzPts val="1680"/>
              <a:buChar char="❑"/>
              <a:defRPr sz="2800"/>
            </a:lvl1pPr>
            <a:lvl2pPr marL="914400" lvl="1" indent="-320040" algn="l">
              <a:spcBef>
                <a:spcPts val="480"/>
              </a:spcBef>
              <a:spcAft>
                <a:spcPts val="0"/>
              </a:spcAft>
              <a:buSzPts val="1440"/>
              <a:buChar char="■"/>
              <a:defRPr sz="2400"/>
            </a:lvl2pPr>
            <a:lvl3pPr marL="1371600" lvl="2" indent="-349250" algn="l">
              <a:spcBef>
                <a:spcPts val="400"/>
              </a:spcBef>
              <a:spcAft>
                <a:spcPts val="0"/>
              </a:spcAft>
              <a:buSzPts val="1900"/>
              <a:buChar char="⬥"/>
              <a:defRPr sz="2000"/>
            </a:lvl3pPr>
            <a:lvl4pPr marL="1828800" lvl="3" indent="-302894" algn="l">
              <a:spcBef>
                <a:spcPts val="360"/>
              </a:spcBef>
              <a:spcAft>
                <a:spcPts val="0"/>
              </a:spcAft>
              <a:buSzPts val="1170"/>
              <a:buChar char="■"/>
              <a:defRPr sz="1800"/>
            </a:lvl4pPr>
            <a:lvl5pPr marL="2286000" lvl="4" indent="-297179" algn="l">
              <a:spcBef>
                <a:spcPts val="360"/>
              </a:spcBef>
              <a:spcAft>
                <a:spcPts val="0"/>
              </a:spcAft>
              <a:buSzPts val="1080"/>
              <a:buChar char="■"/>
              <a:defRPr sz="1800"/>
            </a:lvl5pPr>
            <a:lvl6pPr marL="2743200" lvl="5" indent="-297179" algn="l">
              <a:spcBef>
                <a:spcPts val="360"/>
              </a:spcBef>
              <a:spcAft>
                <a:spcPts val="0"/>
              </a:spcAft>
              <a:buSzPts val="1080"/>
              <a:buChar char="■"/>
              <a:defRPr sz="1800"/>
            </a:lvl6pPr>
            <a:lvl7pPr marL="3200400" lvl="6" indent="-297179" algn="l">
              <a:spcBef>
                <a:spcPts val="360"/>
              </a:spcBef>
              <a:spcAft>
                <a:spcPts val="0"/>
              </a:spcAft>
              <a:buSzPts val="1080"/>
              <a:buChar char="■"/>
              <a:defRPr sz="1800"/>
            </a:lvl7pPr>
            <a:lvl8pPr marL="3657600" lvl="7" indent="-297179" algn="l">
              <a:spcBef>
                <a:spcPts val="360"/>
              </a:spcBef>
              <a:spcAft>
                <a:spcPts val="0"/>
              </a:spcAft>
              <a:buSzPts val="1080"/>
              <a:buChar char="■"/>
              <a:defRPr sz="1800"/>
            </a:lvl8pPr>
            <a:lvl9pPr marL="4114800" lvl="8" indent="-297179" algn="l">
              <a:spcBef>
                <a:spcPts val="360"/>
              </a:spcBef>
              <a:spcAft>
                <a:spcPts val="0"/>
              </a:spcAft>
              <a:buSzPts val="1080"/>
              <a:buChar char="■"/>
              <a:defRPr sz="1800"/>
            </a:lvl9pPr>
          </a:lstStyle>
          <a:p>
            <a:endParaRPr/>
          </a:p>
        </p:txBody>
      </p:sp>
      <p:sp>
        <p:nvSpPr>
          <p:cNvPr id="175" name="Google Shape;175;p22"/>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22"/>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22"/>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8"/>
        <p:cNvGrpSpPr/>
        <p:nvPr/>
      </p:nvGrpSpPr>
      <p:grpSpPr>
        <a:xfrm>
          <a:off x="0" y="0"/>
          <a:ext cx="0" cy="0"/>
          <a:chOff x="0" y="0"/>
          <a:chExt cx="0" cy="0"/>
        </a:xfrm>
      </p:grpSpPr>
      <p:sp>
        <p:nvSpPr>
          <p:cNvPr id="179" name="Google Shape;179;p2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3"/>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81" name="Google Shape;181;p23"/>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2" name="Google Shape;182;p23"/>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p23"/>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6"/>
          <p:cNvGrpSpPr/>
          <p:nvPr/>
        </p:nvGrpSpPr>
        <p:grpSpPr>
          <a:xfrm>
            <a:off x="0" y="0"/>
            <a:ext cx="9144000" cy="6858000"/>
            <a:chOff x="0" y="0"/>
            <a:chExt cx="5760" cy="4320"/>
          </a:xfrm>
        </p:grpSpPr>
        <p:grpSp>
          <p:nvGrpSpPr>
            <p:cNvPr id="11" name="Google Shape;11;p16"/>
            <p:cNvGrpSpPr/>
            <p:nvPr/>
          </p:nvGrpSpPr>
          <p:grpSpPr>
            <a:xfrm>
              <a:off x="0" y="0"/>
              <a:ext cx="5760" cy="4320"/>
              <a:chOff x="0" y="0"/>
              <a:chExt cx="5760" cy="4320"/>
            </a:xfrm>
          </p:grpSpPr>
          <p:sp>
            <p:nvSpPr>
              <p:cNvPr id="12" name="Google Shape;12;p16"/>
              <p:cNvSpPr txBox="1"/>
              <p:nvPr/>
            </p:nvSpPr>
            <p:spPr>
              <a:xfrm>
                <a:off x="2112" y="0"/>
                <a:ext cx="3648" cy="96"/>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nvGrpSpPr>
              <p:cNvPr id="13" name="Google Shape;13;p16"/>
              <p:cNvGrpSpPr/>
              <p:nvPr/>
            </p:nvGrpSpPr>
            <p:grpSpPr>
              <a:xfrm>
                <a:off x="0" y="0"/>
                <a:ext cx="5760" cy="4320"/>
                <a:chOff x="0" y="0"/>
                <a:chExt cx="5760" cy="4320"/>
              </a:xfrm>
            </p:grpSpPr>
            <p:cxnSp>
              <p:nvCxnSpPr>
                <p:cNvPr id="14" name="Google Shape;14;p16"/>
                <p:cNvCxnSpPr/>
                <p:nvPr/>
              </p:nvCxnSpPr>
              <p:spPr>
                <a:xfrm>
                  <a:off x="0" y="19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5" name="Google Shape;15;p16"/>
                <p:cNvCxnSpPr/>
                <p:nvPr/>
              </p:nvCxnSpPr>
              <p:spPr>
                <a:xfrm>
                  <a:off x="0" y="38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6" name="Google Shape;16;p16"/>
                <p:cNvCxnSpPr/>
                <p:nvPr/>
              </p:nvCxnSpPr>
              <p:spPr>
                <a:xfrm>
                  <a:off x="0" y="57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7" name="Google Shape;17;p16"/>
                <p:cNvCxnSpPr/>
                <p:nvPr/>
              </p:nvCxnSpPr>
              <p:spPr>
                <a:xfrm>
                  <a:off x="0" y="76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8" name="Google Shape;18;p16"/>
                <p:cNvCxnSpPr/>
                <p:nvPr/>
              </p:nvCxnSpPr>
              <p:spPr>
                <a:xfrm>
                  <a:off x="0" y="96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9" name="Google Shape;19;p16"/>
                <p:cNvCxnSpPr/>
                <p:nvPr/>
              </p:nvCxnSpPr>
              <p:spPr>
                <a:xfrm>
                  <a:off x="0" y="115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0" name="Google Shape;20;p16"/>
                <p:cNvCxnSpPr/>
                <p:nvPr/>
              </p:nvCxnSpPr>
              <p:spPr>
                <a:xfrm>
                  <a:off x="0" y="134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1" name="Google Shape;21;p16"/>
                <p:cNvCxnSpPr/>
                <p:nvPr/>
              </p:nvCxnSpPr>
              <p:spPr>
                <a:xfrm>
                  <a:off x="0" y="153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2" name="Google Shape;22;p16"/>
                <p:cNvCxnSpPr/>
                <p:nvPr/>
              </p:nvCxnSpPr>
              <p:spPr>
                <a:xfrm>
                  <a:off x="0" y="172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3" name="Google Shape;23;p16"/>
                <p:cNvCxnSpPr/>
                <p:nvPr/>
              </p:nvCxnSpPr>
              <p:spPr>
                <a:xfrm>
                  <a:off x="0" y="192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4" name="Google Shape;24;p16"/>
                <p:cNvCxnSpPr/>
                <p:nvPr/>
              </p:nvCxnSpPr>
              <p:spPr>
                <a:xfrm>
                  <a:off x="0" y="211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5" name="Google Shape;25;p16"/>
                <p:cNvCxnSpPr/>
                <p:nvPr/>
              </p:nvCxnSpPr>
              <p:spPr>
                <a:xfrm>
                  <a:off x="0" y="230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6" name="Google Shape;26;p16"/>
                <p:cNvCxnSpPr/>
                <p:nvPr/>
              </p:nvCxnSpPr>
              <p:spPr>
                <a:xfrm>
                  <a:off x="0" y="249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7" name="Google Shape;27;p16"/>
                <p:cNvCxnSpPr/>
                <p:nvPr/>
              </p:nvCxnSpPr>
              <p:spPr>
                <a:xfrm>
                  <a:off x="0" y="268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8" name="Google Shape;28;p16"/>
                <p:cNvCxnSpPr/>
                <p:nvPr/>
              </p:nvCxnSpPr>
              <p:spPr>
                <a:xfrm>
                  <a:off x="0" y="288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9" name="Google Shape;29;p16"/>
                <p:cNvCxnSpPr/>
                <p:nvPr/>
              </p:nvCxnSpPr>
              <p:spPr>
                <a:xfrm>
                  <a:off x="0" y="307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0" name="Google Shape;30;p16"/>
                <p:cNvCxnSpPr/>
                <p:nvPr/>
              </p:nvCxnSpPr>
              <p:spPr>
                <a:xfrm>
                  <a:off x="0" y="326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1" name="Google Shape;31;p16"/>
                <p:cNvCxnSpPr/>
                <p:nvPr/>
              </p:nvCxnSpPr>
              <p:spPr>
                <a:xfrm>
                  <a:off x="0" y="345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2" name="Google Shape;32;p16"/>
                <p:cNvCxnSpPr/>
                <p:nvPr/>
              </p:nvCxnSpPr>
              <p:spPr>
                <a:xfrm>
                  <a:off x="0" y="364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3" name="Google Shape;33;p16"/>
                <p:cNvCxnSpPr/>
                <p:nvPr/>
              </p:nvCxnSpPr>
              <p:spPr>
                <a:xfrm>
                  <a:off x="0" y="384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4" name="Google Shape;34;p16"/>
                <p:cNvCxnSpPr/>
                <p:nvPr/>
              </p:nvCxnSpPr>
              <p:spPr>
                <a:xfrm>
                  <a:off x="0" y="403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5" name="Google Shape;35;p16"/>
                <p:cNvCxnSpPr/>
                <p:nvPr/>
              </p:nvCxnSpPr>
              <p:spPr>
                <a:xfrm>
                  <a:off x="0" y="422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6" name="Google Shape;36;p16"/>
                <p:cNvCxnSpPr/>
                <p:nvPr/>
              </p:nvCxnSpPr>
              <p:spPr>
                <a:xfrm>
                  <a:off x="1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37" name="Google Shape;37;p16"/>
                <p:cNvCxnSpPr/>
                <p:nvPr/>
              </p:nvCxnSpPr>
              <p:spPr>
                <a:xfrm>
                  <a:off x="3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38" name="Google Shape;38;p16"/>
                <p:cNvCxnSpPr/>
                <p:nvPr/>
              </p:nvCxnSpPr>
              <p:spPr>
                <a:xfrm>
                  <a:off x="5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39" name="Google Shape;39;p16"/>
                <p:cNvCxnSpPr/>
                <p:nvPr/>
              </p:nvCxnSpPr>
              <p:spPr>
                <a:xfrm>
                  <a:off x="76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0" name="Google Shape;40;p16"/>
                <p:cNvCxnSpPr/>
                <p:nvPr/>
              </p:nvCxnSpPr>
              <p:spPr>
                <a:xfrm>
                  <a:off x="96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1" name="Google Shape;41;p16"/>
                <p:cNvCxnSpPr/>
                <p:nvPr/>
              </p:nvCxnSpPr>
              <p:spPr>
                <a:xfrm>
                  <a:off x="115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2" name="Google Shape;42;p16"/>
                <p:cNvCxnSpPr/>
                <p:nvPr/>
              </p:nvCxnSpPr>
              <p:spPr>
                <a:xfrm>
                  <a:off x="134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3" name="Google Shape;43;p16"/>
                <p:cNvCxnSpPr/>
                <p:nvPr/>
              </p:nvCxnSpPr>
              <p:spPr>
                <a:xfrm>
                  <a:off x="153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4" name="Google Shape;44;p16"/>
                <p:cNvCxnSpPr/>
                <p:nvPr/>
              </p:nvCxnSpPr>
              <p:spPr>
                <a:xfrm>
                  <a:off x="172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5" name="Google Shape;45;p16"/>
                <p:cNvCxnSpPr/>
                <p:nvPr/>
              </p:nvCxnSpPr>
              <p:spPr>
                <a:xfrm>
                  <a:off x="192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6" name="Google Shape;46;p16"/>
                <p:cNvCxnSpPr/>
                <p:nvPr/>
              </p:nvCxnSpPr>
              <p:spPr>
                <a:xfrm>
                  <a:off x="211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7" name="Google Shape;47;p16"/>
                <p:cNvCxnSpPr/>
                <p:nvPr/>
              </p:nvCxnSpPr>
              <p:spPr>
                <a:xfrm>
                  <a:off x="230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8" name="Google Shape;48;p16"/>
                <p:cNvCxnSpPr/>
                <p:nvPr/>
              </p:nvCxnSpPr>
              <p:spPr>
                <a:xfrm>
                  <a:off x="249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9" name="Google Shape;49;p16"/>
                <p:cNvCxnSpPr/>
                <p:nvPr/>
              </p:nvCxnSpPr>
              <p:spPr>
                <a:xfrm>
                  <a:off x="268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0" name="Google Shape;50;p16"/>
                <p:cNvCxnSpPr/>
                <p:nvPr/>
              </p:nvCxnSpPr>
              <p:spPr>
                <a:xfrm>
                  <a:off x="288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1" name="Google Shape;51;p16"/>
                <p:cNvCxnSpPr/>
                <p:nvPr/>
              </p:nvCxnSpPr>
              <p:spPr>
                <a:xfrm>
                  <a:off x="307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2" name="Google Shape;52;p16"/>
                <p:cNvCxnSpPr/>
                <p:nvPr/>
              </p:nvCxnSpPr>
              <p:spPr>
                <a:xfrm>
                  <a:off x="326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3" name="Google Shape;53;p16"/>
                <p:cNvCxnSpPr/>
                <p:nvPr/>
              </p:nvCxnSpPr>
              <p:spPr>
                <a:xfrm>
                  <a:off x="345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4" name="Google Shape;54;p16"/>
                <p:cNvCxnSpPr/>
                <p:nvPr/>
              </p:nvCxnSpPr>
              <p:spPr>
                <a:xfrm>
                  <a:off x="364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5" name="Google Shape;55;p16"/>
                <p:cNvCxnSpPr/>
                <p:nvPr/>
              </p:nvCxnSpPr>
              <p:spPr>
                <a:xfrm>
                  <a:off x="384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6" name="Google Shape;56;p16"/>
                <p:cNvCxnSpPr/>
                <p:nvPr/>
              </p:nvCxnSpPr>
              <p:spPr>
                <a:xfrm>
                  <a:off x="403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7" name="Google Shape;57;p16"/>
                <p:cNvCxnSpPr/>
                <p:nvPr/>
              </p:nvCxnSpPr>
              <p:spPr>
                <a:xfrm>
                  <a:off x="422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8" name="Google Shape;58;p16"/>
                <p:cNvCxnSpPr/>
                <p:nvPr/>
              </p:nvCxnSpPr>
              <p:spPr>
                <a:xfrm>
                  <a:off x="441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9" name="Google Shape;59;p16"/>
                <p:cNvCxnSpPr/>
                <p:nvPr/>
              </p:nvCxnSpPr>
              <p:spPr>
                <a:xfrm>
                  <a:off x="460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0" name="Google Shape;60;p16"/>
                <p:cNvCxnSpPr/>
                <p:nvPr/>
              </p:nvCxnSpPr>
              <p:spPr>
                <a:xfrm>
                  <a:off x="480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1" name="Google Shape;61;p16"/>
                <p:cNvCxnSpPr/>
                <p:nvPr/>
              </p:nvCxnSpPr>
              <p:spPr>
                <a:xfrm>
                  <a:off x="49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2" name="Google Shape;62;p16"/>
                <p:cNvCxnSpPr/>
                <p:nvPr/>
              </p:nvCxnSpPr>
              <p:spPr>
                <a:xfrm>
                  <a:off x="51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3" name="Google Shape;63;p16"/>
                <p:cNvCxnSpPr/>
                <p:nvPr/>
              </p:nvCxnSpPr>
              <p:spPr>
                <a:xfrm>
                  <a:off x="53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4" name="Google Shape;64;p16"/>
                <p:cNvCxnSpPr/>
                <p:nvPr/>
              </p:nvCxnSpPr>
              <p:spPr>
                <a:xfrm>
                  <a:off x="5568" y="0"/>
                  <a:ext cx="0" cy="4320"/>
                </a:xfrm>
                <a:prstGeom prst="straightConnector1">
                  <a:avLst/>
                </a:prstGeom>
                <a:noFill/>
                <a:ln w="9525" cap="flat" cmpd="sng">
                  <a:solidFill>
                    <a:schemeClr val="folHlink"/>
                  </a:solidFill>
                  <a:prstDash val="solid"/>
                  <a:miter lim="800000"/>
                  <a:headEnd type="none" w="med" len="med"/>
                  <a:tailEnd type="none" w="med" len="med"/>
                </a:ln>
              </p:spPr>
            </p:cxnSp>
          </p:grpSp>
          <p:cxnSp>
            <p:nvCxnSpPr>
              <p:cNvPr id="65" name="Google Shape;65;p16"/>
              <p:cNvCxnSpPr/>
              <p:nvPr/>
            </p:nvCxnSpPr>
            <p:spPr>
              <a:xfrm>
                <a:off x="5568" y="0"/>
                <a:ext cx="0" cy="1488"/>
              </a:xfrm>
              <a:prstGeom prst="straightConnector1">
                <a:avLst/>
              </a:prstGeom>
              <a:noFill/>
              <a:ln w="9525" cap="flat" cmpd="sng">
                <a:solidFill>
                  <a:schemeClr val="hlink"/>
                </a:solidFill>
                <a:prstDash val="solid"/>
                <a:miter lim="800000"/>
                <a:headEnd type="none" w="med" len="med"/>
                <a:tailEnd type="none" w="med" len="med"/>
              </a:ln>
            </p:spPr>
          </p:cxnSp>
        </p:grpSp>
        <p:grpSp>
          <p:nvGrpSpPr>
            <p:cNvPr id="66" name="Google Shape;66;p16"/>
            <p:cNvGrpSpPr/>
            <p:nvPr/>
          </p:nvGrpSpPr>
          <p:grpSpPr>
            <a:xfrm>
              <a:off x="3" y="559"/>
              <a:ext cx="4192" cy="1796"/>
              <a:chOff x="3" y="559"/>
              <a:chExt cx="4192" cy="1796"/>
            </a:xfrm>
          </p:grpSpPr>
          <p:cxnSp>
            <p:nvCxnSpPr>
              <p:cNvPr id="67" name="Google Shape;67;p16"/>
              <p:cNvCxnSpPr/>
              <p:nvPr/>
            </p:nvCxnSpPr>
            <p:spPr>
              <a:xfrm>
                <a:off x="506" y="559"/>
                <a:ext cx="0" cy="1796"/>
              </a:xfrm>
              <a:prstGeom prst="straightConnector1">
                <a:avLst/>
              </a:prstGeom>
              <a:noFill/>
              <a:ln w="9525" cap="flat" cmpd="sng">
                <a:solidFill>
                  <a:schemeClr val="hlink"/>
                </a:solidFill>
                <a:prstDash val="solid"/>
                <a:miter lim="800000"/>
                <a:headEnd type="none" w="med" len="med"/>
                <a:tailEnd type="none" w="med" len="med"/>
              </a:ln>
            </p:spPr>
          </p:cxnSp>
          <p:cxnSp>
            <p:nvCxnSpPr>
              <p:cNvPr id="68" name="Google Shape;68;p16"/>
              <p:cNvCxnSpPr/>
              <p:nvPr/>
            </p:nvCxnSpPr>
            <p:spPr>
              <a:xfrm rot="10800000">
                <a:off x="3" y="1924"/>
                <a:ext cx="3211" cy="1"/>
              </a:xfrm>
              <a:prstGeom prst="straightConnector1">
                <a:avLst/>
              </a:prstGeom>
              <a:noFill/>
              <a:ln w="9525" cap="flat" cmpd="sng">
                <a:solidFill>
                  <a:schemeClr val="hlink"/>
                </a:solidFill>
                <a:prstDash val="solid"/>
                <a:miter lim="800000"/>
                <a:headEnd type="none" w="med" len="med"/>
                <a:tailEnd type="none" w="med" len="med"/>
              </a:ln>
            </p:spPr>
          </p:cxnSp>
          <p:cxnSp>
            <p:nvCxnSpPr>
              <p:cNvPr id="69" name="Google Shape;69;p16"/>
              <p:cNvCxnSpPr/>
              <p:nvPr/>
            </p:nvCxnSpPr>
            <p:spPr>
              <a:xfrm rot="10800000">
                <a:off x="384" y="938"/>
                <a:ext cx="3811" cy="1"/>
              </a:xfrm>
              <a:prstGeom prst="straightConnector1">
                <a:avLst/>
              </a:prstGeom>
              <a:noFill/>
              <a:ln w="9525" cap="flat" cmpd="sng">
                <a:solidFill>
                  <a:schemeClr val="hlink"/>
                </a:solidFill>
                <a:prstDash val="solid"/>
                <a:miter lim="800000"/>
                <a:headEnd type="none" w="med" len="med"/>
                <a:tailEnd type="none" w="med" len="med"/>
              </a:ln>
            </p:spPr>
          </p:cxnSp>
          <p:sp>
            <p:nvSpPr>
              <p:cNvPr id="70" name="Google Shape;70;p16"/>
              <p:cNvSpPr/>
              <p:nvPr/>
            </p:nvSpPr>
            <p:spPr>
              <a:xfrm rot="-5400000" flipH="1">
                <a:off x="425" y="860"/>
                <a:ext cx="156" cy="157"/>
              </a:xfrm>
              <a:custGeom>
                <a:avLst/>
                <a:gdLst/>
                <a:ahLst/>
                <a:cxnLst/>
                <a:rect l="l" t="t"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grpSp>
          <p:nvGrpSpPr>
            <p:cNvPr id="71" name="Google Shape;71;p16"/>
            <p:cNvGrpSpPr/>
            <p:nvPr/>
          </p:nvGrpSpPr>
          <p:grpSpPr>
            <a:xfrm>
              <a:off x="1480" y="1952"/>
              <a:ext cx="3808" cy="1812"/>
              <a:chOff x="1480" y="1952"/>
              <a:chExt cx="3808" cy="1812"/>
            </a:xfrm>
          </p:grpSpPr>
          <p:cxnSp>
            <p:nvCxnSpPr>
              <p:cNvPr id="72" name="Google Shape;72;p16"/>
              <p:cNvCxnSpPr/>
              <p:nvPr/>
            </p:nvCxnSpPr>
            <p:spPr>
              <a:xfrm>
                <a:off x="1480" y="3442"/>
                <a:ext cx="3808" cy="0"/>
              </a:xfrm>
              <a:prstGeom prst="straightConnector1">
                <a:avLst/>
              </a:prstGeom>
              <a:noFill/>
              <a:ln w="9525" cap="flat" cmpd="sng">
                <a:solidFill>
                  <a:schemeClr val="hlink"/>
                </a:solidFill>
                <a:prstDash val="solid"/>
                <a:miter lim="800000"/>
                <a:headEnd type="none" w="med" len="med"/>
                <a:tailEnd type="none" w="med" len="med"/>
              </a:ln>
            </p:spPr>
          </p:cxnSp>
          <p:cxnSp>
            <p:nvCxnSpPr>
              <p:cNvPr id="73" name="Google Shape;73;p16"/>
              <p:cNvCxnSpPr/>
              <p:nvPr/>
            </p:nvCxnSpPr>
            <p:spPr>
              <a:xfrm>
                <a:off x="5172" y="1952"/>
                <a:ext cx="0" cy="1812"/>
              </a:xfrm>
              <a:prstGeom prst="straightConnector1">
                <a:avLst/>
              </a:prstGeom>
              <a:noFill/>
              <a:ln w="9525" cap="flat" cmpd="sng">
                <a:solidFill>
                  <a:schemeClr val="hlink"/>
                </a:solidFill>
                <a:prstDash val="solid"/>
                <a:miter lim="800000"/>
                <a:headEnd type="none" w="med" len="med"/>
                <a:tailEnd type="none" w="med" len="med"/>
              </a:ln>
            </p:spPr>
          </p:cxnSp>
          <p:sp>
            <p:nvSpPr>
              <p:cNvPr id="74" name="Google Shape;74;p16"/>
              <p:cNvSpPr/>
              <p:nvPr/>
            </p:nvSpPr>
            <p:spPr>
              <a:xfrm rot="5400000">
                <a:off x="5096" y="3347"/>
                <a:ext cx="156" cy="157"/>
              </a:xfrm>
              <a:custGeom>
                <a:avLst/>
                <a:gdLst/>
                <a:ahLst/>
                <a:cxnLst/>
                <a:rect l="l" t="t"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grpSp>
      <p:sp>
        <p:nvSpPr>
          <p:cNvPr id="75" name="Google Shape;75;p16"/>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76" name="Google Shape;76;p16" descr="Rectangle: Click to edit Master text styles &#10;Second level &#10;Third level &#10;Fourth level &#10;Fifth level"/>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dk1"/>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35280" algn="l" rtl="0">
              <a:spcBef>
                <a:spcPts val="560"/>
              </a:spcBef>
              <a:spcAft>
                <a:spcPts val="0"/>
              </a:spcAft>
              <a:buClr>
                <a:schemeClr val="dk1"/>
              </a:buClr>
              <a:buSzPts val="1680"/>
              <a:buFont typeface="Noto Sans Symbols"/>
              <a:buChar char="■"/>
              <a:defRPr sz="2800" b="0" i="0" u="none" strike="noStrike" cap="none">
                <a:solidFill>
                  <a:schemeClr val="dk1"/>
                </a:solidFill>
                <a:latin typeface="Tahoma"/>
                <a:ea typeface="Tahoma"/>
                <a:cs typeface="Tahoma"/>
                <a:sym typeface="Tahoma"/>
              </a:defRPr>
            </a:lvl2pPr>
            <a:lvl3pPr marL="1371600" marR="0" lvl="2" indent="-373380" algn="l" rtl="0">
              <a:spcBef>
                <a:spcPts val="480"/>
              </a:spcBef>
              <a:spcAft>
                <a:spcPts val="0"/>
              </a:spcAft>
              <a:buClr>
                <a:schemeClr val="hlink"/>
              </a:buClr>
              <a:buSzPts val="2280"/>
              <a:buFont typeface="Noto Sans Symbols"/>
              <a:buChar char="⬥"/>
              <a:defRPr sz="2400" b="0" i="0" u="none" strike="noStrike" cap="none">
                <a:solidFill>
                  <a:schemeClr val="dk1"/>
                </a:solidFill>
                <a:latin typeface="Tahoma"/>
                <a:ea typeface="Tahoma"/>
                <a:cs typeface="Tahoma"/>
                <a:sym typeface="Tahoma"/>
              </a:defRPr>
            </a:lvl3pPr>
            <a:lvl4pPr marL="1828800" marR="0" lvl="3" indent="-311150" algn="l" rtl="0">
              <a:spcBef>
                <a:spcPts val="400"/>
              </a:spcBef>
              <a:spcAft>
                <a:spcPts val="0"/>
              </a:spcAft>
              <a:buClr>
                <a:schemeClr val="dk1"/>
              </a:buClr>
              <a:buSzPts val="1300"/>
              <a:buFont typeface="Noto Sans Symbols"/>
              <a:buChar char="■"/>
              <a:defRPr sz="2000" b="0" i="0" u="none" strike="noStrike" cap="none">
                <a:solidFill>
                  <a:schemeClr val="dk1"/>
                </a:solidFill>
                <a:latin typeface="Tahoma"/>
                <a:ea typeface="Tahoma"/>
                <a:cs typeface="Tahoma"/>
                <a:sym typeface="Tahoma"/>
              </a:defRPr>
            </a:lvl4pPr>
            <a:lvl5pPr marL="2286000" marR="0" lvl="4"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5pPr>
            <a:lvl6pPr marL="2743200" marR="0" lvl="5"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6pPr>
            <a:lvl7pPr marL="3200400" marR="0" lvl="6"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7pPr>
            <a:lvl8pPr marL="3657600" marR="0" lvl="7"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8pPr>
            <a:lvl9pPr marL="4114800" marR="0" lvl="8"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77" name="Google Shape;77;p16"/>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78" name="Google Shape;78;p16"/>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79" name="Google Shape;79;p16"/>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grpSp>
        <p:nvGrpSpPr>
          <p:cNvPr id="87" name="Google Shape;87;p18"/>
          <p:cNvGrpSpPr/>
          <p:nvPr/>
        </p:nvGrpSpPr>
        <p:grpSpPr>
          <a:xfrm>
            <a:off x="0" y="0"/>
            <a:ext cx="9144000" cy="6858000"/>
            <a:chOff x="0" y="0"/>
            <a:chExt cx="5760" cy="4320"/>
          </a:xfrm>
        </p:grpSpPr>
        <p:grpSp>
          <p:nvGrpSpPr>
            <p:cNvPr id="88" name="Google Shape;88;p18"/>
            <p:cNvGrpSpPr/>
            <p:nvPr/>
          </p:nvGrpSpPr>
          <p:grpSpPr>
            <a:xfrm>
              <a:off x="0" y="0"/>
              <a:ext cx="5760" cy="4320"/>
              <a:chOff x="0" y="0"/>
              <a:chExt cx="5760" cy="4320"/>
            </a:xfrm>
          </p:grpSpPr>
          <p:grpSp>
            <p:nvGrpSpPr>
              <p:cNvPr id="89" name="Google Shape;89;p18"/>
              <p:cNvGrpSpPr/>
              <p:nvPr/>
            </p:nvGrpSpPr>
            <p:grpSpPr>
              <a:xfrm>
                <a:off x="0" y="192"/>
                <a:ext cx="5760" cy="4032"/>
                <a:chOff x="0" y="192"/>
                <a:chExt cx="5760" cy="4032"/>
              </a:xfrm>
            </p:grpSpPr>
            <p:cxnSp>
              <p:nvCxnSpPr>
                <p:cNvPr id="90" name="Google Shape;90;p18"/>
                <p:cNvCxnSpPr/>
                <p:nvPr/>
              </p:nvCxnSpPr>
              <p:spPr>
                <a:xfrm>
                  <a:off x="0" y="19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1" name="Google Shape;91;p18"/>
                <p:cNvCxnSpPr/>
                <p:nvPr/>
              </p:nvCxnSpPr>
              <p:spPr>
                <a:xfrm>
                  <a:off x="0" y="38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2" name="Google Shape;92;p18"/>
                <p:cNvCxnSpPr/>
                <p:nvPr/>
              </p:nvCxnSpPr>
              <p:spPr>
                <a:xfrm>
                  <a:off x="0" y="57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3" name="Google Shape;93;p18"/>
                <p:cNvCxnSpPr/>
                <p:nvPr/>
              </p:nvCxnSpPr>
              <p:spPr>
                <a:xfrm>
                  <a:off x="0" y="76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4" name="Google Shape;94;p18"/>
                <p:cNvCxnSpPr/>
                <p:nvPr/>
              </p:nvCxnSpPr>
              <p:spPr>
                <a:xfrm>
                  <a:off x="0" y="96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5" name="Google Shape;95;p18"/>
                <p:cNvCxnSpPr/>
                <p:nvPr/>
              </p:nvCxnSpPr>
              <p:spPr>
                <a:xfrm>
                  <a:off x="0" y="115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6" name="Google Shape;96;p18"/>
                <p:cNvCxnSpPr/>
                <p:nvPr/>
              </p:nvCxnSpPr>
              <p:spPr>
                <a:xfrm>
                  <a:off x="0" y="134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7" name="Google Shape;97;p18"/>
                <p:cNvCxnSpPr/>
                <p:nvPr/>
              </p:nvCxnSpPr>
              <p:spPr>
                <a:xfrm>
                  <a:off x="0" y="153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8" name="Google Shape;98;p18"/>
                <p:cNvCxnSpPr/>
                <p:nvPr/>
              </p:nvCxnSpPr>
              <p:spPr>
                <a:xfrm>
                  <a:off x="0" y="172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9" name="Google Shape;99;p18"/>
                <p:cNvCxnSpPr/>
                <p:nvPr/>
              </p:nvCxnSpPr>
              <p:spPr>
                <a:xfrm>
                  <a:off x="0" y="192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0" name="Google Shape;100;p18"/>
                <p:cNvCxnSpPr/>
                <p:nvPr/>
              </p:nvCxnSpPr>
              <p:spPr>
                <a:xfrm>
                  <a:off x="0" y="211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1" name="Google Shape;101;p18"/>
                <p:cNvCxnSpPr/>
                <p:nvPr/>
              </p:nvCxnSpPr>
              <p:spPr>
                <a:xfrm>
                  <a:off x="0" y="230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2" name="Google Shape;102;p18"/>
                <p:cNvCxnSpPr/>
                <p:nvPr/>
              </p:nvCxnSpPr>
              <p:spPr>
                <a:xfrm>
                  <a:off x="0" y="249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3" name="Google Shape;103;p18"/>
                <p:cNvCxnSpPr/>
                <p:nvPr/>
              </p:nvCxnSpPr>
              <p:spPr>
                <a:xfrm>
                  <a:off x="0" y="268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4" name="Google Shape;104;p18"/>
                <p:cNvCxnSpPr/>
                <p:nvPr/>
              </p:nvCxnSpPr>
              <p:spPr>
                <a:xfrm>
                  <a:off x="0" y="288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5" name="Google Shape;105;p18"/>
                <p:cNvCxnSpPr/>
                <p:nvPr/>
              </p:nvCxnSpPr>
              <p:spPr>
                <a:xfrm>
                  <a:off x="0" y="307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6" name="Google Shape;106;p18"/>
                <p:cNvCxnSpPr/>
                <p:nvPr/>
              </p:nvCxnSpPr>
              <p:spPr>
                <a:xfrm>
                  <a:off x="0" y="326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7" name="Google Shape;107;p18"/>
                <p:cNvCxnSpPr/>
                <p:nvPr/>
              </p:nvCxnSpPr>
              <p:spPr>
                <a:xfrm>
                  <a:off x="0" y="345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8" name="Google Shape;108;p18"/>
                <p:cNvCxnSpPr/>
                <p:nvPr/>
              </p:nvCxnSpPr>
              <p:spPr>
                <a:xfrm>
                  <a:off x="0" y="364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9" name="Google Shape;109;p18"/>
                <p:cNvCxnSpPr/>
                <p:nvPr/>
              </p:nvCxnSpPr>
              <p:spPr>
                <a:xfrm>
                  <a:off x="0" y="384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10" name="Google Shape;110;p18"/>
                <p:cNvCxnSpPr/>
                <p:nvPr/>
              </p:nvCxnSpPr>
              <p:spPr>
                <a:xfrm>
                  <a:off x="0" y="403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11" name="Google Shape;111;p18"/>
                <p:cNvCxnSpPr/>
                <p:nvPr/>
              </p:nvCxnSpPr>
              <p:spPr>
                <a:xfrm>
                  <a:off x="0" y="4224"/>
                  <a:ext cx="5760" cy="0"/>
                </a:xfrm>
                <a:prstGeom prst="straightConnector1">
                  <a:avLst/>
                </a:prstGeom>
                <a:noFill/>
                <a:ln w="9525" cap="flat" cmpd="sng">
                  <a:solidFill>
                    <a:schemeClr val="folHlink"/>
                  </a:solidFill>
                  <a:prstDash val="solid"/>
                  <a:miter lim="800000"/>
                  <a:headEnd type="none" w="med" len="med"/>
                  <a:tailEnd type="none" w="med" len="med"/>
                </a:ln>
              </p:spPr>
            </p:cxnSp>
          </p:grpSp>
          <p:grpSp>
            <p:nvGrpSpPr>
              <p:cNvPr id="112" name="Google Shape;112;p18"/>
              <p:cNvGrpSpPr/>
              <p:nvPr/>
            </p:nvGrpSpPr>
            <p:grpSpPr>
              <a:xfrm>
                <a:off x="192" y="0"/>
                <a:ext cx="5376" cy="4320"/>
                <a:chOff x="192" y="0"/>
                <a:chExt cx="5376" cy="4320"/>
              </a:xfrm>
            </p:grpSpPr>
            <p:cxnSp>
              <p:nvCxnSpPr>
                <p:cNvPr id="113" name="Google Shape;113;p18"/>
                <p:cNvCxnSpPr/>
                <p:nvPr/>
              </p:nvCxnSpPr>
              <p:spPr>
                <a:xfrm>
                  <a:off x="1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4" name="Google Shape;114;p18"/>
                <p:cNvCxnSpPr/>
                <p:nvPr/>
              </p:nvCxnSpPr>
              <p:spPr>
                <a:xfrm>
                  <a:off x="3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5" name="Google Shape;115;p18"/>
                <p:cNvCxnSpPr/>
                <p:nvPr/>
              </p:nvCxnSpPr>
              <p:spPr>
                <a:xfrm>
                  <a:off x="5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6" name="Google Shape;116;p18"/>
                <p:cNvCxnSpPr/>
                <p:nvPr/>
              </p:nvCxnSpPr>
              <p:spPr>
                <a:xfrm>
                  <a:off x="76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7" name="Google Shape;117;p18"/>
                <p:cNvCxnSpPr/>
                <p:nvPr/>
              </p:nvCxnSpPr>
              <p:spPr>
                <a:xfrm>
                  <a:off x="96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8" name="Google Shape;118;p18"/>
                <p:cNvCxnSpPr/>
                <p:nvPr/>
              </p:nvCxnSpPr>
              <p:spPr>
                <a:xfrm>
                  <a:off x="115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9" name="Google Shape;119;p18"/>
                <p:cNvCxnSpPr/>
                <p:nvPr/>
              </p:nvCxnSpPr>
              <p:spPr>
                <a:xfrm>
                  <a:off x="134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0" name="Google Shape;120;p18"/>
                <p:cNvCxnSpPr/>
                <p:nvPr/>
              </p:nvCxnSpPr>
              <p:spPr>
                <a:xfrm>
                  <a:off x="153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1" name="Google Shape;121;p18"/>
                <p:cNvCxnSpPr/>
                <p:nvPr/>
              </p:nvCxnSpPr>
              <p:spPr>
                <a:xfrm>
                  <a:off x="172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2" name="Google Shape;122;p18"/>
                <p:cNvCxnSpPr/>
                <p:nvPr/>
              </p:nvCxnSpPr>
              <p:spPr>
                <a:xfrm>
                  <a:off x="192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3" name="Google Shape;123;p18"/>
                <p:cNvCxnSpPr/>
                <p:nvPr/>
              </p:nvCxnSpPr>
              <p:spPr>
                <a:xfrm>
                  <a:off x="211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4" name="Google Shape;124;p18"/>
                <p:cNvCxnSpPr/>
                <p:nvPr/>
              </p:nvCxnSpPr>
              <p:spPr>
                <a:xfrm>
                  <a:off x="230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5" name="Google Shape;125;p18"/>
                <p:cNvCxnSpPr/>
                <p:nvPr/>
              </p:nvCxnSpPr>
              <p:spPr>
                <a:xfrm>
                  <a:off x="249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6" name="Google Shape;126;p18"/>
                <p:cNvCxnSpPr/>
                <p:nvPr/>
              </p:nvCxnSpPr>
              <p:spPr>
                <a:xfrm>
                  <a:off x="268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7" name="Google Shape;127;p18"/>
                <p:cNvCxnSpPr/>
                <p:nvPr/>
              </p:nvCxnSpPr>
              <p:spPr>
                <a:xfrm>
                  <a:off x="288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8" name="Google Shape;128;p18"/>
                <p:cNvCxnSpPr/>
                <p:nvPr/>
              </p:nvCxnSpPr>
              <p:spPr>
                <a:xfrm>
                  <a:off x="307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9" name="Google Shape;129;p18"/>
                <p:cNvCxnSpPr/>
                <p:nvPr/>
              </p:nvCxnSpPr>
              <p:spPr>
                <a:xfrm>
                  <a:off x="326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0" name="Google Shape;130;p18"/>
                <p:cNvCxnSpPr/>
                <p:nvPr/>
              </p:nvCxnSpPr>
              <p:spPr>
                <a:xfrm>
                  <a:off x="345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1" name="Google Shape;131;p18"/>
                <p:cNvCxnSpPr/>
                <p:nvPr/>
              </p:nvCxnSpPr>
              <p:spPr>
                <a:xfrm>
                  <a:off x="364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2" name="Google Shape;132;p18"/>
                <p:cNvCxnSpPr/>
                <p:nvPr/>
              </p:nvCxnSpPr>
              <p:spPr>
                <a:xfrm>
                  <a:off x="384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3" name="Google Shape;133;p18"/>
                <p:cNvCxnSpPr/>
                <p:nvPr/>
              </p:nvCxnSpPr>
              <p:spPr>
                <a:xfrm>
                  <a:off x="403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4" name="Google Shape;134;p18"/>
                <p:cNvCxnSpPr/>
                <p:nvPr/>
              </p:nvCxnSpPr>
              <p:spPr>
                <a:xfrm>
                  <a:off x="422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5" name="Google Shape;135;p18"/>
                <p:cNvCxnSpPr/>
                <p:nvPr/>
              </p:nvCxnSpPr>
              <p:spPr>
                <a:xfrm>
                  <a:off x="441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6" name="Google Shape;136;p18"/>
                <p:cNvCxnSpPr/>
                <p:nvPr/>
              </p:nvCxnSpPr>
              <p:spPr>
                <a:xfrm>
                  <a:off x="460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7" name="Google Shape;137;p18"/>
                <p:cNvCxnSpPr/>
                <p:nvPr/>
              </p:nvCxnSpPr>
              <p:spPr>
                <a:xfrm>
                  <a:off x="480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8" name="Google Shape;138;p18"/>
                <p:cNvCxnSpPr/>
                <p:nvPr/>
              </p:nvCxnSpPr>
              <p:spPr>
                <a:xfrm>
                  <a:off x="49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9" name="Google Shape;139;p18"/>
                <p:cNvCxnSpPr/>
                <p:nvPr/>
              </p:nvCxnSpPr>
              <p:spPr>
                <a:xfrm>
                  <a:off x="51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40" name="Google Shape;140;p18"/>
                <p:cNvCxnSpPr/>
                <p:nvPr/>
              </p:nvCxnSpPr>
              <p:spPr>
                <a:xfrm>
                  <a:off x="53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41" name="Google Shape;141;p18"/>
                <p:cNvCxnSpPr/>
                <p:nvPr/>
              </p:nvCxnSpPr>
              <p:spPr>
                <a:xfrm>
                  <a:off x="5568" y="0"/>
                  <a:ext cx="0" cy="4320"/>
                </a:xfrm>
                <a:prstGeom prst="straightConnector1">
                  <a:avLst/>
                </a:prstGeom>
                <a:noFill/>
                <a:ln w="9525" cap="flat" cmpd="sng">
                  <a:solidFill>
                    <a:schemeClr val="folHlink"/>
                  </a:solidFill>
                  <a:prstDash val="solid"/>
                  <a:miter lim="800000"/>
                  <a:headEnd type="none" w="med" len="med"/>
                  <a:tailEnd type="none" w="med" len="med"/>
                </a:ln>
              </p:spPr>
            </p:cxnSp>
          </p:grpSp>
        </p:grpSp>
        <p:sp>
          <p:nvSpPr>
            <p:cNvPr id="142" name="Google Shape;142;p18" descr="60%"/>
            <p:cNvSpPr txBox="1"/>
            <p:nvPr/>
          </p:nvSpPr>
          <p:spPr>
            <a:xfrm>
              <a:off x="2112" y="0"/>
              <a:ext cx="3648" cy="96"/>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cxnSp>
          <p:nvCxnSpPr>
            <p:cNvPr id="143" name="Google Shape;143;p18"/>
            <p:cNvCxnSpPr/>
            <p:nvPr/>
          </p:nvCxnSpPr>
          <p:spPr>
            <a:xfrm>
              <a:off x="5568" y="0"/>
              <a:ext cx="0" cy="1488"/>
            </a:xfrm>
            <a:prstGeom prst="straightConnector1">
              <a:avLst/>
            </a:prstGeom>
            <a:noFill/>
            <a:ln w="9525" cap="flat" cmpd="sng">
              <a:solidFill>
                <a:schemeClr val="hlink"/>
              </a:solidFill>
              <a:prstDash val="solid"/>
              <a:miter lim="800000"/>
              <a:headEnd type="none" w="med" len="med"/>
              <a:tailEnd type="none" w="med" len="med"/>
            </a:ln>
          </p:spPr>
        </p:cxnSp>
        <p:grpSp>
          <p:nvGrpSpPr>
            <p:cNvPr id="144" name="Google Shape;144;p18"/>
            <p:cNvGrpSpPr/>
            <p:nvPr/>
          </p:nvGrpSpPr>
          <p:grpSpPr>
            <a:xfrm>
              <a:off x="261" y="892"/>
              <a:ext cx="1124" cy="1464"/>
              <a:chOff x="96" y="916"/>
              <a:chExt cx="2208" cy="2876"/>
            </a:xfrm>
          </p:grpSpPr>
          <p:cxnSp>
            <p:nvCxnSpPr>
              <p:cNvPr id="145" name="Google Shape;145;p18"/>
              <p:cNvCxnSpPr/>
              <p:nvPr/>
            </p:nvCxnSpPr>
            <p:spPr>
              <a:xfrm rot="10800000">
                <a:off x="96" y="1038"/>
                <a:ext cx="2208" cy="0"/>
              </a:xfrm>
              <a:prstGeom prst="straightConnector1">
                <a:avLst/>
              </a:prstGeom>
              <a:noFill/>
              <a:ln w="9525" cap="flat" cmpd="sng">
                <a:solidFill>
                  <a:schemeClr val="hlink"/>
                </a:solidFill>
                <a:prstDash val="solid"/>
                <a:miter lim="800000"/>
                <a:headEnd type="none" w="med" len="med"/>
                <a:tailEnd type="none" w="med" len="med"/>
              </a:ln>
            </p:spPr>
          </p:cxnSp>
          <p:cxnSp>
            <p:nvCxnSpPr>
              <p:cNvPr id="146" name="Google Shape;146;p18"/>
              <p:cNvCxnSpPr/>
              <p:nvPr/>
            </p:nvCxnSpPr>
            <p:spPr>
              <a:xfrm>
                <a:off x="336" y="920"/>
                <a:ext cx="0" cy="2872"/>
              </a:xfrm>
              <a:prstGeom prst="straightConnector1">
                <a:avLst/>
              </a:prstGeom>
              <a:noFill/>
              <a:ln w="9525" cap="flat" cmpd="sng">
                <a:solidFill>
                  <a:schemeClr val="hlink"/>
                </a:solidFill>
                <a:prstDash val="solid"/>
                <a:miter lim="800000"/>
                <a:headEnd type="none" w="med" len="med"/>
                <a:tailEnd type="none" w="med" len="med"/>
              </a:ln>
            </p:spPr>
          </p:cxnSp>
          <p:sp>
            <p:nvSpPr>
              <p:cNvPr id="147" name="Google Shape;147;p18"/>
              <p:cNvSpPr/>
              <p:nvPr/>
            </p:nvSpPr>
            <p:spPr>
              <a:xfrm flipH="1">
                <a:off x="218" y="916"/>
                <a:ext cx="238" cy="240"/>
              </a:xfrm>
              <a:custGeom>
                <a:avLst/>
                <a:gdLst/>
                <a:ahLst/>
                <a:cxnLst/>
                <a:rect l="l" t="t"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grpSp>
      <p:sp>
        <p:nvSpPr>
          <p:cNvPr id="148" name="Google Shape;148;p18"/>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149" name="Google Shape;149;p18" descr="Rectangle: Click to edit Master text styles &#10;Second level &#10;Third level &#10;Fourth level &#10;Fifth level"/>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dk1"/>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35280" algn="l" rtl="0">
              <a:spcBef>
                <a:spcPts val="560"/>
              </a:spcBef>
              <a:spcAft>
                <a:spcPts val="0"/>
              </a:spcAft>
              <a:buClr>
                <a:schemeClr val="dk1"/>
              </a:buClr>
              <a:buSzPts val="1680"/>
              <a:buFont typeface="Noto Sans Symbols"/>
              <a:buChar char="■"/>
              <a:defRPr sz="2800" b="0" i="0" u="none" strike="noStrike" cap="none">
                <a:solidFill>
                  <a:schemeClr val="dk1"/>
                </a:solidFill>
                <a:latin typeface="Tahoma"/>
                <a:ea typeface="Tahoma"/>
                <a:cs typeface="Tahoma"/>
                <a:sym typeface="Tahoma"/>
              </a:defRPr>
            </a:lvl2pPr>
            <a:lvl3pPr marL="1371600" marR="0" lvl="2" indent="-373380" algn="l" rtl="0">
              <a:spcBef>
                <a:spcPts val="480"/>
              </a:spcBef>
              <a:spcAft>
                <a:spcPts val="0"/>
              </a:spcAft>
              <a:buClr>
                <a:schemeClr val="hlink"/>
              </a:buClr>
              <a:buSzPts val="2280"/>
              <a:buFont typeface="Noto Sans Symbols"/>
              <a:buChar char="⬥"/>
              <a:defRPr sz="2400" b="0" i="0" u="none" strike="noStrike" cap="none">
                <a:solidFill>
                  <a:schemeClr val="dk1"/>
                </a:solidFill>
                <a:latin typeface="Tahoma"/>
                <a:ea typeface="Tahoma"/>
                <a:cs typeface="Tahoma"/>
                <a:sym typeface="Tahoma"/>
              </a:defRPr>
            </a:lvl3pPr>
            <a:lvl4pPr marL="1828800" marR="0" lvl="3" indent="-311150" algn="l" rtl="0">
              <a:spcBef>
                <a:spcPts val="400"/>
              </a:spcBef>
              <a:spcAft>
                <a:spcPts val="0"/>
              </a:spcAft>
              <a:buClr>
                <a:schemeClr val="dk1"/>
              </a:buClr>
              <a:buSzPts val="1300"/>
              <a:buFont typeface="Noto Sans Symbols"/>
              <a:buChar char="■"/>
              <a:defRPr sz="2000" b="0" i="0" u="none" strike="noStrike" cap="none">
                <a:solidFill>
                  <a:schemeClr val="dk1"/>
                </a:solidFill>
                <a:latin typeface="Tahoma"/>
                <a:ea typeface="Tahoma"/>
                <a:cs typeface="Tahoma"/>
                <a:sym typeface="Tahoma"/>
              </a:defRPr>
            </a:lvl4pPr>
            <a:lvl5pPr marL="2286000" marR="0" lvl="4"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5pPr>
            <a:lvl6pPr marL="2743200" marR="0" lvl="5"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6pPr>
            <a:lvl7pPr marL="3200400" marR="0" lvl="6"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7pPr>
            <a:lvl8pPr marL="3657600" marR="0" lvl="7"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8pPr>
            <a:lvl9pPr marL="4114800" marR="0" lvl="8"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150" name="Google Shape;150;p18"/>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51" name="Google Shape;151;p18"/>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52" name="Google Shape;152;p18"/>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
          <p:cNvSpPr txBox="1">
            <a:spLocks noGrp="1"/>
          </p:cNvSpPr>
          <p:nvPr>
            <p:ph type="ctrTitle"/>
          </p:nvPr>
        </p:nvSpPr>
        <p:spPr>
          <a:xfrm>
            <a:off x="1219200" y="17526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Dealing with inaccurate models </a:t>
            </a:r>
            <a:endParaRPr dirty="0"/>
          </a:p>
        </p:txBody>
      </p:sp>
      <p:pic>
        <p:nvPicPr>
          <p:cNvPr id="190" name="Google Shape;190;p1"/>
          <p:cNvPicPr preferRelativeResize="0"/>
          <p:nvPr/>
        </p:nvPicPr>
        <p:blipFill rotWithShape="1">
          <a:blip r:embed="rId3">
            <a:alphaModFix/>
          </a:blip>
          <a:srcRect/>
          <a:stretch/>
        </p:blipFill>
        <p:spPr>
          <a:xfrm>
            <a:off x="65087" y="44450"/>
            <a:ext cx="1254125" cy="488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599" y="304800"/>
            <a:ext cx="8196943"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dirty="0"/>
              <a:t>How models can be inaccurate</a:t>
            </a:r>
            <a:r>
              <a:rPr lang="en-US" sz="4400" b="0" i="0" u="none" dirty="0">
                <a:solidFill>
                  <a:schemeClr val="dk2"/>
                </a:solidFill>
                <a:latin typeface="Tahoma"/>
                <a:ea typeface="Tahoma"/>
                <a:cs typeface="Tahoma"/>
                <a:sym typeface="Tahoma"/>
              </a:rPr>
              <a:t>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When the environment changes, the model will be incorrect.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It will remain incorrect until the agent revisits that part of the environment that changed and updates the model.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This suggests that the agent should explore places it has not been to in a while.</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10</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Dealing with inaccurate models </a:t>
            </a:r>
            <a:endParaRPr lang="en-US" dirty="0"/>
          </a:p>
        </p:txBody>
      </p:sp>
    </p:spTree>
    <p:extLst>
      <p:ext uri="{BB962C8B-B14F-4D97-AF65-F5344CB8AC3E}">
        <p14:creationId xmlns:p14="http://schemas.microsoft.com/office/powerpoint/2010/main" val="3123120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599" y="304800"/>
            <a:ext cx="8196943"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dirty="0"/>
              <a:t>How models can be inaccurate</a:t>
            </a:r>
            <a:r>
              <a:rPr lang="en-US" sz="4400" b="0" i="0" u="none" dirty="0">
                <a:solidFill>
                  <a:schemeClr val="dk2"/>
                </a:solidFill>
                <a:latin typeface="Tahoma"/>
                <a:ea typeface="Tahoma"/>
                <a:cs typeface="Tahoma"/>
                <a:sym typeface="Tahoma"/>
              </a:rPr>
              <a:t>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dirty="0"/>
              <a:t>E</a:t>
            </a:r>
            <a:r>
              <a:rPr lang="en-US" sz="2200" b="0" i="0" u="none" dirty="0">
                <a:solidFill>
                  <a:schemeClr val="dk1"/>
                </a:solidFill>
                <a:latin typeface="Tahoma"/>
                <a:ea typeface="Tahoma"/>
                <a:cs typeface="Tahoma"/>
                <a:sym typeface="Tahoma"/>
              </a:rPr>
              <a:t>xample: </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The rabbit knows the turtle starts in the following cell. </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Since the turtle moves slowly, it can't move very far in the first few time-steps. </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However, after a long time, the turtle might be in a totally different cell than it started in, making the rabbits model incorrect.</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11</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Dealing with inaccurate models </a:t>
            </a:r>
            <a:endParaRPr lang="en-US" dirty="0"/>
          </a:p>
        </p:txBody>
      </p:sp>
      <p:pic>
        <p:nvPicPr>
          <p:cNvPr id="3" name="Picture 2">
            <a:extLst>
              <a:ext uri="{FF2B5EF4-FFF2-40B4-BE49-F238E27FC236}">
                <a16:creationId xmlns:a16="http://schemas.microsoft.com/office/drawing/2014/main" id="{88A78BE2-30DB-5146-94DE-9C51F2BBCB99}"/>
              </a:ext>
            </a:extLst>
          </p:cNvPr>
          <p:cNvPicPr>
            <a:picLocks noChangeAspect="1"/>
          </p:cNvPicPr>
          <p:nvPr/>
        </p:nvPicPr>
        <p:blipFill>
          <a:blip r:embed="rId4"/>
          <a:stretch>
            <a:fillRect/>
          </a:stretch>
        </p:blipFill>
        <p:spPr>
          <a:xfrm>
            <a:off x="3249386" y="4414386"/>
            <a:ext cx="4408714" cy="1944392"/>
          </a:xfrm>
          <a:prstGeom prst="rect">
            <a:avLst/>
          </a:prstGeom>
        </p:spPr>
      </p:pic>
    </p:spTree>
    <p:extLst>
      <p:ext uri="{BB962C8B-B14F-4D97-AF65-F5344CB8AC3E}">
        <p14:creationId xmlns:p14="http://schemas.microsoft.com/office/powerpoint/2010/main" val="4025188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599" y="304800"/>
            <a:ext cx="8469313"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dirty="0"/>
              <a:t>How models can be inaccurate</a:t>
            </a:r>
            <a:r>
              <a:rPr lang="en-US" sz="4400" b="0" i="0" u="none" dirty="0">
                <a:solidFill>
                  <a:schemeClr val="dk2"/>
                </a:solidFill>
                <a:latin typeface="Tahoma"/>
                <a:ea typeface="Tahoma"/>
                <a:cs typeface="Tahoma"/>
                <a:sym typeface="Tahoma"/>
              </a:rPr>
              <a:t>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Bonus rewards for exploration:</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To encourage the agent to revisit its state periodically, we can add a bonus to the reward used in planning. </a:t>
            </a:r>
          </a:p>
          <a:p>
            <a:pPr marL="800100" lvl="1" indent="-342900">
              <a:lnSpc>
                <a:spcPct val="150000"/>
              </a:lnSpc>
              <a:spcBef>
                <a:spcPts val="0"/>
              </a:spcBef>
              <a:buSzPts val="1320"/>
            </a:pPr>
            <a:r>
              <a:rPr lang="en-US" sz="1800" b="0" i="0" u="none" dirty="0">
                <a:solidFill>
                  <a:schemeClr val="dk1"/>
                </a:solidFill>
                <a:latin typeface="Tahoma"/>
                <a:ea typeface="Tahoma"/>
                <a:cs typeface="Tahoma"/>
                <a:sym typeface="Tahoma"/>
              </a:rPr>
              <a:t>This bonus is simply Kappa, times the square root of Tau, where r, is the reward from the model and Tau is the amount of time it's been since the state action pair was last visited in the environment. </a:t>
            </a:r>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12</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Dealing with inaccurate models </a:t>
            </a:r>
            <a:endParaRPr lang="en-US" dirty="0"/>
          </a:p>
        </p:txBody>
      </p:sp>
      <p:pic>
        <p:nvPicPr>
          <p:cNvPr id="3" name="Picture 2">
            <a:extLst>
              <a:ext uri="{FF2B5EF4-FFF2-40B4-BE49-F238E27FC236}">
                <a16:creationId xmlns:a16="http://schemas.microsoft.com/office/drawing/2014/main" id="{0AAF9A0A-81BE-FA4A-9E52-A89E3D2507DA}"/>
              </a:ext>
            </a:extLst>
          </p:cNvPr>
          <p:cNvPicPr>
            <a:picLocks noChangeAspect="1"/>
          </p:cNvPicPr>
          <p:nvPr/>
        </p:nvPicPr>
        <p:blipFill>
          <a:blip r:embed="rId4"/>
          <a:stretch>
            <a:fillRect/>
          </a:stretch>
        </p:blipFill>
        <p:spPr>
          <a:xfrm>
            <a:off x="3331027" y="4440957"/>
            <a:ext cx="4329456" cy="1807443"/>
          </a:xfrm>
          <a:prstGeom prst="rect">
            <a:avLst/>
          </a:prstGeom>
        </p:spPr>
      </p:pic>
    </p:spTree>
    <p:extLst>
      <p:ext uri="{BB962C8B-B14F-4D97-AF65-F5344CB8AC3E}">
        <p14:creationId xmlns:p14="http://schemas.microsoft.com/office/powerpoint/2010/main" val="570900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599" y="304800"/>
            <a:ext cx="8469313"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dirty="0"/>
              <a:t>How models can be inaccurate</a:t>
            </a:r>
            <a:r>
              <a:rPr lang="en-US" sz="4400" b="0" i="0" u="none" dirty="0">
                <a:solidFill>
                  <a:schemeClr val="dk2"/>
                </a:solidFill>
                <a:latin typeface="Tahoma"/>
                <a:ea typeface="Tahoma"/>
                <a:cs typeface="Tahoma"/>
                <a:sym typeface="Tahoma"/>
              </a:rPr>
              <a:t>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Tau is not updated in the planning loop, that would not be a real visit. </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Kappa is a small constant that controls the influence of the bonus on the planning update. </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If Kappa was zero, we would ignore the bonus completely.</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13</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Dealing with inaccurate models </a:t>
            </a:r>
            <a:endParaRPr lang="en-US" dirty="0"/>
          </a:p>
        </p:txBody>
      </p:sp>
    </p:spTree>
    <p:extLst>
      <p:ext uri="{BB962C8B-B14F-4D97-AF65-F5344CB8AC3E}">
        <p14:creationId xmlns:p14="http://schemas.microsoft.com/office/powerpoint/2010/main" val="183854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599" y="304800"/>
            <a:ext cx="8469313"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dirty="0"/>
              <a:t>How models can be inaccurate</a:t>
            </a:r>
            <a:r>
              <a:rPr lang="en-US" sz="4400" b="0" i="0" u="none" dirty="0">
                <a:solidFill>
                  <a:schemeClr val="dk2"/>
                </a:solidFill>
                <a:latin typeface="Tahoma"/>
                <a:ea typeface="Tahoma"/>
                <a:cs typeface="Tahoma"/>
                <a:sym typeface="Tahoma"/>
              </a:rPr>
              <a:t>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The Dyna-Q+ algorithm</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Adding this exploration bonus to the planning updates results in the Dyna-Q+ algorithm. </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By artificially increasing the rewards used in planning, we increase the value of state action pairs it haven't been visited recently.</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14</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Dealing with inaccurate models </a:t>
            </a:r>
            <a:endParaRPr lang="en-US" dirty="0"/>
          </a:p>
        </p:txBody>
      </p:sp>
      <p:pic>
        <p:nvPicPr>
          <p:cNvPr id="3" name="Picture 2">
            <a:extLst>
              <a:ext uri="{FF2B5EF4-FFF2-40B4-BE49-F238E27FC236}">
                <a16:creationId xmlns:a16="http://schemas.microsoft.com/office/drawing/2014/main" id="{2E7DEAEE-D901-5B4A-9025-604FA235A5FA}"/>
              </a:ext>
            </a:extLst>
          </p:cNvPr>
          <p:cNvPicPr>
            <a:picLocks noChangeAspect="1"/>
          </p:cNvPicPr>
          <p:nvPr/>
        </p:nvPicPr>
        <p:blipFill>
          <a:blip r:embed="rId4"/>
          <a:stretch>
            <a:fillRect/>
          </a:stretch>
        </p:blipFill>
        <p:spPr>
          <a:xfrm>
            <a:off x="3276600" y="4159250"/>
            <a:ext cx="3200400" cy="1981200"/>
          </a:xfrm>
          <a:prstGeom prst="rect">
            <a:avLst/>
          </a:prstGeom>
        </p:spPr>
      </p:pic>
    </p:spTree>
    <p:extLst>
      <p:ext uri="{BB962C8B-B14F-4D97-AF65-F5344CB8AC3E}">
        <p14:creationId xmlns:p14="http://schemas.microsoft.com/office/powerpoint/2010/main" val="4070325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599" y="304800"/>
            <a:ext cx="8469313"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dirty="0"/>
              <a:t>Dyna-Q vs Dyna-Q+</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Dyna-Q and Dyna-Q+ both use model-based planning to improve value estimates in reinforcement learning tasks: </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Dyna-Q uses a fixed exploration bonus and updates all state-action pairs during planning</a:t>
            </a:r>
            <a:endParaRPr lang="en-US" sz="1800" dirty="0"/>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Dyna-Q+ adapts the exploration bonus over time and focuses planning efforts on state-action pairs with the highest potential for improvement. </a:t>
            </a:r>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15</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Dealing with inaccurate models </a:t>
            </a:r>
            <a:endParaRPr lang="en-US" dirty="0"/>
          </a:p>
        </p:txBody>
      </p:sp>
    </p:spTree>
    <p:extLst>
      <p:ext uri="{BB962C8B-B14F-4D97-AF65-F5344CB8AC3E}">
        <p14:creationId xmlns:p14="http://schemas.microsoft.com/office/powerpoint/2010/main" val="2641581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599" y="304800"/>
            <a:ext cx="8469313"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dirty="0"/>
              <a:t>Dyna-Q vs Dyna-Q+</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Exploration</a:t>
            </a:r>
          </a:p>
          <a:p>
            <a:pPr marL="800100" lvl="1" indent="-342900">
              <a:lnSpc>
                <a:spcPct val="150000"/>
              </a:lnSpc>
              <a:spcBef>
                <a:spcPts val="0"/>
              </a:spcBef>
              <a:buSzPts val="1320"/>
              <a:buFont typeface="Noto Sans Symbols"/>
              <a:buChar char="❑"/>
            </a:pPr>
            <a:r>
              <a:rPr lang="en-US" sz="1800" dirty="0"/>
              <a:t>In Dyna-Q, the agent uses a fixed exploration bonus during planning to encourage exploration of less-visited state-action pairs.</a:t>
            </a:r>
          </a:p>
          <a:p>
            <a:pPr marL="800100" lvl="1" indent="-342900">
              <a:lnSpc>
                <a:spcPct val="150000"/>
              </a:lnSpc>
              <a:spcBef>
                <a:spcPts val="0"/>
              </a:spcBef>
              <a:buSzPts val="1320"/>
              <a:buFont typeface="Noto Sans Symbols"/>
              <a:buChar char="❑"/>
            </a:pPr>
            <a:endParaRPr lang="en-US" sz="1800" dirty="0"/>
          </a:p>
          <a:p>
            <a:pPr marL="800100" lvl="1" indent="-342900">
              <a:lnSpc>
                <a:spcPct val="150000"/>
              </a:lnSpc>
              <a:spcBef>
                <a:spcPts val="0"/>
              </a:spcBef>
              <a:buSzPts val="1320"/>
              <a:buFont typeface="Noto Sans Symbols"/>
              <a:buChar char="❑"/>
            </a:pPr>
            <a:r>
              <a:rPr lang="en-US" sz="1800" dirty="0"/>
              <a:t>In Dyna-Q+, the exploration bonus used during planning decays over time as the agent gains more experience..</a:t>
            </a:r>
            <a:endParaRPr sz="1800"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16</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Dealing with inaccurate models </a:t>
            </a:r>
            <a:endParaRPr lang="en-US" dirty="0"/>
          </a:p>
        </p:txBody>
      </p:sp>
    </p:spTree>
    <p:extLst>
      <p:ext uri="{BB962C8B-B14F-4D97-AF65-F5344CB8AC3E}">
        <p14:creationId xmlns:p14="http://schemas.microsoft.com/office/powerpoint/2010/main" val="2782846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599" y="304800"/>
            <a:ext cx="8469313"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dirty="0"/>
              <a:t>Dyna-Q vs Dyna-Q+</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Planning Strategy</a:t>
            </a:r>
          </a:p>
          <a:p>
            <a:pPr marL="800100" lvl="1" indent="-342900">
              <a:lnSpc>
                <a:spcPct val="150000"/>
              </a:lnSpc>
              <a:spcBef>
                <a:spcPts val="0"/>
              </a:spcBef>
              <a:buSzPts val="1320"/>
              <a:buFont typeface="Noto Sans Symbols"/>
              <a:buChar char="❑"/>
            </a:pPr>
            <a:r>
              <a:rPr lang="en-US" sz="1800" dirty="0"/>
              <a:t>Dyna-Q follows a straightforward planning strategy where the agent performs updates for all state-action pairs visited during planning, regardless of their importance or relevance. </a:t>
            </a:r>
          </a:p>
          <a:p>
            <a:pPr marL="800100" lvl="1" indent="-342900">
              <a:lnSpc>
                <a:spcPct val="150000"/>
              </a:lnSpc>
              <a:spcBef>
                <a:spcPts val="0"/>
              </a:spcBef>
              <a:buSzPts val="1320"/>
              <a:buFont typeface="Noto Sans Symbols"/>
              <a:buChar char="❑"/>
            </a:pPr>
            <a:endParaRPr lang="en-US" sz="1800" dirty="0"/>
          </a:p>
          <a:p>
            <a:pPr marL="800100" lvl="1" indent="-342900">
              <a:lnSpc>
                <a:spcPct val="150000"/>
              </a:lnSpc>
              <a:spcBef>
                <a:spcPts val="0"/>
              </a:spcBef>
              <a:buSzPts val="1320"/>
              <a:buFont typeface="Noto Sans Symbols"/>
              <a:buChar char="❑"/>
            </a:pPr>
            <a:r>
              <a:rPr lang="en-US" sz="1800" dirty="0"/>
              <a:t>Dyna-Q+ prioritizes planning efforts by focusing on state-action pairs with the largest uncertainty or potential for improvement. </a:t>
            </a:r>
            <a:endParaRPr sz="1800"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17</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Dealing with inaccurate models </a:t>
            </a:r>
            <a:endParaRPr lang="en-US" dirty="0"/>
          </a:p>
        </p:txBody>
      </p:sp>
    </p:spTree>
    <p:extLst>
      <p:ext uri="{BB962C8B-B14F-4D97-AF65-F5344CB8AC3E}">
        <p14:creationId xmlns:p14="http://schemas.microsoft.com/office/powerpoint/2010/main" val="3918524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599" y="304800"/>
            <a:ext cx="8469313"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dirty="0"/>
              <a:t>Dyna-Q vs Dyna-Q+</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Additional Reward</a:t>
            </a:r>
          </a:p>
          <a:p>
            <a:pPr marL="800100" lvl="1" indent="-342900">
              <a:lnSpc>
                <a:spcPct val="150000"/>
              </a:lnSpc>
              <a:spcBef>
                <a:spcPts val="0"/>
              </a:spcBef>
              <a:buSzPts val="1320"/>
              <a:buFont typeface="Noto Sans Symbols"/>
              <a:buChar char="❑"/>
            </a:pPr>
            <a:r>
              <a:rPr lang="en-US" sz="1800" dirty="0"/>
              <a:t>Dyna-Q does not incorporate additional rewards during planning. It relies solely on the exploration bonus to drive exploration and improve value estimates.</a:t>
            </a:r>
          </a:p>
          <a:p>
            <a:pPr marL="800100" lvl="1" indent="-342900">
              <a:lnSpc>
                <a:spcPct val="150000"/>
              </a:lnSpc>
              <a:spcBef>
                <a:spcPts val="0"/>
              </a:spcBef>
              <a:buSzPts val="1320"/>
              <a:buFont typeface="Noto Sans Symbols"/>
              <a:buChar char="❑"/>
            </a:pPr>
            <a:endParaRPr lang="en-US" sz="1800" dirty="0"/>
          </a:p>
          <a:p>
            <a:pPr marL="800100" lvl="1" indent="-342900">
              <a:lnSpc>
                <a:spcPct val="150000"/>
              </a:lnSpc>
              <a:spcBef>
                <a:spcPts val="0"/>
              </a:spcBef>
              <a:buSzPts val="1320"/>
              <a:buFont typeface="Noto Sans Symbols"/>
              <a:buChar char="❑"/>
            </a:pPr>
            <a:r>
              <a:rPr lang="en-US" sz="1800" dirty="0"/>
              <a:t>Dyna-Q+ incorporates an additional reward signal during planning based on the novelty of experiences. </a:t>
            </a:r>
            <a:endParaRPr sz="1800"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18</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Dealing with inaccurate models </a:t>
            </a:r>
            <a:endParaRPr lang="en-US" dirty="0"/>
          </a:p>
        </p:txBody>
      </p:sp>
    </p:spTree>
    <p:extLst>
      <p:ext uri="{BB962C8B-B14F-4D97-AF65-F5344CB8AC3E}">
        <p14:creationId xmlns:p14="http://schemas.microsoft.com/office/powerpoint/2010/main" val="2457546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14"/>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Summary</a:t>
            </a:r>
            <a:endParaRPr/>
          </a:p>
        </p:txBody>
      </p:sp>
      <p:pic>
        <p:nvPicPr>
          <p:cNvPr id="332" name="Google Shape;332;p14"/>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333" name="Google Shape;333;p14"/>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Dealing with inaccurate models </a:t>
            </a:r>
            <a:endParaRPr lang="en-US" dirty="0"/>
          </a:p>
        </p:txBody>
      </p:sp>
      <p:sp>
        <p:nvSpPr>
          <p:cNvPr id="334" name="Google Shape;334;p14"/>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19</a:t>
            </a:fld>
            <a:endParaRPr/>
          </a:p>
        </p:txBody>
      </p:sp>
      <p:sp>
        <p:nvSpPr>
          <p:cNvPr id="9" name="Google Shape;207;p3" descr="Rectangle: Click to edit Master text styles &#10;Second level &#10;Third level &#10;Fourth level &#10;Fifth level">
            <a:extLst>
              <a:ext uri="{FF2B5EF4-FFF2-40B4-BE49-F238E27FC236}">
                <a16:creationId xmlns:a16="http://schemas.microsoft.com/office/drawing/2014/main" id="{9DCF86EC-9F76-EE40-82FC-20BF2B812E2E}"/>
              </a:ext>
            </a:extLst>
          </p:cNvPr>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Explain the effects of planning with an inaccurate model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Describe how Dyna can plan successfully with a partially inaccurate model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Explain how model inaccuracies produce another exploration-exploitation trade-off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Compare Dyna-Q and Dyna-Q+</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Objectives</a:t>
            </a:r>
            <a:endParaRPr/>
          </a:p>
        </p:txBody>
      </p:sp>
      <p:pic>
        <p:nvPicPr>
          <p:cNvPr id="198" name="Google Shape;198;p2"/>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00" name="Google Shape;200;p2"/>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2</a:t>
            </a:fld>
            <a:endParaRPr/>
          </a:p>
        </p:txBody>
      </p:sp>
      <p:sp>
        <p:nvSpPr>
          <p:cNvPr id="7" name="Google Shape;341;p15">
            <a:extLst>
              <a:ext uri="{FF2B5EF4-FFF2-40B4-BE49-F238E27FC236}">
                <a16:creationId xmlns:a16="http://schemas.microsoft.com/office/drawing/2014/main" id="{80E9F35F-BEF3-8449-B91D-6BDA225D1FB5}"/>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Dealing with inaccurate models </a:t>
            </a:r>
            <a:endParaRPr dirty="0"/>
          </a:p>
        </p:txBody>
      </p:sp>
      <p:sp>
        <p:nvSpPr>
          <p:cNvPr id="10" name="Google Shape;207;p3" descr="Rectangle: Click to edit Master text styles &#10;Second level &#10;Third level &#10;Fourth level &#10;Fifth level">
            <a:extLst>
              <a:ext uri="{FF2B5EF4-FFF2-40B4-BE49-F238E27FC236}">
                <a16:creationId xmlns:a16="http://schemas.microsoft.com/office/drawing/2014/main" id="{9DE7A434-9D33-874C-9C9A-100E8B38BA53}"/>
              </a:ext>
            </a:extLst>
          </p:cNvPr>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Explain the effects of planning with an inaccurate model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a:solidFill>
                  <a:schemeClr val="dk1"/>
                </a:solidFill>
                <a:latin typeface="Tahoma"/>
                <a:ea typeface="Tahoma"/>
                <a:cs typeface="Tahoma"/>
                <a:sym typeface="Tahoma"/>
              </a:rPr>
              <a:t>Explain </a:t>
            </a:r>
            <a:r>
              <a:rPr lang="en-US" sz="2200" b="0" i="0" u="none" dirty="0">
                <a:solidFill>
                  <a:schemeClr val="dk1"/>
                </a:solidFill>
                <a:latin typeface="Tahoma"/>
                <a:ea typeface="Tahoma"/>
                <a:cs typeface="Tahoma"/>
                <a:sym typeface="Tahoma"/>
              </a:rPr>
              <a:t>how model inaccuracies produce another exploration-exploitation trade-off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Compare Dyna-Q and Dyna-Q+</a:t>
            </a: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15"/>
          <p:cNvSpPr txBox="1">
            <a:spLocks noGrp="1"/>
          </p:cNvSpPr>
          <p:nvPr>
            <p:ph type="title"/>
          </p:nvPr>
        </p:nvSpPr>
        <p:spPr>
          <a:xfrm>
            <a:off x="1143000" y="3124200"/>
            <a:ext cx="6705600" cy="11430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Q &amp; A</a:t>
            </a:r>
            <a:endParaRPr/>
          </a:p>
        </p:txBody>
      </p:sp>
      <p:pic>
        <p:nvPicPr>
          <p:cNvPr id="340" name="Google Shape;340;p15"/>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341" name="Google Shape;341;p15"/>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Dealing with inaccurate models </a:t>
            </a:r>
            <a:endParaRPr lang="en-US" dirty="0"/>
          </a:p>
        </p:txBody>
      </p:sp>
      <p:sp>
        <p:nvSpPr>
          <p:cNvPr id="342" name="Google Shape;342;p15"/>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20</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599" y="304800"/>
            <a:ext cx="8196943"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dirty="0"/>
              <a:t>How models can be inaccurate</a:t>
            </a:r>
            <a:r>
              <a:rPr lang="en-US" sz="4400" b="0" i="0" u="none" dirty="0">
                <a:solidFill>
                  <a:schemeClr val="dk2"/>
                </a:solidFill>
                <a:latin typeface="Tahoma"/>
                <a:ea typeface="Tahoma"/>
                <a:cs typeface="Tahoma"/>
                <a:sym typeface="Tahoma"/>
              </a:rPr>
              <a:t>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Models are inaccurate when transitions they store are different from transitions that happen in the environment.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Incomplete models. </a:t>
            </a:r>
          </a:p>
          <a:p>
            <a:pPr marL="457200" lvl="1" indent="0">
              <a:lnSpc>
                <a:spcPct val="150000"/>
              </a:lnSpc>
              <a:spcBef>
                <a:spcPts val="0"/>
              </a:spcBef>
              <a:buSzPts val="1320"/>
              <a:buNone/>
            </a:pP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3</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Dealing with inaccurate models </a:t>
            </a:r>
            <a:endParaRPr lang="en-US" dirty="0"/>
          </a:p>
        </p:txBody>
      </p:sp>
      <p:pic>
        <p:nvPicPr>
          <p:cNvPr id="3" name="Picture 2">
            <a:extLst>
              <a:ext uri="{FF2B5EF4-FFF2-40B4-BE49-F238E27FC236}">
                <a16:creationId xmlns:a16="http://schemas.microsoft.com/office/drawing/2014/main" id="{36B69E18-9BA9-584D-8B45-B4AA075DE412}"/>
              </a:ext>
            </a:extLst>
          </p:cNvPr>
          <p:cNvPicPr>
            <a:picLocks noChangeAspect="1"/>
          </p:cNvPicPr>
          <p:nvPr/>
        </p:nvPicPr>
        <p:blipFill>
          <a:blip r:embed="rId4"/>
          <a:stretch>
            <a:fillRect/>
          </a:stretch>
        </p:blipFill>
        <p:spPr>
          <a:xfrm>
            <a:off x="5531321" y="3162300"/>
            <a:ext cx="3079279" cy="2971800"/>
          </a:xfrm>
          <a:prstGeom prst="rect">
            <a:avLst/>
          </a:prstGeom>
        </p:spPr>
      </p:pic>
      <p:sp>
        <p:nvSpPr>
          <p:cNvPr id="9" name="Google Shape;207;p3" descr="Rectangle: Click to edit Master text styles &#10;Second level &#10;Third level &#10;Fourth level &#10;Fifth level">
            <a:extLst>
              <a:ext uri="{FF2B5EF4-FFF2-40B4-BE49-F238E27FC236}">
                <a16:creationId xmlns:a16="http://schemas.microsoft.com/office/drawing/2014/main" id="{AD93473F-172F-A64C-9A86-3CE1C24BA4C7}"/>
              </a:ext>
            </a:extLst>
          </p:cNvPr>
          <p:cNvSpPr txBox="1">
            <a:spLocks/>
          </p:cNvSpPr>
          <p:nvPr/>
        </p:nvSpPr>
        <p:spPr>
          <a:xfrm>
            <a:off x="827315" y="3407229"/>
            <a:ext cx="4475406" cy="284117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97180" algn="l" rtl="0">
              <a:lnSpc>
                <a:spcPct val="100000"/>
              </a:lnSpc>
              <a:spcBef>
                <a:spcPts val="360"/>
              </a:spcBef>
              <a:spcAft>
                <a:spcPts val="0"/>
              </a:spcAft>
              <a:buClr>
                <a:schemeClr val="dk1"/>
              </a:buClr>
              <a:buSzPts val="1080"/>
              <a:buFont typeface="Noto Sans Symbols"/>
              <a:buChar char="❑"/>
              <a:defRPr sz="3200" b="0" i="0" u="none" strike="noStrike" cap="none">
                <a:solidFill>
                  <a:schemeClr val="dk1"/>
                </a:solidFill>
                <a:latin typeface="Tahoma"/>
                <a:ea typeface="Tahoma"/>
                <a:cs typeface="Tahoma"/>
                <a:sym typeface="Tahoma"/>
              </a:defRPr>
            </a:lvl1pPr>
            <a:lvl2pPr marL="914400" marR="0" lvl="1" indent="-297180" algn="l" rtl="0">
              <a:lnSpc>
                <a:spcPct val="100000"/>
              </a:lnSpc>
              <a:spcBef>
                <a:spcPts val="360"/>
              </a:spcBef>
              <a:spcAft>
                <a:spcPts val="0"/>
              </a:spcAft>
              <a:buClr>
                <a:schemeClr val="dk1"/>
              </a:buClr>
              <a:buSzPts val="1080"/>
              <a:buFont typeface="Noto Sans Symbols"/>
              <a:buChar char="■"/>
              <a:defRPr sz="2800" b="0" i="0" u="none" strike="noStrike" cap="none">
                <a:solidFill>
                  <a:schemeClr val="dk1"/>
                </a:solidFill>
                <a:latin typeface="Tahoma"/>
                <a:ea typeface="Tahoma"/>
                <a:cs typeface="Tahoma"/>
                <a:sym typeface="Tahoma"/>
              </a:defRPr>
            </a:lvl2pPr>
            <a:lvl3pPr marL="1371600" marR="0" lvl="2" indent="-337185" algn="l" rtl="0">
              <a:lnSpc>
                <a:spcPct val="100000"/>
              </a:lnSpc>
              <a:spcBef>
                <a:spcPts val="360"/>
              </a:spcBef>
              <a:spcAft>
                <a:spcPts val="0"/>
              </a:spcAft>
              <a:buClr>
                <a:schemeClr val="hlink"/>
              </a:buClr>
              <a:buSzPts val="1710"/>
              <a:buFont typeface="Noto Sans Symbols"/>
              <a:buChar char="⬥"/>
              <a:defRPr sz="2400" b="0" i="0" u="none" strike="noStrike" cap="none">
                <a:solidFill>
                  <a:schemeClr val="dk1"/>
                </a:solidFill>
                <a:latin typeface="Tahoma"/>
                <a:ea typeface="Tahoma"/>
                <a:cs typeface="Tahoma"/>
                <a:sym typeface="Tahoma"/>
              </a:defRPr>
            </a:lvl3pPr>
            <a:lvl4pPr marL="1828800" marR="0" lvl="3" indent="-302894" algn="l" rtl="0">
              <a:lnSpc>
                <a:spcPct val="100000"/>
              </a:lnSpc>
              <a:spcBef>
                <a:spcPts val="360"/>
              </a:spcBef>
              <a:spcAft>
                <a:spcPts val="0"/>
              </a:spcAft>
              <a:buClr>
                <a:schemeClr val="dk1"/>
              </a:buClr>
              <a:buSzPts val="1170"/>
              <a:buFont typeface="Noto Sans Symbols"/>
              <a:buChar char="■"/>
              <a:defRPr sz="2000" b="0" i="0" u="none" strike="noStrike" cap="none">
                <a:solidFill>
                  <a:schemeClr val="dk1"/>
                </a:solidFill>
                <a:latin typeface="Tahoma"/>
                <a:ea typeface="Tahoma"/>
                <a:cs typeface="Tahoma"/>
                <a:sym typeface="Tahoma"/>
              </a:defRPr>
            </a:lvl4pPr>
            <a:lvl5pPr marL="2286000" marR="0" lvl="4" indent="-297179" algn="l" rtl="0">
              <a:lnSpc>
                <a:spcPct val="100000"/>
              </a:lnSpc>
              <a:spcBef>
                <a:spcPts val="360"/>
              </a:spcBef>
              <a:spcAft>
                <a:spcPts val="0"/>
              </a:spcAft>
              <a:buClr>
                <a:schemeClr val="hlink"/>
              </a:buClr>
              <a:buSzPts val="1080"/>
              <a:buFont typeface="Noto Sans Symbols"/>
              <a:buChar char="■"/>
              <a:defRPr sz="2000" b="0" i="0" u="none" strike="noStrike" cap="none">
                <a:solidFill>
                  <a:schemeClr val="dk1"/>
                </a:solidFill>
                <a:latin typeface="Tahoma"/>
                <a:ea typeface="Tahoma"/>
                <a:cs typeface="Tahoma"/>
                <a:sym typeface="Tahoma"/>
              </a:defRPr>
            </a:lvl5pPr>
            <a:lvl6pPr marL="2743200" marR="0" lvl="5" indent="-297179" algn="l" rtl="0">
              <a:lnSpc>
                <a:spcPct val="100000"/>
              </a:lnSpc>
              <a:spcBef>
                <a:spcPts val="360"/>
              </a:spcBef>
              <a:spcAft>
                <a:spcPts val="0"/>
              </a:spcAft>
              <a:buClr>
                <a:schemeClr val="hlink"/>
              </a:buClr>
              <a:buSzPts val="1080"/>
              <a:buFont typeface="Noto Sans Symbols"/>
              <a:buChar char="■"/>
              <a:defRPr sz="2000" b="0" i="0" u="none" strike="noStrike" cap="none">
                <a:solidFill>
                  <a:schemeClr val="dk1"/>
                </a:solidFill>
                <a:latin typeface="Tahoma"/>
                <a:ea typeface="Tahoma"/>
                <a:cs typeface="Tahoma"/>
                <a:sym typeface="Tahoma"/>
              </a:defRPr>
            </a:lvl6pPr>
            <a:lvl7pPr marL="3200400" marR="0" lvl="6" indent="-297179" algn="l" rtl="0">
              <a:lnSpc>
                <a:spcPct val="100000"/>
              </a:lnSpc>
              <a:spcBef>
                <a:spcPts val="360"/>
              </a:spcBef>
              <a:spcAft>
                <a:spcPts val="0"/>
              </a:spcAft>
              <a:buClr>
                <a:schemeClr val="hlink"/>
              </a:buClr>
              <a:buSzPts val="1080"/>
              <a:buFont typeface="Noto Sans Symbols"/>
              <a:buChar char="■"/>
              <a:defRPr sz="2000" b="0" i="0" u="none" strike="noStrike" cap="none">
                <a:solidFill>
                  <a:schemeClr val="dk1"/>
                </a:solidFill>
                <a:latin typeface="Tahoma"/>
                <a:ea typeface="Tahoma"/>
                <a:cs typeface="Tahoma"/>
                <a:sym typeface="Tahoma"/>
              </a:defRPr>
            </a:lvl7pPr>
            <a:lvl8pPr marL="3657600" marR="0" lvl="7" indent="-297179" algn="l" rtl="0">
              <a:lnSpc>
                <a:spcPct val="100000"/>
              </a:lnSpc>
              <a:spcBef>
                <a:spcPts val="360"/>
              </a:spcBef>
              <a:spcAft>
                <a:spcPts val="0"/>
              </a:spcAft>
              <a:buClr>
                <a:schemeClr val="hlink"/>
              </a:buClr>
              <a:buSzPts val="1080"/>
              <a:buFont typeface="Noto Sans Symbols"/>
              <a:buChar char="■"/>
              <a:defRPr sz="2000" b="0" i="0" u="none" strike="noStrike" cap="none">
                <a:solidFill>
                  <a:schemeClr val="dk1"/>
                </a:solidFill>
                <a:latin typeface="Tahoma"/>
                <a:ea typeface="Tahoma"/>
                <a:cs typeface="Tahoma"/>
                <a:sym typeface="Tahoma"/>
              </a:defRPr>
            </a:lvl8pPr>
            <a:lvl9pPr marL="4114800" marR="0" lvl="8" indent="-297179" algn="l" rtl="0">
              <a:lnSpc>
                <a:spcPct val="100000"/>
              </a:lnSpc>
              <a:spcBef>
                <a:spcPts val="360"/>
              </a:spcBef>
              <a:spcAft>
                <a:spcPts val="0"/>
              </a:spcAft>
              <a:buClr>
                <a:schemeClr val="hlink"/>
              </a:buClr>
              <a:buSzPts val="1080"/>
              <a:buFont typeface="Noto Sans Symbols"/>
              <a:buChar char="■"/>
              <a:defRPr sz="2000" b="0" i="0" u="none" strike="noStrike" cap="none">
                <a:solidFill>
                  <a:schemeClr val="dk1"/>
                </a:solidFill>
                <a:latin typeface="Tahoma"/>
                <a:ea typeface="Tahoma"/>
                <a:cs typeface="Tahoma"/>
                <a:sym typeface="Tahoma"/>
              </a:defRPr>
            </a:lvl9pPr>
          </a:lstStyle>
          <a:p>
            <a:pPr marL="800100" lvl="1" indent="-342900">
              <a:lnSpc>
                <a:spcPct val="150000"/>
              </a:lnSpc>
              <a:spcBef>
                <a:spcPts val="0"/>
              </a:spcBef>
              <a:buSzPts val="1320"/>
              <a:buFont typeface="Noto Sans Symbols"/>
              <a:buChar char="❑"/>
            </a:pPr>
            <a:r>
              <a:rPr lang="en-US" sz="1800" dirty="0"/>
              <a:t>The agent hasn't tried most of the actions in almost all of the states. The transitions associated with trying those actions in those states are simply missing from the model. </a:t>
            </a:r>
            <a:endParaRPr lang="en-US" dirty="0"/>
          </a:p>
        </p:txBody>
      </p:sp>
    </p:spTree>
    <p:extLst>
      <p:ext uri="{BB962C8B-B14F-4D97-AF65-F5344CB8AC3E}">
        <p14:creationId xmlns:p14="http://schemas.microsoft.com/office/powerpoint/2010/main" val="1036653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599" y="304800"/>
            <a:ext cx="8196943"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dirty="0"/>
              <a:t>How models can be inaccurate</a:t>
            </a:r>
            <a:r>
              <a:rPr lang="en-US" sz="4400" b="0" i="0" u="none" dirty="0">
                <a:solidFill>
                  <a:schemeClr val="dk2"/>
                </a:solidFill>
                <a:latin typeface="Tahoma"/>
                <a:ea typeface="Tahoma"/>
                <a:cs typeface="Tahoma"/>
                <a:sym typeface="Tahoma"/>
              </a:rPr>
              <a:t>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The model could also be an accurate if the environment changes. Taking an action in a state could result in a different next state and reward than what the agent observed before the change. </a:t>
            </a:r>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4</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Dealing with inaccurate models </a:t>
            </a:r>
            <a:endParaRPr lang="en-US" dirty="0"/>
          </a:p>
        </p:txBody>
      </p:sp>
      <p:sp>
        <p:nvSpPr>
          <p:cNvPr id="8" name="Google Shape;207;p3" descr="Rectangle: Click to edit Master text styles &#10;Second level &#10;Third level &#10;Fourth level &#10;Fifth level">
            <a:extLst>
              <a:ext uri="{FF2B5EF4-FFF2-40B4-BE49-F238E27FC236}">
                <a16:creationId xmlns:a16="http://schemas.microsoft.com/office/drawing/2014/main" id="{D0F08E33-62A4-7F4D-AF89-87D01C691A27}"/>
              </a:ext>
            </a:extLst>
          </p:cNvPr>
          <p:cNvSpPr txBox="1">
            <a:spLocks/>
          </p:cNvSpPr>
          <p:nvPr/>
        </p:nvSpPr>
        <p:spPr>
          <a:xfrm>
            <a:off x="838200" y="4015014"/>
            <a:ext cx="3733800" cy="246198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97180" algn="l" rtl="0">
              <a:lnSpc>
                <a:spcPct val="100000"/>
              </a:lnSpc>
              <a:spcBef>
                <a:spcPts val="360"/>
              </a:spcBef>
              <a:spcAft>
                <a:spcPts val="0"/>
              </a:spcAft>
              <a:buClr>
                <a:schemeClr val="dk1"/>
              </a:buClr>
              <a:buSzPts val="1080"/>
              <a:buFont typeface="Noto Sans Symbols"/>
              <a:buChar char="❑"/>
              <a:defRPr sz="3200" b="0" i="0" u="none" strike="noStrike" cap="none">
                <a:solidFill>
                  <a:schemeClr val="dk1"/>
                </a:solidFill>
                <a:latin typeface="Tahoma"/>
                <a:ea typeface="Tahoma"/>
                <a:cs typeface="Tahoma"/>
                <a:sym typeface="Tahoma"/>
              </a:defRPr>
            </a:lvl1pPr>
            <a:lvl2pPr marL="914400" marR="0" lvl="1" indent="-297180" algn="l" rtl="0">
              <a:lnSpc>
                <a:spcPct val="100000"/>
              </a:lnSpc>
              <a:spcBef>
                <a:spcPts val="360"/>
              </a:spcBef>
              <a:spcAft>
                <a:spcPts val="0"/>
              </a:spcAft>
              <a:buClr>
                <a:schemeClr val="dk1"/>
              </a:buClr>
              <a:buSzPts val="1080"/>
              <a:buFont typeface="Noto Sans Symbols"/>
              <a:buChar char="■"/>
              <a:defRPr sz="2800" b="0" i="0" u="none" strike="noStrike" cap="none">
                <a:solidFill>
                  <a:schemeClr val="dk1"/>
                </a:solidFill>
                <a:latin typeface="Tahoma"/>
                <a:ea typeface="Tahoma"/>
                <a:cs typeface="Tahoma"/>
                <a:sym typeface="Tahoma"/>
              </a:defRPr>
            </a:lvl2pPr>
            <a:lvl3pPr marL="1371600" marR="0" lvl="2" indent="-337185" algn="l" rtl="0">
              <a:lnSpc>
                <a:spcPct val="100000"/>
              </a:lnSpc>
              <a:spcBef>
                <a:spcPts val="360"/>
              </a:spcBef>
              <a:spcAft>
                <a:spcPts val="0"/>
              </a:spcAft>
              <a:buClr>
                <a:schemeClr val="hlink"/>
              </a:buClr>
              <a:buSzPts val="1710"/>
              <a:buFont typeface="Noto Sans Symbols"/>
              <a:buChar char="⬥"/>
              <a:defRPr sz="2400" b="0" i="0" u="none" strike="noStrike" cap="none">
                <a:solidFill>
                  <a:schemeClr val="dk1"/>
                </a:solidFill>
                <a:latin typeface="Tahoma"/>
                <a:ea typeface="Tahoma"/>
                <a:cs typeface="Tahoma"/>
                <a:sym typeface="Tahoma"/>
              </a:defRPr>
            </a:lvl3pPr>
            <a:lvl4pPr marL="1828800" marR="0" lvl="3" indent="-302894" algn="l" rtl="0">
              <a:lnSpc>
                <a:spcPct val="100000"/>
              </a:lnSpc>
              <a:spcBef>
                <a:spcPts val="360"/>
              </a:spcBef>
              <a:spcAft>
                <a:spcPts val="0"/>
              </a:spcAft>
              <a:buClr>
                <a:schemeClr val="dk1"/>
              </a:buClr>
              <a:buSzPts val="1170"/>
              <a:buFont typeface="Noto Sans Symbols"/>
              <a:buChar char="■"/>
              <a:defRPr sz="2000" b="0" i="0" u="none" strike="noStrike" cap="none">
                <a:solidFill>
                  <a:schemeClr val="dk1"/>
                </a:solidFill>
                <a:latin typeface="Tahoma"/>
                <a:ea typeface="Tahoma"/>
                <a:cs typeface="Tahoma"/>
                <a:sym typeface="Tahoma"/>
              </a:defRPr>
            </a:lvl4pPr>
            <a:lvl5pPr marL="2286000" marR="0" lvl="4" indent="-297179" algn="l" rtl="0">
              <a:lnSpc>
                <a:spcPct val="100000"/>
              </a:lnSpc>
              <a:spcBef>
                <a:spcPts val="360"/>
              </a:spcBef>
              <a:spcAft>
                <a:spcPts val="0"/>
              </a:spcAft>
              <a:buClr>
                <a:schemeClr val="hlink"/>
              </a:buClr>
              <a:buSzPts val="1080"/>
              <a:buFont typeface="Noto Sans Symbols"/>
              <a:buChar char="■"/>
              <a:defRPr sz="2000" b="0" i="0" u="none" strike="noStrike" cap="none">
                <a:solidFill>
                  <a:schemeClr val="dk1"/>
                </a:solidFill>
                <a:latin typeface="Tahoma"/>
                <a:ea typeface="Tahoma"/>
                <a:cs typeface="Tahoma"/>
                <a:sym typeface="Tahoma"/>
              </a:defRPr>
            </a:lvl5pPr>
            <a:lvl6pPr marL="2743200" marR="0" lvl="5" indent="-297179" algn="l" rtl="0">
              <a:lnSpc>
                <a:spcPct val="100000"/>
              </a:lnSpc>
              <a:spcBef>
                <a:spcPts val="360"/>
              </a:spcBef>
              <a:spcAft>
                <a:spcPts val="0"/>
              </a:spcAft>
              <a:buClr>
                <a:schemeClr val="hlink"/>
              </a:buClr>
              <a:buSzPts val="1080"/>
              <a:buFont typeface="Noto Sans Symbols"/>
              <a:buChar char="■"/>
              <a:defRPr sz="2000" b="0" i="0" u="none" strike="noStrike" cap="none">
                <a:solidFill>
                  <a:schemeClr val="dk1"/>
                </a:solidFill>
                <a:latin typeface="Tahoma"/>
                <a:ea typeface="Tahoma"/>
                <a:cs typeface="Tahoma"/>
                <a:sym typeface="Tahoma"/>
              </a:defRPr>
            </a:lvl6pPr>
            <a:lvl7pPr marL="3200400" marR="0" lvl="6" indent="-297179" algn="l" rtl="0">
              <a:lnSpc>
                <a:spcPct val="100000"/>
              </a:lnSpc>
              <a:spcBef>
                <a:spcPts val="360"/>
              </a:spcBef>
              <a:spcAft>
                <a:spcPts val="0"/>
              </a:spcAft>
              <a:buClr>
                <a:schemeClr val="hlink"/>
              </a:buClr>
              <a:buSzPts val="1080"/>
              <a:buFont typeface="Noto Sans Symbols"/>
              <a:buChar char="■"/>
              <a:defRPr sz="2000" b="0" i="0" u="none" strike="noStrike" cap="none">
                <a:solidFill>
                  <a:schemeClr val="dk1"/>
                </a:solidFill>
                <a:latin typeface="Tahoma"/>
                <a:ea typeface="Tahoma"/>
                <a:cs typeface="Tahoma"/>
                <a:sym typeface="Tahoma"/>
              </a:defRPr>
            </a:lvl7pPr>
            <a:lvl8pPr marL="3657600" marR="0" lvl="7" indent="-297179" algn="l" rtl="0">
              <a:lnSpc>
                <a:spcPct val="100000"/>
              </a:lnSpc>
              <a:spcBef>
                <a:spcPts val="360"/>
              </a:spcBef>
              <a:spcAft>
                <a:spcPts val="0"/>
              </a:spcAft>
              <a:buClr>
                <a:schemeClr val="hlink"/>
              </a:buClr>
              <a:buSzPts val="1080"/>
              <a:buFont typeface="Noto Sans Symbols"/>
              <a:buChar char="■"/>
              <a:defRPr sz="2000" b="0" i="0" u="none" strike="noStrike" cap="none">
                <a:solidFill>
                  <a:schemeClr val="dk1"/>
                </a:solidFill>
                <a:latin typeface="Tahoma"/>
                <a:ea typeface="Tahoma"/>
                <a:cs typeface="Tahoma"/>
                <a:sym typeface="Tahoma"/>
              </a:defRPr>
            </a:lvl8pPr>
            <a:lvl9pPr marL="4114800" marR="0" lvl="8" indent="-297179" algn="l" rtl="0">
              <a:lnSpc>
                <a:spcPct val="100000"/>
              </a:lnSpc>
              <a:spcBef>
                <a:spcPts val="360"/>
              </a:spcBef>
              <a:spcAft>
                <a:spcPts val="0"/>
              </a:spcAft>
              <a:buClr>
                <a:schemeClr val="hlink"/>
              </a:buClr>
              <a:buSzPts val="1080"/>
              <a:buFont typeface="Noto Sans Symbols"/>
              <a:buChar char="■"/>
              <a:defRPr sz="2000" b="0" i="0" u="none" strike="noStrike" cap="none">
                <a:solidFill>
                  <a:schemeClr val="dk1"/>
                </a:solidFill>
                <a:latin typeface="Tahoma"/>
                <a:ea typeface="Tahoma"/>
                <a:cs typeface="Tahoma"/>
                <a:sym typeface="Tahoma"/>
              </a:defRPr>
            </a:lvl9pPr>
          </a:lstStyle>
          <a:p>
            <a:pPr marL="342900" indent="-342900">
              <a:lnSpc>
                <a:spcPct val="150000"/>
              </a:lnSpc>
              <a:spcBef>
                <a:spcPts val="0"/>
              </a:spcBef>
              <a:buSzPts val="1320"/>
            </a:pPr>
            <a:r>
              <a:rPr lang="en-US" sz="2200" dirty="0"/>
              <a:t>Inaccurate model: </a:t>
            </a:r>
          </a:p>
          <a:p>
            <a:pPr marL="800100" lvl="1" indent="-342900">
              <a:lnSpc>
                <a:spcPct val="150000"/>
              </a:lnSpc>
              <a:spcBef>
                <a:spcPts val="0"/>
              </a:spcBef>
              <a:buSzPts val="1320"/>
            </a:pPr>
            <a:r>
              <a:rPr lang="en-US" sz="1800" dirty="0"/>
              <a:t>what actually happens is different from what the model says.</a:t>
            </a:r>
            <a:endParaRPr lang="en-US" dirty="0"/>
          </a:p>
        </p:txBody>
      </p:sp>
      <p:pic>
        <p:nvPicPr>
          <p:cNvPr id="3" name="Picture 2">
            <a:extLst>
              <a:ext uri="{FF2B5EF4-FFF2-40B4-BE49-F238E27FC236}">
                <a16:creationId xmlns:a16="http://schemas.microsoft.com/office/drawing/2014/main" id="{269863D1-D922-2B40-98C5-6A77A73C3A7A}"/>
              </a:ext>
            </a:extLst>
          </p:cNvPr>
          <p:cNvPicPr>
            <a:picLocks noChangeAspect="1"/>
          </p:cNvPicPr>
          <p:nvPr/>
        </p:nvPicPr>
        <p:blipFill>
          <a:blip r:embed="rId4"/>
          <a:stretch>
            <a:fillRect/>
          </a:stretch>
        </p:blipFill>
        <p:spPr>
          <a:xfrm>
            <a:off x="5029200" y="3429000"/>
            <a:ext cx="3066355" cy="293279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599" y="304800"/>
            <a:ext cx="8196943"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dirty="0"/>
              <a:t>How models can be inaccurate</a:t>
            </a:r>
            <a:r>
              <a:rPr lang="en-US" sz="4400" b="0" i="0" u="none" dirty="0">
                <a:solidFill>
                  <a:schemeClr val="dk2"/>
                </a:solidFill>
                <a:latin typeface="Tahoma"/>
                <a:ea typeface="Tahoma"/>
                <a:cs typeface="Tahoma"/>
                <a:sym typeface="Tahoma"/>
              </a:rPr>
              <a:t>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489371"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The effect of planning with inaccurate models depends on how the model is inaccurate. </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Since the model can't produce a next step or a reward, it can't be used for planning. </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However, as the agent interacts with the environment, the model stores more and more transitions. </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Then, the agent can perform updates by simulating transitions it's seen before. </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That means that as long as the agent has seen some transitions, it can plan with the model. </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5</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Dealing with inaccurate models </a:t>
            </a:r>
            <a:endParaRPr lang="en-US" dirty="0"/>
          </a:p>
        </p:txBody>
      </p:sp>
    </p:spTree>
    <p:extLst>
      <p:ext uri="{BB962C8B-B14F-4D97-AF65-F5344CB8AC3E}">
        <p14:creationId xmlns:p14="http://schemas.microsoft.com/office/powerpoint/2010/main" val="2543696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599" y="304800"/>
            <a:ext cx="8196943"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dirty="0"/>
              <a:t>How models can be inaccurate</a:t>
            </a:r>
            <a:r>
              <a:rPr lang="en-US" sz="4400" b="0" i="0" u="none" dirty="0">
                <a:solidFill>
                  <a:schemeClr val="dk2"/>
                </a:solidFill>
                <a:latin typeface="Tahoma"/>
                <a:ea typeface="Tahoma"/>
                <a:cs typeface="Tahoma"/>
                <a:sym typeface="Tahoma"/>
              </a:rPr>
              <a:t>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What will happen when the agent tries to plan using its inaccurate model? </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If the agent tries to perform a planning update with one of the incorrect transitions in the model, the value function or policy that the agent updates might change in the wrong direction</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6</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Dealing with inaccurate models </a:t>
            </a:r>
            <a:endParaRPr lang="en-US" dirty="0"/>
          </a:p>
        </p:txBody>
      </p:sp>
      <p:pic>
        <p:nvPicPr>
          <p:cNvPr id="3" name="Picture 2">
            <a:extLst>
              <a:ext uri="{FF2B5EF4-FFF2-40B4-BE49-F238E27FC236}">
                <a16:creationId xmlns:a16="http://schemas.microsoft.com/office/drawing/2014/main" id="{0E00DE50-9B0F-2E4C-8541-F71FA2FF1D3E}"/>
              </a:ext>
            </a:extLst>
          </p:cNvPr>
          <p:cNvPicPr>
            <a:picLocks noChangeAspect="1"/>
          </p:cNvPicPr>
          <p:nvPr/>
        </p:nvPicPr>
        <p:blipFill>
          <a:blip r:embed="rId4"/>
          <a:stretch>
            <a:fillRect/>
          </a:stretch>
        </p:blipFill>
        <p:spPr>
          <a:xfrm>
            <a:off x="2754084" y="4120444"/>
            <a:ext cx="4438649" cy="2326620"/>
          </a:xfrm>
          <a:prstGeom prst="rect">
            <a:avLst/>
          </a:prstGeom>
        </p:spPr>
      </p:pic>
    </p:spTree>
    <p:extLst>
      <p:ext uri="{BB962C8B-B14F-4D97-AF65-F5344CB8AC3E}">
        <p14:creationId xmlns:p14="http://schemas.microsoft.com/office/powerpoint/2010/main" val="4021091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599" y="304800"/>
            <a:ext cx="8196943"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dirty="0"/>
              <a:t>How models can be inaccurate</a:t>
            </a:r>
            <a:r>
              <a:rPr lang="en-US" sz="4400" b="0" i="0" u="none" dirty="0">
                <a:solidFill>
                  <a:schemeClr val="dk2"/>
                </a:solidFill>
                <a:latin typeface="Tahoma"/>
                <a:ea typeface="Tahoma"/>
                <a:cs typeface="Tahoma"/>
                <a:sym typeface="Tahoma"/>
              </a:rPr>
              <a:t>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When the agents model is inaccurate, planning will likely make the policy or value function worse with respect to the environment.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That means the agent has a vested interest in making sure it's model stays accurate.</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7</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Dealing with inaccurate models </a:t>
            </a:r>
            <a:endParaRPr lang="en-US" dirty="0"/>
          </a:p>
        </p:txBody>
      </p:sp>
    </p:spTree>
    <p:extLst>
      <p:ext uri="{BB962C8B-B14F-4D97-AF65-F5344CB8AC3E}">
        <p14:creationId xmlns:p14="http://schemas.microsoft.com/office/powerpoint/2010/main" val="171846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599" y="304800"/>
            <a:ext cx="8196943"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dirty="0"/>
              <a:t>How models can be inaccurate</a:t>
            </a:r>
            <a:r>
              <a:rPr lang="en-US" sz="4400" b="0" i="0" u="none" dirty="0">
                <a:solidFill>
                  <a:schemeClr val="dk2"/>
                </a:solidFill>
                <a:latin typeface="Tahoma"/>
                <a:ea typeface="Tahoma"/>
                <a:cs typeface="Tahoma"/>
                <a:sym typeface="Tahoma"/>
              </a:rPr>
              <a:t>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199" y="1708150"/>
            <a:ext cx="8196943"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Example: </a:t>
            </a:r>
          </a:p>
          <a:p>
            <a:pPr marL="800100" lvl="1" indent="-342900">
              <a:lnSpc>
                <a:spcPct val="150000"/>
              </a:lnSpc>
              <a:spcBef>
                <a:spcPts val="0"/>
              </a:spcBef>
              <a:buSzPts val="1320"/>
              <a:buFont typeface="Noto Sans Symbols"/>
              <a:buChar char="❑"/>
            </a:pPr>
            <a:r>
              <a:rPr lang="en-US" sz="1800" dirty="0"/>
              <a:t>The robust model initially says that the rabbit will go directly to the carrot if it chooses the move right. </a:t>
            </a:r>
          </a:p>
          <a:p>
            <a:pPr marL="800100" lvl="1" indent="-342900">
              <a:lnSpc>
                <a:spcPct val="150000"/>
              </a:lnSpc>
              <a:spcBef>
                <a:spcPts val="0"/>
              </a:spcBef>
              <a:buSzPts val="1320"/>
              <a:buFont typeface="Noto Sans Symbols"/>
              <a:buChar char="❑"/>
            </a:pPr>
            <a:r>
              <a:rPr lang="en-US" sz="1800" dirty="0"/>
              <a:t>However, after moving right, the rabbit in the middle square. </a:t>
            </a:r>
          </a:p>
          <a:p>
            <a:pPr marL="800100" lvl="1" indent="-342900">
              <a:lnSpc>
                <a:spcPct val="150000"/>
              </a:lnSpc>
              <a:spcBef>
                <a:spcPts val="0"/>
              </a:spcBef>
              <a:buSzPts val="1320"/>
              <a:buFont typeface="Noto Sans Symbols"/>
              <a:buChar char="❑"/>
            </a:pPr>
            <a:r>
              <a:rPr lang="en-US" sz="1800" dirty="0"/>
              <a:t>After experiencing this transition, rabbit update its model of the world. </a:t>
            </a:r>
          </a:p>
          <a:p>
            <a:pPr marL="800100" lvl="1" indent="-342900">
              <a:lnSpc>
                <a:spcPct val="150000"/>
              </a:lnSpc>
              <a:spcBef>
                <a:spcPts val="0"/>
              </a:spcBef>
              <a:buSzPts val="1320"/>
              <a:buFont typeface="Noto Sans Symbols"/>
              <a:buChar char="❑"/>
            </a:pPr>
            <a:r>
              <a:rPr lang="en-US" sz="1800" dirty="0"/>
              <a:t>The update reflects that choosing the move right action, in the leftmost square, will result in moving to the middle square.</a:t>
            </a:r>
            <a:endParaRPr sz="1800"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8</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Dealing with inaccurate models </a:t>
            </a:r>
            <a:endParaRPr lang="en-US" dirty="0"/>
          </a:p>
        </p:txBody>
      </p:sp>
      <p:pic>
        <p:nvPicPr>
          <p:cNvPr id="3" name="Picture 2">
            <a:extLst>
              <a:ext uri="{FF2B5EF4-FFF2-40B4-BE49-F238E27FC236}">
                <a16:creationId xmlns:a16="http://schemas.microsoft.com/office/drawing/2014/main" id="{FEEDE774-5D2A-4948-8FD2-428BDB918E3B}"/>
              </a:ext>
            </a:extLst>
          </p:cNvPr>
          <p:cNvPicPr>
            <a:picLocks noChangeAspect="1"/>
          </p:cNvPicPr>
          <p:nvPr/>
        </p:nvPicPr>
        <p:blipFill>
          <a:blip r:embed="rId4"/>
          <a:stretch>
            <a:fillRect/>
          </a:stretch>
        </p:blipFill>
        <p:spPr>
          <a:xfrm>
            <a:off x="3169869" y="4792436"/>
            <a:ext cx="3718661" cy="1913164"/>
          </a:xfrm>
          <a:prstGeom prst="rect">
            <a:avLst/>
          </a:prstGeom>
        </p:spPr>
      </p:pic>
    </p:spTree>
    <p:extLst>
      <p:ext uri="{BB962C8B-B14F-4D97-AF65-F5344CB8AC3E}">
        <p14:creationId xmlns:p14="http://schemas.microsoft.com/office/powerpoint/2010/main" val="3315024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599" y="304800"/>
            <a:ext cx="8196943"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dirty="0"/>
              <a:t>How models can be inaccurate</a:t>
            </a:r>
            <a:r>
              <a:rPr lang="en-US" sz="4400" b="0" i="0" u="none" dirty="0">
                <a:solidFill>
                  <a:schemeClr val="dk2"/>
                </a:solidFill>
                <a:latin typeface="Tahoma"/>
                <a:ea typeface="Tahoma"/>
                <a:cs typeface="Tahoma"/>
                <a:sym typeface="Tahoma"/>
              </a:rPr>
              <a:t>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In changing environments, the agent's model might become inaccurate at any time. So the agent has to make a choice; </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explorer to make sure it's model is accurate</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exploit the model to compute the optimal policy, assuming that the model is correct</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9</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Dealing with inaccurate models </a:t>
            </a:r>
            <a:endParaRPr lang="en-US" dirty="0"/>
          </a:p>
        </p:txBody>
      </p:sp>
      <p:pic>
        <p:nvPicPr>
          <p:cNvPr id="3" name="Picture 2">
            <a:extLst>
              <a:ext uri="{FF2B5EF4-FFF2-40B4-BE49-F238E27FC236}">
                <a16:creationId xmlns:a16="http://schemas.microsoft.com/office/drawing/2014/main" id="{3D2D4E9E-A93E-5044-9A3E-11F10AF730C2}"/>
              </a:ext>
            </a:extLst>
          </p:cNvPr>
          <p:cNvPicPr>
            <a:picLocks noChangeAspect="1"/>
          </p:cNvPicPr>
          <p:nvPr/>
        </p:nvPicPr>
        <p:blipFill>
          <a:blip r:embed="rId4"/>
          <a:stretch>
            <a:fillRect/>
          </a:stretch>
        </p:blipFill>
        <p:spPr>
          <a:xfrm>
            <a:off x="3581400" y="4458160"/>
            <a:ext cx="4159250" cy="1987089"/>
          </a:xfrm>
          <a:prstGeom prst="rect">
            <a:avLst/>
          </a:prstGeom>
        </p:spPr>
      </p:pic>
    </p:spTree>
    <p:extLst>
      <p:ext uri="{BB962C8B-B14F-4D97-AF65-F5344CB8AC3E}">
        <p14:creationId xmlns:p14="http://schemas.microsoft.com/office/powerpoint/2010/main" val="4185957709"/>
      </p:ext>
    </p:extLst>
  </p:cSld>
  <p:clrMapOvr>
    <a:masterClrMapping/>
  </p:clrMapOvr>
</p:sld>
</file>

<file path=ppt/theme/theme1.xml><?xml version="1.0" encoding="utf-8"?>
<a:theme xmlns:a="http://schemas.openxmlformats.org/drawingml/2006/main" name="1_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1091</Words>
  <Application>Microsoft Macintosh PowerPoint</Application>
  <PresentationFormat>On-screen Show (4:3)</PresentationFormat>
  <Paragraphs>137</Paragraphs>
  <Slides>20</Slides>
  <Notes>20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20</vt:i4>
      </vt:variant>
    </vt:vector>
  </HeadingPairs>
  <TitlesOfParts>
    <vt:vector size="25" baseType="lpstr">
      <vt:lpstr>Arial</vt:lpstr>
      <vt:lpstr>Noto Sans Symbols</vt:lpstr>
      <vt:lpstr>Tahoma</vt:lpstr>
      <vt:lpstr>1_Blueprint</vt:lpstr>
      <vt:lpstr>Blueprint</vt:lpstr>
      <vt:lpstr>Dealing with inaccurate models </vt:lpstr>
      <vt:lpstr>Objectives</vt:lpstr>
      <vt:lpstr>How models can be inaccurate  </vt:lpstr>
      <vt:lpstr>How models can be inaccurate  </vt:lpstr>
      <vt:lpstr>How models can be inaccurate  </vt:lpstr>
      <vt:lpstr>How models can be inaccurate  </vt:lpstr>
      <vt:lpstr>How models can be inaccurate  </vt:lpstr>
      <vt:lpstr>How models can be inaccurate  </vt:lpstr>
      <vt:lpstr>How models can be inaccurate  </vt:lpstr>
      <vt:lpstr>How models can be inaccurate  </vt:lpstr>
      <vt:lpstr>How models can be inaccurate  </vt:lpstr>
      <vt:lpstr>How models can be inaccurate    </vt:lpstr>
      <vt:lpstr>How models can be inaccurate    </vt:lpstr>
      <vt:lpstr>How models can be inaccurate    </vt:lpstr>
      <vt:lpstr>Dyna-Q vs Dyna-Q+</vt:lpstr>
      <vt:lpstr>Dyna-Q vs Dyna-Q+</vt:lpstr>
      <vt:lpstr>Dyna-Q vs Dyna-Q+</vt:lpstr>
      <vt:lpstr>Dyna-Q vs Dyna-Q+</vt:lpstr>
      <vt:lpstr>Summary</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dc:title>
  <dc:creator>Microsoft Office User</dc:creator>
  <cp:lastModifiedBy>Hoa Doan Nguyen Thanh</cp:lastModifiedBy>
  <cp:revision>13</cp:revision>
  <dcterms:created xsi:type="dcterms:W3CDTF">2022-12-09T09:55:15Z</dcterms:created>
  <dcterms:modified xsi:type="dcterms:W3CDTF">2024-03-31T16:22:49Z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0</vt:i4>
  </property>
  <property fmtid="{D5CDD505-2E9C-101B-9397-08002B2CF9AE}" pid="3" name="GraphicType">
    <vt:i4>0</vt:i4>
  </property>
  <property fmtid="{D5CDD505-2E9C-101B-9397-08002B2CF9AE}" pid="4" name="Compression">
    <vt:i4>0</vt:i4>
  </property>
  <property fmtid="{D5CDD505-2E9C-101B-9397-08002B2CF9AE}" pid="5" name="ScreenSize">
    <vt:i4>0</vt:i4>
  </property>
  <property fmtid="{D5CDD505-2E9C-101B-9397-08002B2CF9AE}" pid="6" name="ScreenUsage">
    <vt:i4>0</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0</vt:i4>
  </property>
  <property fmtid="{D5CDD505-2E9C-101B-9397-08002B2CF9AE}" pid="14" name="TextColor">
    <vt:i4>0</vt:i4>
  </property>
  <property fmtid="{D5CDD505-2E9C-101B-9397-08002B2CF9AE}" pid="15" name="LinkColor">
    <vt:i4>0</vt:i4>
  </property>
  <property fmtid="{D5CDD505-2E9C-101B-9397-08002B2CF9AE}" pid="16" name="VisitedColor">
    <vt:i4>0</vt:i4>
  </property>
  <property fmtid="{D5CDD505-2E9C-101B-9397-08002B2CF9AE}" pid="17" name="TransparentButton">
    <vt:i4>0</vt:i4>
  </property>
  <property fmtid="{D5CDD505-2E9C-101B-9397-08002B2CF9AE}" pid="18" name="ButtonType">
    <vt:i4>0</vt:i4>
  </property>
  <property fmtid="{D5CDD505-2E9C-101B-9397-08002B2CF9AE}" pid="19" name="ShowNotes">
    <vt:bool>false</vt:bool>
  </property>
  <property fmtid="{D5CDD505-2E9C-101B-9397-08002B2CF9AE}" pid="20" name="NavBtnPos">
    <vt:i4>0</vt:i4>
  </property>
  <property fmtid="{D5CDD505-2E9C-101B-9397-08002B2CF9AE}" pid="21" name="OutputDir">
    <vt:lpwstr>C:\Work\html</vt:lpwstr>
  </property>
</Properties>
</file>