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90" r:id="rId5"/>
    <p:sldId id="291" r:id="rId6"/>
    <p:sldId id="292" r:id="rId7"/>
    <p:sldId id="272" r:id="rId8"/>
    <p:sldId id="273" r:id="rId9"/>
    <p:sldId id="301" r:id="rId10"/>
    <p:sldId id="302" r:id="rId11"/>
    <p:sldId id="303" r:id="rId12"/>
    <p:sldId id="293" r:id="rId13"/>
    <p:sldId id="270" r:id="rId14"/>
    <p:sldId id="271" r:id="rId1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4"/>
    <p:restoredTop sz="94663"/>
  </p:normalViewPr>
  <p:slideViewPr>
    <p:cSldViewPr snapToGrid="0">
      <p:cViewPr varScale="1">
        <p:scale>
          <a:sx n="100" d="100"/>
          <a:sy n="100" d="100"/>
        </p:scale>
        <p:origin x="184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197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891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78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74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84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92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02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255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5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Exploration method for </a:t>
            </a:r>
            <a:br>
              <a:rPr lang="en-US" dirty="0"/>
            </a:br>
            <a:r>
              <a:rPr lang="en-US" dirty="0"/>
              <a:t>Monte- Carlo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Epsilon- Soft Policies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Epsilon greedy policy has more arrows because every action has some small probability of being selected accordingly.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will probably follow a slightly different trajectory every episode.</a:t>
            </a:r>
            <a:endParaRPr lang="en-US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38538A2A-39D7-4448-881C-9082D63EB66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71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for Monte-Carlo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Epsilon greedy policy has more arrows because every action has some small probability of being selected accordingly. The agent will probably follow a slightly different trajectory every episode.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38538A2A-39D7-4448-881C-9082D63EB66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63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why exploring starts can be problematic in real problems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an alternative exploration method for Monte-Carlo control </a:t>
            </a:r>
            <a:endParaRPr dirty="0"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E884B497-38BA-8943-9FBC-29449F708B5E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E9D28F6C-9C03-DE47-BC91-B4CD5BD702E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why exploring starts can be problematic in real problems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an alternative exploration method for Monte-Carlo control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for Monte-Carlo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7912261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not always use Exploring Starts.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situations where we cannot use exploring starts this algorithm must be able to start from every possible State action pair.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Otherwise the age of may not explore enough and could converge to a suboptimal solution in many problems.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can be difficult to randomly sample an initial State action pair.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38538A2A-39D7-4448-881C-9082D63EB66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7D620-9155-2040-AEBD-1C5383D1F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352323"/>
            <a:ext cx="2070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9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for Monte-Carlo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how would you randomly sample the initial State action pair for a self-driving car?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38538A2A-39D7-4448-881C-9082D63EB66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  <p:sp>
        <p:nvSpPr>
          <p:cNvPr id="7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167A45DF-44F8-6640-A77C-07E3F2D7BD52}"/>
              </a:ext>
            </a:extLst>
          </p:cNvPr>
          <p:cNvSpPr txBox="1">
            <a:spLocks/>
          </p:cNvSpPr>
          <p:nvPr/>
        </p:nvSpPr>
        <p:spPr>
          <a:xfrm>
            <a:off x="840125" y="4653024"/>
            <a:ext cx="7696200" cy="179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71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dirty="0"/>
              <a:t>How could we ensure the agent can start in all possible States?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dirty="0"/>
              <a:t>We would need to put the car in many different configurations in the middle of a busy freeway.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dirty="0"/>
              <a:t>This would be dangerous and impractical.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F7BB3-6A8B-C046-99F7-ED479F80E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240" y="2724008"/>
            <a:ext cx="2192260" cy="20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for Monte-Carlo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993284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H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ow can we learn all the action values without exploring starts? 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use the Bandit with Monte Carlo to as a quick recap Epsilon greedy policies are stochastic policies.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usually take the greedy action, but occasionally take a random action.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38538A2A-39D7-4448-881C-9082D63EB66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82047-C94E-CC45-B07F-2315EBED2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286492"/>
            <a:ext cx="2767313" cy="203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1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Exploration for Monte-Carlo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Epsilon greedy policies are a subset of a larger class of policies called Epsilon soft policies Epsilon soft policies take each action with probability at least Epsilon over the number of actions.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38538A2A-39D7-4448-881C-9082D63EB66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92737-FEB3-C347-936F-62EE5FF4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50" y="3863975"/>
            <a:ext cx="3416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Epsilon- Soft Policies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Epsilon soft policies are always stochastic deterministic policy specify a single action to take in each state stochastic policies instead specify the probability of taking action in each state in epsilon.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actions have a probability of at least Epsilon over the number of actions.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38538A2A-39D7-4448-881C-9082D63EB66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EB551-86BA-684A-AA2F-F713CDC4A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26" y="4381500"/>
            <a:ext cx="3795516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Epsilon- Soft Policies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an Epsilon greedy policy and a deterministic policy.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dirty="0"/>
              <a:t>We have a grid rolled with the arrows representing the deterministic policy.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200" dirty="0"/>
              <a:t>From the start State the agent will follow the exact same trajectory through the grip world.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38538A2A-39D7-4448-881C-9082D63EB66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1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Epsilon- Soft Policies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38538A2A-39D7-4448-881C-9082D63EB666}"/>
              </a:ext>
            </a:extLst>
          </p:cNvPr>
          <p:cNvSpPr txBox="1"/>
          <p:nvPr/>
        </p:nvSpPr>
        <p:spPr>
          <a:xfrm>
            <a:off x="3581400" y="62484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 methods for Monte Carlo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E888E-D1F1-424A-A46F-E9EC4E91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49" y="1708150"/>
            <a:ext cx="2933700" cy="332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3EC563-64ED-0444-992E-85B0A8D32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376" y="1752520"/>
            <a:ext cx="29337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9037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504</Words>
  <Application>Microsoft Macintosh PowerPoint</Application>
  <PresentationFormat>On-screen Show (4:3)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 Symbols</vt:lpstr>
      <vt:lpstr>Tahoma</vt:lpstr>
      <vt:lpstr>1_Blueprint</vt:lpstr>
      <vt:lpstr>Blueprint</vt:lpstr>
      <vt:lpstr>Exploration method for  Monte- Carlo</vt:lpstr>
      <vt:lpstr>Objectives</vt:lpstr>
      <vt:lpstr>Exploration for Monte-Carlo  </vt:lpstr>
      <vt:lpstr>Exploration for Monte-Carlo  </vt:lpstr>
      <vt:lpstr>Exploration for Monte-Carlo  </vt:lpstr>
      <vt:lpstr>Exploration for Monte-Carlo  </vt:lpstr>
      <vt:lpstr>Epsilon- Soft Policies</vt:lpstr>
      <vt:lpstr>Epsilon- Soft Policies</vt:lpstr>
      <vt:lpstr>Epsilon- Soft Policies</vt:lpstr>
      <vt:lpstr>Epsilon- Soft Policies</vt:lpstr>
      <vt:lpstr>Exploration for Monte-Carlo 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7</cp:revision>
  <dcterms:created xsi:type="dcterms:W3CDTF">2022-12-09T09:55:15Z</dcterms:created>
  <dcterms:modified xsi:type="dcterms:W3CDTF">2024-03-31T15:07:22Z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