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72" r:id="rId6"/>
    <p:sldId id="282" r:id="rId7"/>
    <p:sldId id="283" r:id="rId8"/>
    <p:sldId id="284" r:id="rId9"/>
    <p:sldId id="285" r:id="rId10"/>
    <p:sldId id="286" r:id="rId11"/>
    <p:sldId id="287" r:id="rId12"/>
    <p:sldId id="273" r:id="rId13"/>
    <p:sldId id="288" r:id="rId14"/>
    <p:sldId id="289" r:id="rId15"/>
    <p:sldId id="290" r:id="rId16"/>
    <p:sldId id="291" r:id="rId17"/>
    <p:sldId id="292" r:id="rId18"/>
    <p:sldId id="293" r:id="rId19"/>
    <p:sldId id="270" r:id="rId20"/>
    <p:sldId id="271" r:id="rId21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4663"/>
  </p:normalViewPr>
  <p:slideViewPr>
    <p:cSldViewPr snapToGrid="0">
      <p:cViewPr varScale="1">
        <p:scale>
          <a:sx n="105" d="100"/>
          <a:sy n="105" d="100"/>
        </p:scale>
        <p:origin x="184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02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40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04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47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6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65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75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54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4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69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79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9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8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59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For Prediction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It's worth noting that off policy learning is a strict generalization of on policy learning on policies the specific case where the target policy is equal to the behavior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9734B-1A3C-464B-80B8-B4237C08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504" y="3894563"/>
            <a:ext cx="4912355" cy="23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49322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random variable x that's being sampled from a probability distribution b.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to estimate the expected value of x but with respect to the target distribution Pi.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x is drawn from b, we cannot simply use the sample average to compute the expectation under Pi.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sample average will give us the expected value under b instead.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EF9F4-6455-5F4C-B9FE-12BF29877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57800"/>
            <a:ext cx="2717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sampling ratio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We can write the importance sampling ratio as Rho of x.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D209B-7DE3-364F-A206-13CE33B31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26" y="2252484"/>
            <a:ext cx="4001274" cy="2138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FB89A-E8BE-574F-9840-52301295D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383396"/>
            <a:ext cx="1354253" cy="7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4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49322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use it to estimate the expectation from data?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just need to compute a weighted sample average with the importance sampling ratio as the weightings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now estimate the expected value of x under distribution Pi by using the sample average, the samples drawn from distribution b.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B0A96-DE57-BC4D-B5F2-1E0DE942A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4147170"/>
            <a:ext cx="3098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2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two rather different distributions: b and Pi. We'll draw samples according to b and try to estimate the expected value under Pi.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D1EC7-0416-7B41-8A21-1C0F85B75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" y="3429000"/>
            <a:ext cx="6794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D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raw samples according to b and try to estimate the expected value under Pi.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the right: track of our current estimate for the expected value under Pi.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reference, The true expected value is in the middle of the line.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B67BA-7FDD-0A4D-9632-37DE6C5E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42" y="4046348"/>
            <a:ext cx="5155580" cy="22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from b( x=1), we get estimate of 0.35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857D0-32F5-F141-A877-5CF97F10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34" y="2381968"/>
            <a:ext cx="6817732" cy="38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2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Importance Sampling  </a:t>
            </a:r>
            <a:endParaRPr lang="en-US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from b( x=3), we get estimate of 3.18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D3670-6C85-3848-9BE4-665974EA9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545" y="2561063"/>
            <a:ext cx="6376020" cy="36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off-policy learning can help deal with the exploration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importance sampling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importance sampling to estimate the expected value of a target distribution using samples from a different distribution.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AB9F134B-63D6-724C-8FEB-3B8699990AC1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D87C03D8-2361-7B4E-B598-7B45B8C2AA5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off-policy learning can help deal with the exploration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importance sampling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importance sampling to estimate the expected value of a target distribution using samples from a different distribution.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52232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it 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Off-policy learning is a reinforcement learning technique where the agent learns to estimate value functions, state-value function V(s) or action-value function Q(</a:t>
            </a:r>
            <a:r>
              <a:rPr lang="en-US" sz="2000" dirty="0" err="1"/>
              <a:t>s,a</a:t>
            </a:r>
            <a:r>
              <a:rPr lang="en-US" sz="2000" dirty="0"/>
              <a:t>)) from data generated by following a different behavior policy than the one being evaluated.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In off-policy learning, the behavior policy determines the agent's actions, while the target policy is the one whose value function the agent aims to estimate.</a:t>
            </a:r>
            <a:endParaRPr sz="20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On-Policy: improve and valuate the policy being used to select actions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Off-policy: improve and evaluate a different policy from the one used to select actions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Example: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Learning the optimal policy involves following a completely random policy, termed the target policy, as it serves as the objective for the agent's learning process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2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300" dirty="0"/>
              <a:t>The value function that the agent is learning is based on the target policy. One example of a </a:t>
            </a:r>
            <a:r>
              <a:rPr lang="en-US" sz="2300" b="1" dirty="0"/>
              <a:t>Target policy </a:t>
            </a:r>
            <a:r>
              <a:rPr lang="en-US" sz="2300" dirty="0"/>
              <a:t>is the optimal policy we call the policy that the agent is using to select actions the behavior policy because it defines our agents Behavior.</a:t>
            </a:r>
            <a:endParaRPr sz="23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59940-8610-6541-8BE8-63B599ED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4463276"/>
            <a:ext cx="4679885" cy="23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behavior policy is usually denoted by B.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behavior policy is in charge of selecting actions for the agent.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behavior policies shown here is the uniform random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16180-7B15-F745-97FD-7C45EE02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25" y="3694926"/>
            <a:ext cx="5102416" cy="25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our agent behaves according to the Target policy it might only experience a small number of states.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EF810-AF83-744A-B44C-9323945E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5" y="2965563"/>
            <a:ext cx="3773913" cy="30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our aging can behave according to a policy that favors exploration.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can experience a much larger number of states.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E8220-C87A-1147-917A-B74AF763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46" y="3502722"/>
            <a:ext cx="3650250" cy="29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5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Off-Policy Learning  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key rule of off policy learning is that the behavior policy must cover the target policy.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target policy says the probability of selecting an action a given State s is greater than zero then the behavior policy must say the probability of selecting that action in that state is greater than 0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2C1BD361-482E-834F-A93E-26F2EF8D934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Off-Policy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CBABD-541C-E742-AC54-AC3A7017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070350"/>
            <a:ext cx="434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3741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754</Words>
  <Application>Microsoft Macintosh PowerPoint</Application>
  <PresentationFormat>On-screen Show (4:3)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Noto Sans Symbols</vt:lpstr>
      <vt:lpstr>Tahoma</vt:lpstr>
      <vt:lpstr>1_Blueprint</vt:lpstr>
      <vt:lpstr>Blueprint</vt:lpstr>
      <vt:lpstr>Off-policy Learning For Prediction</vt:lpstr>
      <vt:lpstr>Objectives</vt:lpstr>
      <vt:lpstr>Off-Policy Learning  </vt:lpstr>
      <vt:lpstr>Off-Policy Learning    </vt:lpstr>
      <vt:lpstr>Off-Policy Learning    </vt:lpstr>
      <vt:lpstr>Off-Policy Learning    </vt:lpstr>
      <vt:lpstr>Off-Policy Learning    </vt:lpstr>
      <vt:lpstr>Off-Policy Learning    </vt:lpstr>
      <vt:lpstr>Off-Policy Learning    </vt:lpstr>
      <vt:lpstr>Off-Policy Learning    </vt:lpstr>
      <vt:lpstr>Importance Sampling  </vt:lpstr>
      <vt:lpstr>Importance Sampling  </vt:lpstr>
      <vt:lpstr>Importance Sampling  </vt:lpstr>
      <vt:lpstr>Importance Sampling  </vt:lpstr>
      <vt:lpstr>Importance Sampling  </vt:lpstr>
      <vt:lpstr>Importance Sampling  </vt:lpstr>
      <vt:lpstr>Importance Sampling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6</cp:revision>
  <dcterms:created xsi:type="dcterms:W3CDTF">2022-12-09T09:55:15Z</dcterms:created>
  <dcterms:modified xsi:type="dcterms:W3CDTF">2024-03-31T15:14:55Z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