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74" r:id="rId6"/>
    <p:sldId id="275" r:id="rId7"/>
    <p:sldId id="276" r:id="rId8"/>
    <p:sldId id="277" r:id="rId9"/>
    <p:sldId id="283" r:id="rId10"/>
    <p:sldId id="278" r:id="rId11"/>
    <p:sldId id="281" r:id="rId12"/>
    <p:sldId id="282" r:id="rId13"/>
    <p:sldId id="270" r:id="rId14"/>
    <p:sldId id="271" r:id="rId1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5"/>
    <p:restoredTop sz="94663"/>
  </p:normalViewPr>
  <p:slideViewPr>
    <p:cSldViewPr snapToGrid="0">
      <p:cViewPr varScale="1">
        <p:scale>
          <a:sx n="115" d="100"/>
          <a:sy n="115" d="100"/>
        </p:scale>
        <p:origin x="21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5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11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4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00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965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78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79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0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Policy Gradient Theorem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policy gradient theorem: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3666-3CC2-364C-BDCC-72ECF24A6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2857500"/>
            <a:ext cx="541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Policy Gradient Theorem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gradient of the policy parameters is estimated using samples obtained through interactions with the environment.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directly optimizing the policy parameters along the direction of the gradient, these methods aim to improve the policy's performance and maximize the expected return over time.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20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objective for policy gradient algorithms.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/>
              <a:t>Describe the policy gradient theorem</a:t>
            </a:r>
            <a:endParaRPr lang="en-US" sz="24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9C66B465-148F-5C4B-AD71-6B2F294C93FB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D85B61A7-7400-C74E-A626-AD3DC505C229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objective for policy gradient algorithms.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Describe the policy gradient theorem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goal of Agent?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goal of Reinforcement Learning is maximizing the reward in the long run.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6B1EE-9A58-3843-8CC2-06F95AD9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01" y="3863975"/>
            <a:ext cx="37465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Formalizing the gold as an Objective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Episodic: the sum of rewards over a whole episode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Continuing: 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discounted return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Sum of the differences between the immediate reward and its average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32A79-382E-914C-AD25-A4B2C29D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77" y="2630321"/>
            <a:ext cx="1544288" cy="941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0444D-D771-3D44-9A14-4B0D3796A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253681"/>
            <a:ext cx="1544289" cy="94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BB91C-06DE-7148-9072-44DF08346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918" y="5543601"/>
            <a:ext cx="1877122" cy="8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average reward objective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overall average reward by considering the fraction of time we spend in state S under policy Pi.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expected reward is a sum over S of the expected reward in a state weighted by Mu of S, r Pi is our average reward learning objective.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974E9-5EE4-B94B-BBE5-8B859755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455592"/>
            <a:ext cx="4546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Optimizing the average reward objective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Our goal of policy optimization will be to find a policy which maximizes the average reward.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33354-D12C-6A47-A0E9-2063FB74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429000"/>
            <a:ext cx="7251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challenge of the policy gradient methods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main difficulty is that modifying our policy changes the distribution Mu.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does not change as the weights and the parameterized value function chains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808DC-9E31-9644-B1E2-71E93B8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059" y="3097258"/>
            <a:ext cx="5035240" cy="1092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6CB0-4C40-2B41-95A5-5828659F8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25" y="5054861"/>
            <a:ext cx="3600450" cy="12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 for Learning Policies  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objective of policy gradient algorithms: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to directly optimize the parameters of a parameterized policy in order to maximize the expected cumulative rewards obtained by an agent in an environment.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aim to directly learn a policy that selects actions based on the observed states.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It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an estimate of the gradient of the expected return with respect to the policy parameters.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44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Policy Gradient Theorem</a:t>
            </a:r>
            <a:endParaRPr sz="4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provides a theoretical foundation for optimizing parameterized policies using gradient-based methods.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theorem establishes a relationship between the expected return of a policy and the gradient of the policy parameters with respect to this expected return.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D9B369D0-6129-8A4F-8267-E4A0B6237A40}"/>
              </a:ext>
            </a:extLst>
          </p:cNvPr>
          <p:cNvSpPr txBox="1"/>
          <p:nvPr/>
        </p:nvSpPr>
        <p:spPr>
          <a:xfrm>
            <a:off x="31242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Gradient for Continuing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215369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474</Words>
  <Application>Microsoft Macintosh PowerPoint</Application>
  <PresentationFormat>On-screen Show (4:3)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Tahoma</vt:lpstr>
      <vt:lpstr>1_Blueprint</vt:lpstr>
      <vt:lpstr>Blueprint</vt:lpstr>
      <vt:lpstr>Policy Gradient for Continuing Tasks</vt:lpstr>
      <vt:lpstr>Objectives</vt:lpstr>
      <vt:lpstr>Objective for Learning Policies  </vt:lpstr>
      <vt:lpstr>Objective for Learning Policies  </vt:lpstr>
      <vt:lpstr>Objective for Learning Policies  </vt:lpstr>
      <vt:lpstr>Objective for Learning Policies  </vt:lpstr>
      <vt:lpstr>Objective for Learning Policies  </vt:lpstr>
      <vt:lpstr>Objective for Learning Policies  </vt:lpstr>
      <vt:lpstr>The Policy Gradient Theorem</vt:lpstr>
      <vt:lpstr>The Policy Gradient Theorem</vt:lpstr>
      <vt:lpstr>The Policy Gradient Theorem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7</cp:revision>
  <dcterms:created xsi:type="dcterms:W3CDTF">2022-12-09T09:55:15Z</dcterms:created>
  <dcterms:modified xsi:type="dcterms:W3CDTF">2024-04-01T14:22:39Z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