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8" r:id="rId5"/>
    <p:sldId id="272" r:id="rId6"/>
    <p:sldId id="273" r:id="rId7"/>
    <p:sldId id="274" r:id="rId8"/>
    <p:sldId id="280" r:id="rId9"/>
    <p:sldId id="275" r:id="rId10"/>
    <p:sldId id="281" r:id="rId11"/>
    <p:sldId id="282" r:id="rId12"/>
    <p:sldId id="283" r:id="rId13"/>
    <p:sldId id="284" r:id="rId14"/>
    <p:sldId id="286" r:id="rId15"/>
    <p:sldId id="270" r:id="rId16"/>
    <p:sldId id="271" r:id="rId17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2"/>
    <p:restoredTop sz="94663"/>
  </p:normalViewPr>
  <p:slideViewPr>
    <p:cSldViewPr snapToGrid="0">
      <p:cViewPr varScale="1">
        <p:scale>
          <a:sx n="117" d="100"/>
          <a:sy n="117" d="100"/>
        </p:scale>
        <p:origin x="5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7142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914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011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36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421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49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04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86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467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69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87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Gaussian policies for continuous actions</a:t>
            </a:r>
            <a:endParaRPr sz="36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Gaussian Policies in Action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Sigma essentially controls the degree of exploration.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typically initialize the variance to be large so that a wide range of actions are tried. 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79DCD-63CB-F14D-9F6F-0E88F05D3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14" y="3563258"/>
            <a:ext cx="4898571" cy="28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5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87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Gaussian policies for continuous actions</a:t>
            </a:r>
            <a:endParaRPr sz="36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Gradient of the Log of the Gaussian policy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0BA2D-A736-D342-AB64-8FCE4768A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2628900"/>
            <a:ext cx="5892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87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Gaussian policies for continuous actions</a:t>
            </a:r>
            <a:endParaRPr sz="36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Advantages of Continuous actions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It might not be straightforward to choose a proper discrete set of action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Continuous actions allow us to generalize over actions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Expressiveness: allow for a finer-grained control over actions, enabling agents to perform a wide range of subtle and precise movements.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Smoothness: often lead to smoother and more natural policies, as agents can smoothly transition between different action values.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1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87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Gaussian policies for continuous actions</a:t>
            </a:r>
            <a:endParaRPr sz="36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Advantages of Continuous actions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Efficiency: can lead to more efficient exploration and learning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Generalization: facilitate better generalization across similar actions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Optimization: are amenable to optimization techniques that rely on gradient-based methods, such as policy gradients or actor-critic algorithms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1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Actor-Critic with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policies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Gaussian policies for continuous actions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Actor-Critic with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policies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Gaussian policies for continuous 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with </a:t>
            </a:r>
            <a:r>
              <a:rPr lang="en-US" sz="4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Policies  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Scritic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algorithm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critic uses semi-gradient TD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actor uses the TDR from the critic to update the policy parameters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9A5F1-F08D-4D4F-AC7A-21CD0D673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171" y="2794000"/>
            <a:ext cx="30988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328EE8-CA90-7946-8784-1F4D95405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907" y="4676321"/>
            <a:ext cx="33147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with </a:t>
            </a:r>
            <a:r>
              <a:rPr lang="en-US" sz="4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Policies  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update with a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policy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use a </a:t>
            </a:r>
            <a:r>
              <a:rPr lang="en-US" sz="1800" dirty="0" err="1"/>
              <a:t>Softmax</a:t>
            </a:r>
            <a:r>
              <a:rPr lang="en-US" sz="1800" dirty="0"/>
              <a:t> policy that exponentiates the preferences and divides by the sum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8570B-CB5B-3341-9387-4954ED7C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893" y="2204357"/>
            <a:ext cx="34925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35430-3362-294B-908F-DB4DE5DC9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222" y="4400550"/>
            <a:ext cx="3467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0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with </a:t>
            </a:r>
            <a:r>
              <a:rPr lang="en-US" sz="4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Policies  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Features of the action preference function: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endParaRPr lang="en-VN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actor's action preferences depend on the state and action</a:t>
            </a:r>
            <a:endParaRPr lang="en-VN"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9818E-3B98-0B49-9FB2-FB576935D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2563586"/>
            <a:ext cx="23368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75FBEA-A1C1-1049-986F-203931ACC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429" y="4909457"/>
            <a:ext cx="2400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with </a:t>
            </a:r>
            <a:r>
              <a:rPr lang="en-US" sz="4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Policies  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Using stacked state features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CD522-3A05-3E4A-A788-E092B3811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578" y="2392136"/>
            <a:ext cx="6126843" cy="337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with </a:t>
            </a:r>
            <a:r>
              <a:rPr lang="en-US" sz="4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Policies  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Scritic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algorithm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critic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actor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1EA95-4AE6-6449-9685-ED377072D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643" y="2705100"/>
            <a:ext cx="27178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EEA07-16E6-DF4D-B222-312D29E7D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0" y="4149272"/>
            <a:ext cx="57531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0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87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Gaussian policies for continuous actions</a:t>
            </a:r>
            <a:endParaRPr sz="36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Gaussian Distribution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Example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A0237-949D-5B4C-AF7D-71C9C8B4D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185307"/>
            <a:ext cx="33020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44535-3D71-F841-A26B-B4E0AF63F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771" y="3570514"/>
            <a:ext cx="5529257" cy="27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2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187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Gaussian policies for continuous actions</a:t>
            </a:r>
            <a:endParaRPr sz="36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Define our policy using a Gaussian over actions.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endParaRPr lang="en-US" sz="22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Mu can be any parameterized function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parameter's function Sigma must be positive.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policy parameters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587B7-E263-1F4F-8EBD-4A706E4E1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22" y="2247900"/>
            <a:ext cx="51435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70C51-0F39-DE46-A0E6-42D1BD793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628" y="3668486"/>
            <a:ext cx="18796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F041B-C72F-9644-9CEB-2F4ACC0DA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700" y="4615543"/>
            <a:ext cx="23495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535D4-77F2-694C-B6F9-CE043FEC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0366" y="5301343"/>
            <a:ext cx="1034779" cy="10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3694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379</Words>
  <Application>Microsoft Macintosh PowerPoint</Application>
  <PresentationFormat>On-screen Show (4:3)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Noto Sans Symbols</vt:lpstr>
      <vt:lpstr>Tahoma</vt:lpstr>
      <vt:lpstr>1_Blueprint</vt:lpstr>
      <vt:lpstr>Blueprint</vt:lpstr>
      <vt:lpstr>Policy Parameterizations</vt:lpstr>
      <vt:lpstr>Objectives</vt:lpstr>
      <vt:lpstr>Actor-Critic with Softmax Policies  </vt:lpstr>
      <vt:lpstr>Actor-Critic with Softmax Policies  </vt:lpstr>
      <vt:lpstr>Actor-Critic with Softmax Policies  </vt:lpstr>
      <vt:lpstr>Actor-Critic with Softmax Policies  </vt:lpstr>
      <vt:lpstr>Actor-Critic with Softmax Policies  </vt:lpstr>
      <vt:lpstr>Gaussian policies for continuous actions</vt:lpstr>
      <vt:lpstr>Gaussian policies for continuous actions</vt:lpstr>
      <vt:lpstr>Gaussian policies for continuous actions</vt:lpstr>
      <vt:lpstr>Gaussian policies for continuous actions</vt:lpstr>
      <vt:lpstr>Gaussian policies for continuous actions</vt:lpstr>
      <vt:lpstr>Gaussian policies for continuous actions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10</cp:revision>
  <dcterms:created xsi:type="dcterms:W3CDTF">2022-12-09T09:55:15Z</dcterms:created>
  <dcterms:modified xsi:type="dcterms:W3CDTF">2024-04-01T15:59:47Z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