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autoCompressPictures="0">
  <p:sldMasterIdLst>
    <p:sldMasterId id="2147483648" r:id="rId1"/>
    <p:sldMasterId id="2147483650" r:id="rId2"/>
  </p:sldMasterIdLst>
  <p:notesMasterIdLst>
    <p:notesMasterId r:id="rId18"/>
  </p:notesMasterIdLst>
  <p:sldIdLst>
    <p:sldId id="256" r:id="rId3"/>
    <p:sldId id="257" r:id="rId4"/>
    <p:sldId id="258" r:id="rId5"/>
    <p:sldId id="273" r:id="rId6"/>
    <p:sldId id="274" r:id="rId7"/>
    <p:sldId id="277" r:id="rId8"/>
    <p:sldId id="275" r:id="rId9"/>
    <p:sldId id="285" r:id="rId10"/>
    <p:sldId id="286" r:id="rId11"/>
    <p:sldId id="287" r:id="rId12"/>
    <p:sldId id="280" r:id="rId13"/>
    <p:sldId id="288" r:id="rId14"/>
    <p:sldId id="281" r:id="rId15"/>
    <p:sldId id="270" r:id="rId16"/>
    <p:sldId id="271" r:id="rId17"/>
  </p:sldIdLst>
  <p:sldSz cx="9144000" cy="6858000" type="screen4x3"/>
  <p:notesSz cx="7302500" cy="95885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5" roundtripDataSignature="AMtx7mhsSwr0Rn44+Fg79SyXE1cdzAsQ/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368"/>
    <p:restoredTop sz="94663"/>
  </p:normalViewPr>
  <p:slideViewPr>
    <p:cSldViewPr snapToGrid="0">
      <p:cViewPr varScale="1">
        <p:scale>
          <a:sx n="117" d="100"/>
          <a:sy n="117" d="100"/>
        </p:scale>
        <p:origin x="320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customschemas.google.com/relationships/presentationmetadata" Target="meta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138612" y="0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255712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6" name="Google Shape;186;p1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3" name="Google Shape;203;p3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3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889103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3" name="Google Shape;203;p3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3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303988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3" name="Google Shape;203;p3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3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447417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3" name="Google Shape;203;p3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3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901821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14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15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3" name="Google Shape;193;p2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2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3" name="Google Shape;203;p3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3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3" name="Google Shape;203;p3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3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152960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3" name="Google Shape;203;p3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3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710128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3" name="Google Shape;203;p3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3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214159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3" name="Google Shape;203;p3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3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955637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3" name="Google Shape;203;p3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3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06388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3" name="Google Shape;203;p3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3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662351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7" descr="Rectangle: Click to edit Master text styles&#10;Second level&#10;Third level&#10;Fourth level&#10;Fifth level"/>
          <p:cNvSpPr txBox="1">
            <a:spLocks noGrp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640"/>
              </a:spcBef>
              <a:spcAft>
                <a:spcPts val="0"/>
              </a:spcAft>
              <a:buSzPts val="1920"/>
              <a:buFont typeface="Noto Sans Symbols"/>
              <a:buNone/>
              <a:defRPr/>
            </a:lvl1pPr>
            <a:lvl2pPr lvl="1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1710"/>
              <a:buChar char="⬥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9pPr>
          </a:lstStyle>
          <a:p>
            <a:endParaRPr/>
          </a:p>
        </p:txBody>
      </p:sp>
      <p:sp>
        <p:nvSpPr>
          <p:cNvPr id="83" name="Google Shape;83;p17"/>
          <p:cNvSpPr txBox="1">
            <a:spLocks noGrp="1"/>
          </p:cNvSpPr>
          <p:nvPr>
            <p:ph type="sldNum" idx="12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4" name="Google Shape;84;p17"/>
          <p:cNvSpPr txBox="1">
            <a:spLocks noGrp="1"/>
          </p:cNvSpPr>
          <p:nvPr>
            <p:ph type="dt" idx="10"/>
          </p:nvPr>
        </p:nvSpPr>
        <p:spPr>
          <a:xfrm>
            <a:off x="76200" y="6248400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7"/>
          <p:cNvSpPr txBox="1">
            <a:spLocks noGrp="1"/>
          </p:cNvSpPr>
          <p:nvPr>
            <p:ph type="ftr" idx="11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Text and Chart" type="txAndChart">
  <p:cSld name="TEXT_AND_CHART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9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19"/>
          <p:cNvSpPr txBox="1">
            <a:spLocks noGrp="1"/>
          </p:cNvSpPr>
          <p:nvPr>
            <p:ph type="body" idx="1"/>
          </p:nvPr>
        </p:nvSpPr>
        <p:spPr>
          <a:xfrm>
            <a:off x="838200" y="19050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97180" algn="l"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1pPr>
            <a:lvl2pPr marL="914400" lvl="1" indent="-29718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2pPr>
            <a:lvl3pPr marL="1371600" lvl="2" indent="-337185" algn="l">
              <a:spcBef>
                <a:spcPts val="360"/>
              </a:spcBef>
              <a:spcAft>
                <a:spcPts val="0"/>
              </a:spcAft>
              <a:buSzPts val="1710"/>
              <a:buChar char="⬥"/>
              <a:defRPr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4pPr>
            <a:lvl5pPr marL="2286000" lvl="4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5pPr>
            <a:lvl6pPr marL="2743200" lvl="5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6pPr>
            <a:lvl7pPr marL="3200400" lvl="6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7pPr>
            <a:lvl8pPr marL="3657600" lvl="7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8pPr>
            <a:lvl9pPr marL="4114800" lvl="8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9pPr>
          </a:lstStyle>
          <a:p>
            <a:endParaRPr/>
          </a:p>
        </p:txBody>
      </p:sp>
      <p:sp>
        <p:nvSpPr>
          <p:cNvPr id="156" name="Google Shape;156;p19"/>
          <p:cNvSpPr>
            <a:spLocks noGrp="1"/>
          </p:cNvSpPr>
          <p:nvPr>
            <p:ph type="chart" idx="2"/>
          </p:nvPr>
        </p:nvSpPr>
        <p:spPr>
          <a:xfrm>
            <a:off x="4800600" y="19050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Noto Sans Symbols"/>
              <a:buChar char="❑"/>
              <a:defRPr sz="3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680"/>
              <a:buFont typeface="Noto Sans Symbols"/>
              <a:buChar char="■"/>
              <a:defRPr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280"/>
              <a:buFont typeface="Noto Sans Symbols"/>
              <a:buChar char="⬥"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57" name="Google Shape;157;p19"/>
          <p:cNvSpPr txBox="1">
            <a:spLocks noGrp="1"/>
          </p:cNvSpPr>
          <p:nvPr>
            <p:ph type="dt" idx="10"/>
          </p:nvPr>
        </p:nvSpPr>
        <p:spPr>
          <a:xfrm>
            <a:off x="76200" y="6248400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19"/>
          <p:cNvSpPr txBox="1">
            <a:spLocks noGrp="1"/>
          </p:cNvSpPr>
          <p:nvPr>
            <p:ph type="ftr" idx="11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19"/>
          <p:cNvSpPr txBox="1">
            <a:spLocks noGrp="1"/>
          </p:cNvSpPr>
          <p:nvPr>
            <p:ph type="sldNum" idx="12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Text, and Content" type="txAndObj">
  <p:cSld name="TEXT_AND_OBJECT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0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20"/>
          <p:cNvSpPr txBox="1">
            <a:spLocks noGrp="1"/>
          </p:cNvSpPr>
          <p:nvPr>
            <p:ph type="body" idx="1"/>
          </p:nvPr>
        </p:nvSpPr>
        <p:spPr>
          <a:xfrm>
            <a:off x="838200" y="19050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97180" algn="l"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1pPr>
            <a:lvl2pPr marL="914400" lvl="1" indent="-29718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2pPr>
            <a:lvl3pPr marL="1371600" lvl="2" indent="-337185" algn="l">
              <a:spcBef>
                <a:spcPts val="360"/>
              </a:spcBef>
              <a:spcAft>
                <a:spcPts val="0"/>
              </a:spcAft>
              <a:buSzPts val="1710"/>
              <a:buChar char="⬥"/>
              <a:defRPr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4pPr>
            <a:lvl5pPr marL="2286000" lvl="4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5pPr>
            <a:lvl6pPr marL="2743200" lvl="5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6pPr>
            <a:lvl7pPr marL="3200400" lvl="6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7pPr>
            <a:lvl8pPr marL="3657600" lvl="7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8pPr>
            <a:lvl9pPr marL="4114800" lvl="8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9pPr>
          </a:lstStyle>
          <a:p>
            <a:endParaRPr/>
          </a:p>
        </p:txBody>
      </p:sp>
      <p:sp>
        <p:nvSpPr>
          <p:cNvPr id="163" name="Google Shape;163;p20"/>
          <p:cNvSpPr txBox="1">
            <a:spLocks noGrp="1"/>
          </p:cNvSpPr>
          <p:nvPr>
            <p:ph type="body" idx="2"/>
          </p:nvPr>
        </p:nvSpPr>
        <p:spPr>
          <a:xfrm>
            <a:off x="4800600" y="19050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97180" algn="l"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1pPr>
            <a:lvl2pPr marL="914400" lvl="1" indent="-29718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2pPr>
            <a:lvl3pPr marL="1371600" lvl="2" indent="-337185" algn="l">
              <a:spcBef>
                <a:spcPts val="360"/>
              </a:spcBef>
              <a:spcAft>
                <a:spcPts val="0"/>
              </a:spcAft>
              <a:buSzPts val="1710"/>
              <a:buChar char="⬥"/>
              <a:defRPr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4pPr>
            <a:lvl5pPr marL="2286000" lvl="4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5pPr>
            <a:lvl6pPr marL="2743200" lvl="5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6pPr>
            <a:lvl7pPr marL="3200400" lvl="6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7pPr>
            <a:lvl8pPr marL="3657600" lvl="7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8pPr>
            <a:lvl9pPr marL="4114800" lvl="8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9pPr>
          </a:lstStyle>
          <a:p>
            <a:endParaRPr/>
          </a:p>
        </p:txBody>
      </p:sp>
      <p:sp>
        <p:nvSpPr>
          <p:cNvPr id="164" name="Google Shape;164;p20"/>
          <p:cNvSpPr txBox="1">
            <a:spLocks noGrp="1"/>
          </p:cNvSpPr>
          <p:nvPr>
            <p:ph type="dt" idx="10"/>
          </p:nvPr>
        </p:nvSpPr>
        <p:spPr>
          <a:xfrm>
            <a:off x="76200" y="6248400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20"/>
          <p:cNvSpPr txBox="1">
            <a:spLocks noGrp="1"/>
          </p:cNvSpPr>
          <p:nvPr>
            <p:ph type="ftr" idx="11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20"/>
          <p:cNvSpPr txBox="1">
            <a:spLocks noGrp="1"/>
          </p:cNvSpPr>
          <p:nvPr>
            <p:ph type="sldNum" idx="12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1"/>
          <p:cNvSpPr txBox="1">
            <a:spLocks noGrp="1"/>
          </p:cNvSpPr>
          <p:nvPr>
            <p:ph type="dt" idx="10"/>
          </p:nvPr>
        </p:nvSpPr>
        <p:spPr>
          <a:xfrm>
            <a:off x="76200" y="6248400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21"/>
          <p:cNvSpPr txBox="1">
            <a:spLocks noGrp="1"/>
          </p:cNvSpPr>
          <p:nvPr>
            <p:ph type="ftr" idx="11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21"/>
          <p:cNvSpPr txBox="1">
            <a:spLocks noGrp="1"/>
          </p:cNvSpPr>
          <p:nvPr>
            <p:ph type="sldNum" idx="12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2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22"/>
          <p:cNvSpPr txBox="1">
            <a:spLocks noGrp="1"/>
          </p:cNvSpPr>
          <p:nvPr>
            <p:ph type="body" idx="1"/>
          </p:nvPr>
        </p:nvSpPr>
        <p:spPr>
          <a:xfrm>
            <a:off x="838200" y="19050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35280" algn="l">
              <a:spcBef>
                <a:spcPts val="560"/>
              </a:spcBef>
              <a:spcAft>
                <a:spcPts val="0"/>
              </a:spcAft>
              <a:buSzPts val="1680"/>
              <a:buChar char="❑"/>
              <a:defRPr sz="2800"/>
            </a:lvl1pPr>
            <a:lvl2pPr marL="914400" lvl="1" indent="-320040" algn="l">
              <a:spcBef>
                <a:spcPts val="480"/>
              </a:spcBef>
              <a:spcAft>
                <a:spcPts val="0"/>
              </a:spcAft>
              <a:buSzPts val="1440"/>
              <a:buChar char="■"/>
              <a:defRPr sz="2400"/>
            </a:lvl2pPr>
            <a:lvl3pPr marL="1371600" lvl="2" indent="-349250" algn="l">
              <a:spcBef>
                <a:spcPts val="400"/>
              </a:spcBef>
              <a:spcAft>
                <a:spcPts val="0"/>
              </a:spcAft>
              <a:buSzPts val="1900"/>
              <a:buChar char="⬥"/>
              <a:defRPr sz="2000"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 sz="1800"/>
            </a:lvl4pPr>
            <a:lvl5pPr marL="2286000" lvl="4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5pPr>
            <a:lvl6pPr marL="2743200" lvl="5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6pPr>
            <a:lvl7pPr marL="3200400" lvl="6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7pPr>
            <a:lvl8pPr marL="3657600" lvl="7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8pPr>
            <a:lvl9pPr marL="4114800" lvl="8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9pPr>
          </a:lstStyle>
          <a:p>
            <a:endParaRPr/>
          </a:p>
        </p:txBody>
      </p:sp>
      <p:sp>
        <p:nvSpPr>
          <p:cNvPr id="174" name="Google Shape;174;p22"/>
          <p:cNvSpPr txBox="1">
            <a:spLocks noGrp="1"/>
          </p:cNvSpPr>
          <p:nvPr>
            <p:ph type="body" idx="2"/>
          </p:nvPr>
        </p:nvSpPr>
        <p:spPr>
          <a:xfrm>
            <a:off x="4800600" y="19050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35280" algn="l">
              <a:spcBef>
                <a:spcPts val="560"/>
              </a:spcBef>
              <a:spcAft>
                <a:spcPts val="0"/>
              </a:spcAft>
              <a:buSzPts val="1680"/>
              <a:buChar char="❑"/>
              <a:defRPr sz="2800"/>
            </a:lvl1pPr>
            <a:lvl2pPr marL="914400" lvl="1" indent="-320040" algn="l">
              <a:spcBef>
                <a:spcPts val="480"/>
              </a:spcBef>
              <a:spcAft>
                <a:spcPts val="0"/>
              </a:spcAft>
              <a:buSzPts val="1440"/>
              <a:buChar char="■"/>
              <a:defRPr sz="2400"/>
            </a:lvl2pPr>
            <a:lvl3pPr marL="1371600" lvl="2" indent="-349250" algn="l">
              <a:spcBef>
                <a:spcPts val="400"/>
              </a:spcBef>
              <a:spcAft>
                <a:spcPts val="0"/>
              </a:spcAft>
              <a:buSzPts val="1900"/>
              <a:buChar char="⬥"/>
              <a:defRPr sz="2000"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 sz="1800"/>
            </a:lvl4pPr>
            <a:lvl5pPr marL="2286000" lvl="4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5pPr>
            <a:lvl6pPr marL="2743200" lvl="5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6pPr>
            <a:lvl7pPr marL="3200400" lvl="6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7pPr>
            <a:lvl8pPr marL="3657600" lvl="7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8pPr>
            <a:lvl9pPr marL="4114800" lvl="8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9pPr>
          </a:lstStyle>
          <a:p>
            <a:endParaRPr/>
          </a:p>
        </p:txBody>
      </p:sp>
      <p:sp>
        <p:nvSpPr>
          <p:cNvPr id="175" name="Google Shape;175;p22"/>
          <p:cNvSpPr txBox="1">
            <a:spLocks noGrp="1"/>
          </p:cNvSpPr>
          <p:nvPr>
            <p:ph type="dt" idx="10"/>
          </p:nvPr>
        </p:nvSpPr>
        <p:spPr>
          <a:xfrm>
            <a:off x="76200" y="6248400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22"/>
          <p:cNvSpPr txBox="1">
            <a:spLocks noGrp="1"/>
          </p:cNvSpPr>
          <p:nvPr>
            <p:ph type="ftr" idx="11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22"/>
          <p:cNvSpPr txBox="1">
            <a:spLocks noGrp="1"/>
          </p:cNvSpPr>
          <p:nvPr>
            <p:ph type="sldNum" idx="12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3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23"/>
          <p:cNvSpPr txBox="1">
            <a:spLocks noGrp="1"/>
          </p:cNvSpPr>
          <p:nvPr>
            <p:ph type="body" idx="1"/>
          </p:nvPr>
        </p:nvSpPr>
        <p:spPr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97180" algn="l"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1pPr>
            <a:lvl2pPr marL="914400" lvl="1" indent="-29718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2pPr>
            <a:lvl3pPr marL="1371600" lvl="2" indent="-337185" algn="l">
              <a:spcBef>
                <a:spcPts val="360"/>
              </a:spcBef>
              <a:spcAft>
                <a:spcPts val="0"/>
              </a:spcAft>
              <a:buSzPts val="1710"/>
              <a:buChar char="⬥"/>
              <a:defRPr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4pPr>
            <a:lvl5pPr marL="2286000" lvl="4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5pPr>
            <a:lvl6pPr marL="2743200" lvl="5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6pPr>
            <a:lvl7pPr marL="3200400" lvl="6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7pPr>
            <a:lvl8pPr marL="3657600" lvl="7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8pPr>
            <a:lvl9pPr marL="4114800" lvl="8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9pPr>
          </a:lstStyle>
          <a:p>
            <a:endParaRPr/>
          </a:p>
        </p:txBody>
      </p:sp>
      <p:sp>
        <p:nvSpPr>
          <p:cNvPr id="181" name="Google Shape;181;p23"/>
          <p:cNvSpPr txBox="1">
            <a:spLocks noGrp="1"/>
          </p:cNvSpPr>
          <p:nvPr>
            <p:ph type="dt" idx="10"/>
          </p:nvPr>
        </p:nvSpPr>
        <p:spPr>
          <a:xfrm>
            <a:off x="76200" y="6248400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2" name="Google Shape;182;p23"/>
          <p:cNvSpPr txBox="1">
            <a:spLocks noGrp="1"/>
          </p:cNvSpPr>
          <p:nvPr>
            <p:ph type="ftr" idx="11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p23"/>
          <p:cNvSpPr txBox="1">
            <a:spLocks noGrp="1"/>
          </p:cNvSpPr>
          <p:nvPr>
            <p:ph type="sldNum" idx="12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6.xml"/><Relationship Id="rId4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6"/>
          <p:cNvGrpSpPr/>
          <p:nvPr/>
        </p:nvGrpSpPr>
        <p:grpSpPr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11" name="Google Shape;11;p16"/>
            <p:cNvGrpSpPr/>
            <p:nvPr/>
          </p:nvGrpSpPr>
          <p:grpSpPr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2" name="Google Shape;12;p16"/>
              <p:cNvSpPr txBox="1"/>
              <p:nvPr/>
            </p:nvSpPr>
            <p:spPr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grpSp>
            <p:nvGrpSpPr>
              <p:cNvPr id="13" name="Google Shape;13;p16"/>
              <p:cNvGrpSpPr/>
              <p:nvPr/>
            </p:nvGrpSpPr>
            <p:grpSpPr>
              <a:xfrm>
                <a:off x="0" y="0"/>
                <a:ext cx="5760" cy="4320"/>
                <a:chOff x="0" y="0"/>
                <a:chExt cx="5760" cy="4320"/>
              </a:xfrm>
            </p:grpSpPr>
            <p:cxnSp>
              <p:nvCxnSpPr>
                <p:cNvPr id="14" name="Google Shape;14;p16"/>
                <p:cNvCxnSpPr/>
                <p:nvPr/>
              </p:nvCxnSpPr>
              <p:spPr>
                <a:xfrm>
                  <a:off x="0" y="192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5" name="Google Shape;15;p16"/>
                <p:cNvCxnSpPr/>
                <p:nvPr/>
              </p:nvCxnSpPr>
              <p:spPr>
                <a:xfrm>
                  <a:off x="0" y="384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6" name="Google Shape;16;p16"/>
                <p:cNvCxnSpPr/>
                <p:nvPr/>
              </p:nvCxnSpPr>
              <p:spPr>
                <a:xfrm>
                  <a:off x="0" y="576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7" name="Google Shape;17;p16"/>
                <p:cNvCxnSpPr/>
                <p:nvPr/>
              </p:nvCxnSpPr>
              <p:spPr>
                <a:xfrm>
                  <a:off x="0" y="768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8" name="Google Shape;18;p16"/>
                <p:cNvCxnSpPr/>
                <p:nvPr/>
              </p:nvCxnSpPr>
              <p:spPr>
                <a:xfrm>
                  <a:off x="0" y="960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9" name="Google Shape;19;p16"/>
                <p:cNvCxnSpPr/>
                <p:nvPr/>
              </p:nvCxnSpPr>
              <p:spPr>
                <a:xfrm>
                  <a:off x="0" y="1152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0" name="Google Shape;20;p16"/>
                <p:cNvCxnSpPr/>
                <p:nvPr/>
              </p:nvCxnSpPr>
              <p:spPr>
                <a:xfrm>
                  <a:off x="0" y="1344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1" name="Google Shape;21;p16"/>
                <p:cNvCxnSpPr/>
                <p:nvPr/>
              </p:nvCxnSpPr>
              <p:spPr>
                <a:xfrm>
                  <a:off x="0" y="1536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2" name="Google Shape;22;p16"/>
                <p:cNvCxnSpPr/>
                <p:nvPr/>
              </p:nvCxnSpPr>
              <p:spPr>
                <a:xfrm>
                  <a:off x="0" y="1728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3" name="Google Shape;23;p16"/>
                <p:cNvCxnSpPr/>
                <p:nvPr/>
              </p:nvCxnSpPr>
              <p:spPr>
                <a:xfrm>
                  <a:off x="0" y="1920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4" name="Google Shape;24;p16"/>
                <p:cNvCxnSpPr/>
                <p:nvPr/>
              </p:nvCxnSpPr>
              <p:spPr>
                <a:xfrm>
                  <a:off x="0" y="2112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5" name="Google Shape;25;p16"/>
                <p:cNvCxnSpPr/>
                <p:nvPr/>
              </p:nvCxnSpPr>
              <p:spPr>
                <a:xfrm>
                  <a:off x="0" y="2304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6" name="Google Shape;26;p16"/>
                <p:cNvCxnSpPr/>
                <p:nvPr/>
              </p:nvCxnSpPr>
              <p:spPr>
                <a:xfrm>
                  <a:off x="0" y="2496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7" name="Google Shape;27;p16"/>
                <p:cNvCxnSpPr/>
                <p:nvPr/>
              </p:nvCxnSpPr>
              <p:spPr>
                <a:xfrm>
                  <a:off x="0" y="2688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8" name="Google Shape;28;p16"/>
                <p:cNvCxnSpPr/>
                <p:nvPr/>
              </p:nvCxnSpPr>
              <p:spPr>
                <a:xfrm>
                  <a:off x="0" y="2880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9" name="Google Shape;29;p16"/>
                <p:cNvCxnSpPr/>
                <p:nvPr/>
              </p:nvCxnSpPr>
              <p:spPr>
                <a:xfrm>
                  <a:off x="0" y="3072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0" name="Google Shape;30;p16"/>
                <p:cNvCxnSpPr/>
                <p:nvPr/>
              </p:nvCxnSpPr>
              <p:spPr>
                <a:xfrm>
                  <a:off x="0" y="3264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1" name="Google Shape;31;p16"/>
                <p:cNvCxnSpPr/>
                <p:nvPr/>
              </p:nvCxnSpPr>
              <p:spPr>
                <a:xfrm>
                  <a:off x="0" y="3456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2" name="Google Shape;32;p16"/>
                <p:cNvCxnSpPr/>
                <p:nvPr/>
              </p:nvCxnSpPr>
              <p:spPr>
                <a:xfrm>
                  <a:off x="0" y="3648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3" name="Google Shape;33;p16"/>
                <p:cNvCxnSpPr/>
                <p:nvPr/>
              </p:nvCxnSpPr>
              <p:spPr>
                <a:xfrm>
                  <a:off x="0" y="3840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4" name="Google Shape;34;p16"/>
                <p:cNvCxnSpPr/>
                <p:nvPr/>
              </p:nvCxnSpPr>
              <p:spPr>
                <a:xfrm>
                  <a:off x="0" y="4032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5" name="Google Shape;35;p16"/>
                <p:cNvCxnSpPr/>
                <p:nvPr/>
              </p:nvCxnSpPr>
              <p:spPr>
                <a:xfrm>
                  <a:off x="0" y="4224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6" name="Google Shape;36;p16"/>
                <p:cNvCxnSpPr/>
                <p:nvPr/>
              </p:nvCxnSpPr>
              <p:spPr>
                <a:xfrm>
                  <a:off x="19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7" name="Google Shape;37;p16"/>
                <p:cNvCxnSpPr/>
                <p:nvPr/>
              </p:nvCxnSpPr>
              <p:spPr>
                <a:xfrm>
                  <a:off x="38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8" name="Google Shape;38;p16"/>
                <p:cNvCxnSpPr/>
                <p:nvPr/>
              </p:nvCxnSpPr>
              <p:spPr>
                <a:xfrm>
                  <a:off x="57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9" name="Google Shape;39;p16"/>
                <p:cNvCxnSpPr/>
                <p:nvPr/>
              </p:nvCxnSpPr>
              <p:spPr>
                <a:xfrm>
                  <a:off x="76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40" name="Google Shape;40;p16"/>
                <p:cNvCxnSpPr/>
                <p:nvPr/>
              </p:nvCxnSpPr>
              <p:spPr>
                <a:xfrm>
                  <a:off x="960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41" name="Google Shape;41;p16"/>
                <p:cNvCxnSpPr/>
                <p:nvPr/>
              </p:nvCxnSpPr>
              <p:spPr>
                <a:xfrm>
                  <a:off x="115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42" name="Google Shape;42;p16"/>
                <p:cNvCxnSpPr/>
                <p:nvPr/>
              </p:nvCxnSpPr>
              <p:spPr>
                <a:xfrm>
                  <a:off x="134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43" name="Google Shape;43;p16"/>
                <p:cNvCxnSpPr/>
                <p:nvPr/>
              </p:nvCxnSpPr>
              <p:spPr>
                <a:xfrm>
                  <a:off x="153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44" name="Google Shape;44;p16"/>
                <p:cNvCxnSpPr/>
                <p:nvPr/>
              </p:nvCxnSpPr>
              <p:spPr>
                <a:xfrm>
                  <a:off x="172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45" name="Google Shape;45;p16"/>
                <p:cNvCxnSpPr/>
                <p:nvPr/>
              </p:nvCxnSpPr>
              <p:spPr>
                <a:xfrm>
                  <a:off x="1920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46" name="Google Shape;46;p16"/>
                <p:cNvCxnSpPr/>
                <p:nvPr/>
              </p:nvCxnSpPr>
              <p:spPr>
                <a:xfrm>
                  <a:off x="211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47" name="Google Shape;47;p16"/>
                <p:cNvCxnSpPr/>
                <p:nvPr/>
              </p:nvCxnSpPr>
              <p:spPr>
                <a:xfrm>
                  <a:off x="230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48" name="Google Shape;48;p16"/>
                <p:cNvCxnSpPr/>
                <p:nvPr/>
              </p:nvCxnSpPr>
              <p:spPr>
                <a:xfrm>
                  <a:off x="249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49" name="Google Shape;49;p16"/>
                <p:cNvCxnSpPr/>
                <p:nvPr/>
              </p:nvCxnSpPr>
              <p:spPr>
                <a:xfrm>
                  <a:off x="268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50" name="Google Shape;50;p16"/>
                <p:cNvCxnSpPr/>
                <p:nvPr/>
              </p:nvCxnSpPr>
              <p:spPr>
                <a:xfrm>
                  <a:off x="2880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51" name="Google Shape;51;p16"/>
                <p:cNvCxnSpPr/>
                <p:nvPr/>
              </p:nvCxnSpPr>
              <p:spPr>
                <a:xfrm>
                  <a:off x="307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52" name="Google Shape;52;p16"/>
                <p:cNvCxnSpPr/>
                <p:nvPr/>
              </p:nvCxnSpPr>
              <p:spPr>
                <a:xfrm>
                  <a:off x="326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53" name="Google Shape;53;p16"/>
                <p:cNvCxnSpPr/>
                <p:nvPr/>
              </p:nvCxnSpPr>
              <p:spPr>
                <a:xfrm>
                  <a:off x="345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54" name="Google Shape;54;p16"/>
                <p:cNvCxnSpPr/>
                <p:nvPr/>
              </p:nvCxnSpPr>
              <p:spPr>
                <a:xfrm>
                  <a:off x="364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55" name="Google Shape;55;p16"/>
                <p:cNvCxnSpPr/>
                <p:nvPr/>
              </p:nvCxnSpPr>
              <p:spPr>
                <a:xfrm>
                  <a:off x="3840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56" name="Google Shape;56;p16"/>
                <p:cNvCxnSpPr/>
                <p:nvPr/>
              </p:nvCxnSpPr>
              <p:spPr>
                <a:xfrm>
                  <a:off x="403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57" name="Google Shape;57;p16"/>
                <p:cNvCxnSpPr/>
                <p:nvPr/>
              </p:nvCxnSpPr>
              <p:spPr>
                <a:xfrm>
                  <a:off x="422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58" name="Google Shape;58;p16"/>
                <p:cNvCxnSpPr/>
                <p:nvPr/>
              </p:nvCxnSpPr>
              <p:spPr>
                <a:xfrm>
                  <a:off x="441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59" name="Google Shape;59;p16"/>
                <p:cNvCxnSpPr/>
                <p:nvPr/>
              </p:nvCxnSpPr>
              <p:spPr>
                <a:xfrm>
                  <a:off x="460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60" name="Google Shape;60;p16"/>
                <p:cNvCxnSpPr/>
                <p:nvPr/>
              </p:nvCxnSpPr>
              <p:spPr>
                <a:xfrm>
                  <a:off x="4800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61" name="Google Shape;61;p16"/>
                <p:cNvCxnSpPr/>
                <p:nvPr/>
              </p:nvCxnSpPr>
              <p:spPr>
                <a:xfrm>
                  <a:off x="499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62" name="Google Shape;62;p16"/>
                <p:cNvCxnSpPr/>
                <p:nvPr/>
              </p:nvCxnSpPr>
              <p:spPr>
                <a:xfrm>
                  <a:off x="518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63" name="Google Shape;63;p16"/>
                <p:cNvCxnSpPr/>
                <p:nvPr/>
              </p:nvCxnSpPr>
              <p:spPr>
                <a:xfrm>
                  <a:off x="537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64" name="Google Shape;64;p16"/>
                <p:cNvCxnSpPr/>
                <p:nvPr/>
              </p:nvCxnSpPr>
              <p:spPr>
                <a:xfrm>
                  <a:off x="556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65" name="Google Shape;65;p16"/>
              <p:cNvCxnSpPr/>
              <p:nvPr/>
            </p:nvCxnSpPr>
            <p:spPr>
              <a:xfrm>
                <a:off x="5568" y="0"/>
                <a:ext cx="0" cy="1488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hlink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</p:grpSp>
        <p:grpSp>
          <p:nvGrpSpPr>
            <p:cNvPr id="66" name="Google Shape;66;p16"/>
            <p:cNvGrpSpPr/>
            <p:nvPr/>
          </p:nvGrpSpPr>
          <p:grpSpPr>
            <a:xfrm>
              <a:off x="3" y="559"/>
              <a:ext cx="4192" cy="1796"/>
              <a:chOff x="3" y="559"/>
              <a:chExt cx="4192" cy="1796"/>
            </a:xfrm>
          </p:grpSpPr>
          <p:cxnSp>
            <p:nvCxnSpPr>
              <p:cNvPr id="67" name="Google Shape;67;p16"/>
              <p:cNvCxnSpPr/>
              <p:nvPr/>
            </p:nvCxnSpPr>
            <p:spPr>
              <a:xfrm>
                <a:off x="506" y="559"/>
                <a:ext cx="0" cy="179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hlink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68" name="Google Shape;68;p16"/>
              <p:cNvCxnSpPr/>
              <p:nvPr/>
            </p:nvCxnSpPr>
            <p:spPr>
              <a:xfrm rot="10800000">
                <a:off x="3" y="1924"/>
                <a:ext cx="3211" cy="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hlink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69" name="Google Shape;69;p16"/>
              <p:cNvCxnSpPr/>
              <p:nvPr/>
            </p:nvCxnSpPr>
            <p:spPr>
              <a:xfrm rot="10800000">
                <a:off x="384" y="938"/>
                <a:ext cx="3811" cy="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hlink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sp>
            <p:nvSpPr>
              <p:cNvPr id="70" name="Google Shape;70;p16"/>
              <p:cNvSpPr/>
              <p:nvPr/>
            </p:nvSpPr>
            <p:spPr>
              <a:xfrm rot="-5400000" flipH="1">
                <a:off x="425" y="860"/>
                <a:ext cx="156" cy="157"/>
              </a:xfrm>
              <a:custGeom>
                <a:avLst/>
                <a:gdLst/>
                <a:ahLst/>
                <a:cxnLst/>
                <a:rect l="l" t="t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hlink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grpSp>
          <p:nvGrpSpPr>
            <p:cNvPr id="71" name="Google Shape;71;p16"/>
            <p:cNvGrpSpPr/>
            <p:nvPr/>
          </p:nvGrpSpPr>
          <p:grpSpPr>
            <a:xfrm>
              <a:off x="1480" y="1952"/>
              <a:ext cx="3808" cy="1812"/>
              <a:chOff x="1480" y="1952"/>
              <a:chExt cx="3808" cy="1812"/>
            </a:xfrm>
          </p:grpSpPr>
          <p:cxnSp>
            <p:nvCxnSpPr>
              <p:cNvPr id="72" name="Google Shape;72;p16"/>
              <p:cNvCxnSpPr/>
              <p:nvPr/>
            </p:nvCxnSpPr>
            <p:spPr>
              <a:xfrm>
                <a:off x="1480" y="3442"/>
                <a:ext cx="3808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hlink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73" name="Google Shape;73;p16"/>
              <p:cNvCxnSpPr/>
              <p:nvPr/>
            </p:nvCxnSpPr>
            <p:spPr>
              <a:xfrm>
                <a:off x="5172" y="1952"/>
                <a:ext cx="0" cy="1812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hlink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sp>
            <p:nvSpPr>
              <p:cNvPr id="74" name="Google Shape;74;p16"/>
              <p:cNvSpPr/>
              <p:nvPr/>
            </p:nvSpPr>
            <p:spPr>
              <a:xfrm rot="5400000">
                <a:off x="5096" y="3347"/>
                <a:ext cx="156" cy="157"/>
              </a:xfrm>
              <a:custGeom>
                <a:avLst/>
                <a:gdLst/>
                <a:ahLst/>
                <a:cxnLst/>
                <a:rect l="l" t="t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hlink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</p:grpSp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76" name="Google Shape;76;p16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5052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Noto Sans Symbols"/>
              <a:buChar char="❑"/>
              <a:defRPr sz="3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33528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680"/>
              <a:buFont typeface="Noto Sans Symbols"/>
              <a:buChar char="■"/>
              <a:defRPr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373380" algn="l" rtl="0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280"/>
              <a:buFont typeface="Noto Sans Symbols"/>
              <a:buChar char="⬥"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3111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3048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3048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-3048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657600" marR="0" lvl="7" indent="-3048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4114800" marR="0" lvl="8" indent="-3048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sldNum" idx="12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6"/>
          <p:cNvSpPr txBox="1">
            <a:spLocks noGrp="1"/>
          </p:cNvSpPr>
          <p:nvPr>
            <p:ph type="dt" idx="10"/>
          </p:nvPr>
        </p:nvSpPr>
        <p:spPr>
          <a:xfrm>
            <a:off x="76200" y="6248400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ftr" idx="11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oogle Shape;87;p18"/>
          <p:cNvGrpSpPr/>
          <p:nvPr/>
        </p:nvGrpSpPr>
        <p:grpSpPr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88" name="Google Shape;88;p18"/>
            <p:cNvGrpSpPr/>
            <p:nvPr/>
          </p:nvGrpSpPr>
          <p:grpSpPr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89" name="Google Shape;89;p18"/>
              <p:cNvGrpSpPr/>
              <p:nvPr/>
            </p:nvGrpSpPr>
            <p:grpSpPr>
              <a:xfrm>
                <a:off x="0" y="192"/>
                <a:ext cx="5760" cy="4032"/>
                <a:chOff x="0" y="192"/>
                <a:chExt cx="5760" cy="4032"/>
              </a:xfrm>
            </p:grpSpPr>
            <p:cxnSp>
              <p:nvCxnSpPr>
                <p:cNvPr id="90" name="Google Shape;90;p18"/>
                <p:cNvCxnSpPr/>
                <p:nvPr/>
              </p:nvCxnSpPr>
              <p:spPr>
                <a:xfrm>
                  <a:off x="0" y="192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91" name="Google Shape;91;p18"/>
                <p:cNvCxnSpPr/>
                <p:nvPr/>
              </p:nvCxnSpPr>
              <p:spPr>
                <a:xfrm>
                  <a:off x="0" y="384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92" name="Google Shape;92;p18"/>
                <p:cNvCxnSpPr/>
                <p:nvPr/>
              </p:nvCxnSpPr>
              <p:spPr>
                <a:xfrm>
                  <a:off x="0" y="576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93" name="Google Shape;93;p18"/>
                <p:cNvCxnSpPr/>
                <p:nvPr/>
              </p:nvCxnSpPr>
              <p:spPr>
                <a:xfrm>
                  <a:off x="0" y="768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94" name="Google Shape;94;p18"/>
                <p:cNvCxnSpPr/>
                <p:nvPr/>
              </p:nvCxnSpPr>
              <p:spPr>
                <a:xfrm>
                  <a:off x="0" y="960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95" name="Google Shape;95;p18"/>
                <p:cNvCxnSpPr/>
                <p:nvPr/>
              </p:nvCxnSpPr>
              <p:spPr>
                <a:xfrm>
                  <a:off x="0" y="1152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96" name="Google Shape;96;p18"/>
                <p:cNvCxnSpPr/>
                <p:nvPr/>
              </p:nvCxnSpPr>
              <p:spPr>
                <a:xfrm>
                  <a:off x="0" y="1344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97" name="Google Shape;97;p18"/>
                <p:cNvCxnSpPr/>
                <p:nvPr/>
              </p:nvCxnSpPr>
              <p:spPr>
                <a:xfrm>
                  <a:off x="0" y="1536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98" name="Google Shape;98;p18"/>
                <p:cNvCxnSpPr/>
                <p:nvPr/>
              </p:nvCxnSpPr>
              <p:spPr>
                <a:xfrm>
                  <a:off x="0" y="1728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99" name="Google Shape;99;p18"/>
                <p:cNvCxnSpPr/>
                <p:nvPr/>
              </p:nvCxnSpPr>
              <p:spPr>
                <a:xfrm>
                  <a:off x="0" y="1920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00" name="Google Shape;100;p18"/>
                <p:cNvCxnSpPr/>
                <p:nvPr/>
              </p:nvCxnSpPr>
              <p:spPr>
                <a:xfrm>
                  <a:off x="0" y="2112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01" name="Google Shape;101;p18"/>
                <p:cNvCxnSpPr/>
                <p:nvPr/>
              </p:nvCxnSpPr>
              <p:spPr>
                <a:xfrm>
                  <a:off x="0" y="2304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02" name="Google Shape;102;p18"/>
                <p:cNvCxnSpPr/>
                <p:nvPr/>
              </p:nvCxnSpPr>
              <p:spPr>
                <a:xfrm>
                  <a:off x="0" y="2496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03" name="Google Shape;103;p18"/>
                <p:cNvCxnSpPr/>
                <p:nvPr/>
              </p:nvCxnSpPr>
              <p:spPr>
                <a:xfrm>
                  <a:off x="0" y="2688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04" name="Google Shape;104;p18"/>
                <p:cNvCxnSpPr/>
                <p:nvPr/>
              </p:nvCxnSpPr>
              <p:spPr>
                <a:xfrm>
                  <a:off x="0" y="2880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05" name="Google Shape;105;p18"/>
                <p:cNvCxnSpPr/>
                <p:nvPr/>
              </p:nvCxnSpPr>
              <p:spPr>
                <a:xfrm>
                  <a:off x="0" y="3072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06" name="Google Shape;106;p18"/>
                <p:cNvCxnSpPr/>
                <p:nvPr/>
              </p:nvCxnSpPr>
              <p:spPr>
                <a:xfrm>
                  <a:off x="0" y="3264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07" name="Google Shape;107;p18"/>
                <p:cNvCxnSpPr/>
                <p:nvPr/>
              </p:nvCxnSpPr>
              <p:spPr>
                <a:xfrm>
                  <a:off x="0" y="3456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08" name="Google Shape;108;p18"/>
                <p:cNvCxnSpPr/>
                <p:nvPr/>
              </p:nvCxnSpPr>
              <p:spPr>
                <a:xfrm>
                  <a:off x="0" y="3648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09" name="Google Shape;109;p18"/>
                <p:cNvCxnSpPr/>
                <p:nvPr/>
              </p:nvCxnSpPr>
              <p:spPr>
                <a:xfrm>
                  <a:off x="0" y="3840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10" name="Google Shape;110;p18"/>
                <p:cNvCxnSpPr/>
                <p:nvPr/>
              </p:nvCxnSpPr>
              <p:spPr>
                <a:xfrm>
                  <a:off x="0" y="4032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11" name="Google Shape;111;p18"/>
                <p:cNvCxnSpPr/>
                <p:nvPr/>
              </p:nvCxnSpPr>
              <p:spPr>
                <a:xfrm>
                  <a:off x="0" y="4224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12" name="Google Shape;112;p18"/>
              <p:cNvGrpSpPr/>
              <p:nvPr/>
            </p:nvGrpSpPr>
            <p:grpSpPr>
              <a:xfrm>
                <a:off x="192" y="0"/>
                <a:ext cx="5376" cy="4320"/>
                <a:chOff x="192" y="0"/>
                <a:chExt cx="5376" cy="4320"/>
              </a:xfrm>
            </p:grpSpPr>
            <p:cxnSp>
              <p:nvCxnSpPr>
                <p:cNvPr id="113" name="Google Shape;113;p18"/>
                <p:cNvCxnSpPr/>
                <p:nvPr/>
              </p:nvCxnSpPr>
              <p:spPr>
                <a:xfrm>
                  <a:off x="19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14" name="Google Shape;114;p18"/>
                <p:cNvCxnSpPr/>
                <p:nvPr/>
              </p:nvCxnSpPr>
              <p:spPr>
                <a:xfrm>
                  <a:off x="38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15" name="Google Shape;115;p18"/>
                <p:cNvCxnSpPr/>
                <p:nvPr/>
              </p:nvCxnSpPr>
              <p:spPr>
                <a:xfrm>
                  <a:off x="57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16" name="Google Shape;116;p18"/>
                <p:cNvCxnSpPr/>
                <p:nvPr/>
              </p:nvCxnSpPr>
              <p:spPr>
                <a:xfrm>
                  <a:off x="76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17" name="Google Shape;117;p18"/>
                <p:cNvCxnSpPr/>
                <p:nvPr/>
              </p:nvCxnSpPr>
              <p:spPr>
                <a:xfrm>
                  <a:off x="960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18" name="Google Shape;118;p18"/>
                <p:cNvCxnSpPr/>
                <p:nvPr/>
              </p:nvCxnSpPr>
              <p:spPr>
                <a:xfrm>
                  <a:off x="115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19" name="Google Shape;119;p18"/>
                <p:cNvCxnSpPr/>
                <p:nvPr/>
              </p:nvCxnSpPr>
              <p:spPr>
                <a:xfrm>
                  <a:off x="134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20" name="Google Shape;120;p18"/>
                <p:cNvCxnSpPr/>
                <p:nvPr/>
              </p:nvCxnSpPr>
              <p:spPr>
                <a:xfrm>
                  <a:off x="153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21" name="Google Shape;121;p18"/>
                <p:cNvCxnSpPr/>
                <p:nvPr/>
              </p:nvCxnSpPr>
              <p:spPr>
                <a:xfrm>
                  <a:off x="172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22" name="Google Shape;122;p18"/>
                <p:cNvCxnSpPr/>
                <p:nvPr/>
              </p:nvCxnSpPr>
              <p:spPr>
                <a:xfrm>
                  <a:off x="1920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23" name="Google Shape;123;p18"/>
                <p:cNvCxnSpPr/>
                <p:nvPr/>
              </p:nvCxnSpPr>
              <p:spPr>
                <a:xfrm>
                  <a:off x="211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24" name="Google Shape;124;p18"/>
                <p:cNvCxnSpPr/>
                <p:nvPr/>
              </p:nvCxnSpPr>
              <p:spPr>
                <a:xfrm>
                  <a:off x="230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25" name="Google Shape;125;p18"/>
                <p:cNvCxnSpPr/>
                <p:nvPr/>
              </p:nvCxnSpPr>
              <p:spPr>
                <a:xfrm>
                  <a:off x="249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26" name="Google Shape;126;p18"/>
                <p:cNvCxnSpPr/>
                <p:nvPr/>
              </p:nvCxnSpPr>
              <p:spPr>
                <a:xfrm>
                  <a:off x="268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27" name="Google Shape;127;p18"/>
                <p:cNvCxnSpPr/>
                <p:nvPr/>
              </p:nvCxnSpPr>
              <p:spPr>
                <a:xfrm>
                  <a:off x="2880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28" name="Google Shape;128;p18"/>
                <p:cNvCxnSpPr/>
                <p:nvPr/>
              </p:nvCxnSpPr>
              <p:spPr>
                <a:xfrm>
                  <a:off x="307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29" name="Google Shape;129;p18"/>
                <p:cNvCxnSpPr/>
                <p:nvPr/>
              </p:nvCxnSpPr>
              <p:spPr>
                <a:xfrm>
                  <a:off x="326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30" name="Google Shape;130;p18"/>
                <p:cNvCxnSpPr/>
                <p:nvPr/>
              </p:nvCxnSpPr>
              <p:spPr>
                <a:xfrm>
                  <a:off x="345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31" name="Google Shape;131;p18"/>
                <p:cNvCxnSpPr/>
                <p:nvPr/>
              </p:nvCxnSpPr>
              <p:spPr>
                <a:xfrm>
                  <a:off x="364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32" name="Google Shape;132;p18"/>
                <p:cNvCxnSpPr/>
                <p:nvPr/>
              </p:nvCxnSpPr>
              <p:spPr>
                <a:xfrm>
                  <a:off x="3840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33" name="Google Shape;133;p18"/>
                <p:cNvCxnSpPr/>
                <p:nvPr/>
              </p:nvCxnSpPr>
              <p:spPr>
                <a:xfrm>
                  <a:off x="403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34" name="Google Shape;134;p18"/>
                <p:cNvCxnSpPr/>
                <p:nvPr/>
              </p:nvCxnSpPr>
              <p:spPr>
                <a:xfrm>
                  <a:off x="422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35" name="Google Shape;135;p18"/>
                <p:cNvCxnSpPr/>
                <p:nvPr/>
              </p:nvCxnSpPr>
              <p:spPr>
                <a:xfrm>
                  <a:off x="441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36" name="Google Shape;136;p18"/>
                <p:cNvCxnSpPr/>
                <p:nvPr/>
              </p:nvCxnSpPr>
              <p:spPr>
                <a:xfrm>
                  <a:off x="460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37" name="Google Shape;137;p18"/>
                <p:cNvCxnSpPr/>
                <p:nvPr/>
              </p:nvCxnSpPr>
              <p:spPr>
                <a:xfrm>
                  <a:off x="4800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38" name="Google Shape;138;p18"/>
                <p:cNvCxnSpPr/>
                <p:nvPr/>
              </p:nvCxnSpPr>
              <p:spPr>
                <a:xfrm>
                  <a:off x="499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39" name="Google Shape;139;p18"/>
                <p:cNvCxnSpPr/>
                <p:nvPr/>
              </p:nvCxnSpPr>
              <p:spPr>
                <a:xfrm>
                  <a:off x="518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40" name="Google Shape;140;p18"/>
                <p:cNvCxnSpPr/>
                <p:nvPr/>
              </p:nvCxnSpPr>
              <p:spPr>
                <a:xfrm>
                  <a:off x="537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41" name="Google Shape;141;p18"/>
                <p:cNvCxnSpPr/>
                <p:nvPr/>
              </p:nvCxnSpPr>
              <p:spPr>
                <a:xfrm>
                  <a:off x="556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</p:grpSp>
        </p:grpSp>
        <p:sp>
          <p:nvSpPr>
            <p:cNvPr id="142" name="Google Shape;142;p18" descr="60%"/>
            <p:cNvSpPr txBox="1"/>
            <p:nvPr/>
          </p:nvSpPr>
          <p:spPr>
            <a:xfrm>
              <a:off x="2112" y="0"/>
              <a:ext cx="3648" cy="96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143" name="Google Shape;143;p18"/>
            <p:cNvCxnSpPr/>
            <p:nvPr/>
          </p:nvCxnSpPr>
          <p:spPr>
            <a:xfrm>
              <a:off x="5568" y="0"/>
              <a:ext cx="0" cy="1488"/>
            </a:xfrm>
            <a:prstGeom prst="straightConnector1">
              <a:avLst/>
            </a:prstGeom>
            <a:noFill/>
            <a:ln w="9525" cap="flat" cmpd="sng">
              <a:solidFill>
                <a:schemeClr val="hlink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grpSp>
          <p:nvGrpSpPr>
            <p:cNvPr id="144" name="Google Shape;144;p18"/>
            <p:cNvGrpSpPr/>
            <p:nvPr/>
          </p:nvGrpSpPr>
          <p:grpSpPr>
            <a:xfrm>
              <a:off x="261" y="892"/>
              <a:ext cx="1124" cy="1464"/>
              <a:chOff x="96" y="916"/>
              <a:chExt cx="2208" cy="2876"/>
            </a:xfrm>
          </p:grpSpPr>
          <p:cxnSp>
            <p:nvCxnSpPr>
              <p:cNvPr id="145" name="Google Shape;145;p18"/>
              <p:cNvCxnSpPr/>
              <p:nvPr/>
            </p:nvCxnSpPr>
            <p:spPr>
              <a:xfrm rot="10800000">
                <a:off x="96" y="1038"/>
                <a:ext cx="2208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hlink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146" name="Google Shape;146;p18"/>
              <p:cNvCxnSpPr/>
              <p:nvPr/>
            </p:nvCxnSpPr>
            <p:spPr>
              <a:xfrm>
                <a:off x="336" y="920"/>
                <a:ext cx="0" cy="2872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hlink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sp>
            <p:nvSpPr>
              <p:cNvPr id="147" name="Google Shape;147;p18"/>
              <p:cNvSpPr/>
              <p:nvPr/>
            </p:nvSpPr>
            <p:spPr>
              <a:xfrm flipH="1">
                <a:off x="218" y="916"/>
                <a:ext cx="238" cy="240"/>
              </a:xfrm>
              <a:custGeom>
                <a:avLst/>
                <a:gdLst/>
                <a:ahLst/>
                <a:cxnLst/>
                <a:rect l="l" t="t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hlink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</p:grpSp>
      <p:sp>
        <p:nvSpPr>
          <p:cNvPr id="148" name="Google Shape;148;p18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49" name="Google Shape;149;p18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5052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Noto Sans Symbols"/>
              <a:buChar char="❑"/>
              <a:defRPr sz="3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33528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680"/>
              <a:buFont typeface="Noto Sans Symbols"/>
              <a:buChar char="■"/>
              <a:defRPr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373380" algn="l" rtl="0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280"/>
              <a:buFont typeface="Noto Sans Symbols"/>
              <a:buChar char="⬥"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3111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3048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3048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-3048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657600" marR="0" lvl="7" indent="-3048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4114800" marR="0" lvl="8" indent="-3048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50" name="Google Shape;150;p18"/>
          <p:cNvSpPr txBox="1">
            <a:spLocks noGrp="1"/>
          </p:cNvSpPr>
          <p:nvPr>
            <p:ph type="dt" idx="10"/>
          </p:nvPr>
        </p:nvSpPr>
        <p:spPr>
          <a:xfrm>
            <a:off x="76200" y="6248400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51" name="Google Shape;151;p18"/>
          <p:cNvSpPr txBox="1">
            <a:spLocks noGrp="1"/>
          </p:cNvSpPr>
          <p:nvPr>
            <p:ph type="ftr" idx="11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52" name="Google Shape;152;p18"/>
          <p:cNvSpPr txBox="1">
            <a:spLocks noGrp="1"/>
          </p:cNvSpPr>
          <p:nvPr>
            <p:ph type="sldNum" idx="12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"/>
          <p:cNvSpPr txBox="1">
            <a:spLocks noGrp="1"/>
          </p:cNvSpPr>
          <p:nvPr>
            <p:ph type="ctrTitle"/>
          </p:nvPr>
        </p:nvSpPr>
        <p:spPr>
          <a:xfrm>
            <a:off x="1219200" y="1752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 dirty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Linear Temporal Difference</a:t>
            </a:r>
            <a:endParaRPr dirty="0"/>
          </a:p>
        </p:txBody>
      </p:sp>
      <p:pic>
        <p:nvPicPr>
          <p:cNvPr id="190" name="Google Shape;190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 dirty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The Expected TD Update</a:t>
            </a:r>
            <a:endParaRPr dirty="0"/>
          </a:p>
        </p:txBody>
      </p:sp>
      <p:sp>
        <p:nvSpPr>
          <p:cNvPr id="207" name="Google Shape;207;p3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708150"/>
            <a:ext cx="7696200" cy="431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r>
              <a:rPr lang="en-US" sz="2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TD update with linear function approximation</a:t>
            </a:r>
            <a:endParaRPr lang="en-US" sz="1800" dirty="0"/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SzPts val="1320"/>
              <a:buFont typeface="Noto Sans Symbols"/>
              <a:buChar char="❑"/>
            </a:pPr>
            <a:r>
              <a:rPr lang="en-US" sz="1800" dirty="0"/>
              <a:t>The matrix A is defined in terms of an expectation over the features, while the vector b is defined in terms of the features and the reward.</a:t>
            </a:r>
            <a:endParaRPr sz="1800" dirty="0"/>
          </a:p>
        </p:txBody>
      </p:sp>
      <p:pic>
        <p:nvPicPr>
          <p:cNvPr id="208" name="Google Shape;208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10</a:t>
            </a:fld>
            <a:endParaRPr/>
          </a:p>
        </p:txBody>
      </p:sp>
      <p:sp>
        <p:nvSpPr>
          <p:cNvPr id="7" name="Google Shape;341;p15">
            <a:extLst>
              <a:ext uri="{FF2B5EF4-FFF2-40B4-BE49-F238E27FC236}">
                <a16:creationId xmlns:a16="http://schemas.microsoft.com/office/drawing/2014/main" id="{1CAB40C9-7EE1-9045-B825-D3DA4E11F1FE}"/>
              </a:ext>
            </a:extLst>
          </p:cNvPr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Linear Temporal Difference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87672D-4A04-8144-A7DB-14E7F9CBA8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0979" y="3585029"/>
            <a:ext cx="6410642" cy="2549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1837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 dirty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The Expected TD Update</a:t>
            </a:r>
            <a:endParaRPr dirty="0"/>
          </a:p>
        </p:txBody>
      </p:sp>
      <p:sp>
        <p:nvSpPr>
          <p:cNvPr id="207" name="Google Shape;207;p3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708150"/>
            <a:ext cx="7696200" cy="431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r>
              <a:rPr lang="en-US" sz="2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TD Fixed point: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SzPts val="1320"/>
              <a:buFont typeface="Noto Sans Symbols"/>
              <a:buChar char="❑"/>
            </a:pPr>
            <a:r>
              <a:rPr lang="en-US" sz="1800" dirty="0"/>
              <a:t> The weights are said to converge, when this expected TD update is zero. 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SzPts val="1320"/>
              <a:buFont typeface="Noto Sans Symbols"/>
              <a:buChar char="❑"/>
            </a:pPr>
            <a:r>
              <a:rPr lang="en-US" sz="1800" dirty="0"/>
              <a:t>We call this point W_TD.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SzPts val="1320"/>
              <a:buFont typeface="Noto Sans Symbols"/>
              <a:buChar char="❑"/>
            </a:pPr>
            <a:r>
              <a:rPr lang="en-US" sz="1800" dirty="0"/>
              <a:t>If A is invertible, we can express this as W_TD equals A inverse b. 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SzPts val="1320"/>
              <a:buFont typeface="Noto Sans Symbols"/>
              <a:buChar char="❑"/>
            </a:pPr>
            <a:r>
              <a:rPr lang="en-US" sz="1800" dirty="0"/>
              <a:t>More generally, W_TD is a solution to this linear system.</a:t>
            </a:r>
            <a:endParaRPr sz="1800" dirty="0"/>
          </a:p>
        </p:txBody>
      </p:sp>
      <p:pic>
        <p:nvPicPr>
          <p:cNvPr id="208" name="Google Shape;208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11</a:t>
            </a:fld>
            <a:endParaRPr/>
          </a:p>
        </p:txBody>
      </p:sp>
      <p:sp>
        <p:nvSpPr>
          <p:cNvPr id="7" name="Google Shape;341;p15">
            <a:extLst>
              <a:ext uri="{FF2B5EF4-FFF2-40B4-BE49-F238E27FC236}">
                <a16:creationId xmlns:a16="http://schemas.microsoft.com/office/drawing/2014/main" id="{1CAB40C9-7EE1-9045-B825-D3DA4E11F1FE}"/>
              </a:ext>
            </a:extLst>
          </p:cNvPr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Linear Temporal Difference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EEE660B-4B93-864B-B528-80177A2850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9122" y="4673600"/>
            <a:ext cx="5372100" cy="157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5629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 dirty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The Expected TD Update</a:t>
            </a:r>
            <a:endParaRPr dirty="0"/>
          </a:p>
        </p:txBody>
      </p:sp>
      <p:sp>
        <p:nvSpPr>
          <p:cNvPr id="207" name="Google Shape;207;p3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708150"/>
            <a:ext cx="7696200" cy="431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r>
              <a:rPr lang="en-US" sz="2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TD Fixed point: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SzPts val="1320"/>
              <a:buFont typeface="Noto Sans Symbols"/>
              <a:buChar char="❑"/>
            </a:pPr>
            <a:r>
              <a:rPr lang="en-US" sz="1800" dirty="0"/>
              <a:t> It can be shown that TD minimizes an objective that is based on this A and b. 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SzPts val="1320"/>
              <a:buFont typeface="Noto Sans Symbols"/>
              <a:buChar char="❑"/>
            </a:pPr>
            <a:r>
              <a:rPr lang="en-US" sz="1800" dirty="0"/>
              <a:t>This objective extends the connection between TD and Bellman equations, to the function approximation setting.</a:t>
            </a:r>
            <a:endParaRPr sz="1800" dirty="0"/>
          </a:p>
        </p:txBody>
      </p:sp>
      <p:pic>
        <p:nvPicPr>
          <p:cNvPr id="208" name="Google Shape;208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12</a:t>
            </a:fld>
            <a:endParaRPr/>
          </a:p>
        </p:txBody>
      </p:sp>
      <p:sp>
        <p:nvSpPr>
          <p:cNvPr id="7" name="Google Shape;341;p15">
            <a:extLst>
              <a:ext uri="{FF2B5EF4-FFF2-40B4-BE49-F238E27FC236}">
                <a16:creationId xmlns:a16="http://schemas.microsoft.com/office/drawing/2014/main" id="{1CAB40C9-7EE1-9045-B825-D3DA4E11F1FE}"/>
              </a:ext>
            </a:extLst>
          </p:cNvPr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Linear Temporal Difference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F07F1A-DB48-3645-9FDD-188C3F0A95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9993" y="4068850"/>
            <a:ext cx="4471307" cy="221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9821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 dirty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TD Fixed </a:t>
            </a:r>
            <a:r>
              <a:rPr lang="en-US" sz="4400" b="0" i="0" u="none" dirty="0" err="1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Poin</a:t>
            </a:r>
            <a:endParaRPr dirty="0"/>
          </a:p>
        </p:txBody>
      </p:sp>
      <p:sp>
        <p:nvSpPr>
          <p:cNvPr id="207" name="Google Shape;207;p3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708150"/>
            <a:ext cx="7696200" cy="431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r>
              <a:rPr lang="en-US" sz="2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relating the TD Fixed Point and the Minimum of the Value Error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SzPts val="1320"/>
              <a:buFont typeface="Noto Sans Symbols"/>
              <a:buChar char="❑"/>
            </a:pPr>
            <a:endParaRPr lang="en-US" sz="1800" dirty="0"/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SzPts val="1320"/>
              <a:buFont typeface="Noto Sans Symbols"/>
              <a:buChar char="❑"/>
            </a:pPr>
            <a:endParaRPr lang="en-VN" sz="1800" dirty="0"/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SzPts val="1320"/>
              <a:buFont typeface="Noto Sans Symbols"/>
              <a:buChar char="❑"/>
            </a:pPr>
            <a:endParaRPr lang="en-VN" sz="1800" dirty="0"/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SzPts val="1320"/>
              <a:buFont typeface="Noto Sans Symbols"/>
              <a:buChar char="❑"/>
            </a:pPr>
            <a:r>
              <a:rPr lang="en-US" sz="1800" dirty="0"/>
              <a:t>The difference between the TD fixed point and the minimum value error solution can be large if Gamma is close to one. 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SzPts val="1320"/>
              <a:buFont typeface="Noto Sans Symbols"/>
              <a:buChar char="❑"/>
            </a:pPr>
            <a:r>
              <a:rPr lang="en-US" sz="1800" dirty="0"/>
              <a:t>If Gamma is very close to zero on the other hand, the TD fixed point is very close to the minimum value error solution. </a:t>
            </a:r>
            <a:endParaRPr lang="en-VN" sz="1800" dirty="0"/>
          </a:p>
        </p:txBody>
      </p:sp>
      <p:pic>
        <p:nvPicPr>
          <p:cNvPr id="208" name="Google Shape;208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13</a:t>
            </a:fld>
            <a:endParaRPr/>
          </a:p>
        </p:txBody>
      </p:sp>
      <p:sp>
        <p:nvSpPr>
          <p:cNvPr id="7" name="Google Shape;341;p15">
            <a:extLst>
              <a:ext uri="{FF2B5EF4-FFF2-40B4-BE49-F238E27FC236}">
                <a16:creationId xmlns:a16="http://schemas.microsoft.com/office/drawing/2014/main" id="{1CAB40C9-7EE1-9045-B825-D3DA4E11F1FE}"/>
              </a:ext>
            </a:extLst>
          </p:cNvPr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Linear Temporal Difference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A67B1E4-D67E-834F-A867-27F894696C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0993" y="2597483"/>
            <a:ext cx="3815796" cy="1190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1161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14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Summary</a:t>
            </a:r>
            <a:endParaRPr/>
          </a:p>
        </p:txBody>
      </p:sp>
      <p:pic>
        <p:nvPicPr>
          <p:cNvPr id="332" name="Google Shape;332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14"/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Linear Temporal Difference</a:t>
            </a:r>
            <a:endParaRPr lang="en-US" dirty="0"/>
          </a:p>
        </p:txBody>
      </p:sp>
      <p:sp>
        <p:nvSpPr>
          <p:cNvPr id="334" name="Google Shape;334;p14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14</a:t>
            </a:fld>
            <a:endParaRPr/>
          </a:p>
        </p:txBody>
      </p:sp>
      <p:sp>
        <p:nvSpPr>
          <p:cNvPr id="9" name="Google Shape;207;p3" descr="Rectangle: Click to edit Master text styles &#10;Second level &#10;Third level &#10;Fourth level &#10;Fifth level">
            <a:extLst>
              <a:ext uri="{FF2B5EF4-FFF2-40B4-BE49-F238E27FC236}">
                <a16:creationId xmlns:a16="http://schemas.microsoft.com/office/drawing/2014/main" id="{9DCF86EC-9F76-EE40-82FC-20BF2B812E2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0" y="1708150"/>
            <a:ext cx="7696200" cy="431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r>
              <a:rPr lang="en-US" sz="2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Understand that tabular TD is a special case of linear semi-gradient TD 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r>
              <a:rPr lang="en-US" sz="22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Understand the fixed point of linear TD learning </a:t>
            </a:r>
            <a:endParaRPr lang="en-US" sz="2200" b="0" i="0" u="none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15"/>
          <p:cNvSpPr txBox="1">
            <a:spLocks noGrp="1"/>
          </p:cNvSpPr>
          <p:nvPr>
            <p:ph type="title"/>
          </p:nvPr>
        </p:nvSpPr>
        <p:spPr>
          <a:xfrm>
            <a:off x="1143000" y="3124200"/>
            <a:ext cx="6705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Q &amp; A</a:t>
            </a:r>
            <a:endParaRPr/>
          </a:p>
        </p:txBody>
      </p:sp>
      <p:pic>
        <p:nvPicPr>
          <p:cNvPr id="340" name="Google Shape;340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341" name="Google Shape;341;p15"/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Linear Temporal Difference</a:t>
            </a:r>
            <a:endParaRPr lang="en-US" dirty="0"/>
          </a:p>
        </p:txBody>
      </p:sp>
      <p:sp>
        <p:nvSpPr>
          <p:cNvPr id="342" name="Google Shape;342;p15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15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Objectives</a:t>
            </a:r>
            <a:endParaRPr/>
          </a:p>
        </p:txBody>
      </p:sp>
      <p:pic>
        <p:nvPicPr>
          <p:cNvPr id="198" name="Google Shape;198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</a:t>
            </a:fld>
            <a:endParaRPr/>
          </a:p>
        </p:txBody>
      </p:sp>
      <p:sp>
        <p:nvSpPr>
          <p:cNvPr id="7" name="Google Shape;341;p15">
            <a:extLst>
              <a:ext uri="{FF2B5EF4-FFF2-40B4-BE49-F238E27FC236}">
                <a16:creationId xmlns:a16="http://schemas.microsoft.com/office/drawing/2014/main" id="{80E9F35F-BEF3-8449-B91D-6BDA225D1FB5}"/>
              </a:ext>
            </a:extLst>
          </p:cNvPr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Linear Temporal Difference</a:t>
            </a:r>
            <a:endParaRPr dirty="0"/>
          </a:p>
        </p:txBody>
      </p:sp>
      <p:sp>
        <p:nvSpPr>
          <p:cNvPr id="10" name="Google Shape;207;p3" descr="Rectangle: Click to edit Master text styles &#10;Second level &#10;Third level &#10;Fourth level &#10;Fifth level">
            <a:extLst>
              <a:ext uri="{FF2B5EF4-FFF2-40B4-BE49-F238E27FC236}">
                <a16:creationId xmlns:a16="http://schemas.microsoft.com/office/drawing/2014/main" id="{9DE7A434-9D33-874C-9C9A-100E8B38BA5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0" y="1708150"/>
            <a:ext cx="7696200" cy="431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r>
              <a:rPr lang="en-US" sz="2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Understand that tabular TD is a special case of linear semi-gradient TD 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r>
              <a:rPr lang="en-US" sz="2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Understand the fixed point of linear TD learning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 dirty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Temporal Difference Update  </a:t>
            </a:r>
            <a:endParaRPr dirty="0"/>
          </a:p>
        </p:txBody>
      </p:sp>
      <p:sp>
        <p:nvSpPr>
          <p:cNvPr id="207" name="Google Shape;207;p3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708150"/>
            <a:ext cx="7696200" cy="431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r>
              <a:rPr lang="en-US" sz="2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TD update with linear function approximation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SzPts val="1320"/>
              <a:buFont typeface="Noto Sans Symbols"/>
              <a:buChar char="❑"/>
            </a:pPr>
            <a:r>
              <a:rPr lang="en-US" sz="1800" dirty="0"/>
              <a:t>Semi gradient TD adjusts the weights and the direction of the TD air times the gradient of the approximate value function with respect to the weights.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SzPts val="1320"/>
              <a:buFont typeface="Noto Sans Symbols"/>
              <a:buChar char="❑"/>
            </a:pPr>
            <a:endParaRPr lang="en-US" sz="1800" dirty="0"/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SzPts val="1320"/>
              <a:buFont typeface="Noto Sans Symbols"/>
              <a:buChar char="❑"/>
            </a:pPr>
            <a:endParaRPr lang="en-US" sz="1800" dirty="0"/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SzPts val="1320"/>
              <a:buFont typeface="Noto Sans Symbols"/>
              <a:buChar char="❑"/>
            </a:pPr>
            <a:r>
              <a:rPr lang="en-US" sz="1800" dirty="0"/>
              <a:t>In the linear case, the gradient of the approximate value for a state is just the feature vector for that state</a:t>
            </a:r>
            <a:endParaRPr sz="1800" dirty="0"/>
          </a:p>
        </p:txBody>
      </p:sp>
      <p:pic>
        <p:nvPicPr>
          <p:cNvPr id="208" name="Google Shape;208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3</a:t>
            </a:fld>
            <a:endParaRPr/>
          </a:p>
        </p:txBody>
      </p:sp>
      <p:sp>
        <p:nvSpPr>
          <p:cNvPr id="7" name="Google Shape;341;p15">
            <a:extLst>
              <a:ext uri="{FF2B5EF4-FFF2-40B4-BE49-F238E27FC236}">
                <a16:creationId xmlns:a16="http://schemas.microsoft.com/office/drawing/2014/main" id="{1CAB40C9-7EE1-9045-B825-D3DA4E11F1FE}"/>
              </a:ext>
            </a:extLst>
          </p:cNvPr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Linear Temporal Difference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4863684-389B-E34C-B76A-231107E3E4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6500" y="3444875"/>
            <a:ext cx="7404100" cy="838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FB83EB2-C36E-1249-9792-DDE6E18A75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13315" y="5210175"/>
            <a:ext cx="2438400" cy="11811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 dirty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Temporal Difference Update  </a:t>
            </a:r>
            <a:endParaRPr dirty="0"/>
          </a:p>
        </p:txBody>
      </p:sp>
      <p:sp>
        <p:nvSpPr>
          <p:cNvPr id="207" name="Google Shape;207;p3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708150"/>
            <a:ext cx="7696200" cy="431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r>
              <a:rPr lang="en-US" sz="2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update for semi gradient TD would look like:  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endParaRPr lang="en-US" sz="2200" dirty="0"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endParaRPr lang="en-US" sz="2200" b="0" i="0" u="none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None/>
            </a:pPr>
            <a:endParaRPr lang="en-US" sz="2200" b="0" i="0" u="none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SzPts val="1320"/>
              <a:buFont typeface="Noto Sans Symbols"/>
              <a:buChar char="❑"/>
            </a:pPr>
            <a:r>
              <a:rPr lang="en-US" sz="18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weight is updated in the direction of the feature vector times the TD air. 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SzPts val="1320"/>
              <a:buFont typeface="Noto Sans Symbols"/>
              <a:buChar char="❑"/>
            </a:pPr>
            <a:r>
              <a:rPr lang="en-US" sz="18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If a feature is large, then the corresponding weight can have a large impact on the prediction. 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SzPts val="1320"/>
              <a:buFont typeface="Noto Sans Symbols"/>
              <a:buChar char="❑"/>
            </a:pPr>
            <a:r>
              <a:rPr lang="en-US" sz="18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If the feature is zero, then that weight has no impact on the prediction and the gradient is therefore zero. </a:t>
            </a:r>
            <a:endParaRPr dirty="0"/>
          </a:p>
        </p:txBody>
      </p:sp>
      <p:pic>
        <p:nvPicPr>
          <p:cNvPr id="208" name="Google Shape;208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4</a:t>
            </a:fld>
            <a:endParaRPr/>
          </a:p>
        </p:txBody>
      </p:sp>
      <p:sp>
        <p:nvSpPr>
          <p:cNvPr id="7" name="Google Shape;341;p15">
            <a:extLst>
              <a:ext uri="{FF2B5EF4-FFF2-40B4-BE49-F238E27FC236}">
                <a16:creationId xmlns:a16="http://schemas.microsoft.com/office/drawing/2014/main" id="{1CAB40C9-7EE1-9045-B825-D3DA4E11F1FE}"/>
              </a:ext>
            </a:extLst>
          </p:cNvPr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Linear Temporal Difference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386714-C580-B848-8248-1A3BADC8D6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3857" y="2286710"/>
            <a:ext cx="4234996" cy="1496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8201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 dirty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Temporal Difference Update  </a:t>
            </a:r>
            <a:endParaRPr dirty="0"/>
          </a:p>
        </p:txBody>
      </p:sp>
      <p:sp>
        <p:nvSpPr>
          <p:cNvPr id="207" name="Google Shape;207;p3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708150"/>
            <a:ext cx="6008914" cy="431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r>
              <a:rPr lang="en-US" sz="2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Tabular TD is a special case of liner TD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SzPts val="1320"/>
              <a:buFont typeface="Noto Sans Symbols"/>
              <a:buChar char="❑"/>
            </a:pPr>
            <a:r>
              <a:rPr lang="en-US" sz="1800" dirty="0"/>
              <a:t>We have a tabular state representation( Only one feature will be equal to one corresponding to the current state)</a:t>
            </a: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SzPts val="1320"/>
              <a:buNone/>
            </a:pPr>
            <a:endParaRPr lang="en-US" sz="1800" dirty="0"/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SzPts val="1320"/>
              <a:buFont typeface="Noto Sans Symbols"/>
              <a:buChar char="❑"/>
            </a:pPr>
            <a:r>
              <a:rPr lang="en-US" sz="1800" dirty="0"/>
              <a:t>The value approximation for a state is equal to the weight associated with the current state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SzPts val="1320"/>
              <a:buFont typeface="Noto Sans Symbols"/>
              <a:buChar char="❑"/>
            </a:pPr>
            <a:r>
              <a:rPr lang="en-US" sz="1800" dirty="0"/>
              <a:t>The update for semi gradient TD with these tabular features</a:t>
            </a:r>
            <a:endParaRPr sz="1800" dirty="0"/>
          </a:p>
        </p:txBody>
      </p:sp>
      <p:pic>
        <p:nvPicPr>
          <p:cNvPr id="208" name="Google Shape;208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5</a:t>
            </a:fld>
            <a:endParaRPr/>
          </a:p>
        </p:txBody>
      </p:sp>
      <p:sp>
        <p:nvSpPr>
          <p:cNvPr id="7" name="Google Shape;341;p15">
            <a:extLst>
              <a:ext uri="{FF2B5EF4-FFF2-40B4-BE49-F238E27FC236}">
                <a16:creationId xmlns:a16="http://schemas.microsoft.com/office/drawing/2014/main" id="{1CAB40C9-7EE1-9045-B825-D3DA4E11F1FE}"/>
              </a:ext>
            </a:extLst>
          </p:cNvPr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Linear Temporal Difference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88E5F10-DE6E-E74C-9B7F-021C467BCF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6669" y="1926771"/>
            <a:ext cx="1662604" cy="231865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1FB23B8-957F-B545-9D71-20240D1396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57092" y="5645150"/>
            <a:ext cx="5384800" cy="63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3980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 dirty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Temporal Difference Update  </a:t>
            </a:r>
            <a:endParaRPr dirty="0"/>
          </a:p>
        </p:txBody>
      </p:sp>
      <p:sp>
        <p:nvSpPr>
          <p:cNvPr id="207" name="Google Shape;207;p3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199" y="1708150"/>
            <a:ext cx="7903029" cy="431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r>
              <a:rPr lang="en-US" sz="2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Tabular TD is a special case of liner TD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SzPts val="1320"/>
              <a:buFont typeface="Noto Sans Symbols"/>
              <a:buChar char="❑"/>
            </a:pPr>
            <a:r>
              <a:rPr lang="en-US" sz="1800" dirty="0"/>
              <a:t>In the update, the feature vector X of ST selects a single weight associated with the current state. 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SzPts val="1320"/>
              <a:buFont typeface="Noto Sans Symbols"/>
              <a:buChar char="❑"/>
            </a:pPr>
            <a:endParaRPr lang="en-US" sz="1800" dirty="0"/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SzPts val="1320"/>
              <a:buFont typeface="Noto Sans Symbols"/>
              <a:buChar char="❑"/>
            </a:pPr>
            <a:endParaRPr lang="en-US" sz="1800" dirty="0"/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SzPts val="1320"/>
              <a:buFont typeface="Noto Sans Symbols"/>
              <a:buChar char="❑"/>
            </a:pPr>
            <a:r>
              <a:rPr lang="en-US" sz="1800" dirty="0"/>
              <a:t>This weight is just the value estimate for the state. So this update corresponds to the tabular TD update we saw in a previous course. 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SzPts val="1320"/>
              <a:buFont typeface="Noto Sans Symbols"/>
              <a:buChar char="❑"/>
            </a:pPr>
            <a:r>
              <a:rPr lang="en-US" sz="1800" dirty="0"/>
              <a:t>We can use the same analysis to show that TD with state aggregation is also a special case of linear TD</a:t>
            </a:r>
            <a:endParaRPr sz="1800" dirty="0"/>
          </a:p>
        </p:txBody>
      </p:sp>
      <p:pic>
        <p:nvPicPr>
          <p:cNvPr id="208" name="Google Shape;208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6</a:t>
            </a:fld>
            <a:endParaRPr/>
          </a:p>
        </p:txBody>
      </p:sp>
      <p:sp>
        <p:nvSpPr>
          <p:cNvPr id="7" name="Google Shape;341;p15">
            <a:extLst>
              <a:ext uri="{FF2B5EF4-FFF2-40B4-BE49-F238E27FC236}">
                <a16:creationId xmlns:a16="http://schemas.microsoft.com/office/drawing/2014/main" id="{1CAB40C9-7EE1-9045-B825-D3DA4E11F1FE}"/>
              </a:ext>
            </a:extLst>
          </p:cNvPr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Linear Temporal Difference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B92940-A3D8-9148-B019-E89885E732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6450" y="3079750"/>
            <a:ext cx="4991100" cy="69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9927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 dirty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The Expected TD Update</a:t>
            </a:r>
            <a:endParaRPr dirty="0"/>
          </a:p>
        </p:txBody>
      </p:sp>
      <p:sp>
        <p:nvSpPr>
          <p:cNvPr id="207" name="Google Shape;207;p3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708150"/>
            <a:ext cx="7696200" cy="431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r>
              <a:rPr lang="en-US" sz="2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TD update with linear function approximation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SzPts val="1320"/>
              <a:buFont typeface="Noto Sans Symbols"/>
              <a:buChar char="❑"/>
            </a:pPr>
            <a:r>
              <a:rPr lang="en-US" sz="1800" dirty="0"/>
              <a:t>The value of a state is the inner product of the state features and the learn weight vector. 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SzPts val="1320"/>
              <a:buFont typeface="Noto Sans Symbols"/>
              <a:buChar char="❑"/>
            </a:pPr>
            <a:r>
              <a:rPr lang="en-US" sz="1800" dirty="0"/>
              <a:t>X_ t to mean the features associated with the state </a:t>
            </a:r>
            <a:r>
              <a:rPr lang="en-US" sz="1800" dirty="0" err="1"/>
              <a:t>S_t</a:t>
            </a:r>
            <a:r>
              <a:rPr lang="en-US" sz="1800" dirty="0"/>
              <a:t>.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SzPts val="1320"/>
              <a:buFont typeface="Noto Sans Symbols"/>
              <a:buChar char="❑"/>
            </a:pPr>
            <a:endParaRPr lang="en-US" sz="1800" dirty="0"/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SzPts val="1320"/>
              <a:buFont typeface="Noto Sans Symbols"/>
              <a:buChar char="❑"/>
            </a:pPr>
            <a:endParaRPr lang="en-US" sz="1800" dirty="0"/>
          </a:p>
        </p:txBody>
      </p:sp>
      <p:pic>
        <p:nvPicPr>
          <p:cNvPr id="208" name="Google Shape;208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7</a:t>
            </a:fld>
            <a:endParaRPr/>
          </a:p>
        </p:txBody>
      </p:sp>
      <p:sp>
        <p:nvSpPr>
          <p:cNvPr id="7" name="Google Shape;341;p15">
            <a:extLst>
              <a:ext uri="{FF2B5EF4-FFF2-40B4-BE49-F238E27FC236}">
                <a16:creationId xmlns:a16="http://schemas.microsoft.com/office/drawing/2014/main" id="{1CAB40C9-7EE1-9045-B825-D3DA4E11F1FE}"/>
              </a:ext>
            </a:extLst>
          </p:cNvPr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Linear Temporal Difference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7062E77-2668-8B4F-B038-8E49F940B8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4100" y="3708400"/>
            <a:ext cx="7480300" cy="66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488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 dirty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The Expected TD Update</a:t>
            </a:r>
            <a:endParaRPr dirty="0"/>
          </a:p>
        </p:txBody>
      </p:sp>
      <p:sp>
        <p:nvSpPr>
          <p:cNvPr id="207" name="Google Shape;207;p3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708150"/>
            <a:ext cx="7696200" cy="431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r>
              <a:rPr lang="en-US" sz="2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TD update with linear function approximation</a:t>
            </a:r>
            <a:endParaRPr lang="en-US" sz="1800" dirty="0"/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SzPts val="1320"/>
              <a:buFont typeface="Noto Sans Symbols"/>
              <a:buChar char="❑"/>
            </a:pPr>
            <a:r>
              <a:rPr lang="en-US" sz="1800" dirty="0"/>
              <a:t>We can rewrite this using a bit of linear algebra. 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SzPts val="1320"/>
              <a:buFont typeface="Noto Sans Symbols"/>
              <a:buChar char="❑"/>
            </a:pPr>
            <a:r>
              <a:rPr lang="en-US" sz="1800" dirty="0"/>
              <a:t>We'll pull </a:t>
            </a:r>
            <a:r>
              <a:rPr lang="en-US" sz="1800" dirty="0" err="1"/>
              <a:t>X_t</a:t>
            </a:r>
            <a:r>
              <a:rPr lang="en-US" sz="1800" dirty="0"/>
              <a:t> into the brackets. 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SzPts val="1320"/>
              <a:buFont typeface="Noto Sans Symbols"/>
              <a:buChar char="❑"/>
            </a:pPr>
            <a:r>
              <a:rPr lang="en-US" sz="1800" dirty="0"/>
              <a:t>We then use the fact that taking the transpose of a scalar, leaves it unchanged.</a:t>
            </a:r>
            <a:endParaRPr sz="1800" dirty="0"/>
          </a:p>
        </p:txBody>
      </p:sp>
      <p:pic>
        <p:nvPicPr>
          <p:cNvPr id="208" name="Google Shape;208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8</a:t>
            </a:fld>
            <a:endParaRPr/>
          </a:p>
        </p:txBody>
      </p:sp>
      <p:sp>
        <p:nvSpPr>
          <p:cNvPr id="7" name="Google Shape;341;p15">
            <a:extLst>
              <a:ext uri="{FF2B5EF4-FFF2-40B4-BE49-F238E27FC236}">
                <a16:creationId xmlns:a16="http://schemas.microsoft.com/office/drawing/2014/main" id="{1CAB40C9-7EE1-9045-B825-D3DA4E11F1FE}"/>
              </a:ext>
            </a:extLst>
          </p:cNvPr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Linear Temporal Difference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4820DF-0C22-D144-BE0D-D82BC62026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5200" y="3988708"/>
            <a:ext cx="7645400" cy="168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7867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 dirty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The Expected TD Update</a:t>
            </a:r>
            <a:endParaRPr dirty="0"/>
          </a:p>
        </p:txBody>
      </p:sp>
      <p:sp>
        <p:nvSpPr>
          <p:cNvPr id="207" name="Google Shape;207;p3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708150"/>
            <a:ext cx="7696200" cy="431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r>
              <a:rPr lang="en-US" sz="2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TD update with linear function approximation</a:t>
            </a:r>
            <a:endParaRPr lang="en-US" sz="1800" dirty="0"/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SzPts val="1320"/>
              <a:buFont typeface="Noto Sans Symbols"/>
              <a:buChar char="❑"/>
            </a:pPr>
            <a:r>
              <a:rPr lang="en-US" sz="1800" dirty="0"/>
              <a:t>The TD update can be rewritten as the expected update plus a noise term, and so is largely dominated by the behavior of the expected update. 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SzPts val="1320"/>
              <a:buFont typeface="Noto Sans Symbols"/>
              <a:buChar char="❑"/>
            </a:pPr>
            <a:r>
              <a:rPr lang="en-US" sz="1800" dirty="0"/>
              <a:t>The expected update characterizes the expected change in the weight from one time step to the next. 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SzPts val="1320"/>
              <a:buFont typeface="Noto Sans Symbols"/>
              <a:buChar char="❑"/>
            </a:pPr>
            <a:r>
              <a:rPr lang="en-US" sz="1800" dirty="0"/>
              <a:t>The expected TD update can be written as a vector b minus a matrix A times the current weight.</a:t>
            </a:r>
            <a:endParaRPr sz="1800" dirty="0"/>
          </a:p>
        </p:txBody>
      </p:sp>
      <p:pic>
        <p:nvPicPr>
          <p:cNvPr id="208" name="Google Shape;208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9</a:t>
            </a:fld>
            <a:endParaRPr/>
          </a:p>
        </p:txBody>
      </p:sp>
      <p:sp>
        <p:nvSpPr>
          <p:cNvPr id="7" name="Google Shape;341;p15">
            <a:extLst>
              <a:ext uri="{FF2B5EF4-FFF2-40B4-BE49-F238E27FC236}">
                <a16:creationId xmlns:a16="http://schemas.microsoft.com/office/drawing/2014/main" id="{1CAB40C9-7EE1-9045-B825-D3DA4E11F1FE}"/>
              </a:ext>
            </a:extLst>
          </p:cNvPr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Linear Temporal Difference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9353937-DA82-584F-B107-CE20ECE5EF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7028" y="5149850"/>
            <a:ext cx="5719082" cy="1688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751586"/>
      </p:ext>
    </p:extLst>
  </p:cSld>
  <p:clrMapOvr>
    <a:masterClrMapping/>
  </p:clrMapOvr>
</p:sld>
</file>

<file path=ppt/theme/theme1.xml><?xml version="1.0" encoding="utf-8"?>
<a:theme xmlns:a="http://schemas.openxmlformats.org/drawingml/2006/main" name="1_Blueprint">
  <a:themeElements>
    <a:clrScheme name="">
      <a:dk1>
        <a:srgbClr val="40458C"/>
      </a:dk1>
      <a:lt1>
        <a:srgbClr val="FFFFFF"/>
      </a:lt1>
      <a:dk2>
        <a:srgbClr val="BE2D00"/>
      </a:dk2>
      <a:lt2>
        <a:srgbClr val="B7C1EB"/>
      </a:lt2>
      <a:accent1>
        <a:srgbClr val="ECD882"/>
      </a:accent1>
      <a:accent2>
        <a:srgbClr val="577052"/>
      </a:accent2>
      <a:accent3>
        <a:srgbClr val="FFFFFF"/>
      </a:accent3>
      <a:accent4>
        <a:srgbClr val="353A77"/>
      </a:accent4>
      <a:accent5>
        <a:srgbClr val="F4E9C1"/>
      </a:accent5>
      <a:accent6>
        <a:srgbClr val="4E6549"/>
      </a:accent6>
      <a:hlink>
        <a:srgbClr val="6F89F7"/>
      </a:hlink>
      <a:folHlink>
        <a:srgbClr val="CFDBF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lueprint">
  <a:themeElements>
    <a:clrScheme name="">
      <a:dk1>
        <a:srgbClr val="40458C"/>
      </a:dk1>
      <a:lt1>
        <a:srgbClr val="FFFFFF"/>
      </a:lt1>
      <a:dk2>
        <a:srgbClr val="BE2D00"/>
      </a:dk2>
      <a:lt2>
        <a:srgbClr val="B7C1EB"/>
      </a:lt2>
      <a:accent1>
        <a:srgbClr val="ECD882"/>
      </a:accent1>
      <a:accent2>
        <a:srgbClr val="577052"/>
      </a:accent2>
      <a:accent3>
        <a:srgbClr val="FFFFFF"/>
      </a:accent3>
      <a:accent4>
        <a:srgbClr val="353A77"/>
      </a:accent4>
      <a:accent5>
        <a:srgbClr val="F4E9C1"/>
      </a:accent5>
      <a:accent6>
        <a:srgbClr val="4E6549"/>
      </a:accent6>
      <a:hlink>
        <a:srgbClr val="6F89F7"/>
      </a:hlink>
      <a:folHlink>
        <a:srgbClr val="CFDBF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769</Words>
  <Application>Microsoft Macintosh PowerPoint</Application>
  <PresentationFormat>On-screen Show (4:3)</PresentationFormat>
  <Paragraphs>110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Noto Sans Symbols</vt:lpstr>
      <vt:lpstr>Tahoma</vt:lpstr>
      <vt:lpstr>1_Blueprint</vt:lpstr>
      <vt:lpstr>Blueprint</vt:lpstr>
      <vt:lpstr>Linear Temporal Difference</vt:lpstr>
      <vt:lpstr>Objectives</vt:lpstr>
      <vt:lpstr>Temporal Difference Update  </vt:lpstr>
      <vt:lpstr>Temporal Difference Update  </vt:lpstr>
      <vt:lpstr>Temporal Difference Update  </vt:lpstr>
      <vt:lpstr>Temporal Difference Update  </vt:lpstr>
      <vt:lpstr>The Expected TD Update</vt:lpstr>
      <vt:lpstr>The Expected TD Update</vt:lpstr>
      <vt:lpstr>The Expected TD Update</vt:lpstr>
      <vt:lpstr>The Expected TD Update</vt:lpstr>
      <vt:lpstr>The Expected TD Update</vt:lpstr>
      <vt:lpstr>The Expected TD Update</vt:lpstr>
      <vt:lpstr>TD Fixed Poin</vt:lpstr>
      <vt:lpstr>Summary</vt:lpstr>
      <vt:lpstr>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Working</dc:title>
  <dc:creator>Microsoft Office User</dc:creator>
  <cp:lastModifiedBy>Hoa Doan Nguyen Thanh</cp:lastModifiedBy>
  <cp:revision>9</cp:revision>
  <dcterms:created xsi:type="dcterms:W3CDTF">2022-12-09T09:55:15Z</dcterms:created>
  <dcterms:modified xsi:type="dcterms:W3CDTF">2024-03-29T15:26:04Z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0</vt:i4>
  </property>
  <property fmtid="{D5CDD505-2E9C-101B-9397-08002B2CF9AE}" pid="3" name="GraphicType">
    <vt:i4>0</vt:i4>
  </property>
  <property fmtid="{D5CDD505-2E9C-101B-9397-08002B2CF9AE}" pid="4" name="Compression">
    <vt:i4>0</vt:i4>
  </property>
  <property fmtid="{D5CDD505-2E9C-101B-9397-08002B2CF9AE}" pid="5" name="ScreenSize">
    <vt:i4>0</vt:i4>
  </property>
  <property fmtid="{D5CDD505-2E9C-101B-9397-08002B2CF9AE}" pid="6" name="ScreenUsage">
    <vt:i4>0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0</vt:i4>
  </property>
  <property fmtid="{D5CDD505-2E9C-101B-9397-08002B2CF9AE}" pid="14" name="TextColor">
    <vt:i4>0</vt:i4>
  </property>
  <property fmtid="{D5CDD505-2E9C-101B-9397-08002B2CF9AE}" pid="15" name="LinkColor">
    <vt:i4>0</vt:i4>
  </property>
  <property fmtid="{D5CDD505-2E9C-101B-9397-08002B2CF9AE}" pid="16" name="VisitedColor">
    <vt:i4>0</vt:i4>
  </property>
  <property fmtid="{D5CDD505-2E9C-101B-9397-08002B2CF9AE}" pid="17" name="TransparentButton">
    <vt:i4>0</vt:i4>
  </property>
  <property fmtid="{D5CDD505-2E9C-101B-9397-08002B2CF9AE}" pid="18" name="ButtonType">
    <vt:i4>0</vt:i4>
  </property>
  <property fmtid="{D5CDD505-2E9C-101B-9397-08002B2CF9AE}" pid="19" name="ShowNotes">
    <vt:bool>false</vt:bool>
  </property>
  <property fmtid="{D5CDD505-2E9C-101B-9397-08002B2CF9AE}" pid="20" name="NavBtnPos">
    <vt:i4>0</vt:i4>
  </property>
  <property fmtid="{D5CDD505-2E9C-101B-9397-08002B2CF9AE}" pid="21" name="OutputDir">
    <vt:lpwstr>C:\Work\html</vt:lpwstr>
  </property>
</Properties>
</file>