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57" r:id="rId4"/>
    <p:sldId id="258" r:id="rId5"/>
    <p:sldId id="282" r:id="rId6"/>
    <p:sldId id="283" r:id="rId7"/>
    <p:sldId id="284" r:id="rId8"/>
    <p:sldId id="285" r:id="rId9"/>
    <p:sldId id="286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72" r:id="rId19"/>
    <p:sldId id="273" r:id="rId20"/>
    <p:sldId id="288" r:id="rId21"/>
    <p:sldId id="289" r:id="rId22"/>
    <p:sldId id="270" r:id="rId23"/>
    <p:sldId id="271" r:id="rId24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/>
    <p:restoredTop sz="94663"/>
  </p:normalViewPr>
  <p:slideViewPr>
    <p:cSldViewPr snapToGrid="0">
      <p:cViewPr varScale="1">
        <p:scale>
          <a:sx n="117" d="100"/>
          <a:sy n="117" d="100"/>
        </p:scale>
        <p:origin x="4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32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97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2644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602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677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218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32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387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590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6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43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70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997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83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72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7205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41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9248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Imagine the agent has interacted with the world for H steps.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This is the reward it has received on average across those H steps.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It's rate of reward.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9DF2A-C1CA-8949-A1C4-3A2DEBA6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514" y="3495188"/>
            <a:ext cx="4170136" cy="29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If the agents goal is to maximize this average reward, then it cares equally about nearby and distant rewards.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denote the average reward of a policy with R pi.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582B2-0F29-024E-ABDF-445FC64F3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729" y="3863975"/>
            <a:ext cx="4178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2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can write the average reward using the state visitation, mu.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This inner term is the expected reward in a state under policy pi.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outer sum takes the expectation over how frequently the policy is in that state.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E7EEB-D24F-0C47-9EFA-2DD04018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729" y="4184649"/>
            <a:ext cx="4606700" cy="10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average reward puts preference on the policy that receives more reward in total without having to consider larger and larger discounts.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4EA08-E4EC-A742-AA13-6B8F310F4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768" y="3558572"/>
            <a:ext cx="6665232" cy="28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reward is a formulation in reinforcement learning that focuses on maximizing the long-term average reward obtained by an agent interacting with an environment.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traditional reinforcement learning formulations</a:t>
            </a:r>
            <a:r>
              <a:rPr lang="en-US" sz="1800" dirty="0"/>
              <a:t>: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objective is to maximize the expected cumulative discounted reward over time.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P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articularly those involving continuous or episodic tasks with unknown episode lengths, the average reward formulation offers advantages.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4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average reward formulation, the objective is to maximize the long-term average reward per time step rather than maximizing the discounted cumulative reward.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aims to find a policy that maximizes the average reward obtained over an infinite horizon or a sufficiently long time period.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3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Mathematical Formulation: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average reward formulation is typically expressed as maximizing the following objective: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dirty="0"/>
              <a:t>	where: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dirty="0"/>
              <a:t>	T is the time horizon or the number of time steps.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dirty="0"/>
              <a:t>	Rt is the reward obtained at time step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dirty="0"/>
              <a:t>	E[⋅] denotes the expectation operator.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objective is to find a policy that maximizes the long-term average of rewards obtained per time step.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5D2A9-EB55-1C45-BF5F-1D8D2775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864" y="3115128"/>
            <a:ext cx="3393736" cy="6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5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Simplicity: simplify the analysis and computation of optimal policies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Stationarity: the assumption of stationarity is often implicit, making it suitable for environments with unknown episode lengths or varying dynamics.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 Metrics: clear performance metric which can be directly optimized by reinforcement learning algorithms.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5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Disadvantages: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Discounting Effects: not explicitly consider the time value of rewards or future consequences, potentially leading to suboptimal behavior in tasks where immediate rewards are prioritized over delayed rewards.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Convergence Challenges: Finding optimal policies in average reward formulations may present convergence challenges, particularly in environments with complex dynamics or non-stationarity.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functions for Average Reward: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define value functions, as the expected return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define differential value functions as the expected differential return under a policy from a given state or state action pair.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Differential value functions can be written as Bellman equations..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BF0C2-1903-9440-A124-B1F3CAF3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913" y="4353832"/>
            <a:ext cx="5659936" cy="61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8F89-A24D-5443-82F9-0E17A2158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942" y="2741838"/>
            <a:ext cx="3690077" cy="610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6DFB8-CFC7-4C48-A4EA-25D677DFF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742" y="5546726"/>
            <a:ext cx="5486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5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average reward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differential value functions.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Differential </a:t>
            </a:r>
            <a:r>
              <a:rPr lang="en-US" sz="44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935686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Differential semi-gradient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estimating q hat ~ q*: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12E3E-F073-394D-93A9-6CA985E9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2375808"/>
            <a:ext cx="7420234" cy="37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average reward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differential value functions.</a:t>
            </a:r>
            <a:endParaRPr lang="en-US" sz="240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In most states, there's a single action available, leaving no room for decisions.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However, in one specific state, the agent can choose between two actions: traversing the left or right ring.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reward structure entails zero rewards except for specific transitions; for instance, in the left ring, there's a +1 reward immediately after state S, while in the right ring, there's a +2 reward just before state S, implying the intuitive choice of the right action for a higher reward.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would you pick? Left or Right?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6D84D-E437-E84C-B129-19F5BE934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77" y="2946400"/>
            <a:ext cx="5047265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This means the policy that takes the left action is preferable under this more myopic discount.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141D0-9342-8541-A7E6-3FC384BB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2471916"/>
            <a:ext cx="6614886" cy="24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The agent prefers the policy that goes right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70766-EF74-F949-AC25-96BC46E60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235" y="2438399"/>
            <a:ext cx="6752954" cy="25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we can figure out the minimum value of gamma so that the agent prefers the policy that goes right. Gamma needs to be at least 0.841.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B2AE8-4666-2E43-A67E-79ED7290B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656" y="3588410"/>
            <a:ext cx="5921829" cy="26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7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only way to ensure that the agents actions maximize reward over time is to keep increasing the discount factor towards 1.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Depending on the problem, we might need gamma to be quite large.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can't set it to 1 in a continuing setting because then the return might be infinite.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Reward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What's wrong with having larger gamma? --&gt;Larger values of gamma can also result in larger and more variables sums, which might be difficult to learn.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Average Reward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A0B1A-7953-FE49-8C4C-EBEBA2E58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3538588"/>
            <a:ext cx="5219699" cy="27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01281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911</Words>
  <Application>Microsoft Macintosh PowerPoint</Application>
  <PresentationFormat>On-screen Show (4:3)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Noto Sans Symbols</vt:lpstr>
      <vt:lpstr>Tahoma</vt:lpstr>
      <vt:lpstr>1_Blueprint</vt:lpstr>
      <vt:lpstr>Blueprint</vt:lpstr>
      <vt:lpstr>Understand Average Reward</vt:lpstr>
      <vt:lpstr>Objectives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Average Reward  </vt:lpstr>
      <vt:lpstr>Differential Sarsa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15</cp:revision>
  <dcterms:created xsi:type="dcterms:W3CDTF">2022-12-09T09:55:15Z</dcterms:created>
  <dcterms:modified xsi:type="dcterms:W3CDTF">2024-03-31T16:50:44Z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