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58" r:id="rId5"/>
    <p:sldId id="273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70" r:id="rId14"/>
    <p:sldId id="271" r:id="rId1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0"/>
    <p:restoredTop sz="94663"/>
  </p:normalViewPr>
  <p:slideViewPr>
    <p:cSldViewPr snapToGrid="0">
      <p:cViewPr varScale="1">
        <p:scale>
          <a:sx n="117" d="100"/>
          <a:sy n="117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5529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806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02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75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9132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028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73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56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Learning Parameterized Policies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90895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dirty="0"/>
              <a:t>The </a:t>
            </a:r>
            <a:r>
              <a:rPr lang="en-US" sz="3600" dirty="0" err="1"/>
              <a:t>Softmax</a:t>
            </a:r>
            <a:r>
              <a:rPr lang="en-US" sz="3600" dirty="0"/>
              <a:t> Policy example </a:t>
            </a:r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a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softmax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policy to select actions in a simple grid world environment.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Parameterized Policies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6665C-C522-FF47-9CE6-3C33A6F73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292" y="2724150"/>
            <a:ext cx="6695622" cy="35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7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90895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dirty="0"/>
              <a:t>The </a:t>
            </a:r>
            <a:r>
              <a:rPr lang="en-US" sz="3600" dirty="0" err="1"/>
              <a:t>Softmax</a:t>
            </a:r>
            <a:r>
              <a:rPr lang="en-US" sz="3600" dirty="0"/>
              <a:t> Policy example </a:t>
            </a:r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Parameterized Policies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1C4D0-005B-6244-BA9F-BEC581BEE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08" y="2047421"/>
            <a:ext cx="7509332" cy="376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4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Parameterized Policies</a:t>
            </a:r>
            <a:endParaRPr lang="en-US"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Parameterized Policies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Understand </a:t>
            </a:r>
            <a:r>
              <a:rPr lang="en-US" sz="2200" dirty="0" err="1"/>
              <a:t>Softmax</a:t>
            </a:r>
            <a:r>
              <a:rPr lang="en-US" sz="2200" dirty="0"/>
              <a:t> policy parameterization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/>
              <a:t>Understand  the Advantages of Policy Parameterization</a:t>
            </a:r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Parameterized Policies</a:t>
            </a:r>
            <a:endParaRPr lang="en-US"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Parameterized Policies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Parameterized Policies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Understand </a:t>
            </a:r>
            <a:r>
              <a:rPr lang="en-US" sz="2200" dirty="0" err="1"/>
              <a:t>Softmax</a:t>
            </a:r>
            <a:r>
              <a:rPr lang="en-US" sz="2200" dirty="0"/>
              <a:t> policy parameterization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Understand  the Advantages of Policy Parameterization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800" dirty="0"/>
              <a:t>Parameterizing Policies </a:t>
            </a:r>
            <a:r>
              <a:rPr lang="en-US" sz="38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Directly </a:t>
            </a:r>
            <a:endParaRPr sz="38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142514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the Greek letter Theta for the policies parameter vector.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Parameterized policy:  given the input state and action, the parameterized policy function will output the probability of taking that action in that state.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Parameterized Policies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1C011-86F4-884A-8363-CCB2E398E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500" y="4280353"/>
            <a:ext cx="2186999" cy="20922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800" dirty="0"/>
              <a:t>Parameterizing Policies </a:t>
            </a:r>
            <a:r>
              <a:rPr lang="en-US" sz="38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Directly </a:t>
            </a:r>
            <a:endParaRPr sz="38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Constraints on the Policy Parameterization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parameterized function has to generate a valid policy.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probabilities selecting an action, must be greater than or equal to zero.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For each state, the sum of the probabilities over all actions must be one.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Parameterized Policies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D5C7C-DD0C-3F40-8C14-0B80C71BE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399" y="4470400"/>
            <a:ext cx="4955341" cy="16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7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32757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 err="1"/>
              <a:t>Softmax</a:t>
            </a:r>
            <a:r>
              <a:rPr lang="en-US" dirty="0"/>
              <a:t> Policy Parameterization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softmax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policies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function h is called the action preference.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Computing the probability of selecting an action with 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softmax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we take the action preference, exponentiate it, and then divide by the sum over all the actions for the same thing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Parameterized Policies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A31FA-2A00-C046-B779-03241DB4F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656" y="4299858"/>
            <a:ext cx="4650723" cy="17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32757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 err="1"/>
              <a:t>Softmax</a:t>
            </a:r>
            <a:r>
              <a:rPr lang="en-US" dirty="0"/>
              <a:t> Policy Parameterization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Action preferences are not action values</a:t>
            </a: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Parameterized Policies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EA8F5-1773-5E48-BF6E-82EF989D8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2476500"/>
            <a:ext cx="6832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4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90895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dirty="0"/>
              <a:t>Advantages of Policy Parameterization</a:t>
            </a:r>
            <a:endParaRPr sz="36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Compact Representation: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Parameterized policies allow for compact representations of complex policies.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Generalization: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Parameterized policies facilitate generalization across similar states.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Continuous Action Spaces: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Parameterized policies can easily handle continuous action spaces.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Parameterized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5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90895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dirty="0"/>
              <a:t>Advantages of Policy Parameterization</a:t>
            </a:r>
            <a:endParaRPr sz="36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Flexibility: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Parameterized policies offer flexibility in representing a wide range of policies.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Complex Policies: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Parameterized policies are well-suited for learning complex policies in high-dimensional state spaces. 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End-to-End Learning: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Parameterized policies support end-to-end learning, where the policy function is directly optimized to maximize cumulative rewards.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Parameterized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7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90895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600" dirty="0"/>
              <a:t>Advantages of Policy Parameterization</a:t>
            </a:r>
            <a:endParaRPr sz="36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Policy parameterization offers a powerful framework: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Representing and Learning policies in reinforcement learning,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Enabling agents to effectively navigate complex environments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Achieve high-performance outcomes.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Parameterized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71992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389</Words>
  <Application>Microsoft Macintosh PowerPoint</Application>
  <PresentationFormat>On-screen Show (4:3)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Noto Sans Symbols</vt:lpstr>
      <vt:lpstr>Tahoma</vt:lpstr>
      <vt:lpstr>1_Blueprint</vt:lpstr>
      <vt:lpstr>Blueprint</vt:lpstr>
      <vt:lpstr>Learning Parameterized Policies</vt:lpstr>
      <vt:lpstr>Objectives</vt:lpstr>
      <vt:lpstr>Parameterizing Policies  Directly </vt:lpstr>
      <vt:lpstr>Parameterizing Policies  Directly </vt:lpstr>
      <vt:lpstr>Softmax Policy Parameterization</vt:lpstr>
      <vt:lpstr>Softmax Policy Parameterization</vt:lpstr>
      <vt:lpstr>Advantages of Policy Parameterization</vt:lpstr>
      <vt:lpstr>Advantages of Policy Parameterization</vt:lpstr>
      <vt:lpstr>Advantages of Policy Parameterization</vt:lpstr>
      <vt:lpstr>The Softmax Policy example </vt:lpstr>
      <vt:lpstr>The Softmax Policy example 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9</cp:revision>
  <dcterms:created xsi:type="dcterms:W3CDTF">2022-12-09T09:55:15Z</dcterms:created>
  <dcterms:modified xsi:type="dcterms:W3CDTF">2024-04-01T09:29:36Z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