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15"/>
  </p:notesMasterIdLst>
  <p:sldIdLst>
    <p:sldId id="256" r:id="rId2"/>
    <p:sldId id="258" r:id="rId3"/>
    <p:sldId id="275" r:id="rId4"/>
    <p:sldId id="274" r:id="rId5"/>
    <p:sldId id="276" r:id="rId6"/>
    <p:sldId id="273" r:id="rId7"/>
    <p:sldId id="277" r:id="rId8"/>
    <p:sldId id="278" r:id="rId9"/>
    <p:sldId id="279" r:id="rId10"/>
    <p:sldId id="280" r:id="rId11"/>
    <p:sldId id="28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CtWrSXHqcTAJZduG5N5NNfFm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BBA7A-C66C-431F-B188-A3C60E0498E0}">
  <a:tblStyle styleId="{514BBA7A-C66C-431F-B188-A3C60E0498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Testcase màn hình Đăng nhập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Trang_tính1!$A$2:$A$5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45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B-4BA2-88F6-C5B9411AD7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0477407250581099"/>
          <c:y val="0.94486792715990819"/>
          <c:w val="0.20150184954425646"/>
          <c:h val="5.5132209831458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điều khiển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Testcase màn hình Bảng điều khiển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Trang_tính1!$A$2:$A$5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74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B-4BA2-88F6-C5B9411AD7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0477407250581099"/>
          <c:y val="0.94486792715990819"/>
          <c:w val="0.20150184954425646"/>
          <c:h val="5.5132209831458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Danh sách liên lạc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Testcase màn hình Danh sách liên lạc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Trang_tính1!$A$2:$A$5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94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B-4BA2-88F6-C5B9411AD7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0477407250581099"/>
          <c:y val="0.94486792715990819"/>
          <c:w val="0.20150184954425646"/>
          <c:h val="5.5132209831458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Gửi SMS chung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Testcase màn hình Danh sách liên lạc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Trang_tính1!$A$2:$A$5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94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B-4BA2-88F6-C5B9411AD7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0477407250581099"/>
          <c:y val="0.94486792715990819"/>
          <c:w val="0.20150184954425646"/>
          <c:h val="5.5132209831458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B1EBF-0283-4D23-98A8-2D74CBA2501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640215-520F-49E0-88CF-E7F0536A0454}">
      <dgm:prSet phldrT="[Văn bản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ó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408F99-9A14-4E02-9746-1E77BC895C02}" type="parTrans" cxnId="{36B04498-FE59-47DD-9D21-6B2F3A7CC6D1}">
      <dgm:prSet/>
      <dgm:spPr/>
      <dgm:t>
        <a:bodyPr/>
        <a:lstStyle/>
        <a:p>
          <a:endParaRPr lang="en-GB"/>
        </a:p>
      </dgm:t>
    </dgm:pt>
    <dgm:pt modelId="{3CCC1553-D364-4905-B364-B87D4E4A2044}" type="sibTrans" cxnId="{36B04498-FE59-47DD-9D21-6B2F3A7CC6D1}">
      <dgm:prSet/>
      <dgm:spPr/>
      <dgm:t>
        <a:bodyPr/>
        <a:lstStyle/>
        <a:p>
          <a:endParaRPr lang="en-GB"/>
        </a:p>
      </dgm:t>
    </dgm:pt>
    <dgm:pt modelId="{8C9D7D1E-8763-4877-A59E-10CF6F35939C}">
      <dgm:prSet phldrT="[Văn bản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1BD1A4-BD39-49BE-B88F-DC93276383DF}" type="parTrans" cxnId="{31FDBD37-4424-4249-B478-471912C38FD5}">
      <dgm:prSet/>
      <dgm:spPr/>
      <dgm:t>
        <a:bodyPr/>
        <a:lstStyle/>
        <a:p>
          <a:endParaRPr lang="en-GB"/>
        </a:p>
      </dgm:t>
    </dgm:pt>
    <dgm:pt modelId="{13551C53-ECB2-4BF2-8E25-DFEBBED51D66}" type="sibTrans" cxnId="{31FDBD37-4424-4249-B478-471912C38FD5}">
      <dgm:prSet/>
      <dgm:spPr/>
      <dgm:t>
        <a:bodyPr/>
        <a:lstStyle/>
        <a:p>
          <a:endParaRPr lang="en-GB"/>
        </a:p>
      </dgm:t>
    </dgm:pt>
    <dgm:pt modelId="{A6F2F458-4BE3-4D22-9066-ADCCF5C5788A}">
      <dgm:prSet phldrT="[Văn bản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èn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9C8C8A-8E9D-4FBB-A3E0-F83F9220F92F}" type="parTrans" cxnId="{3AB7E5C5-46D8-412E-85B4-9C4EFF5094E0}">
      <dgm:prSet/>
      <dgm:spPr/>
      <dgm:t>
        <a:bodyPr/>
        <a:lstStyle/>
        <a:p>
          <a:endParaRPr lang="en-GB"/>
        </a:p>
      </dgm:t>
    </dgm:pt>
    <dgm:pt modelId="{6F6B7A35-730B-4BD0-AC75-20CBF71FA648}" type="sibTrans" cxnId="{3AB7E5C5-46D8-412E-85B4-9C4EFF5094E0}">
      <dgm:prSet/>
      <dgm:spPr/>
      <dgm:t>
        <a:bodyPr/>
        <a:lstStyle/>
        <a:p>
          <a:endParaRPr lang="en-GB"/>
        </a:p>
      </dgm:t>
    </dgm:pt>
    <dgm:pt modelId="{C9DAE04D-A4A3-4694-A854-C174C60B5351}" type="pres">
      <dgm:prSet presAssocID="{589B1EBF-0283-4D23-98A8-2D74CBA25019}" presName="Name0" presStyleCnt="0">
        <dgm:presLayoutVars>
          <dgm:chMax val="7"/>
          <dgm:chPref val="7"/>
          <dgm:dir/>
        </dgm:presLayoutVars>
      </dgm:prSet>
      <dgm:spPr/>
    </dgm:pt>
    <dgm:pt modelId="{F03102D3-7194-4321-A8F0-95E8BFAF290E}" type="pres">
      <dgm:prSet presAssocID="{589B1EBF-0283-4D23-98A8-2D74CBA25019}" presName="Name1" presStyleCnt="0"/>
      <dgm:spPr/>
    </dgm:pt>
    <dgm:pt modelId="{718E8CE7-24D0-425C-90CB-1DA2755DBFB9}" type="pres">
      <dgm:prSet presAssocID="{589B1EBF-0283-4D23-98A8-2D74CBA25019}" presName="cycle" presStyleCnt="0"/>
      <dgm:spPr/>
    </dgm:pt>
    <dgm:pt modelId="{86E5409E-2F27-4D46-804C-AB010B6AA2A1}" type="pres">
      <dgm:prSet presAssocID="{589B1EBF-0283-4D23-98A8-2D74CBA25019}" presName="srcNode" presStyleLbl="node1" presStyleIdx="0" presStyleCnt="3"/>
      <dgm:spPr/>
    </dgm:pt>
    <dgm:pt modelId="{93C5933D-91DB-4545-96DD-8E2FBA224788}" type="pres">
      <dgm:prSet presAssocID="{589B1EBF-0283-4D23-98A8-2D74CBA25019}" presName="conn" presStyleLbl="parChTrans1D2" presStyleIdx="0" presStyleCnt="1"/>
      <dgm:spPr/>
    </dgm:pt>
    <dgm:pt modelId="{0945C61B-CEF8-4B26-A8F5-EB57509CBC4A}" type="pres">
      <dgm:prSet presAssocID="{589B1EBF-0283-4D23-98A8-2D74CBA25019}" presName="extraNode" presStyleLbl="node1" presStyleIdx="0" presStyleCnt="3"/>
      <dgm:spPr/>
    </dgm:pt>
    <dgm:pt modelId="{C2D29C93-E1F6-4B3C-8A9F-28AC1478E619}" type="pres">
      <dgm:prSet presAssocID="{589B1EBF-0283-4D23-98A8-2D74CBA25019}" presName="dstNode" presStyleLbl="node1" presStyleIdx="0" presStyleCnt="3"/>
      <dgm:spPr/>
    </dgm:pt>
    <dgm:pt modelId="{FAC7297A-D419-4827-A1DB-0C5B4F9875D3}" type="pres">
      <dgm:prSet presAssocID="{0E640215-520F-49E0-88CF-E7F0536A0454}" presName="text_1" presStyleLbl="node1" presStyleIdx="0" presStyleCnt="3">
        <dgm:presLayoutVars>
          <dgm:bulletEnabled val="1"/>
        </dgm:presLayoutVars>
      </dgm:prSet>
      <dgm:spPr/>
    </dgm:pt>
    <dgm:pt modelId="{57BE3992-A19A-4497-9F5A-ACF63FC09795}" type="pres">
      <dgm:prSet presAssocID="{0E640215-520F-49E0-88CF-E7F0536A0454}" presName="accent_1" presStyleCnt="0"/>
      <dgm:spPr/>
    </dgm:pt>
    <dgm:pt modelId="{37E70ECD-288E-45B0-AA2C-AE4990B4BE9F}" type="pres">
      <dgm:prSet presAssocID="{0E640215-520F-49E0-88CF-E7F0536A0454}" presName="accentRepeatNode" presStyleLbl="solidFgAcc1" presStyleIdx="0" presStyleCnt="3"/>
      <dgm:spPr/>
    </dgm:pt>
    <dgm:pt modelId="{17391DEF-A8A3-4101-8ED8-CD9512CF2E18}" type="pres">
      <dgm:prSet presAssocID="{8C9D7D1E-8763-4877-A59E-10CF6F35939C}" presName="text_2" presStyleLbl="node1" presStyleIdx="1" presStyleCnt="3">
        <dgm:presLayoutVars>
          <dgm:bulletEnabled val="1"/>
        </dgm:presLayoutVars>
      </dgm:prSet>
      <dgm:spPr/>
    </dgm:pt>
    <dgm:pt modelId="{71803F51-EBCE-4E61-B72F-842C4B87E7B9}" type="pres">
      <dgm:prSet presAssocID="{8C9D7D1E-8763-4877-A59E-10CF6F35939C}" presName="accent_2" presStyleCnt="0"/>
      <dgm:spPr/>
    </dgm:pt>
    <dgm:pt modelId="{118DAD47-4C7A-4F1A-9CF4-24F9B19C7475}" type="pres">
      <dgm:prSet presAssocID="{8C9D7D1E-8763-4877-A59E-10CF6F35939C}" presName="accentRepeatNode" presStyleLbl="solidFgAcc1" presStyleIdx="1" presStyleCnt="3"/>
      <dgm:spPr/>
    </dgm:pt>
    <dgm:pt modelId="{F8128855-5E66-467F-82B7-DA57D91A5966}" type="pres">
      <dgm:prSet presAssocID="{A6F2F458-4BE3-4D22-9066-ADCCF5C5788A}" presName="text_3" presStyleLbl="node1" presStyleIdx="2" presStyleCnt="3">
        <dgm:presLayoutVars>
          <dgm:bulletEnabled val="1"/>
        </dgm:presLayoutVars>
      </dgm:prSet>
      <dgm:spPr/>
    </dgm:pt>
    <dgm:pt modelId="{1C0620A7-7848-4C12-B548-5B8468A7B13E}" type="pres">
      <dgm:prSet presAssocID="{A6F2F458-4BE3-4D22-9066-ADCCF5C5788A}" presName="accent_3" presStyleCnt="0"/>
      <dgm:spPr/>
    </dgm:pt>
    <dgm:pt modelId="{301C6007-CAA7-4B1B-921B-A31971892232}" type="pres">
      <dgm:prSet presAssocID="{A6F2F458-4BE3-4D22-9066-ADCCF5C5788A}" presName="accentRepeatNode" presStyleLbl="solidFgAcc1" presStyleIdx="2" presStyleCnt="3"/>
      <dgm:spPr/>
    </dgm:pt>
  </dgm:ptLst>
  <dgm:cxnLst>
    <dgm:cxn modelId="{0C5BD411-C192-4E8C-9460-643A746C8400}" type="presOf" srcId="{3CCC1553-D364-4905-B364-B87D4E4A2044}" destId="{93C5933D-91DB-4545-96DD-8E2FBA224788}" srcOrd="0" destOrd="0" presId="urn:microsoft.com/office/officeart/2008/layout/VerticalCurvedList"/>
    <dgm:cxn modelId="{31FDBD37-4424-4249-B478-471912C38FD5}" srcId="{589B1EBF-0283-4D23-98A8-2D74CBA25019}" destId="{8C9D7D1E-8763-4877-A59E-10CF6F35939C}" srcOrd="1" destOrd="0" parTransId="{F31BD1A4-BD39-49BE-B88F-DC93276383DF}" sibTransId="{13551C53-ECB2-4BF2-8E25-DFEBBED51D66}"/>
    <dgm:cxn modelId="{7E384D72-8F39-4A3E-AE54-BB8E52748FD3}" type="presOf" srcId="{589B1EBF-0283-4D23-98A8-2D74CBA25019}" destId="{C9DAE04D-A4A3-4694-A854-C174C60B5351}" srcOrd="0" destOrd="0" presId="urn:microsoft.com/office/officeart/2008/layout/VerticalCurvedList"/>
    <dgm:cxn modelId="{8A9E6473-01B3-4472-9047-D815696DAC59}" type="presOf" srcId="{0E640215-520F-49E0-88CF-E7F0536A0454}" destId="{FAC7297A-D419-4827-A1DB-0C5B4F9875D3}" srcOrd="0" destOrd="0" presId="urn:microsoft.com/office/officeart/2008/layout/VerticalCurvedList"/>
    <dgm:cxn modelId="{C1587B75-8105-4F53-8FE4-9F67EBCFCD1F}" type="presOf" srcId="{A6F2F458-4BE3-4D22-9066-ADCCF5C5788A}" destId="{F8128855-5E66-467F-82B7-DA57D91A5966}" srcOrd="0" destOrd="0" presId="urn:microsoft.com/office/officeart/2008/layout/VerticalCurvedList"/>
    <dgm:cxn modelId="{36B04498-FE59-47DD-9D21-6B2F3A7CC6D1}" srcId="{589B1EBF-0283-4D23-98A8-2D74CBA25019}" destId="{0E640215-520F-49E0-88CF-E7F0536A0454}" srcOrd="0" destOrd="0" parTransId="{CF408F99-9A14-4E02-9746-1E77BC895C02}" sibTransId="{3CCC1553-D364-4905-B364-B87D4E4A2044}"/>
    <dgm:cxn modelId="{195F16AA-BE90-4F5D-A10F-48AD1E81A68F}" type="presOf" srcId="{8C9D7D1E-8763-4877-A59E-10CF6F35939C}" destId="{17391DEF-A8A3-4101-8ED8-CD9512CF2E18}" srcOrd="0" destOrd="0" presId="urn:microsoft.com/office/officeart/2008/layout/VerticalCurvedList"/>
    <dgm:cxn modelId="{3AB7E5C5-46D8-412E-85B4-9C4EFF5094E0}" srcId="{589B1EBF-0283-4D23-98A8-2D74CBA25019}" destId="{A6F2F458-4BE3-4D22-9066-ADCCF5C5788A}" srcOrd="2" destOrd="0" parTransId="{589C8C8A-8E9D-4FBB-A3E0-F83F9220F92F}" sibTransId="{6F6B7A35-730B-4BD0-AC75-20CBF71FA648}"/>
    <dgm:cxn modelId="{B91E5A84-CC99-4BFE-9387-02B5BE0496DC}" type="presParOf" srcId="{C9DAE04D-A4A3-4694-A854-C174C60B5351}" destId="{F03102D3-7194-4321-A8F0-95E8BFAF290E}" srcOrd="0" destOrd="0" presId="urn:microsoft.com/office/officeart/2008/layout/VerticalCurvedList"/>
    <dgm:cxn modelId="{2046C463-B07B-4F47-BF24-96A4C9DD7791}" type="presParOf" srcId="{F03102D3-7194-4321-A8F0-95E8BFAF290E}" destId="{718E8CE7-24D0-425C-90CB-1DA2755DBFB9}" srcOrd="0" destOrd="0" presId="urn:microsoft.com/office/officeart/2008/layout/VerticalCurvedList"/>
    <dgm:cxn modelId="{89B34077-DBDB-4FD7-B33C-1FE17537EA3C}" type="presParOf" srcId="{718E8CE7-24D0-425C-90CB-1DA2755DBFB9}" destId="{86E5409E-2F27-4D46-804C-AB010B6AA2A1}" srcOrd="0" destOrd="0" presId="urn:microsoft.com/office/officeart/2008/layout/VerticalCurvedList"/>
    <dgm:cxn modelId="{E202F828-74A4-42CA-827C-1BA102E0CD7E}" type="presParOf" srcId="{718E8CE7-24D0-425C-90CB-1DA2755DBFB9}" destId="{93C5933D-91DB-4545-96DD-8E2FBA224788}" srcOrd="1" destOrd="0" presId="urn:microsoft.com/office/officeart/2008/layout/VerticalCurvedList"/>
    <dgm:cxn modelId="{BD437B37-5236-48FB-81D0-B2C2DC64E07A}" type="presParOf" srcId="{718E8CE7-24D0-425C-90CB-1DA2755DBFB9}" destId="{0945C61B-CEF8-4B26-A8F5-EB57509CBC4A}" srcOrd="2" destOrd="0" presId="urn:microsoft.com/office/officeart/2008/layout/VerticalCurvedList"/>
    <dgm:cxn modelId="{E325255B-2B0B-4185-9E31-A4865D5D6F08}" type="presParOf" srcId="{718E8CE7-24D0-425C-90CB-1DA2755DBFB9}" destId="{C2D29C93-E1F6-4B3C-8A9F-28AC1478E619}" srcOrd="3" destOrd="0" presId="urn:microsoft.com/office/officeart/2008/layout/VerticalCurvedList"/>
    <dgm:cxn modelId="{6AFC8B62-0D5A-4BA9-BE3D-A77D10E28AD5}" type="presParOf" srcId="{F03102D3-7194-4321-A8F0-95E8BFAF290E}" destId="{FAC7297A-D419-4827-A1DB-0C5B4F9875D3}" srcOrd="1" destOrd="0" presId="urn:microsoft.com/office/officeart/2008/layout/VerticalCurvedList"/>
    <dgm:cxn modelId="{E5E735AE-1C41-4940-BFA0-2B32A0F0E062}" type="presParOf" srcId="{F03102D3-7194-4321-A8F0-95E8BFAF290E}" destId="{57BE3992-A19A-4497-9F5A-ACF63FC09795}" srcOrd="2" destOrd="0" presId="urn:microsoft.com/office/officeart/2008/layout/VerticalCurvedList"/>
    <dgm:cxn modelId="{ACFC6F97-DB04-4042-89DC-27AB2787E026}" type="presParOf" srcId="{57BE3992-A19A-4497-9F5A-ACF63FC09795}" destId="{37E70ECD-288E-45B0-AA2C-AE4990B4BE9F}" srcOrd="0" destOrd="0" presId="urn:microsoft.com/office/officeart/2008/layout/VerticalCurvedList"/>
    <dgm:cxn modelId="{9EB6B576-8A42-4024-97AC-5BB4CAD73C22}" type="presParOf" srcId="{F03102D3-7194-4321-A8F0-95E8BFAF290E}" destId="{17391DEF-A8A3-4101-8ED8-CD9512CF2E18}" srcOrd="3" destOrd="0" presId="urn:microsoft.com/office/officeart/2008/layout/VerticalCurvedList"/>
    <dgm:cxn modelId="{A290A196-501F-4CC1-BE6D-333E765CC356}" type="presParOf" srcId="{F03102D3-7194-4321-A8F0-95E8BFAF290E}" destId="{71803F51-EBCE-4E61-B72F-842C4B87E7B9}" srcOrd="4" destOrd="0" presId="urn:microsoft.com/office/officeart/2008/layout/VerticalCurvedList"/>
    <dgm:cxn modelId="{6526FF8C-4E52-457A-B512-822404530741}" type="presParOf" srcId="{71803F51-EBCE-4E61-B72F-842C4B87E7B9}" destId="{118DAD47-4C7A-4F1A-9CF4-24F9B19C7475}" srcOrd="0" destOrd="0" presId="urn:microsoft.com/office/officeart/2008/layout/VerticalCurvedList"/>
    <dgm:cxn modelId="{D7584CF0-2FB4-44C2-AABB-AC2FCE2B2F61}" type="presParOf" srcId="{F03102D3-7194-4321-A8F0-95E8BFAF290E}" destId="{F8128855-5E66-467F-82B7-DA57D91A5966}" srcOrd="5" destOrd="0" presId="urn:microsoft.com/office/officeart/2008/layout/VerticalCurvedList"/>
    <dgm:cxn modelId="{488120CA-B093-4A90-AE61-9BBD83A3E8AD}" type="presParOf" srcId="{F03102D3-7194-4321-A8F0-95E8BFAF290E}" destId="{1C0620A7-7848-4C12-B548-5B8468A7B13E}" srcOrd="6" destOrd="0" presId="urn:microsoft.com/office/officeart/2008/layout/VerticalCurvedList"/>
    <dgm:cxn modelId="{32EC78D1-77E0-4913-98C4-7996EE33330E}" type="presParOf" srcId="{1C0620A7-7848-4C12-B548-5B8468A7B13E}" destId="{301C6007-CAA7-4B1B-921B-A319718922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E0F2A-40CF-4FD3-AEE0-0ECC46A14340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0757792E-102F-49AC-B300-E1ABA138A75E}">
      <dgm:prSet phldrT="[Văn bản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vi-VN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 kế hoạch kiểm thử</a:t>
          </a:r>
          <a:endParaRPr lang="en-GB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33CC1C-C088-4107-B480-A2C1F7BB2F2F}" type="parTrans" cxnId="{3063A110-FF99-46FF-827A-19C9C9103B76}">
      <dgm:prSet/>
      <dgm:spPr/>
      <dgm:t>
        <a:bodyPr/>
        <a:lstStyle/>
        <a:p>
          <a:endParaRPr lang="en-GB"/>
        </a:p>
      </dgm:t>
    </dgm:pt>
    <dgm:pt modelId="{DCF25047-6D36-48B7-95F7-AE6261420805}" type="sibTrans" cxnId="{3063A110-FF99-46FF-827A-19C9C9103B76}">
      <dgm:prSet/>
      <dgm:spPr/>
      <dgm:t>
        <a:bodyPr/>
        <a:lstStyle/>
        <a:p>
          <a:endParaRPr lang="en-GB"/>
        </a:p>
      </dgm:t>
    </dgm:pt>
    <dgm:pt modelId="{5AF3B1E7-E940-4240-9A78-AC742EC673FD}">
      <dgm:prSet phldrT="[Văn bản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vi-VN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 kế testcase</a:t>
          </a:r>
          <a:endParaRPr lang="en-GB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2FA690-ADB4-417F-B83A-FE040BC71913}" type="parTrans" cxnId="{F32A2AB3-FAFD-4291-BA69-704E162F57F1}">
      <dgm:prSet/>
      <dgm:spPr/>
      <dgm:t>
        <a:bodyPr/>
        <a:lstStyle/>
        <a:p>
          <a:endParaRPr lang="en-GB"/>
        </a:p>
      </dgm:t>
    </dgm:pt>
    <dgm:pt modelId="{A5316C92-6ED4-455F-8E63-8460FB8A949B}" type="sibTrans" cxnId="{F32A2AB3-FAFD-4291-BA69-704E162F57F1}">
      <dgm:prSet/>
      <dgm:spPr/>
      <dgm:t>
        <a:bodyPr/>
        <a:lstStyle/>
        <a:p>
          <a:endParaRPr lang="en-GB"/>
        </a:p>
      </dgm:t>
    </dgm:pt>
    <dgm:pt modelId="{3D7F3AC9-F58D-4FAE-97EF-FD8011A8F7E6}">
      <dgm:prSet phldrT="[Văn bản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vi-VN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 lập môi trường kiểm thử</a:t>
          </a:r>
          <a:endParaRPr lang="en-GB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F1669-F528-41A0-9B4B-E9CCFA639630}" type="parTrans" cxnId="{C8106FB0-B8E7-41D1-8CB1-D1ADA43A84F2}">
      <dgm:prSet/>
      <dgm:spPr/>
      <dgm:t>
        <a:bodyPr/>
        <a:lstStyle/>
        <a:p>
          <a:endParaRPr lang="en-GB"/>
        </a:p>
      </dgm:t>
    </dgm:pt>
    <dgm:pt modelId="{7E544BE5-64DA-4E59-975F-CB407A1EC68A}" type="sibTrans" cxnId="{C8106FB0-B8E7-41D1-8CB1-D1ADA43A84F2}">
      <dgm:prSet/>
      <dgm:spPr/>
      <dgm:t>
        <a:bodyPr/>
        <a:lstStyle/>
        <a:p>
          <a:endParaRPr lang="en-GB"/>
        </a:p>
      </dgm:t>
    </dgm:pt>
    <dgm:pt modelId="{B0CFCA05-820A-4C29-AEF2-4038F1ED3B9F}">
      <dgm:prSet phldrT="[Văn bản]" custT="1"/>
      <dgm:spPr/>
      <dgm:t>
        <a:bodyPr/>
        <a:lstStyle/>
        <a:p>
          <a:r>
            <a:rPr lang="vi-VN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Thực hiện kiểm thử </a:t>
          </a:r>
          <a:endParaRPr lang="en-GB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9E1D6C-68F9-44E1-99E8-D2F072A16856}" type="parTrans" cxnId="{E2957C1C-1D53-43C9-BA6E-7840F5F708C1}">
      <dgm:prSet/>
      <dgm:spPr/>
      <dgm:t>
        <a:bodyPr/>
        <a:lstStyle/>
        <a:p>
          <a:endParaRPr lang="en-GB"/>
        </a:p>
      </dgm:t>
    </dgm:pt>
    <dgm:pt modelId="{C89E5F7B-DC8F-424C-BDAE-2C4BF9048FED}" type="sibTrans" cxnId="{E2957C1C-1D53-43C9-BA6E-7840F5F708C1}">
      <dgm:prSet/>
      <dgm:spPr/>
      <dgm:t>
        <a:bodyPr/>
        <a:lstStyle/>
        <a:p>
          <a:endParaRPr lang="en-GB"/>
        </a:p>
      </dgm:t>
    </dgm:pt>
    <dgm:pt modelId="{02FF580B-9534-4B60-BCE0-A874F2B03533}">
      <dgm:prSet phldrT="[Văn bản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vi-VN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 hợp và báo cáo</a:t>
          </a:r>
          <a:endParaRPr lang="en-GB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2ABB53-082F-47C5-9C3A-1D36E330C36F}" type="parTrans" cxnId="{8757BE7F-6909-4598-BBBF-878A79BD71AA}">
      <dgm:prSet/>
      <dgm:spPr/>
      <dgm:t>
        <a:bodyPr/>
        <a:lstStyle/>
        <a:p>
          <a:endParaRPr lang="en-GB"/>
        </a:p>
      </dgm:t>
    </dgm:pt>
    <dgm:pt modelId="{C5A12311-E7A8-4596-826C-9AACBD37DED2}" type="sibTrans" cxnId="{8757BE7F-6909-4598-BBBF-878A79BD71AA}">
      <dgm:prSet/>
      <dgm:spPr/>
      <dgm:t>
        <a:bodyPr/>
        <a:lstStyle/>
        <a:p>
          <a:endParaRPr lang="en-GB"/>
        </a:p>
      </dgm:t>
    </dgm:pt>
    <dgm:pt modelId="{A0CDDF6D-B157-4343-BC86-74E284571427}" type="pres">
      <dgm:prSet presAssocID="{06BE0F2A-40CF-4FD3-AEE0-0ECC46A14340}" presName="Name0" presStyleCnt="0">
        <dgm:presLayoutVars>
          <dgm:dir/>
          <dgm:animLvl val="lvl"/>
          <dgm:resizeHandles val="exact"/>
        </dgm:presLayoutVars>
      </dgm:prSet>
      <dgm:spPr/>
    </dgm:pt>
    <dgm:pt modelId="{89D7F380-219F-4FB7-B7EE-11C1B42DBEDF}" type="pres">
      <dgm:prSet presAssocID="{0757792E-102F-49AC-B300-E1ABA138A75E}" presName="parTxOnly" presStyleLbl="node1" presStyleIdx="0" presStyleCnt="5" custLinFactX="-14188" custLinFactNeighborX="-100000" custLinFactNeighborY="2451">
        <dgm:presLayoutVars>
          <dgm:chMax val="0"/>
          <dgm:chPref val="0"/>
          <dgm:bulletEnabled val="1"/>
        </dgm:presLayoutVars>
      </dgm:prSet>
      <dgm:spPr/>
    </dgm:pt>
    <dgm:pt modelId="{04147A2F-3293-4DD0-B180-2D2E85958E35}" type="pres">
      <dgm:prSet presAssocID="{DCF25047-6D36-48B7-95F7-AE6261420805}" presName="parTxOnlySpace" presStyleCnt="0"/>
      <dgm:spPr/>
    </dgm:pt>
    <dgm:pt modelId="{4CB5C5E5-1D13-46D0-97C3-77CDE5B4C576}" type="pres">
      <dgm:prSet presAssocID="{5AF3B1E7-E940-4240-9A78-AC742EC673F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DA76A93-A504-4A2E-AB23-494AF30FBA12}" type="pres">
      <dgm:prSet presAssocID="{A5316C92-6ED4-455F-8E63-8460FB8A949B}" presName="parTxOnlySpace" presStyleCnt="0"/>
      <dgm:spPr/>
    </dgm:pt>
    <dgm:pt modelId="{DD37299D-CCA1-43F2-B381-6E55C6D7299D}" type="pres">
      <dgm:prSet presAssocID="{3D7F3AC9-F58D-4FAE-97EF-FD8011A8F7E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8338310-F1E4-47C9-8255-E76C09DC9F0B}" type="pres">
      <dgm:prSet presAssocID="{7E544BE5-64DA-4E59-975F-CB407A1EC68A}" presName="parTxOnlySpace" presStyleCnt="0"/>
      <dgm:spPr/>
    </dgm:pt>
    <dgm:pt modelId="{4AC0C0AE-8774-4B05-87A5-E5B1DB37FB6B}" type="pres">
      <dgm:prSet presAssocID="{B0CFCA05-820A-4C29-AEF2-4038F1ED3B9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8334317-7FAB-496C-9D8C-1BF1283FC9DE}" type="pres">
      <dgm:prSet presAssocID="{C89E5F7B-DC8F-424C-BDAE-2C4BF9048FED}" presName="parTxOnlySpace" presStyleCnt="0"/>
      <dgm:spPr/>
    </dgm:pt>
    <dgm:pt modelId="{0FF8F861-0B50-4CDE-8690-8E0E67C57248}" type="pres">
      <dgm:prSet presAssocID="{02FF580B-9534-4B60-BCE0-A874F2B0353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063A110-FF99-46FF-827A-19C9C9103B76}" srcId="{06BE0F2A-40CF-4FD3-AEE0-0ECC46A14340}" destId="{0757792E-102F-49AC-B300-E1ABA138A75E}" srcOrd="0" destOrd="0" parTransId="{5533CC1C-C088-4107-B480-A2C1F7BB2F2F}" sibTransId="{DCF25047-6D36-48B7-95F7-AE6261420805}"/>
    <dgm:cxn modelId="{E2957C1C-1D53-43C9-BA6E-7840F5F708C1}" srcId="{06BE0F2A-40CF-4FD3-AEE0-0ECC46A14340}" destId="{B0CFCA05-820A-4C29-AEF2-4038F1ED3B9F}" srcOrd="3" destOrd="0" parTransId="{5E9E1D6C-68F9-44E1-99E8-D2F072A16856}" sibTransId="{C89E5F7B-DC8F-424C-BDAE-2C4BF9048FED}"/>
    <dgm:cxn modelId="{96A7D64C-B61E-4D1E-8095-625394BDD9A4}" type="presOf" srcId="{0757792E-102F-49AC-B300-E1ABA138A75E}" destId="{89D7F380-219F-4FB7-B7EE-11C1B42DBEDF}" srcOrd="0" destOrd="0" presId="urn:microsoft.com/office/officeart/2005/8/layout/chevron1"/>
    <dgm:cxn modelId="{19FB5650-7B3D-4247-8A68-F3B70DF81B1D}" type="presOf" srcId="{3D7F3AC9-F58D-4FAE-97EF-FD8011A8F7E6}" destId="{DD37299D-CCA1-43F2-B381-6E55C6D7299D}" srcOrd="0" destOrd="0" presId="urn:microsoft.com/office/officeart/2005/8/layout/chevron1"/>
    <dgm:cxn modelId="{8757BE7F-6909-4598-BBBF-878A79BD71AA}" srcId="{06BE0F2A-40CF-4FD3-AEE0-0ECC46A14340}" destId="{02FF580B-9534-4B60-BCE0-A874F2B03533}" srcOrd="4" destOrd="0" parTransId="{C02ABB53-082F-47C5-9C3A-1D36E330C36F}" sibTransId="{C5A12311-E7A8-4596-826C-9AACBD37DED2}"/>
    <dgm:cxn modelId="{C8106FB0-B8E7-41D1-8CB1-D1ADA43A84F2}" srcId="{06BE0F2A-40CF-4FD3-AEE0-0ECC46A14340}" destId="{3D7F3AC9-F58D-4FAE-97EF-FD8011A8F7E6}" srcOrd="2" destOrd="0" parTransId="{6EAF1669-F528-41A0-9B4B-E9CCFA639630}" sibTransId="{7E544BE5-64DA-4E59-975F-CB407A1EC68A}"/>
    <dgm:cxn modelId="{F32A2AB3-FAFD-4291-BA69-704E162F57F1}" srcId="{06BE0F2A-40CF-4FD3-AEE0-0ECC46A14340}" destId="{5AF3B1E7-E940-4240-9A78-AC742EC673FD}" srcOrd="1" destOrd="0" parTransId="{222FA690-ADB4-417F-B83A-FE040BC71913}" sibTransId="{A5316C92-6ED4-455F-8E63-8460FB8A949B}"/>
    <dgm:cxn modelId="{DDA147CB-230B-46B0-A6B0-F89158A65F45}" type="presOf" srcId="{06BE0F2A-40CF-4FD3-AEE0-0ECC46A14340}" destId="{A0CDDF6D-B157-4343-BC86-74E284571427}" srcOrd="0" destOrd="0" presId="urn:microsoft.com/office/officeart/2005/8/layout/chevron1"/>
    <dgm:cxn modelId="{E77A5BDA-F06B-432B-8934-650A83C4C53E}" type="presOf" srcId="{B0CFCA05-820A-4C29-AEF2-4038F1ED3B9F}" destId="{4AC0C0AE-8774-4B05-87A5-E5B1DB37FB6B}" srcOrd="0" destOrd="0" presId="urn:microsoft.com/office/officeart/2005/8/layout/chevron1"/>
    <dgm:cxn modelId="{6A2634E3-96D2-4963-9CFB-237EC64B2875}" type="presOf" srcId="{02FF580B-9534-4B60-BCE0-A874F2B03533}" destId="{0FF8F861-0B50-4CDE-8690-8E0E67C57248}" srcOrd="0" destOrd="0" presId="urn:microsoft.com/office/officeart/2005/8/layout/chevron1"/>
    <dgm:cxn modelId="{62E330E9-C754-42BD-9A0D-61BEC23DBCB4}" type="presOf" srcId="{5AF3B1E7-E940-4240-9A78-AC742EC673FD}" destId="{4CB5C5E5-1D13-46D0-97C3-77CDE5B4C576}" srcOrd="0" destOrd="0" presId="urn:microsoft.com/office/officeart/2005/8/layout/chevron1"/>
    <dgm:cxn modelId="{ED080E4A-58DB-4C00-8524-1D365BA25069}" type="presParOf" srcId="{A0CDDF6D-B157-4343-BC86-74E284571427}" destId="{89D7F380-219F-4FB7-B7EE-11C1B42DBEDF}" srcOrd="0" destOrd="0" presId="urn:microsoft.com/office/officeart/2005/8/layout/chevron1"/>
    <dgm:cxn modelId="{568D3D6A-C5FF-4D3C-9FC8-26AE60DBC426}" type="presParOf" srcId="{A0CDDF6D-B157-4343-BC86-74E284571427}" destId="{04147A2F-3293-4DD0-B180-2D2E85958E35}" srcOrd="1" destOrd="0" presId="urn:microsoft.com/office/officeart/2005/8/layout/chevron1"/>
    <dgm:cxn modelId="{104E2ABB-1A15-460C-81E7-A6850067E4B4}" type="presParOf" srcId="{A0CDDF6D-B157-4343-BC86-74E284571427}" destId="{4CB5C5E5-1D13-46D0-97C3-77CDE5B4C576}" srcOrd="2" destOrd="0" presId="urn:microsoft.com/office/officeart/2005/8/layout/chevron1"/>
    <dgm:cxn modelId="{DD870E51-2DA0-4D37-AA75-7E4763B79FCE}" type="presParOf" srcId="{A0CDDF6D-B157-4343-BC86-74E284571427}" destId="{4DA76A93-A504-4A2E-AB23-494AF30FBA12}" srcOrd="3" destOrd="0" presId="urn:microsoft.com/office/officeart/2005/8/layout/chevron1"/>
    <dgm:cxn modelId="{78D76739-08A2-49E1-97E4-9C1684663165}" type="presParOf" srcId="{A0CDDF6D-B157-4343-BC86-74E284571427}" destId="{DD37299D-CCA1-43F2-B381-6E55C6D7299D}" srcOrd="4" destOrd="0" presId="urn:microsoft.com/office/officeart/2005/8/layout/chevron1"/>
    <dgm:cxn modelId="{764D08BE-A047-4028-845C-729BAE3B6484}" type="presParOf" srcId="{A0CDDF6D-B157-4343-BC86-74E284571427}" destId="{A8338310-F1E4-47C9-8255-E76C09DC9F0B}" srcOrd="5" destOrd="0" presId="urn:microsoft.com/office/officeart/2005/8/layout/chevron1"/>
    <dgm:cxn modelId="{C7101114-07DC-455A-8258-A53F20C81476}" type="presParOf" srcId="{A0CDDF6D-B157-4343-BC86-74E284571427}" destId="{4AC0C0AE-8774-4B05-87A5-E5B1DB37FB6B}" srcOrd="6" destOrd="0" presId="urn:microsoft.com/office/officeart/2005/8/layout/chevron1"/>
    <dgm:cxn modelId="{803F0DFF-2879-4E78-BC96-45FE07C2BC9F}" type="presParOf" srcId="{A0CDDF6D-B157-4343-BC86-74E284571427}" destId="{D8334317-7FAB-496C-9D8C-1BF1283FC9DE}" srcOrd="7" destOrd="0" presId="urn:microsoft.com/office/officeart/2005/8/layout/chevron1"/>
    <dgm:cxn modelId="{F9D78037-6616-4050-A25C-28024FE0E41E}" type="presParOf" srcId="{A0CDDF6D-B157-4343-BC86-74E284571427}" destId="{0FF8F861-0B50-4CDE-8690-8E0E67C5724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467B7-3554-4E7E-9EC1-59CACC137C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C5C4C1-0D09-4724-8573-E5220DF50DD6}">
      <dgm:prSet phldrT="[Văn bản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Phân vùng tương đương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59D6B-0F65-4830-897C-2530E450C43F}" type="parTrans" cxnId="{7CC57FA7-0802-4486-9D20-E326E586F5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099AA-886F-4277-A207-1576E0F65519}" type="sibTrans" cxnId="{7CC57FA7-0802-4486-9D20-E326E586F5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0D24C0-A942-462D-8B50-C47EFCB5C445}">
      <dgm:prSet phldrT="[Văn bản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Phân tích giá trị biên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F7B0FB-B317-47BB-B567-521807A1B72B}" type="parTrans" cxnId="{05F7E3F4-0902-4F07-8279-CBB13E2241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3A1BD2-0F5F-48F0-9D25-7FD64624720F}" type="sibTrans" cxnId="{05F7E3F4-0902-4F07-8279-CBB13E2241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C98BD6-C705-4133-9D6A-E86CD619DBC9}">
      <dgm:prSet phldrT="[Văn bản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Bảng quyết định 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69C190-7F63-4E40-8769-823D4CE2D438}" type="parTrans" cxnId="{F1A211D8-36E5-4A83-A7CA-6E9801D5E11F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96F9D-D71A-40A5-AD3F-3D64F8CB04AE}" type="sibTrans" cxnId="{F1A211D8-36E5-4A83-A7CA-6E9801D5E11F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9D03A1-8ED2-4495-A000-B189A2B69508}">
      <dgm:prSet phldrT="[Văn bản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Đoán lỗi 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F5A1D4-AB66-4BCC-BCEA-0782A2246202}" type="parTrans" cxnId="{D7B24FF7-F446-457A-9D84-324ADE12FFF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461B03-2DAA-4F0F-A1EC-B889DE135666}" type="sibTrans" cxnId="{D7B24FF7-F446-457A-9D84-324ADE12FFF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31951-AAA8-4DB5-BDE2-A37B3C403B6E}" type="pres">
      <dgm:prSet presAssocID="{1D4467B7-3554-4E7E-9EC1-59CACC137C9E}" presName="linear" presStyleCnt="0">
        <dgm:presLayoutVars>
          <dgm:animLvl val="lvl"/>
          <dgm:resizeHandles val="exact"/>
        </dgm:presLayoutVars>
      </dgm:prSet>
      <dgm:spPr/>
    </dgm:pt>
    <dgm:pt modelId="{3F371691-2657-4A99-B384-65922D31AFF8}" type="pres">
      <dgm:prSet presAssocID="{DCC5C4C1-0D09-4724-8573-E5220DF50D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7B21DA-118E-4E35-8540-C0AAFA687DD6}" type="pres">
      <dgm:prSet presAssocID="{825099AA-886F-4277-A207-1576E0F65519}" presName="spacer" presStyleCnt="0"/>
      <dgm:spPr/>
    </dgm:pt>
    <dgm:pt modelId="{8C475E23-E702-45FF-BB32-699C3A298686}" type="pres">
      <dgm:prSet presAssocID="{DF0D24C0-A942-462D-8B50-C47EFCB5C4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79BDF3-B591-4707-ACEF-D3137F924AC0}" type="pres">
      <dgm:prSet presAssocID="{E83A1BD2-0F5F-48F0-9D25-7FD64624720F}" presName="spacer" presStyleCnt="0"/>
      <dgm:spPr/>
    </dgm:pt>
    <dgm:pt modelId="{BEAD4532-9F46-4398-BE5E-84E619F8E897}" type="pres">
      <dgm:prSet presAssocID="{35C98BD6-C705-4133-9D6A-E86CD619DB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4F3E97-A050-41B0-8028-7E34C37A1D8B}" type="pres">
      <dgm:prSet presAssocID="{23296F9D-D71A-40A5-AD3F-3D64F8CB04AE}" presName="spacer" presStyleCnt="0"/>
      <dgm:spPr/>
    </dgm:pt>
    <dgm:pt modelId="{9EB068A4-4D6B-4BE3-BCF5-0F83D6F99886}" type="pres">
      <dgm:prSet presAssocID="{179D03A1-8ED2-4495-A000-B189A2B695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C28B24-7524-448B-A109-77F611D15197}" type="presOf" srcId="{DCC5C4C1-0D09-4724-8573-E5220DF50DD6}" destId="{3F371691-2657-4A99-B384-65922D31AFF8}" srcOrd="0" destOrd="0" presId="urn:microsoft.com/office/officeart/2005/8/layout/vList2"/>
    <dgm:cxn modelId="{047B5069-5BE5-4985-A40B-45F2F5EF4D96}" type="presOf" srcId="{35C98BD6-C705-4133-9D6A-E86CD619DBC9}" destId="{BEAD4532-9F46-4398-BE5E-84E619F8E897}" srcOrd="0" destOrd="0" presId="urn:microsoft.com/office/officeart/2005/8/layout/vList2"/>
    <dgm:cxn modelId="{7CC57FA7-0802-4486-9D20-E326E586F56A}" srcId="{1D4467B7-3554-4E7E-9EC1-59CACC137C9E}" destId="{DCC5C4C1-0D09-4724-8573-E5220DF50DD6}" srcOrd="0" destOrd="0" parTransId="{99359D6B-0F65-4830-897C-2530E450C43F}" sibTransId="{825099AA-886F-4277-A207-1576E0F65519}"/>
    <dgm:cxn modelId="{D4ABA2C6-7A98-4A53-9D40-6847C4206AB7}" type="presOf" srcId="{179D03A1-8ED2-4495-A000-B189A2B69508}" destId="{9EB068A4-4D6B-4BE3-BCF5-0F83D6F99886}" srcOrd="0" destOrd="0" presId="urn:microsoft.com/office/officeart/2005/8/layout/vList2"/>
    <dgm:cxn modelId="{0A1F83CF-0AAE-4C4D-A743-7B5F806CBCF7}" type="presOf" srcId="{DF0D24C0-A942-462D-8B50-C47EFCB5C445}" destId="{8C475E23-E702-45FF-BB32-699C3A298686}" srcOrd="0" destOrd="0" presId="urn:microsoft.com/office/officeart/2005/8/layout/vList2"/>
    <dgm:cxn modelId="{F1A211D8-36E5-4A83-A7CA-6E9801D5E11F}" srcId="{1D4467B7-3554-4E7E-9EC1-59CACC137C9E}" destId="{35C98BD6-C705-4133-9D6A-E86CD619DBC9}" srcOrd="2" destOrd="0" parTransId="{8E69C190-7F63-4E40-8769-823D4CE2D438}" sibTransId="{23296F9D-D71A-40A5-AD3F-3D64F8CB04AE}"/>
    <dgm:cxn modelId="{251B1EE2-444E-44C5-970A-DAC425328D70}" type="presOf" srcId="{1D4467B7-3554-4E7E-9EC1-59CACC137C9E}" destId="{A0831951-AAA8-4DB5-BDE2-A37B3C403B6E}" srcOrd="0" destOrd="0" presId="urn:microsoft.com/office/officeart/2005/8/layout/vList2"/>
    <dgm:cxn modelId="{05F7E3F4-0902-4F07-8279-CBB13E22416A}" srcId="{1D4467B7-3554-4E7E-9EC1-59CACC137C9E}" destId="{DF0D24C0-A942-462D-8B50-C47EFCB5C445}" srcOrd="1" destOrd="0" parTransId="{DCF7B0FB-B317-47BB-B567-521807A1B72B}" sibTransId="{E83A1BD2-0F5F-48F0-9D25-7FD64624720F}"/>
    <dgm:cxn modelId="{D7B24FF7-F446-457A-9D84-324ADE12FFFA}" srcId="{1D4467B7-3554-4E7E-9EC1-59CACC137C9E}" destId="{179D03A1-8ED2-4495-A000-B189A2B69508}" srcOrd="3" destOrd="0" parTransId="{4AF5A1D4-AB66-4BCC-BCEA-0782A2246202}" sibTransId="{2B461B03-2DAA-4F0F-A1EC-B889DE135666}"/>
    <dgm:cxn modelId="{D5F30A6B-3554-4370-8FCC-BF0D014549E6}" type="presParOf" srcId="{A0831951-AAA8-4DB5-BDE2-A37B3C403B6E}" destId="{3F371691-2657-4A99-B384-65922D31AFF8}" srcOrd="0" destOrd="0" presId="urn:microsoft.com/office/officeart/2005/8/layout/vList2"/>
    <dgm:cxn modelId="{2384CBDD-6D32-49CD-BD1C-201B7E321B40}" type="presParOf" srcId="{A0831951-AAA8-4DB5-BDE2-A37B3C403B6E}" destId="{197B21DA-118E-4E35-8540-C0AAFA687DD6}" srcOrd="1" destOrd="0" presId="urn:microsoft.com/office/officeart/2005/8/layout/vList2"/>
    <dgm:cxn modelId="{36EDB578-879D-4C2B-83DA-70266B881D47}" type="presParOf" srcId="{A0831951-AAA8-4DB5-BDE2-A37B3C403B6E}" destId="{8C475E23-E702-45FF-BB32-699C3A298686}" srcOrd="2" destOrd="0" presId="urn:microsoft.com/office/officeart/2005/8/layout/vList2"/>
    <dgm:cxn modelId="{55B27FDB-705D-43EB-BF9F-0A29CFDDB2C6}" type="presParOf" srcId="{A0831951-AAA8-4DB5-BDE2-A37B3C403B6E}" destId="{3379BDF3-B591-4707-ACEF-D3137F924AC0}" srcOrd="3" destOrd="0" presId="urn:microsoft.com/office/officeart/2005/8/layout/vList2"/>
    <dgm:cxn modelId="{69D82A3E-206D-4F6C-B749-D38E7D6413C6}" type="presParOf" srcId="{A0831951-AAA8-4DB5-BDE2-A37B3C403B6E}" destId="{BEAD4532-9F46-4398-BE5E-84E619F8E897}" srcOrd="4" destOrd="0" presId="urn:microsoft.com/office/officeart/2005/8/layout/vList2"/>
    <dgm:cxn modelId="{D90DD6DD-83C5-455A-B42F-9DD69335F2EE}" type="presParOf" srcId="{A0831951-AAA8-4DB5-BDE2-A37B3C403B6E}" destId="{E94F3E97-A050-41B0-8028-7E34C37A1D8B}" srcOrd="5" destOrd="0" presId="urn:microsoft.com/office/officeart/2005/8/layout/vList2"/>
    <dgm:cxn modelId="{CF155CC6-8C83-43CD-B06D-531B3AC614EE}" type="presParOf" srcId="{A0831951-AAA8-4DB5-BDE2-A37B3C403B6E}" destId="{9EB068A4-4D6B-4BE3-BCF5-0F83D6F998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467B7-3554-4E7E-9EC1-59CACC137C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C5C4C1-0D09-4724-8573-E5220DF50DD6}">
      <dgm:prSet phldrT="[Văn bản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Là 1 </a:t>
          </a:r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Automation Framework</a:t>
          </a:r>
        </a:p>
      </dgm:t>
    </dgm:pt>
    <dgm:pt modelId="{99359D6B-0F65-4830-897C-2530E450C43F}" type="parTrans" cxnId="{7CC57FA7-0802-4486-9D20-E326E586F5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099AA-886F-4277-A207-1576E0F65519}" type="sibTrans" cxnId="{7CC57FA7-0802-4486-9D20-E326E586F5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0D24C0-A942-462D-8B50-C47EFCB5C445}">
      <dgm:prSet phldrT="[Văn bản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vi-VN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Í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GB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ucumber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-JVM </a:t>
          </a:r>
          <a:r>
            <a:rPr lang="vi-VN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và ngôn ngữ</a:t>
          </a:r>
          <a:r>
            <a:rPr lang="en-GB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gherkin </a:t>
          </a:r>
          <a:endParaRPr lang="en-GB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F7B0FB-B317-47BB-B567-521807A1B72B}" type="parTrans" cxnId="{05F7E3F4-0902-4F07-8279-CBB13E2241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3A1BD2-0F5F-48F0-9D25-7FD64624720F}" type="sibTrans" cxnId="{05F7E3F4-0902-4F07-8279-CBB13E22416A}">
      <dgm:prSet/>
      <dgm:spPr/>
      <dgm:t>
        <a:bodyPr/>
        <a:lstStyle/>
        <a:p>
          <a:endParaRPr lang="en-GB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31951-AAA8-4DB5-BDE2-A37B3C403B6E}" type="pres">
      <dgm:prSet presAssocID="{1D4467B7-3554-4E7E-9EC1-59CACC137C9E}" presName="linear" presStyleCnt="0">
        <dgm:presLayoutVars>
          <dgm:animLvl val="lvl"/>
          <dgm:resizeHandles val="exact"/>
        </dgm:presLayoutVars>
      </dgm:prSet>
      <dgm:spPr/>
    </dgm:pt>
    <dgm:pt modelId="{3F371691-2657-4A99-B384-65922D31AFF8}" type="pres">
      <dgm:prSet presAssocID="{DCC5C4C1-0D09-4724-8573-E5220DF50DD6}" presName="parentText" presStyleLbl="node1" presStyleIdx="0" presStyleCnt="2" custScaleY="86835" custLinFactY="-43481" custLinFactNeighborY="-100000">
        <dgm:presLayoutVars>
          <dgm:chMax val="0"/>
          <dgm:bulletEnabled val="1"/>
        </dgm:presLayoutVars>
      </dgm:prSet>
      <dgm:spPr/>
    </dgm:pt>
    <dgm:pt modelId="{197B21DA-118E-4E35-8540-C0AAFA687DD6}" type="pres">
      <dgm:prSet presAssocID="{825099AA-886F-4277-A207-1576E0F65519}" presName="spacer" presStyleCnt="0"/>
      <dgm:spPr/>
    </dgm:pt>
    <dgm:pt modelId="{8C475E23-E702-45FF-BB32-699C3A298686}" type="pres">
      <dgm:prSet presAssocID="{DF0D24C0-A942-462D-8B50-C47EFCB5C445}" presName="parentText" presStyleLbl="node1" presStyleIdx="1" presStyleCnt="2" custLinFactY="-18289" custLinFactNeighborY="-100000">
        <dgm:presLayoutVars>
          <dgm:chMax val="0"/>
          <dgm:bulletEnabled val="1"/>
        </dgm:presLayoutVars>
      </dgm:prSet>
      <dgm:spPr/>
    </dgm:pt>
  </dgm:ptLst>
  <dgm:cxnLst>
    <dgm:cxn modelId="{3AC28B24-7524-448B-A109-77F611D15197}" type="presOf" srcId="{DCC5C4C1-0D09-4724-8573-E5220DF50DD6}" destId="{3F371691-2657-4A99-B384-65922D31AFF8}" srcOrd="0" destOrd="0" presId="urn:microsoft.com/office/officeart/2005/8/layout/vList2"/>
    <dgm:cxn modelId="{7CC57FA7-0802-4486-9D20-E326E586F56A}" srcId="{1D4467B7-3554-4E7E-9EC1-59CACC137C9E}" destId="{DCC5C4C1-0D09-4724-8573-E5220DF50DD6}" srcOrd="0" destOrd="0" parTransId="{99359D6B-0F65-4830-897C-2530E450C43F}" sibTransId="{825099AA-886F-4277-A207-1576E0F65519}"/>
    <dgm:cxn modelId="{0A1F83CF-0AAE-4C4D-A743-7B5F806CBCF7}" type="presOf" srcId="{DF0D24C0-A942-462D-8B50-C47EFCB5C445}" destId="{8C475E23-E702-45FF-BB32-699C3A298686}" srcOrd="0" destOrd="0" presId="urn:microsoft.com/office/officeart/2005/8/layout/vList2"/>
    <dgm:cxn modelId="{251B1EE2-444E-44C5-970A-DAC425328D70}" type="presOf" srcId="{1D4467B7-3554-4E7E-9EC1-59CACC137C9E}" destId="{A0831951-AAA8-4DB5-BDE2-A37B3C403B6E}" srcOrd="0" destOrd="0" presId="urn:microsoft.com/office/officeart/2005/8/layout/vList2"/>
    <dgm:cxn modelId="{05F7E3F4-0902-4F07-8279-CBB13E22416A}" srcId="{1D4467B7-3554-4E7E-9EC1-59CACC137C9E}" destId="{DF0D24C0-A942-462D-8B50-C47EFCB5C445}" srcOrd="1" destOrd="0" parTransId="{DCF7B0FB-B317-47BB-B567-521807A1B72B}" sibTransId="{E83A1BD2-0F5F-48F0-9D25-7FD64624720F}"/>
    <dgm:cxn modelId="{D5F30A6B-3554-4370-8FCC-BF0D014549E6}" type="presParOf" srcId="{A0831951-AAA8-4DB5-BDE2-A37B3C403B6E}" destId="{3F371691-2657-4A99-B384-65922D31AFF8}" srcOrd="0" destOrd="0" presId="urn:microsoft.com/office/officeart/2005/8/layout/vList2"/>
    <dgm:cxn modelId="{2384CBDD-6D32-49CD-BD1C-201B7E321B40}" type="presParOf" srcId="{A0831951-AAA8-4DB5-BDE2-A37B3C403B6E}" destId="{197B21DA-118E-4E35-8540-C0AAFA687DD6}" srcOrd="1" destOrd="0" presId="urn:microsoft.com/office/officeart/2005/8/layout/vList2"/>
    <dgm:cxn modelId="{36EDB578-879D-4C2B-83DA-70266B881D47}" type="presParOf" srcId="{A0831951-AAA8-4DB5-BDE2-A37B3C403B6E}" destId="{8C475E23-E702-45FF-BB32-699C3A2986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5933D-91DB-4545-96DD-8E2FBA224788}">
      <dsp:nvSpPr>
        <dsp:cNvPr id="0" name=""/>
        <dsp:cNvSpPr/>
      </dsp:nvSpPr>
      <dsp:spPr>
        <a:xfrm>
          <a:off x="-5891859" y="-901877"/>
          <a:ext cx="7015835" cy="7015835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7297A-D419-4827-A1DB-0C5B4F9875D3}">
      <dsp:nvSpPr>
        <dsp:cNvPr id="0" name=""/>
        <dsp:cNvSpPr/>
      </dsp:nvSpPr>
      <dsp:spPr>
        <a:xfrm>
          <a:off x="723436" y="521208"/>
          <a:ext cx="9994556" cy="1042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ó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nhìn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đảm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bảo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lượng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3436" y="521208"/>
        <a:ext cx="9994556" cy="1042416"/>
      </dsp:txXfrm>
    </dsp:sp>
    <dsp:sp modelId="{37E70ECD-288E-45B0-AA2C-AE4990B4BE9F}">
      <dsp:nvSpPr>
        <dsp:cNvPr id="0" name=""/>
        <dsp:cNvSpPr/>
      </dsp:nvSpPr>
      <dsp:spPr>
        <a:xfrm>
          <a:off x="71926" y="390906"/>
          <a:ext cx="1303020" cy="13030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7391DEF-A8A3-4101-8ED8-CD9512CF2E18}">
      <dsp:nvSpPr>
        <dsp:cNvPr id="0" name=""/>
        <dsp:cNvSpPr/>
      </dsp:nvSpPr>
      <dsp:spPr>
        <a:xfrm>
          <a:off x="1102354" y="2084832"/>
          <a:ext cx="9615638" cy="1042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với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nào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lỗi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thử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2354" y="2084832"/>
        <a:ext cx="9615638" cy="1042416"/>
      </dsp:txXfrm>
    </dsp:sp>
    <dsp:sp modelId="{118DAD47-4C7A-4F1A-9CF4-24F9B19C7475}">
      <dsp:nvSpPr>
        <dsp:cNvPr id="0" name=""/>
        <dsp:cNvSpPr/>
      </dsp:nvSpPr>
      <dsp:spPr>
        <a:xfrm>
          <a:off x="450844" y="1954530"/>
          <a:ext cx="1303020" cy="13030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128855-5E66-467F-82B7-DA57D91A5966}">
      <dsp:nvSpPr>
        <dsp:cNvPr id="0" name=""/>
        <dsp:cNvSpPr/>
      </dsp:nvSpPr>
      <dsp:spPr>
        <a:xfrm>
          <a:off x="723436" y="3648456"/>
          <a:ext cx="9994556" cy="10424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741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èn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luyện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kỹ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việc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tiền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sau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trường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3436" y="3648456"/>
        <a:ext cx="9994556" cy="1042416"/>
      </dsp:txXfrm>
    </dsp:sp>
    <dsp:sp modelId="{301C6007-CAA7-4B1B-921B-A31971892232}">
      <dsp:nvSpPr>
        <dsp:cNvPr id="0" name=""/>
        <dsp:cNvSpPr/>
      </dsp:nvSpPr>
      <dsp:spPr>
        <a:xfrm>
          <a:off x="71926" y="3518154"/>
          <a:ext cx="1303020" cy="130302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7F380-219F-4FB7-B7EE-11C1B42DBEDF}">
      <dsp:nvSpPr>
        <dsp:cNvPr id="0" name=""/>
        <dsp:cNvSpPr/>
      </dsp:nvSpPr>
      <dsp:spPr>
        <a:xfrm>
          <a:off x="0" y="387684"/>
          <a:ext cx="2649140" cy="10596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vi-VN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 kế hoạch kiểm thử</a:t>
          </a:r>
          <a:endParaRPr lang="en-GB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828" y="387684"/>
        <a:ext cx="1589484" cy="1059656"/>
      </dsp:txXfrm>
    </dsp:sp>
    <dsp:sp modelId="{4CB5C5E5-1D13-46D0-97C3-77CDE5B4C576}">
      <dsp:nvSpPr>
        <dsp:cNvPr id="0" name=""/>
        <dsp:cNvSpPr/>
      </dsp:nvSpPr>
      <dsp:spPr>
        <a:xfrm>
          <a:off x="2387203" y="361711"/>
          <a:ext cx="2649140" cy="10596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vi-VN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 kế testcase</a:t>
          </a:r>
          <a:endParaRPr lang="en-GB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17031" y="361711"/>
        <a:ext cx="1589484" cy="1059656"/>
      </dsp:txXfrm>
    </dsp:sp>
    <dsp:sp modelId="{DD37299D-CCA1-43F2-B381-6E55C6D7299D}">
      <dsp:nvSpPr>
        <dsp:cNvPr id="0" name=""/>
        <dsp:cNvSpPr/>
      </dsp:nvSpPr>
      <dsp:spPr>
        <a:xfrm>
          <a:off x="4771429" y="361711"/>
          <a:ext cx="2649140" cy="10596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vi-VN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 lập môi trường kiểm thử</a:t>
          </a:r>
          <a:endParaRPr lang="en-GB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1257" y="361711"/>
        <a:ext cx="1589484" cy="1059656"/>
      </dsp:txXfrm>
    </dsp:sp>
    <dsp:sp modelId="{4AC0C0AE-8774-4B05-87A5-E5B1DB37FB6B}">
      <dsp:nvSpPr>
        <dsp:cNvPr id="0" name=""/>
        <dsp:cNvSpPr/>
      </dsp:nvSpPr>
      <dsp:spPr>
        <a:xfrm>
          <a:off x="7155656" y="361711"/>
          <a:ext cx="2649140" cy="10596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Thực hiện kiểm thử </a:t>
          </a:r>
          <a:endParaRPr lang="en-GB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85484" y="361711"/>
        <a:ext cx="1589484" cy="1059656"/>
      </dsp:txXfrm>
    </dsp:sp>
    <dsp:sp modelId="{0FF8F861-0B50-4CDE-8690-8E0E67C57248}">
      <dsp:nvSpPr>
        <dsp:cNvPr id="0" name=""/>
        <dsp:cNvSpPr/>
      </dsp:nvSpPr>
      <dsp:spPr>
        <a:xfrm>
          <a:off x="9539882" y="361711"/>
          <a:ext cx="2649140" cy="10596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vi-VN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 hợp và báo cáo</a:t>
          </a:r>
          <a:endParaRPr lang="en-GB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69710" y="361711"/>
        <a:ext cx="1589484" cy="1059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1691-2657-4A99-B384-65922D31AFF8}">
      <dsp:nvSpPr>
        <dsp:cNvPr id="0" name=""/>
        <dsp:cNvSpPr/>
      </dsp:nvSpPr>
      <dsp:spPr>
        <a:xfrm>
          <a:off x="0" y="14990"/>
          <a:ext cx="3763471" cy="5616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Phân vùng tương đương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5" y="42405"/>
        <a:ext cx="3708641" cy="506770"/>
      </dsp:txXfrm>
    </dsp:sp>
    <dsp:sp modelId="{8C475E23-E702-45FF-BB32-699C3A298686}">
      <dsp:nvSpPr>
        <dsp:cNvPr id="0" name=""/>
        <dsp:cNvSpPr/>
      </dsp:nvSpPr>
      <dsp:spPr>
        <a:xfrm>
          <a:off x="0" y="662990"/>
          <a:ext cx="3763471" cy="5616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Phân tích giá trị biên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5" y="690405"/>
        <a:ext cx="3708641" cy="506770"/>
      </dsp:txXfrm>
    </dsp:sp>
    <dsp:sp modelId="{BEAD4532-9F46-4398-BE5E-84E619F8E897}">
      <dsp:nvSpPr>
        <dsp:cNvPr id="0" name=""/>
        <dsp:cNvSpPr/>
      </dsp:nvSpPr>
      <dsp:spPr>
        <a:xfrm>
          <a:off x="0" y="1310990"/>
          <a:ext cx="3763471" cy="5616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Bảng quyết định 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5" y="1338405"/>
        <a:ext cx="3708641" cy="506770"/>
      </dsp:txXfrm>
    </dsp:sp>
    <dsp:sp modelId="{9EB068A4-4D6B-4BE3-BCF5-0F83D6F99886}">
      <dsp:nvSpPr>
        <dsp:cNvPr id="0" name=""/>
        <dsp:cNvSpPr/>
      </dsp:nvSpPr>
      <dsp:spPr>
        <a:xfrm>
          <a:off x="0" y="1958990"/>
          <a:ext cx="3763471" cy="5616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Đoán lỗi 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5" y="1986405"/>
        <a:ext cx="3708641" cy="506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1691-2657-4A99-B384-65922D31AFF8}">
      <dsp:nvSpPr>
        <dsp:cNvPr id="0" name=""/>
        <dsp:cNvSpPr/>
      </dsp:nvSpPr>
      <dsp:spPr>
        <a:xfrm>
          <a:off x="0" y="217499"/>
          <a:ext cx="7498079" cy="1056608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Là 1 </a:t>
          </a: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Automation Framework</a:t>
          </a:r>
        </a:p>
      </dsp:txBody>
      <dsp:txXfrm>
        <a:off x="51579" y="269078"/>
        <a:ext cx="7394921" cy="953450"/>
      </dsp:txXfrm>
    </dsp:sp>
    <dsp:sp modelId="{8C475E23-E702-45FF-BB32-699C3A298686}">
      <dsp:nvSpPr>
        <dsp:cNvPr id="0" name=""/>
        <dsp:cNvSpPr/>
      </dsp:nvSpPr>
      <dsp:spPr>
        <a:xfrm>
          <a:off x="0" y="1767843"/>
          <a:ext cx="7498079" cy="121680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shade val="92000"/>
                <a:satMod val="130000"/>
              </a:schemeClr>
            </a:gs>
            <a:gs pos="45000">
              <a:schemeClr val="accent5">
                <a:tint val="60000"/>
                <a:shade val="99000"/>
                <a:satMod val="120000"/>
              </a:schemeClr>
            </a:gs>
            <a:gs pos="100000">
              <a:schemeClr val="accent5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Í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phải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trên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GB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ucumber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-JVM </a:t>
          </a:r>
          <a:r>
            <a:rPr lang="vi-VN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và ngôn ngữ</a:t>
          </a:r>
          <a:r>
            <a:rPr lang="en-GB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gherkin </a:t>
          </a:r>
          <a:endParaRPr lang="en-GB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827242"/>
        <a:ext cx="737928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73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76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63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60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30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59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43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95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02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81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68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82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35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357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2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99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181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67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94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67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787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9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048211" y="877432"/>
            <a:ext cx="80955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1E4E7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ĐỒ ÁN TỐT NGHIỆP ĐẠI HỌC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414315" y="4226282"/>
            <a:ext cx="672947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Giảng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hướng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dẫn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Th.S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Nguyễn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Chiến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Thắng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: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Nguyễn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Thùy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Linh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Mã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sinh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viên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2019605271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48211" y="2341029"/>
            <a:ext cx="850460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4E7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 TÀI: KIỂM THỬ PHẦN MỀM GỬI TIN NHẮN SMS SỬ DỤNG KARATE TOOL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36AFD716-E495-95FD-A2D7-396907956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361417"/>
              </p:ext>
            </p:extLst>
          </p:nvPr>
        </p:nvGraphicFramePr>
        <p:xfrm>
          <a:off x="5648162" y="1020934"/>
          <a:ext cx="8057931" cy="481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CC10573D-C650-21F3-2594-B22208D7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17614"/>
              </p:ext>
            </p:extLst>
          </p:nvPr>
        </p:nvGraphicFramePr>
        <p:xfrm>
          <a:off x="1131190" y="4173221"/>
          <a:ext cx="5242005" cy="1644870"/>
        </p:xfrm>
        <a:graphic>
          <a:graphicData uri="http://schemas.openxmlformats.org/drawingml/2006/table">
            <a:tbl>
              <a:tblPr firstRow="1" bandRow="1">
                <a:tableStyleId>{514BBA7A-C66C-431F-B188-A3C60E0498E0}</a:tableStyleId>
              </a:tblPr>
              <a:tblGrid>
                <a:gridCol w="1747335">
                  <a:extLst>
                    <a:ext uri="{9D8B030D-6E8A-4147-A177-3AD203B41FA5}">
                      <a16:colId xmlns:a16="http://schemas.microsoft.com/office/drawing/2014/main" val="3353265607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1317708752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3218021822"/>
                    </a:ext>
                  </a:extLst>
                </a:gridCol>
              </a:tblGrid>
              <a:tr h="456788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Total</a:t>
                      </a:r>
                      <a:endParaRPr lang="vi-V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Pass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Fail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264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94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94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80939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7270"/>
                  </a:ext>
                </a:extLst>
              </a:tr>
            </a:tbl>
          </a:graphicData>
        </a:graphic>
      </p:graphicFrame>
      <p:pic>
        <p:nvPicPr>
          <p:cNvPr id="4" name="Hình ảnh 3">
            <a:extLst>
              <a:ext uri="{FF2B5EF4-FFF2-40B4-BE49-F238E27FC236}">
                <a16:creationId xmlns:a16="http://schemas.microsoft.com/office/drawing/2014/main" id="{499032E7-8879-E6C4-67B5-CC870112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0" y="474279"/>
            <a:ext cx="7170890" cy="30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36AFD716-E495-95FD-A2D7-396907956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970181"/>
              </p:ext>
            </p:extLst>
          </p:nvPr>
        </p:nvGraphicFramePr>
        <p:xfrm>
          <a:off x="5648162" y="1020934"/>
          <a:ext cx="8057931" cy="481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CC10573D-C650-21F3-2594-B22208D7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21976"/>
              </p:ext>
            </p:extLst>
          </p:nvPr>
        </p:nvGraphicFramePr>
        <p:xfrm>
          <a:off x="1131190" y="4173221"/>
          <a:ext cx="5242005" cy="1644870"/>
        </p:xfrm>
        <a:graphic>
          <a:graphicData uri="http://schemas.openxmlformats.org/drawingml/2006/table">
            <a:tbl>
              <a:tblPr firstRow="1" bandRow="1">
                <a:tableStyleId>{514BBA7A-C66C-431F-B188-A3C60E0498E0}</a:tableStyleId>
              </a:tblPr>
              <a:tblGrid>
                <a:gridCol w="1747335">
                  <a:extLst>
                    <a:ext uri="{9D8B030D-6E8A-4147-A177-3AD203B41FA5}">
                      <a16:colId xmlns:a16="http://schemas.microsoft.com/office/drawing/2014/main" val="3353265607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1317708752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3218021822"/>
                    </a:ext>
                  </a:extLst>
                </a:gridCol>
              </a:tblGrid>
              <a:tr h="456788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Total</a:t>
                      </a:r>
                      <a:endParaRPr lang="vi-V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Pass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Fail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264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124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124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80939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7270"/>
                  </a:ext>
                </a:extLst>
              </a:tr>
            </a:tbl>
          </a:graphicData>
        </a:graphic>
      </p:graphicFrame>
      <p:pic>
        <p:nvPicPr>
          <p:cNvPr id="3" name="Hình ảnh 2">
            <a:extLst>
              <a:ext uri="{FF2B5EF4-FFF2-40B4-BE49-F238E27FC236}">
                <a16:creationId xmlns:a16="http://schemas.microsoft.com/office/drawing/2014/main" id="{2DB34F42-6E7F-4FF5-6013-E7FF837C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07" y="536027"/>
            <a:ext cx="7127369" cy="31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>
            <a:off x="1267274" y="1997859"/>
            <a:ext cx="996460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iếp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Tìm hiểu kỹ hơn về </a:t>
            </a:r>
            <a:r>
              <a:rPr lang="vi-V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Karate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sử dụng thành thạo, áp dụng tốt trong việc kiểm thử tự động để hoàn thiện các kỹ năng nghề nghiệp của bản thân.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vi-V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118;p4">
            <a:extLst>
              <a:ext uri="{FF2B5EF4-FFF2-40B4-BE49-F238E27FC236}">
                <a16:creationId xmlns:a16="http://schemas.microsoft.com/office/drawing/2014/main" id="{1B4C578A-6159-405B-AF8A-F71BF555F9D9}"/>
              </a:ext>
            </a:extLst>
          </p:cNvPr>
          <p:cNvSpPr txBox="1"/>
          <p:nvPr/>
        </p:nvSpPr>
        <p:spPr>
          <a:xfrm>
            <a:off x="2414088" y="397772"/>
            <a:ext cx="73638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PHÁT TRIỂN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ìm hiểu hơn 96 hình ảnh thank you for listening hay nhất - thtantai2.edu.vn">
            <a:extLst>
              <a:ext uri="{FF2B5EF4-FFF2-40B4-BE49-F238E27FC236}">
                <a16:creationId xmlns:a16="http://schemas.microsoft.com/office/drawing/2014/main" id="{A7EA87ED-D7C0-3D23-E3A1-5F20F7D7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6" y="0"/>
            <a:ext cx="10919333" cy="630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3077065" y="4698237"/>
            <a:ext cx="275839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Tổng quan về kiểm thử phần mềm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6246029" y="4698237"/>
            <a:ext cx="296290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Ứng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dụng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Karate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vào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kiểm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thử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phần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mềm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gửi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tin 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nhắn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SMS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4502888" y="818347"/>
            <a:ext cx="348628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1E4E7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NỘI DUNG</a:t>
            </a:r>
            <a:endParaRPr sz="4400" b="1" dirty="0">
              <a:solidFill>
                <a:srgbClr val="1E4E79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885118" y="3348483"/>
            <a:ext cx="139969" cy="270335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6049706" y="3348482"/>
            <a:ext cx="139969" cy="270335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208938" y="3348482"/>
            <a:ext cx="139969" cy="270335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3384" y="4710929"/>
            <a:ext cx="2758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Lý do </a:t>
            </a:r>
            <a:r>
              <a:rPr lang="en-GB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chọn</a:t>
            </a:r>
            <a:r>
              <a:rPr lang="en-GB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</a:t>
            </a:r>
            <a:r>
              <a:rPr lang="en-GB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24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tài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553418" y="4882882"/>
            <a:ext cx="27583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Hướng phát triển</a:t>
            </a: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514" y="254725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666" y="2547257"/>
            <a:ext cx="2143125" cy="214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1055" y="255079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8873" y="254725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2694576" y="80559"/>
            <a:ext cx="68028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 DO CHỌN ĐỀ TÀI 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9483D223-C954-636A-9691-AB687956A7BE}"/>
              </a:ext>
            </a:extLst>
          </p:cNvPr>
          <p:cNvSpPr/>
          <p:nvPr/>
        </p:nvSpPr>
        <p:spPr>
          <a:xfrm>
            <a:off x="591456" y="985222"/>
            <a:ext cx="3950066" cy="2575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CNTT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phát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triển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vô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cùng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mạnh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mẽ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FontTx/>
              <a:buChar char="-"/>
            </a:pPr>
            <a:r>
              <a:rPr lang="vi-V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gành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công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nghiệp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phần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mềm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đang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chiếm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vị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trí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rất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quan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trọng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xu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hướng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phát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triển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CNH-HĐH</a:t>
            </a:r>
            <a:endParaRPr lang="vi-VN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A9C86D52-B94A-BED0-28CE-5200F74BA293}"/>
              </a:ext>
            </a:extLst>
          </p:cNvPr>
          <p:cNvSpPr/>
          <p:nvPr/>
        </p:nvSpPr>
        <p:spPr>
          <a:xfrm>
            <a:off x="5646420" y="1960582"/>
            <a:ext cx="1173480" cy="7772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75399EA3-D74E-2941-4BB8-C5CCFC2C535F}"/>
              </a:ext>
            </a:extLst>
          </p:cNvPr>
          <p:cNvSpPr/>
          <p:nvPr/>
        </p:nvSpPr>
        <p:spPr>
          <a:xfrm>
            <a:off x="7680960" y="985222"/>
            <a:ext cx="4130040" cy="25755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vi-V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hương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phần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mềm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gia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đời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ngày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càng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nhiều</a:t>
            </a:r>
            <a:endParaRPr lang="en-GB" sz="24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C654409-BA18-203C-6798-48130BF9403B}"/>
              </a:ext>
            </a:extLst>
          </p:cNvPr>
          <p:cNvSpPr txBox="1"/>
          <p:nvPr/>
        </p:nvSpPr>
        <p:spPr>
          <a:xfrm>
            <a:off x="1386840" y="3605192"/>
            <a:ext cx="996696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=&gt; C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ũi tên: Cong Phải 6">
            <a:extLst>
              <a:ext uri="{FF2B5EF4-FFF2-40B4-BE49-F238E27FC236}">
                <a16:creationId xmlns:a16="http://schemas.microsoft.com/office/drawing/2014/main" id="{979E550A-206E-C2A4-BA40-57153C81BBBE}"/>
              </a:ext>
            </a:extLst>
          </p:cNvPr>
          <p:cNvSpPr/>
          <p:nvPr/>
        </p:nvSpPr>
        <p:spPr>
          <a:xfrm rot="19972927">
            <a:off x="618965" y="5376917"/>
            <a:ext cx="738815" cy="897945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Lưu Đồ: Thay đổi Tiến Trình 7">
            <a:extLst>
              <a:ext uri="{FF2B5EF4-FFF2-40B4-BE49-F238E27FC236}">
                <a16:creationId xmlns:a16="http://schemas.microsoft.com/office/drawing/2014/main" id="{93C6ED64-7E2D-10E3-6513-DE22D71044A0}"/>
              </a:ext>
            </a:extLst>
          </p:cNvPr>
          <p:cNvSpPr/>
          <p:nvPr/>
        </p:nvSpPr>
        <p:spPr>
          <a:xfrm>
            <a:off x="2103120" y="5120640"/>
            <a:ext cx="8884920" cy="11339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trò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9848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ơ đồ 6">
            <a:extLst>
              <a:ext uri="{FF2B5EF4-FFF2-40B4-BE49-F238E27FC236}">
                <a16:creationId xmlns:a16="http://schemas.microsoft.com/office/drawing/2014/main" id="{77A26762-D247-E1F0-ECE6-A6A4FB183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457575"/>
              </p:ext>
            </p:extLst>
          </p:nvPr>
        </p:nvGraphicFramePr>
        <p:xfrm>
          <a:off x="563880" y="350520"/>
          <a:ext cx="1078992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41CF9B-0D1D-140C-E520-396F5CBCF9CC}"/>
              </a:ext>
            </a:extLst>
          </p:cNvPr>
          <p:cNvSpPr txBox="1"/>
          <p:nvPr/>
        </p:nvSpPr>
        <p:spPr>
          <a:xfrm>
            <a:off x="1082040" y="115824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3E42845-BA6A-0005-0488-BCCC5BF5BBE2}"/>
              </a:ext>
            </a:extLst>
          </p:cNvPr>
          <p:cNvSpPr txBox="1"/>
          <p:nvPr/>
        </p:nvSpPr>
        <p:spPr>
          <a:xfrm>
            <a:off x="1082040" y="4231660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0FED153-63F7-075A-9E94-18561D6180F1}"/>
              </a:ext>
            </a:extLst>
          </p:cNvPr>
          <p:cNvSpPr txBox="1"/>
          <p:nvPr/>
        </p:nvSpPr>
        <p:spPr>
          <a:xfrm>
            <a:off x="1508760" y="2694950"/>
            <a:ext cx="54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2473596" y="228987"/>
            <a:ext cx="7363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KIỂM THỬ PHẦN MỀM</a:t>
            </a:r>
            <a:endParaRPr lang="en-GB" sz="2800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AEBF3F1-D20D-BCB2-10A4-7FDD5B51B696}"/>
              </a:ext>
            </a:extLst>
          </p:cNvPr>
          <p:cNvSpPr/>
          <p:nvPr/>
        </p:nvSpPr>
        <p:spPr>
          <a:xfrm>
            <a:off x="198120" y="1463040"/>
            <a:ext cx="3151776" cy="3017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phần mềm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287099EC-26D9-2643-0D7E-02F783A4E9C7}"/>
              </a:ext>
            </a:extLst>
          </p:cNvPr>
          <p:cNvSpPr/>
          <p:nvPr/>
        </p:nvSpPr>
        <p:spPr>
          <a:xfrm>
            <a:off x="3746136" y="914400"/>
            <a:ext cx="8247744" cy="13868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oạt động nhằm tìm kiếm, phát hiện các lỗi của phần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mềm.</a:t>
            </a:r>
          </a:p>
          <a:p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=&gt;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ảm bảo sản phẩm phần mềm đáp ứng chính xác, đầy đủ và đúng theo yêu cầu của khách hàng đã đặt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ra.</a:t>
            </a:r>
            <a:endParaRPr lang="en-GB" sz="2400" dirty="0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898F3E5D-7D34-F7DD-C2B6-6E6B2F1ECD20}"/>
              </a:ext>
            </a:extLst>
          </p:cNvPr>
          <p:cNvSpPr/>
          <p:nvPr/>
        </p:nvSpPr>
        <p:spPr>
          <a:xfrm>
            <a:off x="3746136" y="2742813"/>
            <a:ext cx="8247744" cy="32007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 </a:t>
            </a: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tiêu: </a:t>
            </a:r>
          </a:p>
          <a:p>
            <a:pPr algn="just">
              <a:spcAft>
                <a:spcPts val="6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testcase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4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947A79D9-7C8C-2F93-B0BF-455ABDCFC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4705589"/>
              </p:ext>
            </p:extLst>
          </p:nvPr>
        </p:nvGraphicFramePr>
        <p:xfrm>
          <a:off x="0" y="1645920"/>
          <a:ext cx="12192000" cy="178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118;p4">
            <a:extLst>
              <a:ext uri="{FF2B5EF4-FFF2-40B4-BE49-F238E27FC236}">
                <a16:creationId xmlns:a16="http://schemas.microsoft.com/office/drawing/2014/main" id="{050B8DF7-B681-351D-2BEB-A641B0AD5419}"/>
              </a:ext>
            </a:extLst>
          </p:cNvPr>
          <p:cNvSpPr txBox="1"/>
          <p:nvPr/>
        </p:nvSpPr>
        <p:spPr>
          <a:xfrm>
            <a:off x="2625996" y="548640"/>
            <a:ext cx="736382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 TRÌNH KIỂM THỬ PHẦN MỀM</a:t>
            </a:r>
            <a:endParaRPr lang="en-GB" sz="2800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Mũi tên: Cong Phải 9">
            <a:extLst>
              <a:ext uri="{FF2B5EF4-FFF2-40B4-BE49-F238E27FC236}">
                <a16:creationId xmlns:a16="http://schemas.microsoft.com/office/drawing/2014/main" id="{68B7C632-1705-9E7A-6CED-9343536FD06E}"/>
              </a:ext>
            </a:extLst>
          </p:cNvPr>
          <p:cNvSpPr/>
          <p:nvPr/>
        </p:nvSpPr>
        <p:spPr>
          <a:xfrm rot="19377452">
            <a:off x="2968672" y="2899340"/>
            <a:ext cx="772525" cy="2207520"/>
          </a:xfrm>
          <a:prstGeom prst="curv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4" name="Sơ đồ 13">
            <a:extLst>
              <a:ext uri="{FF2B5EF4-FFF2-40B4-BE49-F238E27FC236}">
                <a16:creationId xmlns:a16="http://schemas.microsoft.com/office/drawing/2014/main" id="{702B1DC5-6154-B7D1-A5CE-6E6EFBA5B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914575"/>
              </p:ext>
            </p:extLst>
          </p:nvPr>
        </p:nvGraphicFramePr>
        <p:xfrm>
          <a:off x="4538577" y="3429000"/>
          <a:ext cx="3763471" cy="253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786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8;p4">
            <a:extLst>
              <a:ext uri="{FF2B5EF4-FFF2-40B4-BE49-F238E27FC236}">
                <a16:creationId xmlns:a16="http://schemas.microsoft.com/office/drawing/2014/main" id="{050B8DF7-B681-351D-2BEB-A641B0AD5419}"/>
              </a:ext>
            </a:extLst>
          </p:cNvPr>
          <p:cNvSpPr txBox="1"/>
          <p:nvPr/>
        </p:nvSpPr>
        <p:spPr>
          <a:xfrm>
            <a:off x="2414088" y="199652"/>
            <a:ext cx="736382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 DỤNG KARATE VÀO KIỂM THỬ PHẦN MỀM GỬI TIN NHẮN SMS</a:t>
            </a:r>
            <a:endParaRPr lang="en-GB" sz="2800" b="1" dirty="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Bong bóng Ý nghĩ: Hình đám mây 1">
            <a:extLst>
              <a:ext uri="{FF2B5EF4-FFF2-40B4-BE49-F238E27FC236}">
                <a16:creationId xmlns:a16="http://schemas.microsoft.com/office/drawing/2014/main" id="{41488D47-2706-A49A-BF74-8FF73C02F7D7}"/>
              </a:ext>
            </a:extLst>
          </p:cNvPr>
          <p:cNvSpPr/>
          <p:nvPr/>
        </p:nvSpPr>
        <p:spPr>
          <a:xfrm>
            <a:off x="228600" y="2272327"/>
            <a:ext cx="2941320" cy="2758440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sao lại sử dụng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Karate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05A2C607-1BE5-F1A1-D0F4-81C6A4CE1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678143"/>
              </p:ext>
            </p:extLst>
          </p:nvPr>
        </p:nvGraphicFramePr>
        <p:xfrm>
          <a:off x="3947161" y="2272327"/>
          <a:ext cx="7498079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31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36AFD716-E495-95FD-A2D7-396907956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960758"/>
              </p:ext>
            </p:extLst>
          </p:nvPr>
        </p:nvGraphicFramePr>
        <p:xfrm>
          <a:off x="5648162" y="1020934"/>
          <a:ext cx="8057931" cy="481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97F691A-2A62-C772-F4FC-B7DF6D09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17" y="322408"/>
            <a:ext cx="6115875" cy="3508613"/>
          </a:xfrm>
          <a:prstGeom prst="rect">
            <a:avLst/>
          </a:prstGeom>
        </p:spPr>
      </p:pic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CC10573D-C650-21F3-2594-B22208D7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92649"/>
              </p:ext>
            </p:extLst>
          </p:nvPr>
        </p:nvGraphicFramePr>
        <p:xfrm>
          <a:off x="853995" y="4277298"/>
          <a:ext cx="5242005" cy="1781505"/>
        </p:xfrm>
        <a:graphic>
          <a:graphicData uri="http://schemas.openxmlformats.org/drawingml/2006/table">
            <a:tbl>
              <a:tblPr firstRow="1" bandRow="1">
                <a:tableStyleId>{514BBA7A-C66C-431F-B188-A3C60E0498E0}</a:tableStyleId>
              </a:tblPr>
              <a:tblGrid>
                <a:gridCol w="1747335">
                  <a:extLst>
                    <a:ext uri="{9D8B030D-6E8A-4147-A177-3AD203B41FA5}">
                      <a16:colId xmlns:a16="http://schemas.microsoft.com/office/drawing/2014/main" val="3353265607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1317708752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3218021822"/>
                    </a:ext>
                  </a:extLst>
                </a:gridCol>
              </a:tblGrid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Total</a:t>
                      </a:r>
                      <a:endParaRPr lang="vi-V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Pass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Fail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264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47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45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2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80939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96%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4%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4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36AFD716-E495-95FD-A2D7-396907956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423544"/>
              </p:ext>
            </p:extLst>
          </p:nvPr>
        </p:nvGraphicFramePr>
        <p:xfrm>
          <a:off x="5648162" y="1020934"/>
          <a:ext cx="8057931" cy="4816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CC10573D-C650-21F3-2594-B22208D7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94306"/>
              </p:ext>
            </p:extLst>
          </p:nvPr>
        </p:nvGraphicFramePr>
        <p:xfrm>
          <a:off x="1131190" y="4173221"/>
          <a:ext cx="5242005" cy="1644870"/>
        </p:xfrm>
        <a:graphic>
          <a:graphicData uri="http://schemas.openxmlformats.org/drawingml/2006/table">
            <a:tbl>
              <a:tblPr firstRow="1" bandRow="1">
                <a:tableStyleId>{514BBA7A-C66C-431F-B188-A3C60E0498E0}</a:tableStyleId>
              </a:tblPr>
              <a:tblGrid>
                <a:gridCol w="1747335">
                  <a:extLst>
                    <a:ext uri="{9D8B030D-6E8A-4147-A177-3AD203B41FA5}">
                      <a16:colId xmlns:a16="http://schemas.microsoft.com/office/drawing/2014/main" val="3353265607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1317708752"/>
                    </a:ext>
                  </a:extLst>
                </a:gridCol>
                <a:gridCol w="1747335">
                  <a:extLst>
                    <a:ext uri="{9D8B030D-6E8A-4147-A177-3AD203B41FA5}">
                      <a16:colId xmlns:a16="http://schemas.microsoft.com/office/drawing/2014/main" val="3218021822"/>
                    </a:ext>
                  </a:extLst>
                </a:gridCol>
              </a:tblGrid>
              <a:tr h="456788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Total</a:t>
                      </a:r>
                      <a:endParaRPr lang="vi-V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Pass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 err="1">
                          <a:latin typeface="+mj-lt"/>
                        </a:rPr>
                        <a:t>Fail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264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74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74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80939"/>
                  </a:ext>
                </a:extLst>
              </a:tr>
              <a:tr h="593835"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100%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dirty="0">
                          <a:latin typeface="+mj-lt"/>
                        </a:rPr>
                        <a:t>0%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7270"/>
                  </a:ext>
                </a:extLst>
              </a:tr>
            </a:tbl>
          </a:graphicData>
        </a:graphic>
      </p:graphicFrame>
      <p:pic>
        <p:nvPicPr>
          <p:cNvPr id="3" name="Hình ảnh 2">
            <a:extLst>
              <a:ext uri="{FF2B5EF4-FFF2-40B4-BE49-F238E27FC236}">
                <a16:creationId xmlns:a16="http://schemas.microsoft.com/office/drawing/2014/main" id="{FC93246C-A16B-44BD-D7BE-36FFEEAC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19" y="686615"/>
            <a:ext cx="7157545" cy="31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8452"/>
      </p:ext>
    </p:extLst>
  </p:cSld>
  <p:clrMapOvr>
    <a:masterClrMapping/>
  </p:clrMapOvr>
</p:sld>
</file>

<file path=ppt/theme/theme1.xml><?xml version="1.0" encoding="utf-8"?>
<a:theme xmlns:a="http://schemas.openxmlformats.org/drawingml/2006/main" name="Hoài niệm">
  <a:themeElements>
    <a:clrScheme name="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5281</TotalTime>
  <Words>588</Words>
  <Application>Microsoft Office PowerPoint</Application>
  <PresentationFormat>Màn hình rộng</PresentationFormat>
  <Paragraphs>87</Paragraphs>
  <Slides>13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Hoài niệm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Linh Nguyen</cp:lastModifiedBy>
  <cp:revision>41</cp:revision>
  <dcterms:created xsi:type="dcterms:W3CDTF">2021-09-21T01:38:33Z</dcterms:created>
  <dcterms:modified xsi:type="dcterms:W3CDTF">2023-05-20T13:47:14Z</dcterms:modified>
</cp:coreProperties>
</file>