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61" r:id="rId3"/>
    <p:sldId id="305" r:id="rId4"/>
    <p:sldId id="306" r:id="rId5"/>
    <p:sldId id="301" r:id="rId6"/>
    <p:sldId id="278" r:id="rId7"/>
    <p:sldId id="304" r:id="rId8"/>
    <p:sldId id="284" r:id="rId9"/>
    <p:sldId id="285" r:id="rId10"/>
    <p:sldId id="296" r:id="rId11"/>
    <p:sldId id="262" r:id="rId12"/>
    <p:sldId id="290" r:id="rId13"/>
    <p:sldId id="295" r:id="rId14"/>
    <p:sldId id="30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2E1"/>
    <a:srgbClr val="D2733E"/>
    <a:srgbClr val="D88658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ADF15-5431-45DB-ABB7-346500FE433D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E3F21D-A429-4ECD-960A-C114D0E18BDD}">
      <dgm:prSet phldrT="[Text]" custT="1"/>
      <dgm:spPr/>
      <dgm:t>
        <a:bodyPr/>
        <a:lstStyle/>
        <a:p>
          <a:r>
            <a:rPr lang="en-US" sz="1800" b="1" dirty="0"/>
            <a:t>1</a:t>
          </a:r>
          <a:endParaRPr lang="en-US" sz="1700" b="1" dirty="0"/>
        </a:p>
      </dgm:t>
    </dgm:pt>
    <dgm:pt modelId="{FDC6FAB2-B95A-49EB-BDD3-6E8B929F9BE1}" type="parTrans" cxnId="{E7E668DD-8AF6-44FD-A680-866C53285FA4}">
      <dgm:prSet/>
      <dgm:spPr/>
      <dgm:t>
        <a:bodyPr/>
        <a:lstStyle/>
        <a:p>
          <a:endParaRPr lang="en-US"/>
        </a:p>
      </dgm:t>
    </dgm:pt>
    <dgm:pt modelId="{11EEFF10-33C9-459C-A8C3-C65DD2D1981C}" type="sibTrans" cxnId="{E7E668DD-8AF6-44FD-A680-866C53285FA4}">
      <dgm:prSet/>
      <dgm:spPr/>
      <dgm:t>
        <a:bodyPr/>
        <a:lstStyle/>
        <a:p>
          <a:endParaRPr lang="en-US"/>
        </a:p>
      </dgm:t>
    </dgm:pt>
    <dgm:pt modelId="{849F57C1-4D66-46BD-BB6F-FB2DFEAA513A}">
      <dgm:prSet phldrT="[Text]"/>
      <dgm:spPr/>
      <dgm:t>
        <a:bodyPr/>
        <a:lstStyle/>
        <a:p>
          <a:r>
            <a:rPr lang="en-US" b="1" dirty="0"/>
            <a:t>2</a:t>
          </a:r>
        </a:p>
      </dgm:t>
    </dgm:pt>
    <dgm:pt modelId="{2A3557B9-2133-41AC-BFDF-19D8FC165661}" type="parTrans" cxnId="{83B23418-4FF5-4D56-919B-32BC4717315C}">
      <dgm:prSet/>
      <dgm:spPr/>
      <dgm:t>
        <a:bodyPr/>
        <a:lstStyle/>
        <a:p>
          <a:endParaRPr lang="en-US"/>
        </a:p>
      </dgm:t>
    </dgm:pt>
    <dgm:pt modelId="{6D83681C-94C2-4294-910F-EC06EB59F765}" type="sibTrans" cxnId="{83B23418-4FF5-4D56-919B-32BC4717315C}">
      <dgm:prSet/>
      <dgm:spPr/>
      <dgm:t>
        <a:bodyPr/>
        <a:lstStyle/>
        <a:p>
          <a:endParaRPr lang="en-US"/>
        </a:p>
      </dgm:t>
    </dgm:pt>
    <dgm:pt modelId="{3B8918D8-B4BE-4364-89FA-0A6341E91D91}">
      <dgm:prSet phldrT="[Text]"/>
      <dgm:spPr/>
      <dgm:t>
        <a:bodyPr/>
        <a:lstStyle/>
        <a:p>
          <a:r>
            <a:rPr lang="en-US" b="1" dirty="0"/>
            <a:t>3</a:t>
          </a:r>
        </a:p>
      </dgm:t>
    </dgm:pt>
    <dgm:pt modelId="{14639519-405B-4C97-86BB-E01A6A7517A5}" type="parTrans" cxnId="{37244B49-3D92-4B28-B17B-5E0C0B3ECA55}">
      <dgm:prSet/>
      <dgm:spPr/>
      <dgm:t>
        <a:bodyPr/>
        <a:lstStyle/>
        <a:p>
          <a:endParaRPr lang="en-US"/>
        </a:p>
      </dgm:t>
    </dgm:pt>
    <dgm:pt modelId="{54C72D4E-0286-445E-A621-55E576F02F8C}" type="sibTrans" cxnId="{37244B49-3D92-4B28-B17B-5E0C0B3ECA55}">
      <dgm:prSet/>
      <dgm:spPr/>
      <dgm:t>
        <a:bodyPr/>
        <a:lstStyle/>
        <a:p>
          <a:endParaRPr lang="en-US"/>
        </a:p>
      </dgm:t>
    </dgm:pt>
    <dgm:pt modelId="{4E51E925-3676-42BA-B031-D0673F0ADEA6}">
      <dgm:prSet phldrT="[Text]"/>
      <dgm:spPr/>
      <dgm:t>
        <a:bodyPr/>
        <a:lstStyle/>
        <a:p>
          <a:r>
            <a:rPr lang="en-US" b="1" dirty="0"/>
            <a:t>4</a:t>
          </a:r>
        </a:p>
      </dgm:t>
    </dgm:pt>
    <dgm:pt modelId="{796103CD-161C-425E-B612-D7D87899CB02}" type="parTrans" cxnId="{7C94C4E8-75D9-436E-B81D-981F3DC97E47}">
      <dgm:prSet/>
      <dgm:spPr/>
      <dgm:t>
        <a:bodyPr/>
        <a:lstStyle/>
        <a:p>
          <a:endParaRPr lang="en-US"/>
        </a:p>
      </dgm:t>
    </dgm:pt>
    <dgm:pt modelId="{83370B18-E2A4-43E4-8CAF-6F575D7759AC}" type="sibTrans" cxnId="{7C94C4E8-75D9-436E-B81D-981F3DC97E47}">
      <dgm:prSet/>
      <dgm:spPr/>
      <dgm:t>
        <a:bodyPr/>
        <a:lstStyle/>
        <a:p>
          <a:endParaRPr lang="en-US"/>
        </a:p>
      </dgm:t>
    </dgm:pt>
    <dgm:pt modelId="{38A067B6-2599-47B7-87C9-C778DA9C79D4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8328A907-CA6D-41A0-9868-440F05B96474}" type="parTrans" cxnId="{36BA7EB4-431A-487A-AC49-A8D73AE27EA8}">
      <dgm:prSet/>
      <dgm:spPr/>
      <dgm:t>
        <a:bodyPr/>
        <a:lstStyle/>
        <a:p>
          <a:endParaRPr lang="en-US"/>
        </a:p>
      </dgm:t>
    </dgm:pt>
    <dgm:pt modelId="{AFD3A777-7877-4AC6-BB1B-7201AF01F056}" type="sibTrans" cxnId="{36BA7EB4-431A-487A-AC49-A8D73AE27EA8}">
      <dgm:prSet/>
      <dgm:spPr/>
      <dgm:t>
        <a:bodyPr/>
        <a:lstStyle/>
        <a:p>
          <a:endParaRPr lang="en-US"/>
        </a:p>
      </dgm:t>
    </dgm:pt>
    <dgm:pt modelId="{85060E15-D874-469D-8811-7A32EF878278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49DAAD74-D8B0-4795-A710-0B8E95ACFA1E}" type="parTrans" cxnId="{93F3FE0E-C40A-4E1D-A11A-CCA7B034DFE8}">
      <dgm:prSet/>
      <dgm:spPr/>
      <dgm:t>
        <a:bodyPr/>
        <a:lstStyle/>
        <a:p>
          <a:endParaRPr lang="en-US"/>
        </a:p>
      </dgm:t>
    </dgm:pt>
    <dgm:pt modelId="{B655F216-CB57-4F31-8C65-6472674AA925}" type="sibTrans" cxnId="{93F3FE0E-C40A-4E1D-A11A-CCA7B034DFE8}">
      <dgm:prSet/>
      <dgm:spPr/>
      <dgm:t>
        <a:bodyPr/>
        <a:lstStyle/>
        <a:p>
          <a:endParaRPr lang="en-US"/>
        </a:p>
      </dgm:t>
    </dgm:pt>
    <dgm:pt modelId="{79C034A6-2359-423A-9C65-D124510170AA}">
      <dgm:prSet/>
      <dgm:spPr/>
      <dgm:t>
        <a:bodyPr/>
        <a:lstStyle/>
        <a:p>
          <a:r>
            <a:rPr lang="en-US" dirty="0"/>
            <a:t>Problem &amp; Result</a:t>
          </a:r>
        </a:p>
      </dgm:t>
    </dgm:pt>
    <dgm:pt modelId="{6EE1EF8B-A9E6-4FCA-9C50-1FFE68F4937B}" type="parTrans" cxnId="{33873ECD-7D5F-437E-97FB-9E54B5E047B8}">
      <dgm:prSet/>
      <dgm:spPr/>
      <dgm:t>
        <a:bodyPr/>
        <a:lstStyle/>
        <a:p>
          <a:endParaRPr lang="en-US"/>
        </a:p>
      </dgm:t>
    </dgm:pt>
    <dgm:pt modelId="{B42981C0-A9D7-4303-A80F-8CC0806FA170}" type="sibTrans" cxnId="{33873ECD-7D5F-437E-97FB-9E54B5E047B8}">
      <dgm:prSet/>
      <dgm:spPr/>
      <dgm:t>
        <a:bodyPr/>
        <a:lstStyle/>
        <a:p>
          <a:endParaRPr lang="en-US"/>
        </a:p>
      </dgm:t>
    </dgm:pt>
    <dgm:pt modelId="{267F7493-410F-4EF3-9451-3641D35580A9}">
      <dgm:prSet/>
      <dgm:spPr/>
      <dgm:t>
        <a:bodyPr/>
        <a:lstStyle/>
        <a:p>
          <a:r>
            <a:rPr lang="en-US" dirty="0"/>
            <a:t>Next plan</a:t>
          </a:r>
        </a:p>
      </dgm:t>
    </dgm:pt>
    <dgm:pt modelId="{EA6CFC20-F299-40CD-AAB9-B62E410AACDF}" type="parTrans" cxnId="{113DA459-1EEF-4C84-B20F-6AF5DA578C88}">
      <dgm:prSet/>
      <dgm:spPr/>
      <dgm:t>
        <a:bodyPr/>
        <a:lstStyle/>
        <a:p>
          <a:endParaRPr lang="en-US"/>
        </a:p>
      </dgm:t>
    </dgm:pt>
    <dgm:pt modelId="{C20F3ADC-F1A9-44CC-BF2A-2F07152E5803}" type="sibTrans" cxnId="{113DA459-1EEF-4C84-B20F-6AF5DA578C88}">
      <dgm:prSet/>
      <dgm:spPr/>
      <dgm:t>
        <a:bodyPr/>
        <a:lstStyle/>
        <a:p>
          <a:endParaRPr lang="en-US"/>
        </a:p>
      </dgm:t>
    </dgm:pt>
    <dgm:pt modelId="{8C8AA6E9-BD03-4551-B001-16C8DE5A4D79}" type="pres">
      <dgm:prSet presAssocID="{C6DADF15-5431-45DB-ABB7-346500FE433D}" presName="linearFlow" presStyleCnt="0">
        <dgm:presLayoutVars>
          <dgm:dir/>
          <dgm:animLvl val="lvl"/>
          <dgm:resizeHandles val="exact"/>
        </dgm:presLayoutVars>
      </dgm:prSet>
      <dgm:spPr/>
    </dgm:pt>
    <dgm:pt modelId="{686AD566-9C01-48FE-A055-B200E079A0BB}" type="pres">
      <dgm:prSet presAssocID="{FAE3F21D-A429-4ECD-960A-C114D0E18BDD}" presName="composite" presStyleCnt="0"/>
      <dgm:spPr/>
    </dgm:pt>
    <dgm:pt modelId="{0311B536-0FBE-4E6B-946D-EF459E130875}" type="pres">
      <dgm:prSet presAssocID="{FAE3F21D-A429-4ECD-960A-C114D0E18BD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C449FC9-5E4F-4446-83E5-432BAA0CCEFF}" type="pres">
      <dgm:prSet presAssocID="{FAE3F21D-A429-4ECD-960A-C114D0E18BDD}" presName="descendantText" presStyleLbl="alignAcc1" presStyleIdx="0" presStyleCnt="4">
        <dgm:presLayoutVars>
          <dgm:bulletEnabled val="1"/>
        </dgm:presLayoutVars>
      </dgm:prSet>
      <dgm:spPr/>
    </dgm:pt>
    <dgm:pt modelId="{E03EE9D8-1442-433B-AEAE-9ED221B605BD}" type="pres">
      <dgm:prSet presAssocID="{11EEFF10-33C9-459C-A8C3-C65DD2D1981C}" presName="sp" presStyleCnt="0"/>
      <dgm:spPr/>
    </dgm:pt>
    <dgm:pt modelId="{26325181-1695-4588-B165-2E685B4B75FE}" type="pres">
      <dgm:prSet presAssocID="{849F57C1-4D66-46BD-BB6F-FB2DFEAA513A}" presName="composite" presStyleCnt="0"/>
      <dgm:spPr/>
    </dgm:pt>
    <dgm:pt modelId="{59626687-D61E-416B-BF1B-6D96B8B95AC2}" type="pres">
      <dgm:prSet presAssocID="{849F57C1-4D66-46BD-BB6F-FB2DFEAA513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FE8A697-0E6B-4A23-8040-08EDCA11450E}" type="pres">
      <dgm:prSet presAssocID="{849F57C1-4D66-46BD-BB6F-FB2DFEAA513A}" presName="descendantText" presStyleLbl="alignAcc1" presStyleIdx="1" presStyleCnt="4">
        <dgm:presLayoutVars>
          <dgm:bulletEnabled val="1"/>
        </dgm:presLayoutVars>
      </dgm:prSet>
      <dgm:spPr/>
    </dgm:pt>
    <dgm:pt modelId="{7E160293-F756-429F-BD13-D9F75DED9DA2}" type="pres">
      <dgm:prSet presAssocID="{6D83681C-94C2-4294-910F-EC06EB59F765}" presName="sp" presStyleCnt="0"/>
      <dgm:spPr/>
    </dgm:pt>
    <dgm:pt modelId="{82558BB0-A7B6-44C1-9396-D1682A1CF79C}" type="pres">
      <dgm:prSet presAssocID="{3B8918D8-B4BE-4364-89FA-0A6341E91D91}" presName="composite" presStyleCnt="0"/>
      <dgm:spPr/>
    </dgm:pt>
    <dgm:pt modelId="{EACDF80A-6F84-4A94-8AE5-07F3750801A5}" type="pres">
      <dgm:prSet presAssocID="{3B8918D8-B4BE-4364-89FA-0A6341E91D9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4F469D7-1A89-4025-81D5-659C70C1CBBB}" type="pres">
      <dgm:prSet presAssocID="{3B8918D8-B4BE-4364-89FA-0A6341E91D91}" presName="descendantText" presStyleLbl="alignAcc1" presStyleIdx="2" presStyleCnt="4">
        <dgm:presLayoutVars>
          <dgm:bulletEnabled val="1"/>
        </dgm:presLayoutVars>
      </dgm:prSet>
      <dgm:spPr/>
    </dgm:pt>
    <dgm:pt modelId="{67061ECA-438E-4CB9-80F7-C110AABE2209}" type="pres">
      <dgm:prSet presAssocID="{54C72D4E-0286-445E-A621-55E576F02F8C}" presName="sp" presStyleCnt="0"/>
      <dgm:spPr/>
    </dgm:pt>
    <dgm:pt modelId="{E4FA270C-5E0F-4CC9-9794-4A06D227D8C2}" type="pres">
      <dgm:prSet presAssocID="{4E51E925-3676-42BA-B031-D0673F0ADEA6}" presName="composite" presStyleCnt="0"/>
      <dgm:spPr/>
    </dgm:pt>
    <dgm:pt modelId="{F4B3B432-B84F-418B-8085-98A675F56DFF}" type="pres">
      <dgm:prSet presAssocID="{4E51E925-3676-42BA-B031-D0673F0ADEA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56F46EE-30C9-484D-B062-B50760DCB8A1}" type="pres">
      <dgm:prSet presAssocID="{4E51E925-3676-42BA-B031-D0673F0ADEA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D4D8003-154C-4883-A884-C01358F36998}" type="presOf" srcId="{849F57C1-4D66-46BD-BB6F-FB2DFEAA513A}" destId="{59626687-D61E-416B-BF1B-6D96B8B95AC2}" srcOrd="0" destOrd="0" presId="urn:microsoft.com/office/officeart/2005/8/layout/chevron2"/>
    <dgm:cxn modelId="{0F367204-9907-4B35-8DDF-E1EAE0151316}" type="presOf" srcId="{3B8918D8-B4BE-4364-89FA-0A6341E91D91}" destId="{EACDF80A-6F84-4A94-8AE5-07F3750801A5}" srcOrd="0" destOrd="0" presId="urn:microsoft.com/office/officeart/2005/8/layout/chevron2"/>
    <dgm:cxn modelId="{93F3FE0E-C40A-4E1D-A11A-CCA7B034DFE8}" srcId="{849F57C1-4D66-46BD-BB6F-FB2DFEAA513A}" destId="{85060E15-D874-469D-8811-7A32EF878278}" srcOrd="0" destOrd="0" parTransId="{49DAAD74-D8B0-4795-A710-0B8E95ACFA1E}" sibTransId="{B655F216-CB57-4F31-8C65-6472674AA925}"/>
    <dgm:cxn modelId="{A018A214-7AE8-49FC-8CBC-ACD017D5BFE0}" type="presOf" srcId="{79C034A6-2359-423A-9C65-D124510170AA}" destId="{34F469D7-1A89-4025-81D5-659C70C1CBBB}" srcOrd="0" destOrd="0" presId="urn:microsoft.com/office/officeart/2005/8/layout/chevron2"/>
    <dgm:cxn modelId="{83B23418-4FF5-4D56-919B-32BC4717315C}" srcId="{C6DADF15-5431-45DB-ABB7-346500FE433D}" destId="{849F57C1-4D66-46BD-BB6F-FB2DFEAA513A}" srcOrd="1" destOrd="0" parTransId="{2A3557B9-2133-41AC-BFDF-19D8FC165661}" sibTransId="{6D83681C-94C2-4294-910F-EC06EB59F765}"/>
    <dgm:cxn modelId="{CE80785E-CD24-425F-A7C5-43B8D2804047}" type="presOf" srcId="{267F7493-410F-4EF3-9451-3641D35580A9}" destId="{F56F46EE-30C9-484D-B062-B50760DCB8A1}" srcOrd="0" destOrd="0" presId="urn:microsoft.com/office/officeart/2005/8/layout/chevron2"/>
    <dgm:cxn modelId="{A3A2A044-5712-4B80-B3FD-E1A23F380380}" type="presOf" srcId="{38A067B6-2599-47B7-87C9-C778DA9C79D4}" destId="{8C449FC9-5E4F-4446-83E5-432BAA0CCEFF}" srcOrd="0" destOrd="0" presId="urn:microsoft.com/office/officeart/2005/8/layout/chevron2"/>
    <dgm:cxn modelId="{4E6C5768-6698-4F66-A6DD-589D9DECB7CC}" type="presOf" srcId="{85060E15-D874-469D-8811-7A32EF878278}" destId="{7FE8A697-0E6B-4A23-8040-08EDCA11450E}" srcOrd="0" destOrd="0" presId="urn:microsoft.com/office/officeart/2005/8/layout/chevron2"/>
    <dgm:cxn modelId="{33303E49-32E5-45D6-B07C-77192187696F}" type="presOf" srcId="{C6DADF15-5431-45DB-ABB7-346500FE433D}" destId="{8C8AA6E9-BD03-4551-B001-16C8DE5A4D79}" srcOrd="0" destOrd="0" presId="urn:microsoft.com/office/officeart/2005/8/layout/chevron2"/>
    <dgm:cxn modelId="{37244B49-3D92-4B28-B17B-5E0C0B3ECA55}" srcId="{C6DADF15-5431-45DB-ABB7-346500FE433D}" destId="{3B8918D8-B4BE-4364-89FA-0A6341E91D91}" srcOrd="2" destOrd="0" parTransId="{14639519-405B-4C97-86BB-E01A6A7517A5}" sibTransId="{54C72D4E-0286-445E-A621-55E576F02F8C}"/>
    <dgm:cxn modelId="{CD2A734F-5212-45E7-8B9F-8E02CC6C8520}" type="presOf" srcId="{4E51E925-3676-42BA-B031-D0673F0ADEA6}" destId="{F4B3B432-B84F-418B-8085-98A675F56DFF}" srcOrd="0" destOrd="0" presId="urn:microsoft.com/office/officeart/2005/8/layout/chevron2"/>
    <dgm:cxn modelId="{113DA459-1EEF-4C84-B20F-6AF5DA578C88}" srcId="{4E51E925-3676-42BA-B031-D0673F0ADEA6}" destId="{267F7493-410F-4EF3-9451-3641D35580A9}" srcOrd="0" destOrd="0" parTransId="{EA6CFC20-F299-40CD-AAB9-B62E410AACDF}" sibTransId="{C20F3ADC-F1A9-44CC-BF2A-2F07152E5803}"/>
    <dgm:cxn modelId="{36BA7EB4-431A-487A-AC49-A8D73AE27EA8}" srcId="{FAE3F21D-A429-4ECD-960A-C114D0E18BDD}" destId="{38A067B6-2599-47B7-87C9-C778DA9C79D4}" srcOrd="0" destOrd="0" parTransId="{8328A907-CA6D-41A0-9868-440F05B96474}" sibTransId="{AFD3A777-7877-4AC6-BB1B-7201AF01F056}"/>
    <dgm:cxn modelId="{33873ECD-7D5F-437E-97FB-9E54B5E047B8}" srcId="{3B8918D8-B4BE-4364-89FA-0A6341E91D91}" destId="{79C034A6-2359-423A-9C65-D124510170AA}" srcOrd="0" destOrd="0" parTransId="{6EE1EF8B-A9E6-4FCA-9C50-1FFE68F4937B}" sibTransId="{B42981C0-A9D7-4303-A80F-8CC0806FA170}"/>
    <dgm:cxn modelId="{E7E668DD-8AF6-44FD-A680-866C53285FA4}" srcId="{C6DADF15-5431-45DB-ABB7-346500FE433D}" destId="{FAE3F21D-A429-4ECD-960A-C114D0E18BDD}" srcOrd="0" destOrd="0" parTransId="{FDC6FAB2-B95A-49EB-BDD3-6E8B929F9BE1}" sibTransId="{11EEFF10-33C9-459C-A8C3-C65DD2D1981C}"/>
    <dgm:cxn modelId="{496D67E8-FD06-4B9E-8DC5-D12FE20D0B24}" type="presOf" srcId="{FAE3F21D-A429-4ECD-960A-C114D0E18BDD}" destId="{0311B536-0FBE-4E6B-946D-EF459E130875}" srcOrd="0" destOrd="0" presId="urn:microsoft.com/office/officeart/2005/8/layout/chevron2"/>
    <dgm:cxn modelId="{7C94C4E8-75D9-436E-B81D-981F3DC97E47}" srcId="{C6DADF15-5431-45DB-ABB7-346500FE433D}" destId="{4E51E925-3676-42BA-B031-D0673F0ADEA6}" srcOrd="3" destOrd="0" parTransId="{796103CD-161C-425E-B612-D7D87899CB02}" sibTransId="{83370B18-E2A4-43E4-8CAF-6F575D7759AC}"/>
    <dgm:cxn modelId="{E612F865-C200-4993-B215-B7E032605C5A}" type="presParOf" srcId="{8C8AA6E9-BD03-4551-B001-16C8DE5A4D79}" destId="{686AD566-9C01-48FE-A055-B200E079A0BB}" srcOrd="0" destOrd="0" presId="urn:microsoft.com/office/officeart/2005/8/layout/chevron2"/>
    <dgm:cxn modelId="{9A6F7C06-11A4-48C1-BABF-821747B79751}" type="presParOf" srcId="{686AD566-9C01-48FE-A055-B200E079A0BB}" destId="{0311B536-0FBE-4E6B-946D-EF459E130875}" srcOrd="0" destOrd="0" presId="urn:microsoft.com/office/officeart/2005/8/layout/chevron2"/>
    <dgm:cxn modelId="{C8A2CF32-6B74-4CC1-95DA-2F48E1F7CBDB}" type="presParOf" srcId="{686AD566-9C01-48FE-A055-B200E079A0BB}" destId="{8C449FC9-5E4F-4446-83E5-432BAA0CCEFF}" srcOrd="1" destOrd="0" presId="urn:microsoft.com/office/officeart/2005/8/layout/chevron2"/>
    <dgm:cxn modelId="{67921918-E47C-4013-85B5-8C69FC8F39A3}" type="presParOf" srcId="{8C8AA6E9-BD03-4551-B001-16C8DE5A4D79}" destId="{E03EE9D8-1442-433B-AEAE-9ED221B605BD}" srcOrd="1" destOrd="0" presId="urn:microsoft.com/office/officeart/2005/8/layout/chevron2"/>
    <dgm:cxn modelId="{201EEC0B-59C3-44DB-9E42-ABA0C2A8F128}" type="presParOf" srcId="{8C8AA6E9-BD03-4551-B001-16C8DE5A4D79}" destId="{26325181-1695-4588-B165-2E685B4B75FE}" srcOrd="2" destOrd="0" presId="urn:microsoft.com/office/officeart/2005/8/layout/chevron2"/>
    <dgm:cxn modelId="{01366108-3211-4715-B823-22CF4227C08D}" type="presParOf" srcId="{26325181-1695-4588-B165-2E685B4B75FE}" destId="{59626687-D61E-416B-BF1B-6D96B8B95AC2}" srcOrd="0" destOrd="0" presId="urn:microsoft.com/office/officeart/2005/8/layout/chevron2"/>
    <dgm:cxn modelId="{8368427E-5D0B-4362-AC5E-8D914AA47E16}" type="presParOf" srcId="{26325181-1695-4588-B165-2E685B4B75FE}" destId="{7FE8A697-0E6B-4A23-8040-08EDCA11450E}" srcOrd="1" destOrd="0" presId="urn:microsoft.com/office/officeart/2005/8/layout/chevron2"/>
    <dgm:cxn modelId="{1CD9481F-33EB-4148-9115-A81A9995EEF6}" type="presParOf" srcId="{8C8AA6E9-BD03-4551-B001-16C8DE5A4D79}" destId="{7E160293-F756-429F-BD13-D9F75DED9DA2}" srcOrd="3" destOrd="0" presId="urn:microsoft.com/office/officeart/2005/8/layout/chevron2"/>
    <dgm:cxn modelId="{858F64D8-92D3-447B-ABC4-D99A5C065089}" type="presParOf" srcId="{8C8AA6E9-BD03-4551-B001-16C8DE5A4D79}" destId="{82558BB0-A7B6-44C1-9396-D1682A1CF79C}" srcOrd="4" destOrd="0" presId="urn:microsoft.com/office/officeart/2005/8/layout/chevron2"/>
    <dgm:cxn modelId="{49FBB1CC-186E-4735-983A-66BD6AA75A54}" type="presParOf" srcId="{82558BB0-A7B6-44C1-9396-D1682A1CF79C}" destId="{EACDF80A-6F84-4A94-8AE5-07F3750801A5}" srcOrd="0" destOrd="0" presId="urn:microsoft.com/office/officeart/2005/8/layout/chevron2"/>
    <dgm:cxn modelId="{EC15AB81-67AA-4756-B197-D52879054983}" type="presParOf" srcId="{82558BB0-A7B6-44C1-9396-D1682A1CF79C}" destId="{34F469D7-1A89-4025-81D5-659C70C1CBBB}" srcOrd="1" destOrd="0" presId="urn:microsoft.com/office/officeart/2005/8/layout/chevron2"/>
    <dgm:cxn modelId="{84D95637-3F48-4201-BBF8-56E027A35E7E}" type="presParOf" srcId="{8C8AA6E9-BD03-4551-B001-16C8DE5A4D79}" destId="{67061ECA-438E-4CB9-80F7-C110AABE2209}" srcOrd="5" destOrd="0" presId="urn:microsoft.com/office/officeart/2005/8/layout/chevron2"/>
    <dgm:cxn modelId="{9C084A08-90E6-445C-AA5E-5C5783190115}" type="presParOf" srcId="{8C8AA6E9-BD03-4551-B001-16C8DE5A4D79}" destId="{E4FA270C-5E0F-4CC9-9794-4A06D227D8C2}" srcOrd="6" destOrd="0" presId="urn:microsoft.com/office/officeart/2005/8/layout/chevron2"/>
    <dgm:cxn modelId="{CD503C60-C53E-423F-8E76-38884AE68F30}" type="presParOf" srcId="{E4FA270C-5E0F-4CC9-9794-4A06D227D8C2}" destId="{F4B3B432-B84F-418B-8085-98A675F56DFF}" srcOrd="0" destOrd="0" presId="urn:microsoft.com/office/officeart/2005/8/layout/chevron2"/>
    <dgm:cxn modelId="{D76F3E95-18A6-4A08-B498-5DACD21BAB58}" type="presParOf" srcId="{E4FA270C-5E0F-4CC9-9794-4A06D227D8C2}" destId="{F56F46EE-30C9-484D-B062-B50760DCB8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B536-0FBE-4E6B-946D-EF459E130875}">
      <dsp:nvSpPr>
        <dsp:cNvPr id="0" name=""/>
        <dsp:cNvSpPr/>
      </dsp:nvSpPr>
      <dsp:spPr>
        <a:xfrm rot="5400000">
          <a:off x="-169763" y="172657"/>
          <a:ext cx="1131759" cy="79223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</a:t>
          </a:r>
          <a:endParaRPr lang="en-US" sz="1700" b="1" kern="1200" dirty="0"/>
        </a:p>
      </dsp:txBody>
      <dsp:txXfrm rot="-5400000">
        <a:off x="2" y="399009"/>
        <a:ext cx="792231" cy="339528"/>
      </dsp:txXfrm>
    </dsp:sp>
    <dsp:sp modelId="{8C449FC9-5E4F-4446-83E5-432BAA0CCEFF}">
      <dsp:nvSpPr>
        <dsp:cNvPr id="0" name=""/>
        <dsp:cNvSpPr/>
      </dsp:nvSpPr>
      <dsp:spPr>
        <a:xfrm rot="5400000">
          <a:off x="4320594" y="-3525469"/>
          <a:ext cx="735643" cy="7792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Background</a:t>
          </a:r>
        </a:p>
      </dsp:txBody>
      <dsp:txXfrm rot="-5400000">
        <a:off x="792231" y="38805"/>
        <a:ext cx="7756459" cy="663821"/>
      </dsp:txXfrm>
    </dsp:sp>
    <dsp:sp modelId="{59626687-D61E-416B-BF1B-6D96B8B95AC2}">
      <dsp:nvSpPr>
        <dsp:cNvPr id="0" name=""/>
        <dsp:cNvSpPr/>
      </dsp:nvSpPr>
      <dsp:spPr>
        <a:xfrm rot="5400000">
          <a:off x="-169763" y="1156110"/>
          <a:ext cx="1131759" cy="79223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2</a:t>
          </a:r>
        </a:p>
      </dsp:txBody>
      <dsp:txXfrm rot="-5400000">
        <a:off x="2" y="1382462"/>
        <a:ext cx="792231" cy="339528"/>
      </dsp:txXfrm>
    </dsp:sp>
    <dsp:sp modelId="{7FE8A697-0E6B-4A23-8040-08EDCA11450E}">
      <dsp:nvSpPr>
        <dsp:cNvPr id="0" name=""/>
        <dsp:cNvSpPr/>
      </dsp:nvSpPr>
      <dsp:spPr>
        <a:xfrm rot="5400000">
          <a:off x="4320594" y="-2542016"/>
          <a:ext cx="735643" cy="7792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Action</a:t>
          </a:r>
        </a:p>
      </dsp:txBody>
      <dsp:txXfrm rot="-5400000">
        <a:off x="792231" y="1022258"/>
        <a:ext cx="7756459" cy="663821"/>
      </dsp:txXfrm>
    </dsp:sp>
    <dsp:sp modelId="{EACDF80A-6F84-4A94-8AE5-07F3750801A5}">
      <dsp:nvSpPr>
        <dsp:cNvPr id="0" name=""/>
        <dsp:cNvSpPr/>
      </dsp:nvSpPr>
      <dsp:spPr>
        <a:xfrm rot="5400000">
          <a:off x="-169763" y="2139564"/>
          <a:ext cx="1131759" cy="79223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3</a:t>
          </a:r>
        </a:p>
      </dsp:txBody>
      <dsp:txXfrm rot="-5400000">
        <a:off x="2" y="2365916"/>
        <a:ext cx="792231" cy="339528"/>
      </dsp:txXfrm>
    </dsp:sp>
    <dsp:sp modelId="{34F469D7-1A89-4025-81D5-659C70C1CBBB}">
      <dsp:nvSpPr>
        <dsp:cNvPr id="0" name=""/>
        <dsp:cNvSpPr/>
      </dsp:nvSpPr>
      <dsp:spPr>
        <a:xfrm rot="5400000">
          <a:off x="4320594" y="-1558562"/>
          <a:ext cx="735643" cy="7792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Problem &amp; Result</a:t>
          </a:r>
        </a:p>
      </dsp:txBody>
      <dsp:txXfrm rot="-5400000">
        <a:off x="792231" y="2005712"/>
        <a:ext cx="7756459" cy="663821"/>
      </dsp:txXfrm>
    </dsp:sp>
    <dsp:sp modelId="{F4B3B432-B84F-418B-8085-98A675F56DFF}">
      <dsp:nvSpPr>
        <dsp:cNvPr id="0" name=""/>
        <dsp:cNvSpPr/>
      </dsp:nvSpPr>
      <dsp:spPr>
        <a:xfrm rot="5400000">
          <a:off x="-169763" y="3123017"/>
          <a:ext cx="1131759" cy="79223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4</a:t>
          </a:r>
        </a:p>
      </dsp:txBody>
      <dsp:txXfrm rot="-5400000">
        <a:off x="2" y="3349369"/>
        <a:ext cx="792231" cy="339528"/>
      </dsp:txXfrm>
    </dsp:sp>
    <dsp:sp modelId="{F56F46EE-30C9-484D-B062-B50760DCB8A1}">
      <dsp:nvSpPr>
        <dsp:cNvPr id="0" name=""/>
        <dsp:cNvSpPr/>
      </dsp:nvSpPr>
      <dsp:spPr>
        <a:xfrm rot="5400000">
          <a:off x="4320594" y="-575109"/>
          <a:ext cx="735643" cy="7792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Next plan</a:t>
          </a:r>
        </a:p>
      </dsp:txBody>
      <dsp:txXfrm rot="-5400000">
        <a:off x="792231" y="2989165"/>
        <a:ext cx="7756459" cy="663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1B4D-9603-48C3-ACEF-BBA9655BD65C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A9CB1-8C12-4E05-B21B-A12B3A38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7617" y="17141"/>
            <a:ext cx="2239556" cy="1406413"/>
            <a:chOff x="9" y="276302"/>
            <a:chExt cx="2961264" cy="1765559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9" y="276302"/>
              <a:ext cx="2961264" cy="1765559"/>
              <a:chOff x="9" y="276302"/>
              <a:chExt cx="2961264" cy="1765559"/>
            </a:xfrm>
          </p:grpSpPr>
          <p:sp>
            <p:nvSpPr>
              <p:cNvPr id="5" name="Google Shape;92;p7"/>
              <p:cNvSpPr/>
              <p:nvPr/>
            </p:nvSpPr>
            <p:spPr>
              <a:xfrm rot="-8978513">
                <a:off x="144485" y="1670213"/>
                <a:ext cx="374074" cy="371648"/>
              </a:xfrm>
              <a:custGeom>
                <a:avLst/>
                <a:gdLst/>
                <a:ahLst/>
                <a:cxnLst/>
                <a:rect l="l" t="t" r="r" b="b"/>
                <a:pathLst>
                  <a:path w="1844468" h="1832509" extrusionOk="0">
                    <a:moveTo>
                      <a:pt x="76227" y="549487"/>
                    </a:moveTo>
                    <a:lnTo>
                      <a:pt x="76227" y="1283021"/>
                    </a:lnTo>
                    <a:lnTo>
                      <a:pt x="72474" y="1275230"/>
                    </a:lnTo>
                    <a:cubicBezTo>
                      <a:pt x="25806" y="1164895"/>
                      <a:pt x="0" y="1043588"/>
                      <a:pt x="0" y="916254"/>
                    </a:cubicBezTo>
                    <a:cubicBezTo>
                      <a:pt x="0" y="788921"/>
                      <a:pt x="25806" y="667614"/>
                      <a:pt x="72474" y="557280"/>
                    </a:cubicBezTo>
                    <a:close/>
                    <a:moveTo>
                      <a:pt x="1735470" y="483407"/>
                    </a:moveTo>
                    <a:lnTo>
                      <a:pt x="1749850" y="508888"/>
                    </a:lnTo>
                    <a:cubicBezTo>
                      <a:pt x="1810432" y="631734"/>
                      <a:pt x="1844468" y="770019"/>
                      <a:pt x="1844468" y="916254"/>
                    </a:cubicBezTo>
                    <a:cubicBezTo>
                      <a:pt x="1844468" y="1062490"/>
                      <a:pt x="1810432" y="1200775"/>
                      <a:pt x="1749850" y="1323622"/>
                    </a:cubicBezTo>
                    <a:lnTo>
                      <a:pt x="1735470" y="1349102"/>
                    </a:lnTo>
                    <a:close/>
                    <a:moveTo>
                      <a:pt x="327536" y="216761"/>
                    </a:moveTo>
                    <a:lnTo>
                      <a:pt x="327536" y="1615748"/>
                    </a:lnTo>
                    <a:lnTo>
                      <a:pt x="270116" y="1568372"/>
                    </a:lnTo>
                    <a:lnTo>
                      <a:pt x="227618" y="1516864"/>
                    </a:lnTo>
                    <a:lnTo>
                      <a:pt x="227618" y="315645"/>
                    </a:lnTo>
                    <a:lnTo>
                      <a:pt x="270116" y="264137"/>
                    </a:lnTo>
                    <a:close/>
                    <a:moveTo>
                      <a:pt x="1484163" y="186115"/>
                    </a:moveTo>
                    <a:lnTo>
                      <a:pt x="1495954" y="194156"/>
                    </a:lnTo>
                    <a:cubicBezTo>
                      <a:pt x="1522500" y="215275"/>
                      <a:pt x="1547856" y="237828"/>
                      <a:pt x="1571903" y="261697"/>
                    </a:cubicBezTo>
                    <a:lnTo>
                      <a:pt x="1584079" y="275185"/>
                    </a:lnTo>
                    <a:lnTo>
                      <a:pt x="1584079" y="1557325"/>
                    </a:lnTo>
                    <a:lnTo>
                      <a:pt x="1571903" y="1570813"/>
                    </a:lnTo>
                    <a:cubicBezTo>
                      <a:pt x="1547856" y="1594681"/>
                      <a:pt x="1522500" y="1617234"/>
                      <a:pt x="1495954" y="1638353"/>
                    </a:cubicBezTo>
                    <a:lnTo>
                      <a:pt x="1484163" y="1646395"/>
                    </a:lnTo>
                    <a:close/>
                    <a:moveTo>
                      <a:pt x="578845" y="61656"/>
                    </a:moveTo>
                    <a:lnTo>
                      <a:pt x="578845" y="1770853"/>
                    </a:lnTo>
                    <a:lnTo>
                      <a:pt x="563259" y="1766015"/>
                    </a:lnTo>
                    <a:lnTo>
                      <a:pt x="478927" y="1720241"/>
                    </a:lnTo>
                    <a:lnTo>
                      <a:pt x="478927" y="112268"/>
                    </a:lnTo>
                    <a:lnTo>
                      <a:pt x="563259" y="66494"/>
                    </a:lnTo>
                    <a:close/>
                    <a:moveTo>
                      <a:pt x="1232854" y="49810"/>
                    </a:moveTo>
                    <a:lnTo>
                      <a:pt x="1260394" y="57990"/>
                    </a:lnTo>
                    <a:lnTo>
                      <a:pt x="1332772" y="92980"/>
                    </a:lnTo>
                    <a:lnTo>
                      <a:pt x="1332772" y="1739529"/>
                    </a:lnTo>
                    <a:lnTo>
                      <a:pt x="1260394" y="1774519"/>
                    </a:lnTo>
                    <a:lnTo>
                      <a:pt x="1232854" y="1782699"/>
                    </a:lnTo>
                    <a:close/>
                    <a:moveTo>
                      <a:pt x="830154" y="3303"/>
                    </a:moveTo>
                    <a:lnTo>
                      <a:pt x="830154" y="1829206"/>
                    </a:lnTo>
                    <a:lnTo>
                      <a:pt x="736372" y="1819752"/>
                    </a:lnTo>
                    <a:lnTo>
                      <a:pt x="730236" y="1817847"/>
                    </a:lnTo>
                    <a:lnTo>
                      <a:pt x="730236" y="14662"/>
                    </a:lnTo>
                    <a:lnTo>
                      <a:pt x="736372" y="12757"/>
                    </a:lnTo>
                    <a:close/>
                    <a:moveTo>
                      <a:pt x="981545" y="0"/>
                    </a:moveTo>
                    <a:lnTo>
                      <a:pt x="1081463" y="10072"/>
                    </a:lnTo>
                    <a:lnTo>
                      <a:pt x="1081463" y="1822437"/>
                    </a:lnTo>
                    <a:lnTo>
                      <a:pt x="981545" y="1832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93;p7"/>
              <p:cNvSpPr/>
              <p:nvPr/>
            </p:nvSpPr>
            <p:spPr>
              <a:xfrm rot="9567616">
                <a:off x="1939831" y="388366"/>
                <a:ext cx="493364" cy="493364"/>
              </a:xfrm>
              <a:prstGeom prst="chord">
                <a:avLst>
                  <a:gd name="adj1" fmla="val 2700000"/>
                  <a:gd name="adj2" fmla="val 17302672"/>
                </a:avLst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94;p7"/>
              <p:cNvSpPr/>
              <p:nvPr/>
            </p:nvSpPr>
            <p:spPr>
              <a:xfrm rot="-9216888">
                <a:off x="614482" y="276302"/>
                <a:ext cx="1624198" cy="1624198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95;p7"/>
              <p:cNvSpPr/>
              <p:nvPr/>
            </p:nvSpPr>
            <p:spPr>
              <a:xfrm rot="10213056">
                <a:off x="2115035" y="1178759"/>
                <a:ext cx="846104" cy="827488"/>
              </a:xfrm>
              <a:custGeom>
                <a:avLst/>
                <a:gdLst/>
                <a:ahLst/>
                <a:cxnLst/>
                <a:rect l="l" t="t" r="r" b="b"/>
                <a:pathLst>
                  <a:path w="5750358" h="5623835" extrusionOk="0">
                    <a:moveTo>
                      <a:pt x="2031008" y="117838"/>
                    </a:moveTo>
                    <a:cubicBezTo>
                      <a:pt x="2878790" y="480898"/>
                      <a:pt x="2920367" y="1568200"/>
                      <a:pt x="3524455" y="2183390"/>
                    </a:cubicBezTo>
                    <a:cubicBezTo>
                      <a:pt x="4128543" y="2798580"/>
                      <a:pt x="5169527" y="2605105"/>
                      <a:pt x="5655536" y="3808979"/>
                    </a:cubicBezTo>
                    <a:cubicBezTo>
                      <a:pt x="6141545" y="5012853"/>
                      <a:pt x="4651069" y="6001073"/>
                      <a:pt x="3642813" y="5482586"/>
                    </a:cubicBezTo>
                    <a:cubicBezTo>
                      <a:pt x="2634557" y="4964099"/>
                      <a:pt x="2974484" y="3833399"/>
                      <a:pt x="2367368" y="3168754"/>
                    </a:cubicBezTo>
                    <a:cubicBezTo>
                      <a:pt x="1760252" y="2504109"/>
                      <a:pt x="13787" y="2754101"/>
                      <a:pt x="116" y="1494718"/>
                    </a:cubicBezTo>
                    <a:cubicBezTo>
                      <a:pt x="-13555" y="235335"/>
                      <a:pt x="1183226" y="-245222"/>
                      <a:pt x="2031008" y="1178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6;p7"/>
              <p:cNvSpPr/>
              <p:nvPr/>
            </p:nvSpPr>
            <p:spPr>
              <a:xfrm rot="10800000">
                <a:off x="2500951" y="90988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97;p7"/>
              <p:cNvSpPr/>
              <p:nvPr/>
            </p:nvSpPr>
            <p:spPr>
              <a:xfrm rot="10800000">
                <a:off x="2794173" y="551415"/>
                <a:ext cx="167100" cy="1671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8;p7"/>
              <p:cNvSpPr/>
              <p:nvPr/>
            </p:nvSpPr>
            <p:spPr>
              <a:xfrm rot="10800000">
                <a:off x="510628" y="1601327"/>
                <a:ext cx="357000" cy="35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9;p7"/>
              <p:cNvSpPr/>
              <p:nvPr/>
            </p:nvSpPr>
            <p:spPr>
              <a:xfrm rot="10800000">
                <a:off x="1746732" y="1485111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0;p7"/>
              <p:cNvSpPr/>
              <p:nvPr/>
            </p:nvSpPr>
            <p:spPr>
              <a:xfrm rot="10800000">
                <a:off x="9" y="1138586"/>
                <a:ext cx="510600" cy="510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1;p7"/>
              <p:cNvSpPr/>
              <p:nvPr/>
            </p:nvSpPr>
            <p:spPr>
              <a:xfrm rot="10800000">
                <a:off x="153024" y="45653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102;p7"/>
            <p:cNvSpPr/>
            <p:nvPr/>
          </p:nvSpPr>
          <p:spPr>
            <a:xfrm rot="10800000">
              <a:off x="2548741" y="711581"/>
              <a:ext cx="200700" cy="200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09600" dist="38100" dir="2700000" algn="tl" rotWithShape="0">
                <a:srgbClr val="000000">
                  <a:alpha val="407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1" b="100000" l="0" r="988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406" y="403770"/>
            <a:ext cx="1008476" cy="5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7617" y="17142"/>
            <a:ext cx="1647274" cy="938822"/>
            <a:chOff x="9" y="276302"/>
            <a:chExt cx="2961264" cy="1765559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9" y="276302"/>
              <a:ext cx="2961264" cy="1765559"/>
              <a:chOff x="9" y="276302"/>
              <a:chExt cx="2961264" cy="1765559"/>
            </a:xfrm>
          </p:grpSpPr>
          <p:sp>
            <p:nvSpPr>
              <p:cNvPr id="5" name="Google Shape;92;p7"/>
              <p:cNvSpPr/>
              <p:nvPr/>
            </p:nvSpPr>
            <p:spPr>
              <a:xfrm rot="-8978513">
                <a:off x="144485" y="1670213"/>
                <a:ext cx="374074" cy="371648"/>
              </a:xfrm>
              <a:custGeom>
                <a:avLst/>
                <a:gdLst/>
                <a:ahLst/>
                <a:cxnLst/>
                <a:rect l="l" t="t" r="r" b="b"/>
                <a:pathLst>
                  <a:path w="1844468" h="1832509" extrusionOk="0">
                    <a:moveTo>
                      <a:pt x="76227" y="549487"/>
                    </a:moveTo>
                    <a:lnTo>
                      <a:pt x="76227" y="1283021"/>
                    </a:lnTo>
                    <a:lnTo>
                      <a:pt x="72474" y="1275230"/>
                    </a:lnTo>
                    <a:cubicBezTo>
                      <a:pt x="25806" y="1164895"/>
                      <a:pt x="0" y="1043588"/>
                      <a:pt x="0" y="916254"/>
                    </a:cubicBezTo>
                    <a:cubicBezTo>
                      <a:pt x="0" y="788921"/>
                      <a:pt x="25806" y="667614"/>
                      <a:pt x="72474" y="557280"/>
                    </a:cubicBezTo>
                    <a:close/>
                    <a:moveTo>
                      <a:pt x="1735470" y="483407"/>
                    </a:moveTo>
                    <a:lnTo>
                      <a:pt x="1749850" y="508888"/>
                    </a:lnTo>
                    <a:cubicBezTo>
                      <a:pt x="1810432" y="631734"/>
                      <a:pt x="1844468" y="770019"/>
                      <a:pt x="1844468" y="916254"/>
                    </a:cubicBezTo>
                    <a:cubicBezTo>
                      <a:pt x="1844468" y="1062490"/>
                      <a:pt x="1810432" y="1200775"/>
                      <a:pt x="1749850" y="1323622"/>
                    </a:cubicBezTo>
                    <a:lnTo>
                      <a:pt x="1735470" y="1349102"/>
                    </a:lnTo>
                    <a:close/>
                    <a:moveTo>
                      <a:pt x="327536" y="216761"/>
                    </a:moveTo>
                    <a:lnTo>
                      <a:pt x="327536" y="1615748"/>
                    </a:lnTo>
                    <a:lnTo>
                      <a:pt x="270116" y="1568372"/>
                    </a:lnTo>
                    <a:lnTo>
                      <a:pt x="227618" y="1516864"/>
                    </a:lnTo>
                    <a:lnTo>
                      <a:pt x="227618" y="315645"/>
                    </a:lnTo>
                    <a:lnTo>
                      <a:pt x="270116" y="264137"/>
                    </a:lnTo>
                    <a:close/>
                    <a:moveTo>
                      <a:pt x="1484163" y="186115"/>
                    </a:moveTo>
                    <a:lnTo>
                      <a:pt x="1495954" y="194156"/>
                    </a:lnTo>
                    <a:cubicBezTo>
                      <a:pt x="1522500" y="215275"/>
                      <a:pt x="1547856" y="237828"/>
                      <a:pt x="1571903" y="261697"/>
                    </a:cubicBezTo>
                    <a:lnTo>
                      <a:pt x="1584079" y="275185"/>
                    </a:lnTo>
                    <a:lnTo>
                      <a:pt x="1584079" y="1557325"/>
                    </a:lnTo>
                    <a:lnTo>
                      <a:pt x="1571903" y="1570813"/>
                    </a:lnTo>
                    <a:cubicBezTo>
                      <a:pt x="1547856" y="1594681"/>
                      <a:pt x="1522500" y="1617234"/>
                      <a:pt x="1495954" y="1638353"/>
                    </a:cubicBezTo>
                    <a:lnTo>
                      <a:pt x="1484163" y="1646395"/>
                    </a:lnTo>
                    <a:close/>
                    <a:moveTo>
                      <a:pt x="578845" y="61656"/>
                    </a:moveTo>
                    <a:lnTo>
                      <a:pt x="578845" y="1770853"/>
                    </a:lnTo>
                    <a:lnTo>
                      <a:pt x="563259" y="1766015"/>
                    </a:lnTo>
                    <a:lnTo>
                      <a:pt x="478927" y="1720241"/>
                    </a:lnTo>
                    <a:lnTo>
                      <a:pt x="478927" y="112268"/>
                    </a:lnTo>
                    <a:lnTo>
                      <a:pt x="563259" y="66494"/>
                    </a:lnTo>
                    <a:close/>
                    <a:moveTo>
                      <a:pt x="1232854" y="49810"/>
                    </a:moveTo>
                    <a:lnTo>
                      <a:pt x="1260394" y="57990"/>
                    </a:lnTo>
                    <a:lnTo>
                      <a:pt x="1332772" y="92980"/>
                    </a:lnTo>
                    <a:lnTo>
                      <a:pt x="1332772" y="1739529"/>
                    </a:lnTo>
                    <a:lnTo>
                      <a:pt x="1260394" y="1774519"/>
                    </a:lnTo>
                    <a:lnTo>
                      <a:pt x="1232854" y="1782699"/>
                    </a:lnTo>
                    <a:close/>
                    <a:moveTo>
                      <a:pt x="830154" y="3303"/>
                    </a:moveTo>
                    <a:lnTo>
                      <a:pt x="830154" y="1829206"/>
                    </a:lnTo>
                    <a:lnTo>
                      <a:pt x="736372" y="1819752"/>
                    </a:lnTo>
                    <a:lnTo>
                      <a:pt x="730236" y="1817847"/>
                    </a:lnTo>
                    <a:lnTo>
                      <a:pt x="730236" y="14662"/>
                    </a:lnTo>
                    <a:lnTo>
                      <a:pt x="736372" y="12757"/>
                    </a:lnTo>
                    <a:close/>
                    <a:moveTo>
                      <a:pt x="981545" y="0"/>
                    </a:moveTo>
                    <a:lnTo>
                      <a:pt x="1081463" y="10072"/>
                    </a:lnTo>
                    <a:lnTo>
                      <a:pt x="1081463" y="1822437"/>
                    </a:lnTo>
                    <a:lnTo>
                      <a:pt x="981545" y="1832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93;p7"/>
              <p:cNvSpPr/>
              <p:nvPr/>
            </p:nvSpPr>
            <p:spPr>
              <a:xfrm rot="9567616">
                <a:off x="1939831" y="388366"/>
                <a:ext cx="493364" cy="493364"/>
              </a:xfrm>
              <a:prstGeom prst="chord">
                <a:avLst>
                  <a:gd name="adj1" fmla="val 2700000"/>
                  <a:gd name="adj2" fmla="val 17302672"/>
                </a:avLst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94;p7"/>
              <p:cNvSpPr/>
              <p:nvPr/>
            </p:nvSpPr>
            <p:spPr>
              <a:xfrm rot="-9216888">
                <a:off x="614482" y="276302"/>
                <a:ext cx="1624198" cy="1624198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95;p7"/>
              <p:cNvSpPr/>
              <p:nvPr/>
            </p:nvSpPr>
            <p:spPr>
              <a:xfrm rot="10213056">
                <a:off x="2115035" y="1178759"/>
                <a:ext cx="846104" cy="827488"/>
              </a:xfrm>
              <a:custGeom>
                <a:avLst/>
                <a:gdLst/>
                <a:ahLst/>
                <a:cxnLst/>
                <a:rect l="l" t="t" r="r" b="b"/>
                <a:pathLst>
                  <a:path w="5750358" h="5623835" extrusionOk="0">
                    <a:moveTo>
                      <a:pt x="2031008" y="117838"/>
                    </a:moveTo>
                    <a:cubicBezTo>
                      <a:pt x="2878790" y="480898"/>
                      <a:pt x="2920367" y="1568200"/>
                      <a:pt x="3524455" y="2183390"/>
                    </a:cubicBezTo>
                    <a:cubicBezTo>
                      <a:pt x="4128543" y="2798580"/>
                      <a:pt x="5169527" y="2605105"/>
                      <a:pt x="5655536" y="3808979"/>
                    </a:cubicBezTo>
                    <a:cubicBezTo>
                      <a:pt x="6141545" y="5012853"/>
                      <a:pt x="4651069" y="6001073"/>
                      <a:pt x="3642813" y="5482586"/>
                    </a:cubicBezTo>
                    <a:cubicBezTo>
                      <a:pt x="2634557" y="4964099"/>
                      <a:pt x="2974484" y="3833399"/>
                      <a:pt x="2367368" y="3168754"/>
                    </a:cubicBezTo>
                    <a:cubicBezTo>
                      <a:pt x="1760252" y="2504109"/>
                      <a:pt x="13787" y="2754101"/>
                      <a:pt x="116" y="1494718"/>
                    </a:cubicBezTo>
                    <a:cubicBezTo>
                      <a:pt x="-13555" y="235335"/>
                      <a:pt x="1183226" y="-245222"/>
                      <a:pt x="2031008" y="1178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6;p7"/>
              <p:cNvSpPr/>
              <p:nvPr/>
            </p:nvSpPr>
            <p:spPr>
              <a:xfrm rot="10800000">
                <a:off x="2500951" y="90988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97;p7"/>
              <p:cNvSpPr/>
              <p:nvPr/>
            </p:nvSpPr>
            <p:spPr>
              <a:xfrm rot="10800000">
                <a:off x="2794173" y="551415"/>
                <a:ext cx="167100" cy="1671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8;p7"/>
              <p:cNvSpPr/>
              <p:nvPr/>
            </p:nvSpPr>
            <p:spPr>
              <a:xfrm rot="10800000">
                <a:off x="510628" y="1601327"/>
                <a:ext cx="357000" cy="35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9;p7"/>
              <p:cNvSpPr/>
              <p:nvPr/>
            </p:nvSpPr>
            <p:spPr>
              <a:xfrm rot="10800000">
                <a:off x="1746732" y="1485111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0;p7"/>
              <p:cNvSpPr/>
              <p:nvPr/>
            </p:nvSpPr>
            <p:spPr>
              <a:xfrm rot="10800000">
                <a:off x="9" y="1138586"/>
                <a:ext cx="510600" cy="510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1;p7"/>
              <p:cNvSpPr/>
              <p:nvPr/>
            </p:nvSpPr>
            <p:spPr>
              <a:xfrm rot="10800000">
                <a:off x="153024" y="45653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102;p7"/>
            <p:cNvSpPr/>
            <p:nvPr/>
          </p:nvSpPr>
          <p:spPr>
            <a:xfrm rot="10800000">
              <a:off x="2548741" y="711581"/>
              <a:ext cx="200700" cy="200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09600" dist="38100" dir="2700000" algn="tl" rotWithShape="0">
                <a:srgbClr val="000000">
                  <a:alpha val="407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 flipV="1">
            <a:off x="0" y="941128"/>
            <a:ext cx="12145384" cy="5353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11209467" y="6325497"/>
            <a:ext cx="935917" cy="498812"/>
          </a:xfrm>
        </p:spPr>
        <p:txBody>
          <a:bodyPr/>
          <a:lstStyle>
            <a:lvl1pPr>
              <a:defRPr sz="1600"/>
            </a:lvl1pPr>
          </a:lstStyle>
          <a:p>
            <a:fld id="{B74A399B-9163-451D-B2EC-5A8077AC2D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1" b="100000" l="0" r="988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628" y="243975"/>
            <a:ext cx="673188" cy="3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273" y="6512541"/>
            <a:ext cx="12167495" cy="343501"/>
          </a:xfrm>
          <a:prstGeom prst="rect">
            <a:avLst/>
          </a:prstGeom>
          <a:solidFill>
            <a:srgbClr val="BD582C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2" name="Rectangle 21"/>
          <p:cNvSpPr/>
          <p:nvPr userDrawn="1"/>
        </p:nvSpPr>
        <p:spPr>
          <a:xfrm>
            <a:off x="3903" y="6431275"/>
            <a:ext cx="12167495" cy="48090"/>
          </a:xfrm>
          <a:prstGeom prst="rect">
            <a:avLst/>
          </a:prstGeom>
          <a:solidFill>
            <a:srgbClr val="E48312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3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9,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682838" y="6459786"/>
            <a:ext cx="481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780241" y="6492282"/>
            <a:ext cx="1309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129C4-C841-4A5C-AF75-B3E7AA8BEC1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73010" y="618793"/>
            <a:ext cx="12091478" cy="31967"/>
            <a:chOff x="73010" y="521971"/>
            <a:chExt cx="12091478" cy="31967"/>
          </a:xfrm>
          <a:solidFill>
            <a:srgbClr val="AF5009"/>
          </a:solidFill>
        </p:grpSpPr>
        <p:grpSp>
          <p:nvGrpSpPr>
            <p:cNvPr id="26" name="Group 30"/>
            <p:cNvGrpSpPr>
              <a:grpSpLocks/>
            </p:cNvGrpSpPr>
            <p:nvPr userDrawn="1"/>
          </p:nvGrpSpPr>
          <p:grpSpPr bwMode="auto">
            <a:xfrm>
              <a:off x="73010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 userDrawn="1"/>
          </p:nvGrpSpPr>
          <p:grpSpPr bwMode="auto">
            <a:xfrm>
              <a:off x="1271123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8" name="Group 30"/>
            <p:cNvGrpSpPr>
              <a:grpSpLocks/>
            </p:cNvGrpSpPr>
            <p:nvPr userDrawn="1"/>
          </p:nvGrpSpPr>
          <p:grpSpPr bwMode="auto">
            <a:xfrm>
              <a:off x="2465159" y="527481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2" name="Group 30"/>
            <p:cNvGrpSpPr>
              <a:grpSpLocks/>
            </p:cNvGrpSpPr>
            <p:nvPr userDrawn="1"/>
          </p:nvGrpSpPr>
          <p:grpSpPr bwMode="auto">
            <a:xfrm>
              <a:off x="3646344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8" name="Group 30"/>
            <p:cNvGrpSpPr>
              <a:grpSpLocks/>
            </p:cNvGrpSpPr>
            <p:nvPr userDrawn="1"/>
          </p:nvGrpSpPr>
          <p:grpSpPr bwMode="auto">
            <a:xfrm>
              <a:off x="4844457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9" name="Rectangle 6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74" name="Group 30"/>
            <p:cNvGrpSpPr>
              <a:grpSpLocks/>
            </p:cNvGrpSpPr>
            <p:nvPr userDrawn="1"/>
          </p:nvGrpSpPr>
          <p:grpSpPr bwMode="auto">
            <a:xfrm>
              <a:off x="6038493" y="531436"/>
              <a:ext cx="1139825" cy="20611"/>
              <a:chOff x="1775295" y="2028842"/>
              <a:chExt cx="3021910" cy="45719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0" name="Group 30"/>
            <p:cNvGrpSpPr>
              <a:grpSpLocks/>
            </p:cNvGrpSpPr>
            <p:nvPr userDrawn="1"/>
          </p:nvGrpSpPr>
          <p:grpSpPr bwMode="auto">
            <a:xfrm>
              <a:off x="7219673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1" name="Rectangle 80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6" name="Group 30"/>
            <p:cNvGrpSpPr>
              <a:grpSpLocks/>
            </p:cNvGrpSpPr>
            <p:nvPr userDrawn="1"/>
          </p:nvGrpSpPr>
          <p:grpSpPr bwMode="auto">
            <a:xfrm>
              <a:off x="8417786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98" name="Group 30"/>
            <p:cNvGrpSpPr>
              <a:grpSpLocks/>
            </p:cNvGrpSpPr>
            <p:nvPr userDrawn="1"/>
          </p:nvGrpSpPr>
          <p:grpSpPr bwMode="auto">
            <a:xfrm>
              <a:off x="10764683" y="522093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111" name="Group 30"/>
            <p:cNvGrpSpPr>
              <a:grpSpLocks/>
            </p:cNvGrpSpPr>
            <p:nvPr userDrawn="1"/>
          </p:nvGrpSpPr>
          <p:grpSpPr bwMode="auto">
            <a:xfrm>
              <a:off x="9583127" y="52388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112" name="Rectangle 111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117" name="Rectangle 116"/>
            <p:cNvSpPr/>
            <p:nvPr userDrawn="1"/>
          </p:nvSpPr>
          <p:spPr bwMode="auto">
            <a:xfrm flipV="1">
              <a:off x="11960494" y="523887"/>
              <a:ext cx="203994" cy="249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pic>
        <p:nvPicPr>
          <p:cNvPr id="131" name="Picture 130"/>
          <p:cNvPicPr>
            <a:picLocks noChangeAspect="1"/>
          </p:cNvPicPr>
          <p:nvPr userDrawn="1"/>
        </p:nvPicPr>
        <p:blipFill rotWithShape="1">
          <a:blip r:embed="rId2"/>
          <a:srcRect l="18103" t="7163" r="16723" b="10452"/>
          <a:stretch/>
        </p:blipFill>
        <p:spPr>
          <a:xfrm>
            <a:off x="504019" y="2070145"/>
            <a:ext cx="749293" cy="9574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1" b="100000" l="0" r="988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780" y="3486799"/>
            <a:ext cx="564167" cy="327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23028" y="1972597"/>
            <a:ext cx="876300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184" b="100000" l="2051" r="97436">
                        <a14:foregroundMark x1="90256" y1="28571" x2="90256" y2="2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07854">
            <a:off x="2137143" y="4132885"/>
            <a:ext cx="560585" cy="28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56" b="90650" l="9827" r="91715">
                        <a14:foregroundMark x1="18497" y1="53252" x2="18497" y2="53252"/>
                        <a14:foregroundMark x1="81696" y1="50407" x2="81696" y2="50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6472" y="2395171"/>
            <a:ext cx="648487" cy="3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273" y="6512541"/>
            <a:ext cx="12167495" cy="343501"/>
          </a:xfrm>
          <a:prstGeom prst="rect">
            <a:avLst/>
          </a:prstGeom>
          <a:solidFill>
            <a:srgbClr val="BD582C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2" name="Rectangle 21"/>
          <p:cNvSpPr/>
          <p:nvPr userDrawn="1"/>
        </p:nvSpPr>
        <p:spPr>
          <a:xfrm>
            <a:off x="3903" y="6431275"/>
            <a:ext cx="12167495" cy="48090"/>
          </a:xfrm>
          <a:prstGeom prst="rect">
            <a:avLst/>
          </a:prstGeom>
          <a:solidFill>
            <a:srgbClr val="E48312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3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9,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682838" y="6459786"/>
            <a:ext cx="481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780241" y="6492282"/>
            <a:ext cx="1309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129C4-C841-4A5C-AF75-B3E7AA8BEC1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73010" y="618793"/>
            <a:ext cx="12091478" cy="31967"/>
            <a:chOff x="73010" y="521971"/>
            <a:chExt cx="12091478" cy="31967"/>
          </a:xfrm>
          <a:solidFill>
            <a:srgbClr val="AF5009"/>
          </a:solidFill>
        </p:grpSpPr>
        <p:grpSp>
          <p:nvGrpSpPr>
            <p:cNvPr id="26" name="Group 30"/>
            <p:cNvGrpSpPr>
              <a:grpSpLocks/>
            </p:cNvGrpSpPr>
            <p:nvPr userDrawn="1"/>
          </p:nvGrpSpPr>
          <p:grpSpPr bwMode="auto">
            <a:xfrm>
              <a:off x="73010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 userDrawn="1"/>
          </p:nvGrpSpPr>
          <p:grpSpPr bwMode="auto">
            <a:xfrm>
              <a:off x="1271123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8" name="Group 30"/>
            <p:cNvGrpSpPr>
              <a:grpSpLocks/>
            </p:cNvGrpSpPr>
            <p:nvPr userDrawn="1"/>
          </p:nvGrpSpPr>
          <p:grpSpPr bwMode="auto">
            <a:xfrm>
              <a:off x="2465159" y="527481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2" name="Group 30"/>
            <p:cNvGrpSpPr>
              <a:grpSpLocks/>
            </p:cNvGrpSpPr>
            <p:nvPr userDrawn="1"/>
          </p:nvGrpSpPr>
          <p:grpSpPr bwMode="auto">
            <a:xfrm>
              <a:off x="3646344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8" name="Group 30"/>
            <p:cNvGrpSpPr>
              <a:grpSpLocks/>
            </p:cNvGrpSpPr>
            <p:nvPr userDrawn="1"/>
          </p:nvGrpSpPr>
          <p:grpSpPr bwMode="auto">
            <a:xfrm>
              <a:off x="4844457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9" name="Rectangle 6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74" name="Group 30"/>
            <p:cNvGrpSpPr>
              <a:grpSpLocks/>
            </p:cNvGrpSpPr>
            <p:nvPr userDrawn="1"/>
          </p:nvGrpSpPr>
          <p:grpSpPr bwMode="auto">
            <a:xfrm>
              <a:off x="6038493" y="531436"/>
              <a:ext cx="1139825" cy="20611"/>
              <a:chOff x="1775295" y="2028842"/>
              <a:chExt cx="3021910" cy="45719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0" name="Group 30"/>
            <p:cNvGrpSpPr>
              <a:grpSpLocks/>
            </p:cNvGrpSpPr>
            <p:nvPr userDrawn="1"/>
          </p:nvGrpSpPr>
          <p:grpSpPr bwMode="auto">
            <a:xfrm>
              <a:off x="7219673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1" name="Rectangle 80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6" name="Group 30"/>
            <p:cNvGrpSpPr>
              <a:grpSpLocks/>
            </p:cNvGrpSpPr>
            <p:nvPr userDrawn="1"/>
          </p:nvGrpSpPr>
          <p:grpSpPr bwMode="auto">
            <a:xfrm>
              <a:off x="8417786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98" name="Group 30"/>
            <p:cNvGrpSpPr>
              <a:grpSpLocks/>
            </p:cNvGrpSpPr>
            <p:nvPr userDrawn="1"/>
          </p:nvGrpSpPr>
          <p:grpSpPr bwMode="auto">
            <a:xfrm>
              <a:off x="10764683" y="522093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111" name="Group 30"/>
            <p:cNvGrpSpPr>
              <a:grpSpLocks/>
            </p:cNvGrpSpPr>
            <p:nvPr userDrawn="1"/>
          </p:nvGrpSpPr>
          <p:grpSpPr bwMode="auto">
            <a:xfrm>
              <a:off x="9583127" y="52388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112" name="Rectangle 111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117" name="Rectangle 116"/>
            <p:cNvSpPr/>
            <p:nvPr userDrawn="1"/>
          </p:nvSpPr>
          <p:spPr bwMode="auto">
            <a:xfrm flipV="1">
              <a:off x="11960494" y="523887"/>
              <a:ext cx="203994" cy="249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85" y="-1676"/>
            <a:ext cx="87630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90650" l="9827" r="91715">
                        <a14:foregroundMark x1="18497" y1="53252" x2="18497" y2="53252"/>
                        <a14:foregroundMark x1="81696" y1="50407" x2="81696" y2="50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20" y="431289"/>
            <a:ext cx="648487" cy="3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273" y="6512541"/>
            <a:ext cx="12167495" cy="343501"/>
          </a:xfrm>
          <a:prstGeom prst="rect">
            <a:avLst/>
          </a:prstGeom>
          <a:solidFill>
            <a:srgbClr val="BD582C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2" name="Rectangle 21"/>
          <p:cNvSpPr/>
          <p:nvPr userDrawn="1"/>
        </p:nvSpPr>
        <p:spPr>
          <a:xfrm>
            <a:off x="3903" y="6431275"/>
            <a:ext cx="12167495" cy="48090"/>
          </a:xfrm>
          <a:prstGeom prst="rect">
            <a:avLst/>
          </a:prstGeom>
          <a:solidFill>
            <a:srgbClr val="E48312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23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9,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682838" y="6459786"/>
            <a:ext cx="481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780241" y="6492282"/>
            <a:ext cx="1309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129C4-C841-4A5C-AF75-B3E7AA8BEC1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73010" y="618793"/>
            <a:ext cx="12091478" cy="31967"/>
            <a:chOff x="73010" y="521971"/>
            <a:chExt cx="12091478" cy="31967"/>
          </a:xfrm>
          <a:solidFill>
            <a:srgbClr val="AF5009"/>
          </a:solidFill>
        </p:grpSpPr>
        <p:grpSp>
          <p:nvGrpSpPr>
            <p:cNvPr id="26" name="Group 30"/>
            <p:cNvGrpSpPr>
              <a:grpSpLocks/>
            </p:cNvGrpSpPr>
            <p:nvPr userDrawn="1"/>
          </p:nvGrpSpPr>
          <p:grpSpPr bwMode="auto">
            <a:xfrm>
              <a:off x="73010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 userDrawn="1"/>
          </p:nvGrpSpPr>
          <p:grpSpPr bwMode="auto">
            <a:xfrm>
              <a:off x="1271123" y="521971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38" name="Group 30"/>
            <p:cNvGrpSpPr>
              <a:grpSpLocks/>
            </p:cNvGrpSpPr>
            <p:nvPr userDrawn="1"/>
          </p:nvGrpSpPr>
          <p:grpSpPr bwMode="auto">
            <a:xfrm>
              <a:off x="2465159" y="527481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2" name="Group 30"/>
            <p:cNvGrpSpPr>
              <a:grpSpLocks/>
            </p:cNvGrpSpPr>
            <p:nvPr userDrawn="1"/>
          </p:nvGrpSpPr>
          <p:grpSpPr bwMode="auto">
            <a:xfrm>
              <a:off x="3646344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68" name="Group 30"/>
            <p:cNvGrpSpPr>
              <a:grpSpLocks/>
            </p:cNvGrpSpPr>
            <p:nvPr userDrawn="1"/>
          </p:nvGrpSpPr>
          <p:grpSpPr bwMode="auto">
            <a:xfrm>
              <a:off x="4844457" y="523762"/>
              <a:ext cx="1139825" cy="30176"/>
              <a:chOff x="1775295" y="2028842"/>
              <a:chExt cx="3021910" cy="45719"/>
            </a:xfrm>
            <a:grpFill/>
          </p:grpSpPr>
          <p:sp>
            <p:nvSpPr>
              <p:cNvPr id="69" name="Rectangle 6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74" name="Group 30"/>
            <p:cNvGrpSpPr>
              <a:grpSpLocks/>
            </p:cNvGrpSpPr>
            <p:nvPr userDrawn="1"/>
          </p:nvGrpSpPr>
          <p:grpSpPr bwMode="auto">
            <a:xfrm>
              <a:off x="6038493" y="531436"/>
              <a:ext cx="1139825" cy="20611"/>
              <a:chOff x="1775295" y="2028842"/>
              <a:chExt cx="3021910" cy="45719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0" name="Group 30"/>
            <p:cNvGrpSpPr>
              <a:grpSpLocks/>
            </p:cNvGrpSpPr>
            <p:nvPr userDrawn="1"/>
          </p:nvGrpSpPr>
          <p:grpSpPr bwMode="auto">
            <a:xfrm>
              <a:off x="7219673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1" name="Rectangle 80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86" name="Group 30"/>
            <p:cNvGrpSpPr>
              <a:grpSpLocks/>
            </p:cNvGrpSpPr>
            <p:nvPr userDrawn="1"/>
          </p:nvGrpSpPr>
          <p:grpSpPr bwMode="auto">
            <a:xfrm>
              <a:off x="8417786" y="52816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98" name="Group 30"/>
            <p:cNvGrpSpPr>
              <a:grpSpLocks/>
            </p:cNvGrpSpPr>
            <p:nvPr userDrawn="1"/>
          </p:nvGrpSpPr>
          <p:grpSpPr bwMode="auto">
            <a:xfrm>
              <a:off x="10764683" y="522093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99" name="Rectangle 98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grpSp>
          <p:nvGrpSpPr>
            <p:cNvPr id="111" name="Group 30"/>
            <p:cNvGrpSpPr>
              <a:grpSpLocks/>
            </p:cNvGrpSpPr>
            <p:nvPr userDrawn="1"/>
          </p:nvGrpSpPr>
          <p:grpSpPr bwMode="auto">
            <a:xfrm>
              <a:off x="9583127" y="523889"/>
              <a:ext cx="1139825" cy="24939"/>
              <a:chOff x="1775295" y="2028842"/>
              <a:chExt cx="3021910" cy="45719"/>
            </a:xfrm>
            <a:grpFill/>
          </p:grpSpPr>
          <p:sp>
            <p:nvSpPr>
              <p:cNvPr id="112" name="Rectangle 111"/>
              <p:cNvSpPr/>
              <p:nvPr/>
            </p:nvSpPr>
            <p:spPr>
              <a:xfrm flipV="1">
                <a:off x="177529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V="1">
                <a:off x="239188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3025305" y="2028842"/>
                <a:ext cx="540830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 flipV="1">
                <a:off x="3641893" y="2028842"/>
                <a:ext cx="538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V="1">
                <a:off x="4256376" y="2028842"/>
                <a:ext cx="540829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anchor="ctr"/>
              <a:lstStyle/>
              <a:p>
                <a:pPr algn="ctr" defTabSz="914217">
                  <a:defRPr/>
                </a:pPr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117" name="Rectangle 116"/>
            <p:cNvSpPr/>
            <p:nvPr userDrawn="1"/>
          </p:nvSpPr>
          <p:spPr bwMode="auto">
            <a:xfrm flipV="1">
              <a:off x="11960494" y="523887"/>
              <a:ext cx="203994" cy="249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6" y="173883"/>
            <a:ext cx="1384803" cy="6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7617" y="17142"/>
            <a:ext cx="1647274" cy="938822"/>
            <a:chOff x="9" y="276302"/>
            <a:chExt cx="2961264" cy="1765559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9" y="276302"/>
              <a:ext cx="2961264" cy="1765559"/>
              <a:chOff x="9" y="276302"/>
              <a:chExt cx="2961264" cy="1765559"/>
            </a:xfrm>
          </p:grpSpPr>
          <p:sp>
            <p:nvSpPr>
              <p:cNvPr id="5" name="Google Shape;92;p7"/>
              <p:cNvSpPr/>
              <p:nvPr/>
            </p:nvSpPr>
            <p:spPr>
              <a:xfrm rot="-8978513">
                <a:off x="144485" y="1670213"/>
                <a:ext cx="374074" cy="371648"/>
              </a:xfrm>
              <a:custGeom>
                <a:avLst/>
                <a:gdLst/>
                <a:ahLst/>
                <a:cxnLst/>
                <a:rect l="l" t="t" r="r" b="b"/>
                <a:pathLst>
                  <a:path w="1844468" h="1832509" extrusionOk="0">
                    <a:moveTo>
                      <a:pt x="76227" y="549487"/>
                    </a:moveTo>
                    <a:lnTo>
                      <a:pt x="76227" y="1283021"/>
                    </a:lnTo>
                    <a:lnTo>
                      <a:pt x="72474" y="1275230"/>
                    </a:lnTo>
                    <a:cubicBezTo>
                      <a:pt x="25806" y="1164895"/>
                      <a:pt x="0" y="1043588"/>
                      <a:pt x="0" y="916254"/>
                    </a:cubicBezTo>
                    <a:cubicBezTo>
                      <a:pt x="0" y="788921"/>
                      <a:pt x="25806" y="667614"/>
                      <a:pt x="72474" y="557280"/>
                    </a:cubicBezTo>
                    <a:close/>
                    <a:moveTo>
                      <a:pt x="1735470" y="483407"/>
                    </a:moveTo>
                    <a:lnTo>
                      <a:pt x="1749850" y="508888"/>
                    </a:lnTo>
                    <a:cubicBezTo>
                      <a:pt x="1810432" y="631734"/>
                      <a:pt x="1844468" y="770019"/>
                      <a:pt x="1844468" y="916254"/>
                    </a:cubicBezTo>
                    <a:cubicBezTo>
                      <a:pt x="1844468" y="1062490"/>
                      <a:pt x="1810432" y="1200775"/>
                      <a:pt x="1749850" y="1323622"/>
                    </a:cubicBezTo>
                    <a:lnTo>
                      <a:pt x="1735470" y="1349102"/>
                    </a:lnTo>
                    <a:close/>
                    <a:moveTo>
                      <a:pt x="327536" y="216761"/>
                    </a:moveTo>
                    <a:lnTo>
                      <a:pt x="327536" y="1615748"/>
                    </a:lnTo>
                    <a:lnTo>
                      <a:pt x="270116" y="1568372"/>
                    </a:lnTo>
                    <a:lnTo>
                      <a:pt x="227618" y="1516864"/>
                    </a:lnTo>
                    <a:lnTo>
                      <a:pt x="227618" y="315645"/>
                    </a:lnTo>
                    <a:lnTo>
                      <a:pt x="270116" y="264137"/>
                    </a:lnTo>
                    <a:close/>
                    <a:moveTo>
                      <a:pt x="1484163" y="186115"/>
                    </a:moveTo>
                    <a:lnTo>
                      <a:pt x="1495954" y="194156"/>
                    </a:lnTo>
                    <a:cubicBezTo>
                      <a:pt x="1522500" y="215275"/>
                      <a:pt x="1547856" y="237828"/>
                      <a:pt x="1571903" y="261697"/>
                    </a:cubicBezTo>
                    <a:lnTo>
                      <a:pt x="1584079" y="275185"/>
                    </a:lnTo>
                    <a:lnTo>
                      <a:pt x="1584079" y="1557325"/>
                    </a:lnTo>
                    <a:lnTo>
                      <a:pt x="1571903" y="1570813"/>
                    </a:lnTo>
                    <a:cubicBezTo>
                      <a:pt x="1547856" y="1594681"/>
                      <a:pt x="1522500" y="1617234"/>
                      <a:pt x="1495954" y="1638353"/>
                    </a:cubicBezTo>
                    <a:lnTo>
                      <a:pt x="1484163" y="1646395"/>
                    </a:lnTo>
                    <a:close/>
                    <a:moveTo>
                      <a:pt x="578845" y="61656"/>
                    </a:moveTo>
                    <a:lnTo>
                      <a:pt x="578845" y="1770853"/>
                    </a:lnTo>
                    <a:lnTo>
                      <a:pt x="563259" y="1766015"/>
                    </a:lnTo>
                    <a:lnTo>
                      <a:pt x="478927" y="1720241"/>
                    </a:lnTo>
                    <a:lnTo>
                      <a:pt x="478927" y="112268"/>
                    </a:lnTo>
                    <a:lnTo>
                      <a:pt x="563259" y="66494"/>
                    </a:lnTo>
                    <a:close/>
                    <a:moveTo>
                      <a:pt x="1232854" y="49810"/>
                    </a:moveTo>
                    <a:lnTo>
                      <a:pt x="1260394" y="57990"/>
                    </a:lnTo>
                    <a:lnTo>
                      <a:pt x="1332772" y="92980"/>
                    </a:lnTo>
                    <a:lnTo>
                      <a:pt x="1332772" y="1739529"/>
                    </a:lnTo>
                    <a:lnTo>
                      <a:pt x="1260394" y="1774519"/>
                    </a:lnTo>
                    <a:lnTo>
                      <a:pt x="1232854" y="1782699"/>
                    </a:lnTo>
                    <a:close/>
                    <a:moveTo>
                      <a:pt x="830154" y="3303"/>
                    </a:moveTo>
                    <a:lnTo>
                      <a:pt x="830154" y="1829206"/>
                    </a:lnTo>
                    <a:lnTo>
                      <a:pt x="736372" y="1819752"/>
                    </a:lnTo>
                    <a:lnTo>
                      <a:pt x="730236" y="1817847"/>
                    </a:lnTo>
                    <a:lnTo>
                      <a:pt x="730236" y="14662"/>
                    </a:lnTo>
                    <a:lnTo>
                      <a:pt x="736372" y="12757"/>
                    </a:lnTo>
                    <a:close/>
                    <a:moveTo>
                      <a:pt x="981545" y="0"/>
                    </a:moveTo>
                    <a:lnTo>
                      <a:pt x="1081463" y="10072"/>
                    </a:lnTo>
                    <a:lnTo>
                      <a:pt x="1081463" y="1822437"/>
                    </a:lnTo>
                    <a:lnTo>
                      <a:pt x="981545" y="18325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93;p7"/>
              <p:cNvSpPr/>
              <p:nvPr/>
            </p:nvSpPr>
            <p:spPr>
              <a:xfrm rot="9567616">
                <a:off x="1939831" y="388366"/>
                <a:ext cx="493364" cy="493364"/>
              </a:xfrm>
              <a:prstGeom prst="chord">
                <a:avLst>
                  <a:gd name="adj1" fmla="val 2700000"/>
                  <a:gd name="adj2" fmla="val 17302672"/>
                </a:avLst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94;p7"/>
              <p:cNvSpPr/>
              <p:nvPr/>
            </p:nvSpPr>
            <p:spPr>
              <a:xfrm rot="-9216888">
                <a:off x="614482" y="276302"/>
                <a:ext cx="1624198" cy="1624198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95;p7"/>
              <p:cNvSpPr/>
              <p:nvPr/>
            </p:nvSpPr>
            <p:spPr>
              <a:xfrm rot="10213056">
                <a:off x="2115035" y="1178759"/>
                <a:ext cx="846104" cy="827488"/>
              </a:xfrm>
              <a:custGeom>
                <a:avLst/>
                <a:gdLst/>
                <a:ahLst/>
                <a:cxnLst/>
                <a:rect l="l" t="t" r="r" b="b"/>
                <a:pathLst>
                  <a:path w="5750358" h="5623835" extrusionOk="0">
                    <a:moveTo>
                      <a:pt x="2031008" y="117838"/>
                    </a:moveTo>
                    <a:cubicBezTo>
                      <a:pt x="2878790" y="480898"/>
                      <a:pt x="2920367" y="1568200"/>
                      <a:pt x="3524455" y="2183390"/>
                    </a:cubicBezTo>
                    <a:cubicBezTo>
                      <a:pt x="4128543" y="2798580"/>
                      <a:pt x="5169527" y="2605105"/>
                      <a:pt x="5655536" y="3808979"/>
                    </a:cubicBezTo>
                    <a:cubicBezTo>
                      <a:pt x="6141545" y="5012853"/>
                      <a:pt x="4651069" y="6001073"/>
                      <a:pt x="3642813" y="5482586"/>
                    </a:cubicBezTo>
                    <a:cubicBezTo>
                      <a:pt x="2634557" y="4964099"/>
                      <a:pt x="2974484" y="3833399"/>
                      <a:pt x="2367368" y="3168754"/>
                    </a:cubicBezTo>
                    <a:cubicBezTo>
                      <a:pt x="1760252" y="2504109"/>
                      <a:pt x="13787" y="2754101"/>
                      <a:pt x="116" y="1494718"/>
                    </a:cubicBezTo>
                    <a:cubicBezTo>
                      <a:pt x="-13555" y="235335"/>
                      <a:pt x="1183226" y="-245222"/>
                      <a:pt x="2031008" y="1178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6;p7"/>
              <p:cNvSpPr/>
              <p:nvPr/>
            </p:nvSpPr>
            <p:spPr>
              <a:xfrm rot="10800000">
                <a:off x="2500951" y="90988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97;p7"/>
              <p:cNvSpPr/>
              <p:nvPr/>
            </p:nvSpPr>
            <p:spPr>
              <a:xfrm rot="10800000">
                <a:off x="2794173" y="551415"/>
                <a:ext cx="167100" cy="1671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8;p7"/>
              <p:cNvSpPr/>
              <p:nvPr/>
            </p:nvSpPr>
            <p:spPr>
              <a:xfrm rot="10800000">
                <a:off x="510628" y="1601327"/>
                <a:ext cx="357000" cy="35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9;p7"/>
              <p:cNvSpPr/>
              <p:nvPr/>
            </p:nvSpPr>
            <p:spPr>
              <a:xfrm rot="10800000">
                <a:off x="1746732" y="1485111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0;p7"/>
              <p:cNvSpPr/>
              <p:nvPr/>
            </p:nvSpPr>
            <p:spPr>
              <a:xfrm rot="10800000">
                <a:off x="9" y="1138586"/>
                <a:ext cx="510600" cy="510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28000">
                    <a:schemeClr val="accent1"/>
                  </a:gs>
                  <a:gs pos="56000">
                    <a:schemeClr val="accent2"/>
                  </a:gs>
                  <a:gs pos="100000">
                    <a:schemeClr val="accent3"/>
                  </a:gs>
                </a:gsLst>
                <a:lin ang="2700006" scaled="0"/>
              </a:gradFill>
              <a:ln>
                <a:noFill/>
              </a:ln>
              <a:effectLst>
                <a:outerShdw blurRad="609600" dist="38100" dir="2700000" algn="tl" rotWithShape="0">
                  <a:srgbClr val="000000">
                    <a:alpha val="407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1;p7"/>
              <p:cNvSpPr/>
              <p:nvPr/>
            </p:nvSpPr>
            <p:spPr>
              <a:xfrm rot="10800000">
                <a:off x="153024" y="456539"/>
                <a:ext cx="357000" cy="357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39000">
                    <a:schemeClr val="accent4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102;p7"/>
            <p:cNvSpPr/>
            <p:nvPr/>
          </p:nvSpPr>
          <p:spPr>
            <a:xfrm rot="10800000">
              <a:off x="2548741" y="711581"/>
              <a:ext cx="200700" cy="200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09600" dist="38100" dir="2700000" algn="tl" rotWithShape="0">
                <a:srgbClr val="000000">
                  <a:alpha val="407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 flipV="1">
            <a:off x="-20782" y="973812"/>
            <a:ext cx="12212782" cy="208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1" b="100000" l="0" r="9887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628" y="243975"/>
            <a:ext cx="673188" cy="390802"/>
          </a:xfrm>
          <a:prstGeom prst="rect">
            <a:avLst/>
          </a:prstGeom>
        </p:spPr>
      </p:pic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73010" y="6518576"/>
            <a:ext cx="3526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1C31B-9B39-4C8A-A42C-C9E2CE0BAD91}" type="datetime2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9, 2022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364686" y="6359236"/>
            <a:ext cx="647205" cy="4139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88129C4-C841-4A5C-AF75-B3E7AA8BEC1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54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8D71-84D7-4393-B81C-2FF0D5B033E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5D51-671A-4887-8B07-806E5E5C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3" r:id="rId7"/>
    <p:sldLayoutId id="2147483666" r:id="rId8"/>
    <p:sldLayoutId id="2147483667" r:id="rId9"/>
    <p:sldLayoutId id="2147483669" r:id="rId10"/>
    <p:sldLayoutId id="2147483654" r:id="rId11"/>
    <p:sldLayoutId id="2147483668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microsoft.com/office/2007/relationships/hdphoto" Target="../media/hdphoto4.wdp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gif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1058" y="4895899"/>
            <a:ext cx="472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Advisor        : L.T.Duyen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Developer   :N.T.V.Anh, </a:t>
            </a:r>
            <a:r>
              <a:rPr lang="en-US" sz="2400" i="1" dirty="0" err="1">
                <a:solidFill>
                  <a:schemeClr val="accent5">
                    <a:lumMod val="75000"/>
                  </a:schemeClr>
                </a:solidFill>
                <a:sym typeface="Wingdings"/>
              </a:rPr>
              <a:t>N.T.Huong</a:t>
            </a:r>
            <a:endParaRPr lang="en-US" sz="2400" i="1" dirty="0">
              <a:solidFill>
                <a:schemeClr val="accent5">
                  <a:lumMod val="75000"/>
                </a:schemeClr>
              </a:solidFill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Supporter   : </a:t>
            </a:r>
            <a:r>
              <a:rPr lang="en-US" sz="2400" i="1" dirty="0" err="1">
                <a:solidFill>
                  <a:schemeClr val="accent5">
                    <a:lumMod val="75000"/>
                  </a:schemeClr>
                </a:solidFill>
                <a:sym typeface="Wingdings"/>
              </a:rPr>
              <a:t>N.T.T.Vinh</a:t>
            </a:r>
            <a:endParaRPr lang="en-US" sz="2400" i="1" dirty="0">
              <a:solidFill>
                <a:schemeClr val="accent5">
                  <a:lumMod val="75000"/>
                </a:schemeClr>
              </a:solidFill>
              <a:sym typeface="Wingding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2186" y="1403119"/>
            <a:ext cx="11628823" cy="31606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774809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Systematization of ERI document</a:t>
            </a:r>
          </a:p>
        </p:txBody>
      </p:sp>
    </p:spTree>
    <p:extLst>
      <p:ext uri="{BB962C8B-B14F-4D97-AF65-F5344CB8AC3E}">
        <p14:creationId xmlns:p14="http://schemas.microsoft.com/office/powerpoint/2010/main" val="137968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675" y="1776248"/>
            <a:ext cx="1398247" cy="774938"/>
            <a:chOff x="577640" y="2262402"/>
            <a:chExt cx="1925397" cy="480025"/>
          </a:xfrm>
        </p:grpSpPr>
        <p:sp>
          <p:nvSpPr>
            <p:cNvPr id="2" name="Rectangle 1"/>
            <p:cNvSpPr/>
            <p:nvPr/>
          </p:nvSpPr>
          <p:spPr>
            <a:xfrm>
              <a:off x="673532" y="2306085"/>
              <a:ext cx="1721527" cy="3241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/>
                <a:t>For Issue Dep’t: PE/CIS</a:t>
              </a:r>
            </a:p>
          </p:txBody>
        </p:sp>
        <p:sp>
          <p:nvSpPr>
            <p:cNvPr id="3" name="Cloud 2"/>
            <p:cNvSpPr/>
            <p:nvPr/>
          </p:nvSpPr>
          <p:spPr>
            <a:xfrm>
              <a:off x="577640" y="2262402"/>
              <a:ext cx="1925397" cy="480025"/>
            </a:xfrm>
            <a:prstGeom prst="cloud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Elbow Connector 3"/>
          <p:cNvCxnSpPr>
            <a:stCxn id="3" idx="0"/>
          </p:cNvCxnSpPr>
          <p:nvPr/>
        </p:nvCxnSpPr>
        <p:spPr>
          <a:xfrm>
            <a:off x="1501757" y="2163719"/>
            <a:ext cx="649869" cy="615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867726"/>
              </p:ext>
            </p:extLst>
          </p:nvPr>
        </p:nvGraphicFramePr>
        <p:xfrm>
          <a:off x="2170976" y="1189584"/>
          <a:ext cx="3907877" cy="232318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176">
                  <a:extLst>
                    <a:ext uri="{9D8B030D-6E8A-4147-A177-3AD203B41FA5}">
                      <a16:colId xmlns:a16="http://schemas.microsoft.com/office/drawing/2014/main" val="1219805516"/>
                    </a:ext>
                  </a:extLst>
                </a:gridCol>
                <a:gridCol w="1087224">
                  <a:extLst>
                    <a:ext uri="{9D8B030D-6E8A-4147-A177-3AD203B41FA5}">
                      <a16:colId xmlns:a16="http://schemas.microsoft.com/office/drawing/2014/main" val="4128180261"/>
                    </a:ext>
                  </a:extLst>
                </a:gridCol>
                <a:gridCol w="621604">
                  <a:extLst>
                    <a:ext uri="{9D8B030D-6E8A-4147-A177-3AD203B41FA5}">
                      <a16:colId xmlns:a16="http://schemas.microsoft.com/office/drawing/2014/main" val="1869729915"/>
                    </a:ext>
                  </a:extLst>
                </a:gridCol>
                <a:gridCol w="1087619">
                  <a:extLst>
                    <a:ext uri="{9D8B030D-6E8A-4147-A177-3AD203B41FA5}">
                      <a16:colId xmlns:a16="http://schemas.microsoft.com/office/drawing/2014/main" val="4147535969"/>
                    </a:ext>
                  </a:extLst>
                </a:gridCol>
                <a:gridCol w="755254">
                  <a:extLst>
                    <a:ext uri="{9D8B030D-6E8A-4147-A177-3AD203B41FA5}">
                      <a16:colId xmlns:a16="http://schemas.microsoft.com/office/drawing/2014/main" val="132129489"/>
                    </a:ext>
                  </a:extLst>
                </a:gridCol>
              </a:tblGrid>
              <a:tr h="287397">
                <a:tc>
                  <a:txBody>
                    <a:bodyPr/>
                    <a:lstStyle/>
                    <a:p>
                      <a:r>
                        <a:rPr lang="en-US" sz="7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Step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Dept. -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34378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Issue</a:t>
                      </a:r>
                      <a:endParaRPr lang="en-US" sz="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800" dirty="0"/>
                        <a:t>PE/CIS Order</a:t>
                      </a:r>
                      <a:r>
                        <a:rPr lang="en-US" sz="800" baseline="0" dirty="0"/>
                        <a:t> part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r>
                        <a:rPr lang="en-US" sz="800" baseline="0" dirty="0"/>
                        <a:t> day after register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55721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Check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0098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Approve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08942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Issue</a:t>
                      </a:r>
                      <a:endParaRPr lang="en-US" sz="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800" dirty="0"/>
                        <a:t>PE/CIS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45797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Check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91269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Approve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69215"/>
                  </a:ext>
                </a:extLst>
              </a:tr>
              <a:tr h="281021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Issuer</a:t>
                      </a:r>
                      <a:r>
                        <a:rPr lang="en-US" sz="800" baseline="0"/>
                        <a:t> confirm cancel</a:t>
                      </a:r>
                      <a:endParaRPr lang="en-US" sz="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800" dirty="0"/>
                        <a:t>PE/CIS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34051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Confirm</a:t>
                      </a:r>
                      <a:r>
                        <a:rPr lang="en-US" sz="800" baseline="0"/>
                        <a:t> verify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166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 verify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618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" y="4021192"/>
            <a:ext cx="1496378" cy="764625"/>
            <a:chOff x="523314" y="2250340"/>
            <a:chExt cx="1925397" cy="480025"/>
          </a:xfrm>
        </p:grpSpPr>
        <p:sp>
          <p:nvSpPr>
            <p:cNvPr id="11" name="Rectangle 10"/>
            <p:cNvSpPr/>
            <p:nvPr/>
          </p:nvSpPr>
          <p:spPr>
            <a:xfrm>
              <a:off x="851749" y="2308112"/>
              <a:ext cx="1546724" cy="328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/>
                <a:t>For In-house. Order part</a:t>
              </a:r>
            </a:p>
          </p:txBody>
        </p:sp>
        <p:sp>
          <p:nvSpPr>
            <p:cNvPr id="12" name="Cloud 11"/>
            <p:cNvSpPr/>
            <p:nvPr/>
          </p:nvSpPr>
          <p:spPr>
            <a:xfrm>
              <a:off x="523314" y="2250340"/>
              <a:ext cx="1925397" cy="480025"/>
            </a:xfrm>
            <a:prstGeom prst="cloud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Elbow Connector 12"/>
          <p:cNvCxnSpPr>
            <a:stCxn id="12" idx="0"/>
          </p:cNvCxnSpPr>
          <p:nvPr/>
        </p:nvCxnSpPr>
        <p:spPr>
          <a:xfrm flipV="1">
            <a:off x="1495132" y="4113216"/>
            <a:ext cx="647136" cy="290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09372"/>
              </p:ext>
            </p:extLst>
          </p:nvPr>
        </p:nvGraphicFramePr>
        <p:xfrm>
          <a:off x="2151626" y="3665940"/>
          <a:ext cx="3927227" cy="18279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0890">
                  <a:extLst>
                    <a:ext uri="{9D8B030D-6E8A-4147-A177-3AD203B41FA5}">
                      <a16:colId xmlns:a16="http://schemas.microsoft.com/office/drawing/2014/main" val="2370475866"/>
                    </a:ext>
                  </a:extLst>
                </a:gridCol>
                <a:gridCol w="1545060">
                  <a:extLst>
                    <a:ext uri="{9D8B030D-6E8A-4147-A177-3AD203B41FA5}">
                      <a16:colId xmlns:a16="http://schemas.microsoft.com/office/drawing/2014/main" val="782315172"/>
                    </a:ext>
                  </a:extLst>
                </a:gridCol>
                <a:gridCol w="735192">
                  <a:extLst>
                    <a:ext uri="{9D8B030D-6E8A-4147-A177-3AD203B41FA5}">
                      <a16:colId xmlns:a16="http://schemas.microsoft.com/office/drawing/2014/main" val="919849239"/>
                    </a:ext>
                  </a:extLst>
                </a:gridCol>
                <a:gridCol w="654623">
                  <a:extLst>
                    <a:ext uri="{9D8B030D-6E8A-4147-A177-3AD203B41FA5}">
                      <a16:colId xmlns:a16="http://schemas.microsoft.com/office/drawing/2014/main" val="2239195243"/>
                    </a:ext>
                  </a:extLst>
                </a:gridCol>
                <a:gridCol w="641462">
                  <a:extLst>
                    <a:ext uri="{9D8B030D-6E8A-4147-A177-3AD203B41FA5}">
                      <a16:colId xmlns:a16="http://schemas.microsoft.com/office/drawing/2014/main" val="4539031"/>
                    </a:ext>
                  </a:extLst>
                </a:gridCol>
              </a:tblGrid>
              <a:tr h="273452"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92578"/>
                  </a:ext>
                </a:extLst>
              </a:tr>
              <a:tr h="185922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CC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In-house input</a:t>
                      </a:r>
                      <a:r>
                        <a:rPr lang="en-US" sz="800" baseline="0" dirty="0"/>
                        <a:t> ETA plan</a:t>
                      </a:r>
                      <a:endParaRPr 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800" dirty="0"/>
                        <a:t>In-house depts.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88254"/>
                  </a:ext>
                </a:extLst>
              </a:tr>
              <a:tr h="292163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CC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In-house submit production report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r>
                        <a:rPr lang="en-US" sz="800" baseline="0" dirty="0"/>
                        <a:t> day after plan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01354"/>
                  </a:ext>
                </a:extLst>
              </a:tr>
              <a:tr h="185922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CC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In-house check production report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80207"/>
                  </a:ext>
                </a:extLst>
              </a:tr>
              <a:tr h="185922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CC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In-house</a:t>
                      </a:r>
                      <a:r>
                        <a:rPr lang="en-US" sz="800" baseline="0" dirty="0"/>
                        <a:t> approve production report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3678"/>
                  </a:ext>
                </a:extLst>
              </a:tr>
              <a:tr h="227151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CC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Receive</a:t>
                      </a:r>
                      <a:r>
                        <a:rPr lang="en-US" sz="800" baseline="0" dirty="0"/>
                        <a:t> dept. receive part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Receive</a:t>
                      </a:r>
                      <a:r>
                        <a:rPr lang="en-US" sz="800" baseline="0" dirty="0"/>
                        <a:t> dept.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0476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668693"/>
              </p:ext>
            </p:extLst>
          </p:nvPr>
        </p:nvGraphicFramePr>
        <p:xfrm>
          <a:off x="2170976" y="5792743"/>
          <a:ext cx="3907877" cy="640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1421">
                  <a:extLst>
                    <a:ext uri="{9D8B030D-6E8A-4147-A177-3AD203B41FA5}">
                      <a16:colId xmlns:a16="http://schemas.microsoft.com/office/drawing/2014/main" val="1219805516"/>
                    </a:ext>
                  </a:extLst>
                </a:gridCol>
                <a:gridCol w="1318650">
                  <a:extLst>
                    <a:ext uri="{9D8B030D-6E8A-4147-A177-3AD203B41FA5}">
                      <a16:colId xmlns:a16="http://schemas.microsoft.com/office/drawing/2014/main" val="4128180261"/>
                    </a:ext>
                  </a:extLst>
                </a:gridCol>
                <a:gridCol w="832398">
                  <a:extLst>
                    <a:ext uri="{9D8B030D-6E8A-4147-A177-3AD203B41FA5}">
                      <a16:colId xmlns:a16="http://schemas.microsoft.com/office/drawing/2014/main" val="1869729915"/>
                    </a:ext>
                  </a:extLst>
                </a:gridCol>
                <a:gridCol w="675809">
                  <a:extLst>
                    <a:ext uri="{9D8B030D-6E8A-4147-A177-3AD203B41FA5}">
                      <a16:colId xmlns:a16="http://schemas.microsoft.com/office/drawing/2014/main" val="4147535969"/>
                    </a:ext>
                  </a:extLst>
                </a:gridCol>
                <a:gridCol w="759599">
                  <a:extLst>
                    <a:ext uri="{9D8B030D-6E8A-4147-A177-3AD203B41FA5}">
                      <a16:colId xmlns:a16="http://schemas.microsoft.com/office/drawing/2014/main" val="1714414516"/>
                    </a:ext>
                  </a:extLst>
                </a:gridCol>
              </a:tblGrid>
              <a:tr h="178410"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34378"/>
                  </a:ext>
                </a:extLst>
              </a:tr>
              <a:tr h="18944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Responsible</a:t>
                      </a:r>
                      <a:r>
                        <a:rPr lang="en-US" sz="800" baseline="0" dirty="0"/>
                        <a:t> check</a:t>
                      </a:r>
                      <a:endParaRPr 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800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45797"/>
                  </a:ext>
                </a:extLst>
              </a:tr>
              <a:tr h="18944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Responsible</a:t>
                      </a:r>
                      <a:r>
                        <a:rPr lang="en-US" sz="800" baseline="0" dirty="0"/>
                        <a:t> approve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91269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868" y="5407654"/>
            <a:ext cx="1661063" cy="1064181"/>
            <a:chOff x="675097" y="2298868"/>
            <a:chExt cx="1925397" cy="629485"/>
          </a:xfrm>
        </p:grpSpPr>
        <p:sp>
          <p:nvSpPr>
            <p:cNvPr id="19" name="Rectangle 18"/>
            <p:cNvSpPr/>
            <p:nvPr/>
          </p:nvSpPr>
          <p:spPr>
            <a:xfrm>
              <a:off x="822823" y="2425776"/>
              <a:ext cx="1727578" cy="3094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/>
                <a:t>For Responsible dep’t (Assembly)</a:t>
              </a:r>
            </a:p>
          </p:txBody>
        </p:sp>
        <p:sp>
          <p:nvSpPr>
            <p:cNvPr id="20" name="Cloud 19"/>
            <p:cNvSpPr/>
            <p:nvPr/>
          </p:nvSpPr>
          <p:spPr>
            <a:xfrm>
              <a:off x="675097" y="2298868"/>
              <a:ext cx="1925397" cy="629485"/>
            </a:xfrm>
            <a:prstGeom prst="cloud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Elbow Connector 20"/>
          <p:cNvCxnSpPr>
            <a:stCxn id="20" idx="0"/>
            <a:endCxn id="17" idx="1"/>
          </p:cNvCxnSpPr>
          <p:nvPr/>
        </p:nvCxnSpPr>
        <p:spPr>
          <a:xfrm>
            <a:off x="1706547" y="5939745"/>
            <a:ext cx="464429" cy="173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814049"/>
              </p:ext>
            </p:extLst>
          </p:nvPr>
        </p:nvGraphicFramePr>
        <p:xfrm>
          <a:off x="6585114" y="1048221"/>
          <a:ext cx="3704517" cy="46965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9672">
                  <a:extLst>
                    <a:ext uri="{9D8B030D-6E8A-4147-A177-3AD203B41FA5}">
                      <a16:colId xmlns:a16="http://schemas.microsoft.com/office/drawing/2014/main" val="1219805516"/>
                    </a:ext>
                  </a:extLst>
                </a:gridCol>
                <a:gridCol w="1197668">
                  <a:extLst>
                    <a:ext uri="{9D8B030D-6E8A-4147-A177-3AD203B41FA5}">
                      <a16:colId xmlns:a16="http://schemas.microsoft.com/office/drawing/2014/main" val="4128180261"/>
                    </a:ext>
                  </a:extLst>
                </a:gridCol>
                <a:gridCol w="527571">
                  <a:extLst>
                    <a:ext uri="{9D8B030D-6E8A-4147-A177-3AD203B41FA5}">
                      <a16:colId xmlns:a16="http://schemas.microsoft.com/office/drawing/2014/main" val="1869729915"/>
                    </a:ext>
                  </a:extLst>
                </a:gridCol>
                <a:gridCol w="1086175">
                  <a:extLst>
                    <a:ext uri="{9D8B030D-6E8A-4147-A177-3AD203B41FA5}">
                      <a16:colId xmlns:a16="http://schemas.microsoft.com/office/drawing/2014/main" val="4147535969"/>
                    </a:ext>
                  </a:extLst>
                </a:gridCol>
                <a:gridCol w="583431">
                  <a:extLst>
                    <a:ext uri="{9D8B030D-6E8A-4147-A177-3AD203B41FA5}">
                      <a16:colId xmlns:a16="http://schemas.microsoft.com/office/drawing/2014/main" val="132129489"/>
                    </a:ext>
                  </a:extLst>
                </a:gridCol>
              </a:tblGrid>
              <a:tr h="319118"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34378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PUR</a:t>
                      </a:r>
                      <a:r>
                        <a:rPr lang="en-US" sz="800" baseline="0" dirty="0"/>
                        <a:t> check ETA</a:t>
                      </a:r>
                      <a:endParaRPr lang="en-US" sz="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800" dirty="0"/>
                        <a:t>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2808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PUR</a:t>
                      </a:r>
                      <a:r>
                        <a:rPr lang="en-US" sz="800" baseline="0" dirty="0"/>
                        <a:t> approve ETA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57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PUR</a:t>
                      </a:r>
                      <a:r>
                        <a:rPr lang="en-US" sz="800" baseline="0" dirty="0"/>
                        <a:t> confirm cancel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 days (after</a:t>
                      </a:r>
                      <a:r>
                        <a:rPr lang="en-US" sz="800" baseline="0" dirty="0"/>
                        <a:t> PE approve</a:t>
                      </a:r>
                      <a:r>
                        <a:rPr lang="en-US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34051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Issuer</a:t>
                      </a:r>
                      <a:r>
                        <a:rPr lang="en-US" sz="800" baseline="0" dirty="0"/>
                        <a:t> confirm cancel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PE/CIS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166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Confirm</a:t>
                      </a:r>
                      <a:r>
                        <a:rPr lang="en-US" sz="800" baseline="0" dirty="0"/>
                        <a:t> pre export PO</a:t>
                      </a:r>
                      <a:endParaRPr lang="en-US" sz="8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800" dirty="0"/>
                        <a:t>PPD/PDC1/CIS</a:t>
                      </a:r>
                      <a:r>
                        <a:rPr lang="en-US" sz="800" baseline="0" dirty="0"/>
                        <a:t> PDC</a:t>
                      </a:r>
                      <a:endParaRPr 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800" dirty="0"/>
                        <a:t>1 day (after</a:t>
                      </a:r>
                      <a:r>
                        <a:rPr lang="en-US" sz="800" baseline="0" dirty="0"/>
                        <a:t> PUR approve ETA</a:t>
                      </a:r>
                      <a:r>
                        <a:rPr lang="en-US" sz="800" dirty="0"/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61857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Check pre export</a:t>
                      </a:r>
                      <a:r>
                        <a:rPr lang="en-US" sz="800" baseline="0" dirty="0"/>
                        <a:t> PO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618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 pre export</a:t>
                      </a:r>
                      <a:r>
                        <a:rPr lang="en-US" sz="800" baseline="0" dirty="0"/>
                        <a:t> PO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800" dirty="0"/>
                        <a:t>1 day (after</a:t>
                      </a:r>
                      <a:r>
                        <a:rPr lang="en-US" sz="800" baseline="0" dirty="0"/>
                        <a:t> check pre export PO</a:t>
                      </a:r>
                      <a:r>
                        <a:rPr lang="en-US" sz="800" dirty="0"/>
                        <a:t>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16540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Wait</a:t>
                      </a:r>
                      <a:r>
                        <a:rPr lang="en-US" sz="800" baseline="0" dirty="0"/>
                        <a:t> export PO file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57703"/>
                  </a:ext>
                </a:extLst>
              </a:tr>
              <a:tr h="20307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Wait</a:t>
                      </a:r>
                      <a:r>
                        <a:rPr lang="en-US" sz="800" baseline="0" dirty="0"/>
                        <a:t> issue PO</a:t>
                      </a:r>
                      <a:endParaRPr 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40316"/>
                  </a:ext>
                </a:extLst>
              </a:tr>
              <a:tr h="31911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Check request adjust 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PPD/CIS/PDC1/PUR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39442"/>
                  </a:ext>
                </a:extLst>
              </a:tr>
              <a:tr h="2603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 request adjust 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46788"/>
                  </a:ext>
                </a:extLst>
              </a:tr>
              <a:tr h="2603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  <a:r>
                        <a:rPr lang="en-US" sz="800" baseline="0" dirty="0"/>
                        <a:t> request adjust PO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88544"/>
                  </a:ext>
                </a:extLst>
              </a:tr>
              <a:tr h="2603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Confirm</a:t>
                      </a:r>
                      <a:r>
                        <a:rPr lang="en-US" sz="800" baseline="0" dirty="0"/>
                        <a:t> adjust PO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50120"/>
                  </a:ext>
                </a:extLst>
              </a:tr>
              <a:tr h="2603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Check confirm</a:t>
                      </a:r>
                      <a:r>
                        <a:rPr lang="en-US" sz="800" baseline="0" dirty="0"/>
                        <a:t> adjust PO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23016"/>
                  </a:ext>
                </a:extLst>
              </a:tr>
              <a:tr h="2603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 confirm</a:t>
                      </a:r>
                      <a:r>
                        <a:rPr lang="en-US" sz="800" baseline="0" dirty="0"/>
                        <a:t> adjust PO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76231"/>
                  </a:ext>
                </a:extLst>
              </a:tr>
              <a:tr h="2603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 confirm</a:t>
                      </a:r>
                      <a:r>
                        <a:rPr lang="en-US" sz="800" baseline="0" dirty="0"/>
                        <a:t> adjust PO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31499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37329"/>
              </p:ext>
            </p:extLst>
          </p:nvPr>
        </p:nvGraphicFramePr>
        <p:xfrm>
          <a:off x="6585114" y="5908214"/>
          <a:ext cx="3704517" cy="792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5796">
                  <a:extLst>
                    <a:ext uri="{9D8B030D-6E8A-4147-A177-3AD203B41FA5}">
                      <a16:colId xmlns:a16="http://schemas.microsoft.com/office/drawing/2014/main" val="1238547326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248250758"/>
                    </a:ext>
                  </a:extLst>
                </a:gridCol>
                <a:gridCol w="475540">
                  <a:extLst>
                    <a:ext uri="{9D8B030D-6E8A-4147-A177-3AD203B41FA5}">
                      <a16:colId xmlns:a16="http://schemas.microsoft.com/office/drawing/2014/main" val="1039941860"/>
                    </a:ext>
                  </a:extLst>
                </a:gridCol>
                <a:gridCol w="1682893">
                  <a:extLst>
                    <a:ext uri="{9D8B030D-6E8A-4147-A177-3AD203B41FA5}">
                      <a16:colId xmlns:a16="http://schemas.microsoft.com/office/drawing/2014/main" val="1643291405"/>
                    </a:ext>
                  </a:extLst>
                </a:gridCol>
                <a:gridCol w="690381">
                  <a:extLst>
                    <a:ext uri="{9D8B030D-6E8A-4147-A177-3AD203B41FA5}">
                      <a16:colId xmlns:a16="http://schemas.microsoft.com/office/drawing/2014/main" val="2685430067"/>
                    </a:ext>
                  </a:extLst>
                </a:gridCol>
              </a:tblGrid>
              <a:tr h="158762"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03234"/>
                  </a:ext>
                </a:extLst>
              </a:tr>
              <a:tr h="21804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PUR</a:t>
                      </a:r>
                      <a:r>
                        <a:rPr lang="en-US" sz="800" baseline="0" dirty="0"/>
                        <a:t> confirm ETA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- 7 days if</a:t>
                      </a:r>
                      <a:r>
                        <a:rPr lang="en-US" sz="800" baseline="0" dirty="0"/>
                        <a:t> PUR not yet input ETA</a:t>
                      </a:r>
                    </a:p>
                    <a:p>
                      <a:r>
                        <a:rPr lang="en-US" sz="800" baseline="0" dirty="0"/>
                        <a:t>- If today &gt;= Estimate date input ETA and not input ETA: remind change Estimate or input ETA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Daily mail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071735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0662802" y="2637921"/>
            <a:ext cx="1529198" cy="1383271"/>
            <a:chOff x="397321" y="2262402"/>
            <a:chExt cx="2105718" cy="480025"/>
          </a:xfrm>
        </p:grpSpPr>
        <p:sp>
          <p:nvSpPr>
            <p:cNvPr id="35" name="Rectangle 34"/>
            <p:cNvSpPr/>
            <p:nvPr/>
          </p:nvSpPr>
          <p:spPr>
            <a:xfrm>
              <a:off x="602738" y="2370906"/>
              <a:ext cx="1900300" cy="1897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/>
                <a:t>For PUR/PPD/PDC1</a:t>
              </a:r>
            </a:p>
            <a:p>
              <a:pPr algn="ctr"/>
              <a:r>
                <a:rPr lang="en-US" sz="1400" b="1" dirty="0"/>
                <a:t>PO Progress</a:t>
              </a:r>
            </a:p>
          </p:txBody>
        </p:sp>
        <p:sp>
          <p:nvSpPr>
            <p:cNvPr id="36" name="Cloud 35"/>
            <p:cNvSpPr/>
            <p:nvPr/>
          </p:nvSpPr>
          <p:spPr>
            <a:xfrm>
              <a:off x="397321" y="2262402"/>
              <a:ext cx="2105718" cy="480025"/>
            </a:xfrm>
            <a:prstGeom prst="cloud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Elbow Connector 36"/>
          <p:cNvCxnSpPr>
            <a:stCxn id="36" idx="1"/>
            <a:endCxn id="28" idx="3"/>
          </p:cNvCxnSpPr>
          <p:nvPr/>
        </p:nvCxnSpPr>
        <p:spPr>
          <a:xfrm rot="5400000">
            <a:off x="9716149" y="4593201"/>
            <a:ext cx="2284735" cy="1137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3"/>
          </p:cNvCxnSpPr>
          <p:nvPr/>
        </p:nvCxnSpPr>
        <p:spPr>
          <a:xfrm rot="16200000" flipV="1">
            <a:off x="10388137" y="1677746"/>
            <a:ext cx="940759" cy="113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085" y="0"/>
            <a:ext cx="9869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Remind ERI system</a:t>
            </a:r>
          </a:p>
        </p:txBody>
      </p:sp>
      <p:sp>
        <p:nvSpPr>
          <p:cNvPr id="25" name="Explosion 1 24"/>
          <p:cNvSpPr/>
          <p:nvPr/>
        </p:nvSpPr>
        <p:spPr>
          <a:xfrm>
            <a:off x="4115239" y="2487281"/>
            <a:ext cx="3318258" cy="1856982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Total: 34 steps </a:t>
            </a:r>
          </a:p>
          <a:p>
            <a:pPr algn="ctr"/>
            <a:r>
              <a:rPr lang="en-US" b="1" dirty="0"/>
              <a:t>Using 5 tool remind</a:t>
            </a:r>
          </a:p>
        </p:txBody>
      </p:sp>
    </p:spTree>
    <p:extLst>
      <p:ext uri="{BB962C8B-B14F-4D97-AF65-F5344CB8AC3E}">
        <p14:creationId xmlns:p14="http://schemas.microsoft.com/office/powerpoint/2010/main" val="120083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3607" y="4764670"/>
            <a:ext cx="4582243" cy="1717073"/>
            <a:chOff x="2186415" y="3444266"/>
            <a:chExt cx="8350314" cy="3367299"/>
          </a:xfrm>
        </p:grpSpPr>
        <p:sp>
          <p:nvSpPr>
            <p:cNvPr id="3" name="Oval 2"/>
            <p:cNvSpPr/>
            <p:nvPr/>
          </p:nvSpPr>
          <p:spPr>
            <a:xfrm>
              <a:off x="2186415" y="5199885"/>
              <a:ext cx="1509740" cy="995893"/>
            </a:xfrm>
            <a:prstGeom prst="ellipse">
              <a:avLst/>
            </a:prstGeom>
            <a:solidFill>
              <a:srgbClr val="0070C0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2564443" y="5729114"/>
              <a:ext cx="583868" cy="1060485"/>
            </a:xfrm>
            <a:custGeom>
              <a:avLst/>
              <a:gdLst>
                <a:gd name="connsiteX0" fmla="*/ 230909 w 1108363"/>
                <a:gd name="connsiteY0" fmla="*/ 2921000 h 2921000"/>
                <a:gd name="connsiteX1" fmla="*/ 600363 w 1108363"/>
                <a:gd name="connsiteY1" fmla="*/ 1558637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58143 h 2958143"/>
                <a:gd name="connsiteX1" fmla="*/ 611908 w 1108363"/>
                <a:gd name="connsiteY1" fmla="*/ 1549598 h 2958143"/>
                <a:gd name="connsiteX2" fmla="*/ 0 w 1108363"/>
                <a:gd name="connsiteY2" fmla="*/ 325780 h 2958143"/>
                <a:gd name="connsiteX3" fmla="*/ 785091 w 1108363"/>
                <a:gd name="connsiteY3" fmla="*/ 1133961 h 2958143"/>
                <a:gd name="connsiteX4" fmla="*/ 1085272 w 1108363"/>
                <a:gd name="connsiteY4" fmla="*/ 37143 h 2958143"/>
                <a:gd name="connsiteX5" fmla="*/ 1108363 w 1108363"/>
                <a:gd name="connsiteY5" fmla="*/ 2958143 h 2958143"/>
                <a:gd name="connsiteX6" fmla="*/ 230909 w 1108363"/>
                <a:gd name="connsiteY6" fmla="*/ 2958143 h 2958143"/>
                <a:gd name="connsiteX0" fmla="*/ 230909 w 1108363"/>
                <a:gd name="connsiteY0" fmla="*/ 2966940 h 2966940"/>
                <a:gd name="connsiteX1" fmla="*/ 611908 w 1108363"/>
                <a:gd name="connsiteY1" fmla="*/ 1558395 h 2966940"/>
                <a:gd name="connsiteX2" fmla="*/ 0 w 1108363"/>
                <a:gd name="connsiteY2" fmla="*/ 334577 h 2966940"/>
                <a:gd name="connsiteX3" fmla="*/ 785091 w 1108363"/>
                <a:gd name="connsiteY3" fmla="*/ 1142758 h 2966940"/>
                <a:gd name="connsiteX4" fmla="*/ 1085272 w 1108363"/>
                <a:gd name="connsiteY4" fmla="*/ 45940 h 2966940"/>
                <a:gd name="connsiteX5" fmla="*/ 1108363 w 1108363"/>
                <a:gd name="connsiteY5" fmla="*/ 2966940 h 2966940"/>
                <a:gd name="connsiteX6" fmla="*/ 230909 w 1108363"/>
                <a:gd name="connsiteY6" fmla="*/ 2966940 h 2966940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09637 h 3209637"/>
                <a:gd name="connsiteX1" fmla="*/ 611908 w 1327727"/>
                <a:gd name="connsiteY1" fmla="*/ 1801092 h 3209637"/>
                <a:gd name="connsiteX2" fmla="*/ 0 w 1327727"/>
                <a:gd name="connsiteY2" fmla="*/ 577274 h 3209637"/>
                <a:gd name="connsiteX3" fmla="*/ 785091 w 1327727"/>
                <a:gd name="connsiteY3" fmla="*/ 1385455 h 3209637"/>
                <a:gd name="connsiteX4" fmla="*/ 1327727 w 1327727"/>
                <a:gd name="connsiteY4" fmla="*/ 0 h 3209637"/>
                <a:gd name="connsiteX5" fmla="*/ 1108363 w 1327727"/>
                <a:gd name="connsiteY5" fmla="*/ 3209637 h 3209637"/>
                <a:gd name="connsiteX6" fmla="*/ 230909 w 1327727"/>
                <a:gd name="connsiteY6" fmla="*/ 3209637 h 3209637"/>
                <a:gd name="connsiteX0" fmla="*/ 292002 w 1388820"/>
                <a:gd name="connsiteY0" fmla="*/ 3209637 h 3209637"/>
                <a:gd name="connsiteX1" fmla="*/ 673001 w 1388820"/>
                <a:gd name="connsiteY1" fmla="*/ 1801092 h 3209637"/>
                <a:gd name="connsiteX2" fmla="*/ 121129 w 1388820"/>
                <a:gd name="connsiteY2" fmla="*/ 702541 h 3209637"/>
                <a:gd name="connsiteX3" fmla="*/ 61093 w 1388820"/>
                <a:gd name="connsiteY3" fmla="*/ 577274 h 3209637"/>
                <a:gd name="connsiteX4" fmla="*/ 846184 w 1388820"/>
                <a:gd name="connsiteY4" fmla="*/ 1385455 h 3209637"/>
                <a:gd name="connsiteX5" fmla="*/ 1388820 w 1388820"/>
                <a:gd name="connsiteY5" fmla="*/ 0 h 3209637"/>
                <a:gd name="connsiteX6" fmla="*/ 1169456 w 1388820"/>
                <a:gd name="connsiteY6" fmla="*/ 3209637 h 3209637"/>
                <a:gd name="connsiteX7" fmla="*/ 292002 w 1388820"/>
                <a:gd name="connsiteY7" fmla="*/ 3209637 h 3209637"/>
                <a:gd name="connsiteX0" fmla="*/ 325077 w 1421895"/>
                <a:gd name="connsiteY0" fmla="*/ 3209637 h 3209637"/>
                <a:gd name="connsiteX1" fmla="*/ 706076 w 1421895"/>
                <a:gd name="connsiteY1" fmla="*/ 1801092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02147 w 1398965"/>
                <a:gd name="connsiteY0" fmla="*/ 3209637 h 3209637"/>
                <a:gd name="connsiteX1" fmla="*/ 625419 w 1398965"/>
                <a:gd name="connsiteY1" fmla="*/ 1905001 h 3209637"/>
                <a:gd name="connsiteX2" fmla="*/ 50456 w 1398965"/>
                <a:gd name="connsiteY2" fmla="*/ 656360 h 3209637"/>
                <a:gd name="connsiteX3" fmla="*/ 71238 w 1398965"/>
                <a:gd name="connsiteY3" fmla="*/ 577274 h 3209637"/>
                <a:gd name="connsiteX4" fmla="*/ 856329 w 1398965"/>
                <a:gd name="connsiteY4" fmla="*/ 1385455 h 3209637"/>
                <a:gd name="connsiteX5" fmla="*/ 1398965 w 1398965"/>
                <a:gd name="connsiteY5" fmla="*/ 0 h 3209637"/>
                <a:gd name="connsiteX6" fmla="*/ 1179601 w 1398965"/>
                <a:gd name="connsiteY6" fmla="*/ 3209637 h 3209637"/>
                <a:gd name="connsiteX7" fmla="*/ 302147 w 1398965"/>
                <a:gd name="connsiteY7" fmla="*/ 3209637 h 3209637"/>
                <a:gd name="connsiteX0" fmla="*/ 275904 w 1372722"/>
                <a:gd name="connsiteY0" fmla="*/ 3209637 h 3209637"/>
                <a:gd name="connsiteX1" fmla="*/ 599176 w 1372722"/>
                <a:gd name="connsiteY1" fmla="*/ 1905001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82380 w 1372722"/>
                <a:gd name="connsiteY4" fmla="*/ 1310749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65792 w 1362610"/>
                <a:gd name="connsiteY0" fmla="*/ 3209637 h 3209637"/>
                <a:gd name="connsiteX1" fmla="*/ 544240 w 1362610"/>
                <a:gd name="connsiteY1" fmla="*/ 1919942 h 3209637"/>
                <a:gd name="connsiteX2" fmla="*/ 14101 w 1362610"/>
                <a:gd name="connsiteY2" fmla="*/ 656360 h 3209637"/>
                <a:gd name="connsiteX3" fmla="*/ 79707 w 1362610"/>
                <a:gd name="connsiteY3" fmla="*/ 577274 h 3209637"/>
                <a:gd name="connsiteX4" fmla="*/ 872268 w 1362610"/>
                <a:gd name="connsiteY4" fmla="*/ 1310749 h 3209637"/>
                <a:gd name="connsiteX5" fmla="*/ 1362610 w 1362610"/>
                <a:gd name="connsiteY5" fmla="*/ 0 h 3209637"/>
                <a:gd name="connsiteX6" fmla="*/ 1143246 w 1362610"/>
                <a:gd name="connsiteY6" fmla="*/ 3209637 h 3209637"/>
                <a:gd name="connsiteX7" fmla="*/ 265792 w 1362610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635459"/>
                <a:gd name="connsiteY0" fmla="*/ 2918284 h 2918284"/>
                <a:gd name="connsiteX1" fmla="*/ 622853 w 1635459"/>
                <a:gd name="connsiteY1" fmla="*/ 1628589 h 2918284"/>
                <a:gd name="connsiteX2" fmla="*/ 18008 w 1635459"/>
                <a:gd name="connsiteY2" fmla="*/ 521889 h 2918284"/>
                <a:gd name="connsiteX3" fmla="*/ 61203 w 1635459"/>
                <a:gd name="connsiteY3" fmla="*/ 480156 h 2918284"/>
                <a:gd name="connsiteX4" fmla="*/ 950881 w 1635459"/>
                <a:gd name="connsiteY4" fmla="*/ 1019396 h 2918284"/>
                <a:gd name="connsiteX5" fmla="*/ 1635459 w 1635459"/>
                <a:gd name="connsiteY5" fmla="*/ 0 h 2918284"/>
                <a:gd name="connsiteX6" fmla="*/ 1221859 w 1635459"/>
                <a:gd name="connsiteY6" fmla="*/ 2918284 h 2918284"/>
                <a:gd name="connsiteX7" fmla="*/ 344405 w 1635459"/>
                <a:gd name="connsiteY7" fmla="*/ 2918284 h 2918284"/>
                <a:gd name="connsiteX0" fmla="*/ 344405 w 1680880"/>
                <a:gd name="connsiteY0" fmla="*/ 3063766 h 3063766"/>
                <a:gd name="connsiteX1" fmla="*/ 622853 w 1680880"/>
                <a:gd name="connsiteY1" fmla="*/ 1774071 h 3063766"/>
                <a:gd name="connsiteX2" fmla="*/ 18008 w 1680880"/>
                <a:gd name="connsiteY2" fmla="*/ 667371 h 3063766"/>
                <a:gd name="connsiteX3" fmla="*/ 61203 w 1680880"/>
                <a:gd name="connsiteY3" fmla="*/ 625638 h 3063766"/>
                <a:gd name="connsiteX4" fmla="*/ 950881 w 1680880"/>
                <a:gd name="connsiteY4" fmla="*/ 1164878 h 3063766"/>
                <a:gd name="connsiteX5" fmla="*/ 1635459 w 1680880"/>
                <a:gd name="connsiteY5" fmla="*/ 145482 h 3063766"/>
                <a:gd name="connsiteX6" fmla="*/ 1573250 w 1680880"/>
                <a:gd name="connsiteY6" fmla="*/ 324402 h 3063766"/>
                <a:gd name="connsiteX7" fmla="*/ 1221859 w 1680880"/>
                <a:gd name="connsiteY7" fmla="*/ 3063766 h 3063766"/>
                <a:gd name="connsiteX8" fmla="*/ 344405 w 1680880"/>
                <a:gd name="connsiteY8" fmla="*/ 3063766 h 3063766"/>
                <a:gd name="connsiteX0" fmla="*/ 344405 w 1748213"/>
                <a:gd name="connsiteY0" fmla="*/ 3149622 h 3149622"/>
                <a:gd name="connsiteX1" fmla="*/ 622853 w 1748213"/>
                <a:gd name="connsiteY1" fmla="*/ 1859927 h 3149622"/>
                <a:gd name="connsiteX2" fmla="*/ 18008 w 1748213"/>
                <a:gd name="connsiteY2" fmla="*/ 753227 h 3149622"/>
                <a:gd name="connsiteX3" fmla="*/ 61203 w 1748213"/>
                <a:gd name="connsiteY3" fmla="*/ 711494 h 3149622"/>
                <a:gd name="connsiteX4" fmla="*/ 950881 w 1748213"/>
                <a:gd name="connsiteY4" fmla="*/ 1250734 h 3149622"/>
                <a:gd name="connsiteX5" fmla="*/ 1635459 w 1748213"/>
                <a:gd name="connsiteY5" fmla="*/ 231338 h 3149622"/>
                <a:gd name="connsiteX6" fmla="*/ 1715191 w 1748213"/>
                <a:gd name="connsiteY6" fmla="*/ 260847 h 3149622"/>
                <a:gd name="connsiteX7" fmla="*/ 1221859 w 1748213"/>
                <a:gd name="connsiteY7" fmla="*/ 3149622 h 3149622"/>
                <a:gd name="connsiteX8" fmla="*/ 344405 w 1748213"/>
                <a:gd name="connsiteY8" fmla="*/ 3149622 h 3149622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0722"/>
                <a:gd name="connsiteY0" fmla="*/ 2971540 h 2971540"/>
                <a:gd name="connsiteX1" fmla="*/ 622853 w 1720722"/>
                <a:gd name="connsiteY1" fmla="*/ 1681845 h 2971540"/>
                <a:gd name="connsiteX2" fmla="*/ 18008 w 1720722"/>
                <a:gd name="connsiteY2" fmla="*/ 575145 h 2971540"/>
                <a:gd name="connsiteX3" fmla="*/ 61203 w 1720722"/>
                <a:gd name="connsiteY3" fmla="*/ 533412 h 2971540"/>
                <a:gd name="connsiteX4" fmla="*/ 950881 w 1720722"/>
                <a:gd name="connsiteY4" fmla="*/ 1072652 h 2971540"/>
                <a:gd name="connsiteX5" fmla="*/ 1635459 w 1720722"/>
                <a:gd name="connsiteY5" fmla="*/ 53256 h 2971540"/>
                <a:gd name="connsiteX6" fmla="*/ 1715191 w 1720722"/>
                <a:gd name="connsiteY6" fmla="*/ 82765 h 2971540"/>
                <a:gd name="connsiteX7" fmla="*/ 1221859 w 1720722"/>
                <a:gd name="connsiteY7" fmla="*/ 2971540 h 2971540"/>
                <a:gd name="connsiteX8" fmla="*/ 344405 w 1720722"/>
                <a:gd name="connsiteY8" fmla="*/ 2971540 h 297154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924783"/>
                <a:gd name="connsiteY0" fmla="*/ 2954030 h 2954030"/>
                <a:gd name="connsiteX1" fmla="*/ 622853 w 1924783"/>
                <a:gd name="connsiteY1" fmla="*/ 1664335 h 2954030"/>
                <a:gd name="connsiteX2" fmla="*/ 18008 w 1924783"/>
                <a:gd name="connsiteY2" fmla="*/ 557635 h 2954030"/>
                <a:gd name="connsiteX3" fmla="*/ 61203 w 1924783"/>
                <a:gd name="connsiteY3" fmla="*/ 515902 h 2954030"/>
                <a:gd name="connsiteX4" fmla="*/ 950881 w 1924783"/>
                <a:gd name="connsiteY4" fmla="*/ 1055142 h 2954030"/>
                <a:gd name="connsiteX5" fmla="*/ 1635459 w 1924783"/>
                <a:gd name="connsiteY5" fmla="*/ 35746 h 2954030"/>
                <a:gd name="connsiteX6" fmla="*/ 1923290 w 1924783"/>
                <a:gd name="connsiteY6" fmla="*/ 49157 h 2954030"/>
                <a:gd name="connsiteX7" fmla="*/ 1221859 w 1924783"/>
                <a:gd name="connsiteY7" fmla="*/ 2954030 h 2954030"/>
                <a:gd name="connsiteX8" fmla="*/ 344405 w 1924783"/>
                <a:gd name="connsiteY8" fmla="*/ 2954030 h 2954030"/>
                <a:gd name="connsiteX0" fmla="*/ 344405 w 1925150"/>
                <a:gd name="connsiteY0" fmla="*/ 2995637 h 2995637"/>
                <a:gd name="connsiteX1" fmla="*/ 622853 w 1925150"/>
                <a:gd name="connsiteY1" fmla="*/ 1705942 h 2995637"/>
                <a:gd name="connsiteX2" fmla="*/ 18008 w 1925150"/>
                <a:gd name="connsiteY2" fmla="*/ 599242 h 2995637"/>
                <a:gd name="connsiteX3" fmla="*/ 61203 w 1925150"/>
                <a:gd name="connsiteY3" fmla="*/ 557509 h 2995637"/>
                <a:gd name="connsiteX4" fmla="*/ 950881 w 1925150"/>
                <a:gd name="connsiteY4" fmla="*/ 1096749 h 2995637"/>
                <a:gd name="connsiteX5" fmla="*/ 1693265 w 1925150"/>
                <a:gd name="connsiteY5" fmla="*/ 21005 h 2995637"/>
                <a:gd name="connsiteX6" fmla="*/ 1923290 w 1925150"/>
                <a:gd name="connsiteY6" fmla="*/ 90764 h 2995637"/>
                <a:gd name="connsiteX7" fmla="*/ 1221859 w 1925150"/>
                <a:gd name="connsiteY7" fmla="*/ 2995637 h 2995637"/>
                <a:gd name="connsiteX8" fmla="*/ 344405 w 1925150"/>
                <a:gd name="connsiteY8" fmla="*/ 2995637 h 2995637"/>
                <a:gd name="connsiteX0" fmla="*/ 344405 w 1932129"/>
                <a:gd name="connsiteY0" fmla="*/ 3001292 h 3001292"/>
                <a:gd name="connsiteX1" fmla="*/ 622853 w 1932129"/>
                <a:gd name="connsiteY1" fmla="*/ 1711597 h 3001292"/>
                <a:gd name="connsiteX2" fmla="*/ 18008 w 1932129"/>
                <a:gd name="connsiteY2" fmla="*/ 604897 h 3001292"/>
                <a:gd name="connsiteX3" fmla="*/ 61203 w 1932129"/>
                <a:gd name="connsiteY3" fmla="*/ 563164 h 3001292"/>
                <a:gd name="connsiteX4" fmla="*/ 950881 w 1932129"/>
                <a:gd name="connsiteY4" fmla="*/ 1102404 h 3001292"/>
                <a:gd name="connsiteX5" fmla="*/ 1693265 w 1932129"/>
                <a:gd name="connsiteY5" fmla="*/ 26660 h 3001292"/>
                <a:gd name="connsiteX6" fmla="*/ 1923290 w 1932129"/>
                <a:gd name="connsiteY6" fmla="*/ 96419 h 3001292"/>
                <a:gd name="connsiteX7" fmla="*/ 1221859 w 1932129"/>
                <a:gd name="connsiteY7" fmla="*/ 3001292 h 3001292"/>
                <a:gd name="connsiteX8" fmla="*/ 344405 w 1932129"/>
                <a:gd name="connsiteY8" fmla="*/ 3001292 h 3001292"/>
                <a:gd name="connsiteX0" fmla="*/ 344405 w 1932476"/>
                <a:gd name="connsiteY0" fmla="*/ 3026311 h 3026311"/>
                <a:gd name="connsiteX1" fmla="*/ 622853 w 1932476"/>
                <a:gd name="connsiteY1" fmla="*/ 1736616 h 3026311"/>
                <a:gd name="connsiteX2" fmla="*/ 18008 w 1932476"/>
                <a:gd name="connsiteY2" fmla="*/ 629916 h 3026311"/>
                <a:gd name="connsiteX3" fmla="*/ 61203 w 1932476"/>
                <a:gd name="connsiteY3" fmla="*/ 588183 h 3026311"/>
                <a:gd name="connsiteX4" fmla="*/ 950881 w 1932476"/>
                <a:gd name="connsiteY4" fmla="*/ 1127423 h 3026311"/>
                <a:gd name="connsiteX5" fmla="*/ 1693265 w 1932476"/>
                <a:gd name="connsiteY5" fmla="*/ 51679 h 3026311"/>
                <a:gd name="connsiteX6" fmla="*/ 1923290 w 1932476"/>
                <a:gd name="connsiteY6" fmla="*/ 121438 h 3026311"/>
                <a:gd name="connsiteX7" fmla="*/ 1221859 w 1932476"/>
                <a:gd name="connsiteY7" fmla="*/ 3026311 h 3026311"/>
                <a:gd name="connsiteX8" fmla="*/ 344405 w 1932476"/>
                <a:gd name="connsiteY8" fmla="*/ 3026311 h 3026311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221859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84023 w 1985848"/>
                <a:gd name="connsiteY0" fmla="*/ 3047363 h 3047363"/>
                <a:gd name="connsiteX1" fmla="*/ 662471 w 1985848"/>
                <a:gd name="connsiteY1" fmla="*/ 1757668 h 3047363"/>
                <a:gd name="connsiteX2" fmla="*/ 11378 w 1985848"/>
                <a:gd name="connsiteY2" fmla="*/ 723418 h 3047363"/>
                <a:gd name="connsiteX3" fmla="*/ 100821 w 1985848"/>
                <a:gd name="connsiteY3" fmla="*/ 609235 h 3047363"/>
                <a:gd name="connsiteX4" fmla="*/ 990499 w 1985848"/>
                <a:gd name="connsiteY4" fmla="*/ 1148475 h 3047363"/>
                <a:gd name="connsiteX5" fmla="*/ 1732883 w 1985848"/>
                <a:gd name="connsiteY5" fmla="*/ 72731 h 3047363"/>
                <a:gd name="connsiteX6" fmla="*/ 1962908 w 1985848"/>
                <a:gd name="connsiteY6" fmla="*/ 142490 h 3047363"/>
                <a:gd name="connsiteX7" fmla="*/ 1642991 w 1985848"/>
                <a:gd name="connsiteY7" fmla="*/ 3047363 h 3047363"/>
                <a:gd name="connsiteX8" fmla="*/ 384023 w 1985848"/>
                <a:gd name="connsiteY8" fmla="*/ 3047363 h 3047363"/>
                <a:gd name="connsiteX0" fmla="*/ 389577 w 1991402"/>
                <a:gd name="connsiteY0" fmla="*/ 3047363 h 3047363"/>
                <a:gd name="connsiteX1" fmla="*/ 668025 w 1991402"/>
                <a:gd name="connsiteY1" fmla="*/ 1757668 h 3047363"/>
                <a:gd name="connsiteX2" fmla="*/ 16932 w 1991402"/>
                <a:gd name="connsiteY2" fmla="*/ 723418 h 3047363"/>
                <a:gd name="connsiteX3" fmla="*/ 106375 w 1991402"/>
                <a:gd name="connsiteY3" fmla="*/ 609235 h 3047363"/>
                <a:gd name="connsiteX4" fmla="*/ 996053 w 1991402"/>
                <a:gd name="connsiteY4" fmla="*/ 1148475 h 3047363"/>
                <a:gd name="connsiteX5" fmla="*/ 1738437 w 1991402"/>
                <a:gd name="connsiteY5" fmla="*/ 72731 h 3047363"/>
                <a:gd name="connsiteX6" fmla="*/ 1968462 w 1991402"/>
                <a:gd name="connsiteY6" fmla="*/ 142490 h 3047363"/>
                <a:gd name="connsiteX7" fmla="*/ 1648545 w 1991402"/>
                <a:gd name="connsiteY7" fmla="*/ 3047363 h 3047363"/>
                <a:gd name="connsiteX8" fmla="*/ 389577 w 1991402"/>
                <a:gd name="connsiteY8" fmla="*/ 3047363 h 304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1402" h="3047363">
                  <a:moveTo>
                    <a:pt x="389577" y="3047363"/>
                  </a:moveTo>
                  <a:cubicBezTo>
                    <a:pt x="607016" y="2697152"/>
                    <a:pt x="730132" y="2144992"/>
                    <a:pt x="668025" y="1757668"/>
                  </a:cubicBezTo>
                  <a:cubicBezTo>
                    <a:pt x="605918" y="1370344"/>
                    <a:pt x="81564" y="785447"/>
                    <a:pt x="16932" y="723418"/>
                  </a:cubicBezTo>
                  <a:cubicBezTo>
                    <a:pt x="-25288" y="676331"/>
                    <a:pt x="13995" y="540240"/>
                    <a:pt x="106375" y="609235"/>
                  </a:cubicBezTo>
                  <a:cubicBezTo>
                    <a:pt x="397954" y="886101"/>
                    <a:pt x="724043" y="1237892"/>
                    <a:pt x="996053" y="1148475"/>
                  </a:cubicBezTo>
                  <a:cubicBezTo>
                    <a:pt x="1268063" y="1059058"/>
                    <a:pt x="1634709" y="257633"/>
                    <a:pt x="1738437" y="72731"/>
                  </a:cubicBezTo>
                  <a:cubicBezTo>
                    <a:pt x="1786492" y="-41519"/>
                    <a:pt x="2073500" y="-23292"/>
                    <a:pt x="1968462" y="142490"/>
                  </a:cubicBezTo>
                  <a:cubicBezTo>
                    <a:pt x="1802412" y="471988"/>
                    <a:pt x="1010449" y="1596633"/>
                    <a:pt x="1648545" y="3047363"/>
                  </a:cubicBezTo>
                  <a:lnTo>
                    <a:pt x="389577" y="304736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815865" y="5551499"/>
              <a:ext cx="1436515" cy="746305"/>
            </a:xfrm>
            <a:prstGeom prst="ellipse">
              <a:avLst/>
            </a:prstGeom>
            <a:solidFill>
              <a:srgbClr val="089CA2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6047" y="5882811"/>
              <a:ext cx="511341" cy="928754"/>
            </a:xfrm>
            <a:custGeom>
              <a:avLst/>
              <a:gdLst>
                <a:gd name="connsiteX0" fmla="*/ 230909 w 1108363"/>
                <a:gd name="connsiteY0" fmla="*/ 2921000 h 2921000"/>
                <a:gd name="connsiteX1" fmla="*/ 600363 w 1108363"/>
                <a:gd name="connsiteY1" fmla="*/ 1558637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58143 h 2958143"/>
                <a:gd name="connsiteX1" fmla="*/ 611908 w 1108363"/>
                <a:gd name="connsiteY1" fmla="*/ 1549598 h 2958143"/>
                <a:gd name="connsiteX2" fmla="*/ 0 w 1108363"/>
                <a:gd name="connsiteY2" fmla="*/ 325780 h 2958143"/>
                <a:gd name="connsiteX3" fmla="*/ 785091 w 1108363"/>
                <a:gd name="connsiteY3" fmla="*/ 1133961 h 2958143"/>
                <a:gd name="connsiteX4" fmla="*/ 1085272 w 1108363"/>
                <a:gd name="connsiteY4" fmla="*/ 37143 h 2958143"/>
                <a:gd name="connsiteX5" fmla="*/ 1108363 w 1108363"/>
                <a:gd name="connsiteY5" fmla="*/ 2958143 h 2958143"/>
                <a:gd name="connsiteX6" fmla="*/ 230909 w 1108363"/>
                <a:gd name="connsiteY6" fmla="*/ 2958143 h 2958143"/>
                <a:gd name="connsiteX0" fmla="*/ 230909 w 1108363"/>
                <a:gd name="connsiteY0" fmla="*/ 2966940 h 2966940"/>
                <a:gd name="connsiteX1" fmla="*/ 611908 w 1108363"/>
                <a:gd name="connsiteY1" fmla="*/ 1558395 h 2966940"/>
                <a:gd name="connsiteX2" fmla="*/ 0 w 1108363"/>
                <a:gd name="connsiteY2" fmla="*/ 334577 h 2966940"/>
                <a:gd name="connsiteX3" fmla="*/ 785091 w 1108363"/>
                <a:gd name="connsiteY3" fmla="*/ 1142758 h 2966940"/>
                <a:gd name="connsiteX4" fmla="*/ 1085272 w 1108363"/>
                <a:gd name="connsiteY4" fmla="*/ 45940 h 2966940"/>
                <a:gd name="connsiteX5" fmla="*/ 1108363 w 1108363"/>
                <a:gd name="connsiteY5" fmla="*/ 2966940 h 2966940"/>
                <a:gd name="connsiteX6" fmla="*/ 230909 w 1108363"/>
                <a:gd name="connsiteY6" fmla="*/ 2966940 h 2966940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09637 h 3209637"/>
                <a:gd name="connsiteX1" fmla="*/ 611908 w 1327727"/>
                <a:gd name="connsiteY1" fmla="*/ 1801092 h 3209637"/>
                <a:gd name="connsiteX2" fmla="*/ 0 w 1327727"/>
                <a:gd name="connsiteY2" fmla="*/ 577274 h 3209637"/>
                <a:gd name="connsiteX3" fmla="*/ 785091 w 1327727"/>
                <a:gd name="connsiteY3" fmla="*/ 1385455 h 3209637"/>
                <a:gd name="connsiteX4" fmla="*/ 1327727 w 1327727"/>
                <a:gd name="connsiteY4" fmla="*/ 0 h 3209637"/>
                <a:gd name="connsiteX5" fmla="*/ 1108363 w 1327727"/>
                <a:gd name="connsiteY5" fmla="*/ 3209637 h 3209637"/>
                <a:gd name="connsiteX6" fmla="*/ 230909 w 1327727"/>
                <a:gd name="connsiteY6" fmla="*/ 3209637 h 3209637"/>
                <a:gd name="connsiteX0" fmla="*/ 292002 w 1388820"/>
                <a:gd name="connsiteY0" fmla="*/ 3209637 h 3209637"/>
                <a:gd name="connsiteX1" fmla="*/ 673001 w 1388820"/>
                <a:gd name="connsiteY1" fmla="*/ 1801092 h 3209637"/>
                <a:gd name="connsiteX2" fmla="*/ 121129 w 1388820"/>
                <a:gd name="connsiteY2" fmla="*/ 702541 h 3209637"/>
                <a:gd name="connsiteX3" fmla="*/ 61093 w 1388820"/>
                <a:gd name="connsiteY3" fmla="*/ 577274 h 3209637"/>
                <a:gd name="connsiteX4" fmla="*/ 846184 w 1388820"/>
                <a:gd name="connsiteY4" fmla="*/ 1385455 h 3209637"/>
                <a:gd name="connsiteX5" fmla="*/ 1388820 w 1388820"/>
                <a:gd name="connsiteY5" fmla="*/ 0 h 3209637"/>
                <a:gd name="connsiteX6" fmla="*/ 1169456 w 1388820"/>
                <a:gd name="connsiteY6" fmla="*/ 3209637 h 3209637"/>
                <a:gd name="connsiteX7" fmla="*/ 292002 w 1388820"/>
                <a:gd name="connsiteY7" fmla="*/ 3209637 h 3209637"/>
                <a:gd name="connsiteX0" fmla="*/ 325077 w 1421895"/>
                <a:gd name="connsiteY0" fmla="*/ 3209637 h 3209637"/>
                <a:gd name="connsiteX1" fmla="*/ 706076 w 1421895"/>
                <a:gd name="connsiteY1" fmla="*/ 1801092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02147 w 1398965"/>
                <a:gd name="connsiteY0" fmla="*/ 3209637 h 3209637"/>
                <a:gd name="connsiteX1" fmla="*/ 625419 w 1398965"/>
                <a:gd name="connsiteY1" fmla="*/ 1905001 h 3209637"/>
                <a:gd name="connsiteX2" fmla="*/ 50456 w 1398965"/>
                <a:gd name="connsiteY2" fmla="*/ 656360 h 3209637"/>
                <a:gd name="connsiteX3" fmla="*/ 71238 w 1398965"/>
                <a:gd name="connsiteY3" fmla="*/ 577274 h 3209637"/>
                <a:gd name="connsiteX4" fmla="*/ 856329 w 1398965"/>
                <a:gd name="connsiteY4" fmla="*/ 1385455 h 3209637"/>
                <a:gd name="connsiteX5" fmla="*/ 1398965 w 1398965"/>
                <a:gd name="connsiteY5" fmla="*/ 0 h 3209637"/>
                <a:gd name="connsiteX6" fmla="*/ 1179601 w 1398965"/>
                <a:gd name="connsiteY6" fmla="*/ 3209637 h 3209637"/>
                <a:gd name="connsiteX7" fmla="*/ 302147 w 1398965"/>
                <a:gd name="connsiteY7" fmla="*/ 3209637 h 3209637"/>
                <a:gd name="connsiteX0" fmla="*/ 275904 w 1372722"/>
                <a:gd name="connsiteY0" fmla="*/ 3209637 h 3209637"/>
                <a:gd name="connsiteX1" fmla="*/ 599176 w 1372722"/>
                <a:gd name="connsiteY1" fmla="*/ 1905001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82380 w 1372722"/>
                <a:gd name="connsiteY4" fmla="*/ 1310749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65792 w 1362610"/>
                <a:gd name="connsiteY0" fmla="*/ 3209637 h 3209637"/>
                <a:gd name="connsiteX1" fmla="*/ 544240 w 1362610"/>
                <a:gd name="connsiteY1" fmla="*/ 1919942 h 3209637"/>
                <a:gd name="connsiteX2" fmla="*/ 14101 w 1362610"/>
                <a:gd name="connsiteY2" fmla="*/ 656360 h 3209637"/>
                <a:gd name="connsiteX3" fmla="*/ 79707 w 1362610"/>
                <a:gd name="connsiteY3" fmla="*/ 577274 h 3209637"/>
                <a:gd name="connsiteX4" fmla="*/ 872268 w 1362610"/>
                <a:gd name="connsiteY4" fmla="*/ 1310749 h 3209637"/>
                <a:gd name="connsiteX5" fmla="*/ 1362610 w 1362610"/>
                <a:gd name="connsiteY5" fmla="*/ 0 h 3209637"/>
                <a:gd name="connsiteX6" fmla="*/ 1143246 w 1362610"/>
                <a:gd name="connsiteY6" fmla="*/ 3209637 h 3209637"/>
                <a:gd name="connsiteX7" fmla="*/ 265792 w 1362610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635459"/>
                <a:gd name="connsiteY0" fmla="*/ 2918284 h 2918284"/>
                <a:gd name="connsiteX1" fmla="*/ 622853 w 1635459"/>
                <a:gd name="connsiteY1" fmla="*/ 1628589 h 2918284"/>
                <a:gd name="connsiteX2" fmla="*/ 18008 w 1635459"/>
                <a:gd name="connsiteY2" fmla="*/ 521889 h 2918284"/>
                <a:gd name="connsiteX3" fmla="*/ 61203 w 1635459"/>
                <a:gd name="connsiteY3" fmla="*/ 480156 h 2918284"/>
                <a:gd name="connsiteX4" fmla="*/ 950881 w 1635459"/>
                <a:gd name="connsiteY4" fmla="*/ 1019396 h 2918284"/>
                <a:gd name="connsiteX5" fmla="*/ 1635459 w 1635459"/>
                <a:gd name="connsiteY5" fmla="*/ 0 h 2918284"/>
                <a:gd name="connsiteX6" fmla="*/ 1221859 w 1635459"/>
                <a:gd name="connsiteY6" fmla="*/ 2918284 h 2918284"/>
                <a:gd name="connsiteX7" fmla="*/ 344405 w 1635459"/>
                <a:gd name="connsiteY7" fmla="*/ 2918284 h 2918284"/>
                <a:gd name="connsiteX0" fmla="*/ 344405 w 1680880"/>
                <a:gd name="connsiteY0" fmla="*/ 3063766 h 3063766"/>
                <a:gd name="connsiteX1" fmla="*/ 622853 w 1680880"/>
                <a:gd name="connsiteY1" fmla="*/ 1774071 h 3063766"/>
                <a:gd name="connsiteX2" fmla="*/ 18008 w 1680880"/>
                <a:gd name="connsiteY2" fmla="*/ 667371 h 3063766"/>
                <a:gd name="connsiteX3" fmla="*/ 61203 w 1680880"/>
                <a:gd name="connsiteY3" fmla="*/ 625638 h 3063766"/>
                <a:gd name="connsiteX4" fmla="*/ 950881 w 1680880"/>
                <a:gd name="connsiteY4" fmla="*/ 1164878 h 3063766"/>
                <a:gd name="connsiteX5" fmla="*/ 1635459 w 1680880"/>
                <a:gd name="connsiteY5" fmla="*/ 145482 h 3063766"/>
                <a:gd name="connsiteX6" fmla="*/ 1573250 w 1680880"/>
                <a:gd name="connsiteY6" fmla="*/ 324402 h 3063766"/>
                <a:gd name="connsiteX7" fmla="*/ 1221859 w 1680880"/>
                <a:gd name="connsiteY7" fmla="*/ 3063766 h 3063766"/>
                <a:gd name="connsiteX8" fmla="*/ 344405 w 1680880"/>
                <a:gd name="connsiteY8" fmla="*/ 3063766 h 3063766"/>
                <a:gd name="connsiteX0" fmla="*/ 344405 w 1748213"/>
                <a:gd name="connsiteY0" fmla="*/ 3149622 h 3149622"/>
                <a:gd name="connsiteX1" fmla="*/ 622853 w 1748213"/>
                <a:gd name="connsiteY1" fmla="*/ 1859927 h 3149622"/>
                <a:gd name="connsiteX2" fmla="*/ 18008 w 1748213"/>
                <a:gd name="connsiteY2" fmla="*/ 753227 h 3149622"/>
                <a:gd name="connsiteX3" fmla="*/ 61203 w 1748213"/>
                <a:gd name="connsiteY3" fmla="*/ 711494 h 3149622"/>
                <a:gd name="connsiteX4" fmla="*/ 950881 w 1748213"/>
                <a:gd name="connsiteY4" fmla="*/ 1250734 h 3149622"/>
                <a:gd name="connsiteX5" fmla="*/ 1635459 w 1748213"/>
                <a:gd name="connsiteY5" fmla="*/ 231338 h 3149622"/>
                <a:gd name="connsiteX6" fmla="*/ 1715191 w 1748213"/>
                <a:gd name="connsiteY6" fmla="*/ 260847 h 3149622"/>
                <a:gd name="connsiteX7" fmla="*/ 1221859 w 1748213"/>
                <a:gd name="connsiteY7" fmla="*/ 3149622 h 3149622"/>
                <a:gd name="connsiteX8" fmla="*/ 344405 w 1748213"/>
                <a:gd name="connsiteY8" fmla="*/ 3149622 h 3149622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0722"/>
                <a:gd name="connsiteY0" fmla="*/ 2971540 h 2971540"/>
                <a:gd name="connsiteX1" fmla="*/ 622853 w 1720722"/>
                <a:gd name="connsiteY1" fmla="*/ 1681845 h 2971540"/>
                <a:gd name="connsiteX2" fmla="*/ 18008 w 1720722"/>
                <a:gd name="connsiteY2" fmla="*/ 575145 h 2971540"/>
                <a:gd name="connsiteX3" fmla="*/ 61203 w 1720722"/>
                <a:gd name="connsiteY3" fmla="*/ 533412 h 2971540"/>
                <a:gd name="connsiteX4" fmla="*/ 950881 w 1720722"/>
                <a:gd name="connsiteY4" fmla="*/ 1072652 h 2971540"/>
                <a:gd name="connsiteX5" fmla="*/ 1635459 w 1720722"/>
                <a:gd name="connsiteY5" fmla="*/ 53256 h 2971540"/>
                <a:gd name="connsiteX6" fmla="*/ 1715191 w 1720722"/>
                <a:gd name="connsiteY6" fmla="*/ 82765 h 2971540"/>
                <a:gd name="connsiteX7" fmla="*/ 1221859 w 1720722"/>
                <a:gd name="connsiteY7" fmla="*/ 2971540 h 2971540"/>
                <a:gd name="connsiteX8" fmla="*/ 344405 w 1720722"/>
                <a:gd name="connsiteY8" fmla="*/ 2971540 h 297154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924783"/>
                <a:gd name="connsiteY0" fmla="*/ 2954030 h 2954030"/>
                <a:gd name="connsiteX1" fmla="*/ 622853 w 1924783"/>
                <a:gd name="connsiteY1" fmla="*/ 1664335 h 2954030"/>
                <a:gd name="connsiteX2" fmla="*/ 18008 w 1924783"/>
                <a:gd name="connsiteY2" fmla="*/ 557635 h 2954030"/>
                <a:gd name="connsiteX3" fmla="*/ 61203 w 1924783"/>
                <a:gd name="connsiteY3" fmla="*/ 515902 h 2954030"/>
                <a:gd name="connsiteX4" fmla="*/ 950881 w 1924783"/>
                <a:gd name="connsiteY4" fmla="*/ 1055142 h 2954030"/>
                <a:gd name="connsiteX5" fmla="*/ 1635459 w 1924783"/>
                <a:gd name="connsiteY5" fmla="*/ 35746 h 2954030"/>
                <a:gd name="connsiteX6" fmla="*/ 1923290 w 1924783"/>
                <a:gd name="connsiteY6" fmla="*/ 49157 h 2954030"/>
                <a:gd name="connsiteX7" fmla="*/ 1221859 w 1924783"/>
                <a:gd name="connsiteY7" fmla="*/ 2954030 h 2954030"/>
                <a:gd name="connsiteX8" fmla="*/ 344405 w 1924783"/>
                <a:gd name="connsiteY8" fmla="*/ 2954030 h 2954030"/>
                <a:gd name="connsiteX0" fmla="*/ 344405 w 1925150"/>
                <a:gd name="connsiteY0" fmla="*/ 2995637 h 2995637"/>
                <a:gd name="connsiteX1" fmla="*/ 622853 w 1925150"/>
                <a:gd name="connsiteY1" fmla="*/ 1705942 h 2995637"/>
                <a:gd name="connsiteX2" fmla="*/ 18008 w 1925150"/>
                <a:gd name="connsiteY2" fmla="*/ 599242 h 2995637"/>
                <a:gd name="connsiteX3" fmla="*/ 61203 w 1925150"/>
                <a:gd name="connsiteY3" fmla="*/ 557509 h 2995637"/>
                <a:gd name="connsiteX4" fmla="*/ 950881 w 1925150"/>
                <a:gd name="connsiteY4" fmla="*/ 1096749 h 2995637"/>
                <a:gd name="connsiteX5" fmla="*/ 1693265 w 1925150"/>
                <a:gd name="connsiteY5" fmla="*/ 21005 h 2995637"/>
                <a:gd name="connsiteX6" fmla="*/ 1923290 w 1925150"/>
                <a:gd name="connsiteY6" fmla="*/ 90764 h 2995637"/>
                <a:gd name="connsiteX7" fmla="*/ 1221859 w 1925150"/>
                <a:gd name="connsiteY7" fmla="*/ 2995637 h 2995637"/>
                <a:gd name="connsiteX8" fmla="*/ 344405 w 1925150"/>
                <a:gd name="connsiteY8" fmla="*/ 2995637 h 2995637"/>
                <a:gd name="connsiteX0" fmla="*/ 344405 w 1932129"/>
                <a:gd name="connsiteY0" fmla="*/ 3001292 h 3001292"/>
                <a:gd name="connsiteX1" fmla="*/ 622853 w 1932129"/>
                <a:gd name="connsiteY1" fmla="*/ 1711597 h 3001292"/>
                <a:gd name="connsiteX2" fmla="*/ 18008 w 1932129"/>
                <a:gd name="connsiteY2" fmla="*/ 604897 h 3001292"/>
                <a:gd name="connsiteX3" fmla="*/ 61203 w 1932129"/>
                <a:gd name="connsiteY3" fmla="*/ 563164 h 3001292"/>
                <a:gd name="connsiteX4" fmla="*/ 950881 w 1932129"/>
                <a:gd name="connsiteY4" fmla="*/ 1102404 h 3001292"/>
                <a:gd name="connsiteX5" fmla="*/ 1693265 w 1932129"/>
                <a:gd name="connsiteY5" fmla="*/ 26660 h 3001292"/>
                <a:gd name="connsiteX6" fmla="*/ 1923290 w 1932129"/>
                <a:gd name="connsiteY6" fmla="*/ 96419 h 3001292"/>
                <a:gd name="connsiteX7" fmla="*/ 1221859 w 1932129"/>
                <a:gd name="connsiteY7" fmla="*/ 3001292 h 3001292"/>
                <a:gd name="connsiteX8" fmla="*/ 344405 w 1932129"/>
                <a:gd name="connsiteY8" fmla="*/ 3001292 h 3001292"/>
                <a:gd name="connsiteX0" fmla="*/ 344405 w 1932476"/>
                <a:gd name="connsiteY0" fmla="*/ 3026311 h 3026311"/>
                <a:gd name="connsiteX1" fmla="*/ 622853 w 1932476"/>
                <a:gd name="connsiteY1" fmla="*/ 1736616 h 3026311"/>
                <a:gd name="connsiteX2" fmla="*/ 18008 w 1932476"/>
                <a:gd name="connsiteY2" fmla="*/ 629916 h 3026311"/>
                <a:gd name="connsiteX3" fmla="*/ 61203 w 1932476"/>
                <a:gd name="connsiteY3" fmla="*/ 588183 h 3026311"/>
                <a:gd name="connsiteX4" fmla="*/ 950881 w 1932476"/>
                <a:gd name="connsiteY4" fmla="*/ 1127423 h 3026311"/>
                <a:gd name="connsiteX5" fmla="*/ 1693265 w 1932476"/>
                <a:gd name="connsiteY5" fmla="*/ 51679 h 3026311"/>
                <a:gd name="connsiteX6" fmla="*/ 1923290 w 1932476"/>
                <a:gd name="connsiteY6" fmla="*/ 121438 h 3026311"/>
                <a:gd name="connsiteX7" fmla="*/ 1221859 w 1932476"/>
                <a:gd name="connsiteY7" fmla="*/ 3026311 h 3026311"/>
                <a:gd name="connsiteX8" fmla="*/ 344405 w 1932476"/>
                <a:gd name="connsiteY8" fmla="*/ 3026311 h 3026311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221859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84023 w 1985848"/>
                <a:gd name="connsiteY0" fmla="*/ 3047363 h 3047363"/>
                <a:gd name="connsiteX1" fmla="*/ 662471 w 1985848"/>
                <a:gd name="connsiteY1" fmla="*/ 1757668 h 3047363"/>
                <a:gd name="connsiteX2" fmla="*/ 11378 w 1985848"/>
                <a:gd name="connsiteY2" fmla="*/ 723418 h 3047363"/>
                <a:gd name="connsiteX3" fmla="*/ 100821 w 1985848"/>
                <a:gd name="connsiteY3" fmla="*/ 609235 h 3047363"/>
                <a:gd name="connsiteX4" fmla="*/ 990499 w 1985848"/>
                <a:gd name="connsiteY4" fmla="*/ 1148475 h 3047363"/>
                <a:gd name="connsiteX5" fmla="*/ 1732883 w 1985848"/>
                <a:gd name="connsiteY5" fmla="*/ 72731 h 3047363"/>
                <a:gd name="connsiteX6" fmla="*/ 1962908 w 1985848"/>
                <a:gd name="connsiteY6" fmla="*/ 142490 h 3047363"/>
                <a:gd name="connsiteX7" fmla="*/ 1642991 w 1985848"/>
                <a:gd name="connsiteY7" fmla="*/ 3047363 h 3047363"/>
                <a:gd name="connsiteX8" fmla="*/ 384023 w 1985848"/>
                <a:gd name="connsiteY8" fmla="*/ 3047363 h 3047363"/>
                <a:gd name="connsiteX0" fmla="*/ 389577 w 1991402"/>
                <a:gd name="connsiteY0" fmla="*/ 3047363 h 3047363"/>
                <a:gd name="connsiteX1" fmla="*/ 668025 w 1991402"/>
                <a:gd name="connsiteY1" fmla="*/ 1757668 h 3047363"/>
                <a:gd name="connsiteX2" fmla="*/ 16932 w 1991402"/>
                <a:gd name="connsiteY2" fmla="*/ 723418 h 3047363"/>
                <a:gd name="connsiteX3" fmla="*/ 106375 w 1991402"/>
                <a:gd name="connsiteY3" fmla="*/ 609235 h 3047363"/>
                <a:gd name="connsiteX4" fmla="*/ 996053 w 1991402"/>
                <a:gd name="connsiteY4" fmla="*/ 1148475 h 3047363"/>
                <a:gd name="connsiteX5" fmla="*/ 1738437 w 1991402"/>
                <a:gd name="connsiteY5" fmla="*/ 72731 h 3047363"/>
                <a:gd name="connsiteX6" fmla="*/ 1968462 w 1991402"/>
                <a:gd name="connsiteY6" fmla="*/ 142490 h 3047363"/>
                <a:gd name="connsiteX7" fmla="*/ 1648545 w 1991402"/>
                <a:gd name="connsiteY7" fmla="*/ 3047363 h 3047363"/>
                <a:gd name="connsiteX8" fmla="*/ 389577 w 1991402"/>
                <a:gd name="connsiteY8" fmla="*/ 3047363 h 304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1402" h="3047363">
                  <a:moveTo>
                    <a:pt x="389577" y="3047363"/>
                  </a:moveTo>
                  <a:cubicBezTo>
                    <a:pt x="607016" y="2697152"/>
                    <a:pt x="730132" y="2144992"/>
                    <a:pt x="668025" y="1757668"/>
                  </a:cubicBezTo>
                  <a:cubicBezTo>
                    <a:pt x="605918" y="1370344"/>
                    <a:pt x="81564" y="785447"/>
                    <a:pt x="16932" y="723418"/>
                  </a:cubicBezTo>
                  <a:cubicBezTo>
                    <a:pt x="-25288" y="676331"/>
                    <a:pt x="13995" y="540240"/>
                    <a:pt x="106375" y="609235"/>
                  </a:cubicBezTo>
                  <a:cubicBezTo>
                    <a:pt x="397954" y="886101"/>
                    <a:pt x="724043" y="1237892"/>
                    <a:pt x="996053" y="1148475"/>
                  </a:cubicBezTo>
                  <a:cubicBezTo>
                    <a:pt x="1268063" y="1059058"/>
                    <a:pt x="1634709" y="257633"/>
                    <a:pt x="1738437" y="72731"/>
                  </a:cubicBezTo>
                  <a:cubicBezTo>
                    <a:pt x="1786492" y="-41519"/>
                    <a:pt x="2073500" y="-23292"/>
                    <a:pt x="1968462" y="142490"/>
                  </a:cubicBezTo>
                  <a:cubicBezTo>
                    <a:pt x="1802412" y="471988"/>
                    <a:pt x="1010449" y="1596633"/>
                    <a:pt x="1648545" y="3047363"/>
                  </a:cubicBezTo>
                  <a:lnTo>
                    <a:pt x="389577" y="304736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77268" y="5705668"/>
              <a:ext cx="1563693" cy="599477"/>
            </a:xfrm>
            <a:prstGeom prst="ellipse">
              <a:avLst/>
            </a:prstGeom>
            <a:solidFill>
              <a:srgbClr val="0070C0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7638845" y="5882811"/>
              <a:ext cx="511341" cy="928754"/>
            </a:xfrm>
            <a:custGeom>
              <a:avLst/>
              <a:gdLst>
                <a:gd name="connsiteX0" fmla="*/ 230909 w 1108363"/>
                <a:gd name="connsiteY0" fmla="*/ 2921000 h 2921000"/>
                <a:gd name="connsiteX1" fmla="*/ 600363 w 1108363"/>
                <a:gd name="connsiteY1" fmla="*/ 1558637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58143 h 2958143"/>
                <a:gd name="connsiteX1" fmla="*/ 611908 w 1108363"/>
                <a:gd name="connsiteY1" fmla="*/ 1549598 h 2958143"/>
                <a:gd name="connsiteX2" fmla="*/ 0 w 1108363"/>
                <a:gd name="connsiteY2" fmla="*/ 325780 h 2958143"/>
                <a:gd name="connsiteX3" fmla="*/ 785091 w 1108363"/>
                <a:gd name="connsiteY3" fmla="*/ 1133961 h 2958143"/>
                <a:gd name="connsiteX4" fmla="*/ 1085272 w 1108363"/>
                <a:gd name="connsiteY4" fmla="*/ 37143 h 2958143"/>
                <a:gd name="connsiteX5" fmla="*/ 1108363 w 1108363"/>
                <a:gd name="connsiteY5" fmla="*/ 2958143 h 2958143"/>
                <a:gd name="connsiteX6" fmla="*/ 230909 w 1108363"/>
                <a:gd name="connsiteY6" fmla="*/ 2958143 h 2958143"/>
                <a:gd name="connsiteX0" fmla="*/ 230909 w 1108363"/>
                <a:gd name="connsiteY0" fmla="*/ 2966940 h 2966940"/>
                <a:gd name="connsiteX1" fmla="*/ 611908 w 1108363"/>
                <a:gd name="connsiteY1" fmla="*/ 1558395 h 2966940"/>
                <a:gd name="connsiteX2" fmla="*/ 0 w 1108363"/>
                <a:gd name="connsiteY2" fmla="*/ 334577 h 2966940"/>
                <a:gd name="connsiteX3" fmla="*/ 785091 w 1108363"/>
                <a:gd name="connsiteY3" fmla="*/ 1142758 h 2966940"/>
                <a:gd name="connsiteX4" fmla="*/ 1085272 w 1108363"/>
                <a:gd name="connsiteY4" fmla="*/ 45940 h 2966940"/>
                <a:gd name="connsiteX5" fmla="*/ 1108363 w 1108363"/>
                <a:gd name="connsiteY5" fmla="*/ 2966940 h 2966940"/>
                <a:gd name="connsiteX6" fmla="*/ 230909 w 1108363"/>
                <a:gd name="connsiteY6" fmla="*/ 2966940 h 2966940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09637 h 3209637"/>
                <a:gd name="connsiteX1" fmla="*/ 611908 w 1327727"/>
                <a:gd name="connsiteY1" fmla="*/ 1801092 h 3209637"/>
                <a:gd name="connsiteX2" fmla="*/ 0 w 1327727"/>
                <a:gd name="connsiteY2" fmla="*/ 577274 h 3209637"/>
                <a:gd name="connsiteX3" fmla="*/ 785091 w 1327727"/>
                <a:gd name="connsiteY3" fmla="*/ 1385455 h 3209637"/>
                <a:gd name="connsiteX4" fmla="*/ 1327727 w 1327727"/>
                <a:gd name="connsiteY4" fmla="*/ 0 h 3209637"/>
                <a:gd name="connsiteX5" fmla="*/ 1108363 w 1327727"/>
                <a:gd name="connsiteY5" fmla="*/ 3209637 h 3209637"/>
                <a:gd name="connsiteX6" fmla="*/ 230909 w 1327727"/>
                <a:gd name="connsiteY6" fmla="*/ 3209637 h 3209637"/>
                <a:gd name="connsiteX0" fmla="*/ 292002 w 1388820"/>
                <a:gd name="connsiteY0" fmla="*/ 3209637 h 3209637"/>
                <a:gd name="connsiteX1" fmla="*/ 673001 w 1388820"/>
                <a:gd name="connsiteY1" fmla="*/ 1801092 h 3209637"/>
                <a:gd name="connsiteX2" fmla="*/ 121129 w 1388820"/>
                <a:gd name="connsiteY2" fmla="*/ 702541 h 3209637"/>
                <a:gd name="connsiteX3" fmla="*/ 61093 w 1388820"/>
                <a:gd name="connsiteY3" fmla="*/ 577274 h 3209637"/>
                <a:gd name="connsiteX4" fmla="*/ 846184 w 1388820"/>
                <a:gd name="connsiteY4" fmla="*/ 1385455 h 3209637"/>
                <a:gd name="connsiteX5" fmla="*/ 1388820 w 1388820"/>
                <a:gd name="connsiteY5" fmla="*/ 0 h 3209637"/>
                <a:gd name="connsiteX6" fmla="*/ 1169456 w 1388820"/>
                <a:gd name="connsiteY6" fmla="*/ 3209637 h 3209637"/>
                <a:gd name="connsiteX7" fmla="*/ 292002 w 1388820"/>
                <a:gd name="connsiteY7" fmla="*/ 3209637 h 3209637"/>
                <a:gd name="connsiteX0" fmla="*/ 325077 w 1421895"/>
                <a:gd name="connsiteY0" fmla="*/ 3209637 h 3209637"/>
                <a:gd name="connsiteX1" fmla="*/ 706076 w 1421895"/>
                <a:gd name="connsiteY1" fmla="*/ 1801092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02147 w 1398965"/>
                <a:gd name="connsiteY0" fmla="*/ 3209637 h 3209637"/>
                <a:gd name="connsiteX1" fmla="*/ 625419 w 1398965"/>
                <a:gd name="connsiteY1" fmla="*/ 1905001 h 3209637"/>
                <a:gd name="connsiteX2" fmla="*/ 50456 w 1398965"/>
                <a:gd name="connsiteY2" fmla="*/ 656360 h 3209637"/>
                <a:gd name="connsiteX3" fmla="*/ 71238 w 1398965"/>
                <a:gd name="connsiteY3" fmla="*/ 577274 h 3209637"/>
                <a:gd name="connsiteX4" fmla="*/ 856329 w 1398965"/>
                <a:gd name="connsiteY4" fmla="*/ 1385455 h 3209637"/>
                <a:gd name="connsiteX5" fmla="*/ 1398965 w 1398965"/>
                <a:gd name="connsiteY5" fmla="*/ 0 h 3209637"/>
                <a:gd name="connsiteX6" fmla="*/ 1179601 w 1398965"/>
                <a:gd name="connsiteY6" fmla="*/ 3209637 h 3209637"/>
                <a:gd name="connsiteX7" fmla="*/ 302147 w 1398965"/>
                <a:gd name="connsiteY7" fmla="*/ 3209637 h 3209637"/>
                <a:gd name="connsiteX0" fmla="*/ 275904 w 1372722"/>
                <a:gd name="connsiteY0" fmla="*/ 3209637 h 3209637"/>
                <a:gd name="connsiteX1" fmla="*/ 599176 w 1372722"/>
                <a:gd name="connsiteY1" fmla="*/ 1905001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82380 w 1372722"/>
                <a:gd name="connsiteY4" fmla="*/ 1310749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65792 w 1362610"/>
                <a:gd name="connsiteY0" fmla="*/ 3209637 h 3209637"/>
                <a:gd name="connsiteX1" fmla="*/ 544240 w 1362610"/>
                <a:gd name="connsiteY1" fmla="*/ 1919942 h 3209637"/>
                <a:gd name="connsiteX2" fmla="*/ 14101 w 1362610"/>
                <a:gd name="connsiteY2" fmla="*/ 656360 h 3209637"/>
                <a:gd name="connsiteX3" fmla="*/ 79707 w 1362610"/>
                <a:gd name="connsiteY3" fmla="*/ 577274 h 3209637"/>
                <a:gd name="connsiteX4" fmla="*/ 872268 w 1362610"/>
                <a:gd name="connsiteY4" fmla="*/ 1310749 h 3209637"/>
                <a:gd name="connsiteX5" fmla="*/ 1362610 w 1362610"/>
                <a:gd name="connsiteY5" fmla="*/ 0 h 3209637"/>
                <a:gd name="connsiteX6" fmla="*/ 1143246 w 1362610"/>
                <a:gd name="connsiteY6" fmla="*/ 3209637 h 3209637"/>
                <a:gd name="connsiteX7" fmla="*/ 265792 w 1362610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635459"/>
                <a:gd name="connsiteY0" fmla="*/ 2918284 h 2918284"/>
                <a:gd name="connsiteX1" fmla="*/ 622853 w 1635459"/>
                <a:gd name="connsiteY1" fmla="*/ 1628589 h 2918284"/>
                <a:gd name="connsiteX2" fmla="*/ 18008 w 1635459"/>
                <a:gd name="connsiteY2" fmla="*/ 521889 h 2918284"/>
                <a:gd name="connsiteX3" fmla="*/ 61203 w 1635459"/>
                <a:gd name="connsiteY3" fmla="*/ 480156 h 2918284"/>
                <a:gd name="connsiteX4" fmla="*/ 950881 w 1635459"/>
                <a:gd name="connsiteY4" fmla="*/ 1019396 h 2918284"/>
                <a:gd name="connsiteX5" fmla="*/ 1635459 w 1635459"/>
                <a:gd name="connsiteY5" fmla="*/ 0 h 2918284"/>
                <a:gd name="connsiteX6" fmla="*/ 1221859 w 1635459"/>
                <a:gd name="connsiteY6" fmla="*/ 2918284 h 2918284"/>
                <a:gd name="connsiteX7" fmla="*/ 344405 w 1635459"/>
                <a:gd name="connsiteY7" fmla="*/ 2918284 h 2918284"/>
                <a:gd name="connsiteX0" fmla="*/ 344405 w 1680880"/>
                <a:gd name="connsiteY0" fmla="*/ 3063766 h 3063766"/>
                <a:gd name="connsiteX1" fmla="*/ 622853 w 1680880"/>
                <a:gd name="connsiteY1" fmla="*/ 1774071 h 3063766"/>
                <a:gd name="connsiteX2" fmla="*/ 18008 w 1680880"/>
                <a:gd name="connsiteY2" fmla="*/ 667371 h 3063766"/>
                <a:gd name="connsiteX3" fmla="*/ 61203 w 1680880"/>
                <a:gd name="connsiteY3" fmla="*/ 625638 h 3063766"/>
                <a:gd name="connsiteX4" fmla="*/ 950881 w 1680880"/>
                <a:gd name="connsiteY4" fmla="*/ 1164878 h 3063766"/>
                <a:gd name="connsiteX5" fmla="*/ 1635459 w 1680880"/>
                <a:gd name="connsiteY5" fmla="*/ 145482 h 3063766"/>
                <a:gd name="connsiteX6" fmla="*/ 1573250 w 1680880"/>
                <a:gd name="connsiteY6" fmla="*/ 324402 h 3063766"/>
                <a:gd name="connsiteX7" fmla="*/ 1221859 w 1680880"/>
                <a:gd name="connsiteY7" fmla="*/ 3063766 h 3063766"/>
                <a:gd name="connsiteX8" fmla="*/ 344405 w 1680880"/>
                <a:gd name="connsiteY8" fmla="*/ 3063766 h 3063766"/>
                <a:gd name="connsiteX0" fmla="*/ 344405 w 1748213"/>
                <a:gd name="connsiteY0" fmla="*/ 3149622 h 3149622"/>
                <a:gd name="connsiteX1" fmla="*/ 622853 w 1748213"/>
                <a:gd name="connsiteY1" fmla="*/ 1859927 h 3149622"/>
                <a:gd name="connsiteX2" fmla="*/ 18008 w 1748213"/>
                <a:gd name="connsiteY2" fmla="*/ 753227 h 3149622"/>
                <a:gd name="connsiteX3" fmla="*/ 61203 w 1748213"/>
                <a:gd name="connsiteY3" fmla="*/ 711494 h 3149622"/>
                <a:gd name="connsiteX4" fmla="*/ 950881 w 1748213"/>
                <a:gd name="connsiteY4" fmla="*/ 1250734 h 3149622"/>
                <a:gd name="connsiteX5" fmla="*/ 1635459 w 1748213"/>
                <a:gd name="connsiteY5" fmla="*/ 231338 h 3149622"/>
                <a:gd name="connsiteX6" fmla="*/ 1715191 w 1748213"/>
                <a:gd name="connsiteY6" fmla="*/ 260847 h 3149622"/>
                <a:gd name="connsiteX7" fmla="*/ 1221859 w 1748213"/>
                <a:gd name="connsiteY7" fmla="*/ 3149622 h 3149622"/>
                <a:gd name="connsiteX8" fmla="*/ 344405 w 1748213"/>
                <a:gd name="connsiteY8" fmla="*/ 3149622 h 3149622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0722"/>
                <a:gd name="connsiteY0" fmla="*/ 2971540 h 2971540"/>
                <a:gd name="connsiteX1" fmla="*/ 622853 w 1720722"/>
                <a:gd name="connsiteY1" fmla="*/ 1681845 h 2971540"/>
                <a:gd name="connsiteX2" fmla="*/ 18008 w 1720722"/>
                <a:gd name="connsiteY2" fmla="*/ 575145 h 2971540"/>
                <a:gd name="connsiteX3" fmla="*/ 61203 w 1720722"/>
                <a:gd name="connsiteY3" fmla="*/ 533412 h 2971540"/>
                <a:gd name="connsiteX4" fmla="*/ 950881 w 1720722"/>
                <a:gd name="connsiteY4" fmla="*/ 1072652 h 2971540"/>
                <a:gd name="connsiteX5" fmla="*/ 1635459 w 1720722"/>
                <a:gd name="connsiteY5" fmla="*/ 53256 h 2971540"/>
                <a:gd name="connsiteX6" fmla="*/ 1715191 w 1720722"/>
                <a:gd name="connsiteY6" fmla="*/ 82765 h 2971540"/>
                <a:gd name="connsiteX7" fmla="*/ 1221859 w 1720722"/>
                <a:gd name="connsiteY7" fmla="*/ 2971540 h 2971540"/>
                <a:gd name="connsiteX8" fmla="*/ 344405 w 1720722"/>
                <a:gd name="connsiteY8" fmla="*/ 2971540 h 297154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924783"/>
                <a:gd name="connsiteY0" fmla="*/ 2954030 h 2954030"/>
                <a:gd name="connsiteX1" fmla="*/ 622853 w 1924783"/>
                <a:gd name="connsiteY1" fmla="*/ 1664335 h 2954030"/>
                <a:gd name="connsiteX2" fmla="*/ 18008 w 1924783"/>
                <a:gd name="connsiteY2" fmla="*/ 557635 h 2954030"/>
                <a:gd name="connsiteX3" fmla="*/ 61203 w 1924783"/>
                <a:gd name="connsiteY3" fmla="*/ 515902 h 2954030"/>
                <a:gd name="connsiteX4" fmla="*/ 950881 w 1924783"/>
                <a:gd name="connsiteY4" fmla="*/ 1055142 h 2954030"/>
                <a:gd name="connsiteX5" fmla="*/ 1635459 w 1924783"/>
                <a:gd name="connsiteY5" fmla="*/ 35746 h 2954030"/>
                <a:gd name="connsiteX6" fmla="*/ 1923290 w 1924783"/>
                <a:gd name="connsiteY6" fmla="*/ 49157 h 2954030"/>
                <a:gd name="connsiteX7" fmla="*/ 1221859 w 1924783"/>
                <a:gd name="connsiteY7" fmla="*/ 2954030 h 2954030"/>
                <a:gd name="connsiteX8" fmla="*/ 344405 w 1924783"/>
                <a:gd name="connsiteY8" fmla="*/ 2954030 h 2954030"/>
                <a:gd name="connsiteX0" fmla="*/ 344405 w 1925150"/>
                <a:gd name="connsiteY0" fmla="*/ 2995637 h 2995637"/>
                <a:gd name="connsiteX1" fmla="*/ 622853 w 1925150"/>
                <a:gd name="connsiteY1" fmla="*/ 1705942 h 2995637"/>
                <a:gd name="connsiteX2" fmla="*/ 18008 w 1925150"/>
                <a:gd name="connsiteY2" fmla="*/ 599242 h 2995637"/>
                <a:gd name="connsiteX3" fmla="*/ 61203 w 1925150"/>
                <a:gd name="connsiteY3" fmla="*/ 557509 h 2995637"/>
                <a:gd name="connsiteX4" fmla="*/ 950881 w 1925150"/>
                <a:gd name="connsiteY4" fmla="*/ 1096749 h 2995637"/>
                <a:gd name="connsiteX5" fmla="*/ 1693265 w 1925150"/>
                <a:gd name="connsiteY5" fmla="*/ 21005 h 2995637"/>
                <a:gd name="connsiteX6" fmla="*/ 1923290 w 1925150"/>
                <a:gd name="connsiteY6" fmla="*/ 90764 h 2995637"/>
                <a:gd name="connsiteX7" fmla="*/ 1221859 w 1925150"/>
                <a:gd name="connsiteY7" fmla="*/ 2995637 h 2995637"/>
                <a:gd name="connsiteX8" fmla="*/ 344405 w 1925150"/>
                <a:gd name="connsiteY8" fmla="*/ 2995637 h 2995637"/>
                <a:gd name="connsiteX0" fmla="*/ 344405 w 1932129"/>
                <a:gd name="connsiteY0" fmla="*/ 3001292 h 3001292"/>
                <a:gd name="connsiteX1" fmla="*/ 622853 w 1932129"/>
                <a:gd name="connsiteY1" fmla="*/ 1711597 h 3001292"/>
                <a:gd name="connsiteX2" fmla="*/ 18008 w 1932129"/>
                <a:gd name="connsiteY2" fmla="*/ 604897 h 3001292"/>
                <a:gd name="connsiteX3" fmla="*/ 61203 w 1932129"/>
                <a:gd name="connsiteY3" fmla="*/ 563164 h 3001292"/>
                <a:gd name="connsiteX4" fmla="*/ 950881 w 1932129"/>
                <a:gd name="connsiteY4" fmla="*/ 1102404 h 3001292"/>
                <a:gd name="connsiteX5" fmla="*/ 1693265 w 1932129"/>
                <a:gd name="connsiteY5" fmla="*/ 26660 h 3001292"/>
                <a:gd name="connsiteX6" fmla="*/ 1923290 w 1932129"/>
                <a:gd name="connsiteY6" fmla="*/ 96419 h 3001292"/>
                <a:gd name="connsiteX7" fmla="*/ 1221859 w 1932129"/>
                <a:gd name="connsiteY7" fmla="*/ 3001292 h 3001292"/>
                <a:gd name="connsiteX8" fmla="*/ 344405 w 1932129"/>
                <a:gd name="connsiteY8" fmla="*/ 3001292 h 3001292"/>
                <a:gd name="connsiteX0" fmla="*/ 344405 w 1932476"/>
                <a:gd name="connsiteY0" fmla="*/ 3026311 h 3026311"/>
                <a:gd name="connsiteX1" fmla="*/ 622853 w 1932476"/>
                <a:gd name="connsiteY1" fmla="*/ 1736616 h 3026311"/>
                <a:gd name="connsiteX2" fmla="*/ 18008 w 1932476"/>
                <a:gd name="connsiteY2" fmla="*/ 629916 h 3026311"/>
                <a:gd name="connsiteX3" fmla="*/ 61203 w 1932476"/>
                <a:gd name="connsiteY3" fmla="*/ 588183 h 3026311"/>
                <a:gd name="connsiteX4" fmla="*/ 950881 w 1932476"/>
                <a:gd name="connsiteY4" fmla="*/ 1127423 h 3026311"/>
                <a:gd name="connsiteX5" fmla="*/ 1693265 w 1932476"/>
                <a:gd name="connsiteY5" fmla="*/ 51679 h 3026311"/>
                <a:gd name="connsiteX6" fmla="*/ 1923290 w 1932476"/>
                <a:gd name="connsiteY6" fmla="*/ 121438 h 3026311"/>
                <a:gd name="connsiteX7" fmla="*/ 1221859 w 1932476"/>
                <a:gd name="connsiteY7" fmla="*/ 3026311 h 3026311"/>
                <a:gd name="connsiteX8" fmla="*/ 344405 w 1932476"/>
                <a:gd name="connsiteY8" fmla="*/ 3026311 h 3026311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221859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84023 w 1985848"/>
                <a:gd name="connsiteY0" fmla="*/ 3047363 h 3047363"/>
                <a:gd name="connsiteX1" fmla="*/ 662471 w 1985848"/>
                <a:gd name="connsiteY1" fmla="*/ 1757668 h 3047363"/>
                <a:gd name="connsiteX2" fmla="*/ 11378 w 1985848"/>
                <a:gd name="connsiteY2" fmla="*/ 723418 h 3047363"/>
                <a:gd name="connsiteX3" fmla="*/ 100821 w 1985848"/>
                <a:gd name="connsiteY3" fmla="*/ 609235 h 3047363"/>
                <a:gd name="connsiteX4" fmla="*/ 990499 w 1985848"/>
                <a:gd name="connsiteY4" fmla="*/ 1148475 h 3047363"/>
                <a:gd name="connsiteX5" fmla="*/ 1732883 w 1985848"/>
                <a:gd name="connsiteY5" fmla="*/ 72731 h 3047363"/>
                <a:gd name="connsiteX6" fmla="*/ 1962908 w 1985848"/>
                <a:gd name="connsiteY6" fmla="*/ 142490 h 3047363"/>
                <a:gd name="connsiteX7" fmla="*/ 1642991 w 1985848"/>
                <a:gd name="connsiteY7" fmla="*/ 3047363 h 3047363"/>
                <a:gd name="connsiteX8" fmla="*/ 384023 w 1985848"/>
                <a:gd name="connsiteY8" fmla="*/ 3047363 h 3047363"/>
                <a:gd name="connsiteX0" fmla="*/ 389577 w 1991402"/>
                <a:gd name="connsiteY0" fmla="*/ 3047363 h 3047363"/>
                <a:gd name="connsiteX1" fmla="*/ 668025 w 1991402"/>
                <a:gd name="connsiteY1" fmla="*/ 1757668 h 3047363"/>
                <a:gd name="connsiteX2" fmla="*/ 16932 w 1991402"/>
                <a:gd name="connsiteY2" fmla="*/ 723418 h 3047363"/>
                <a:gd name="connsiteX3" fmla="*/ 106375 w 1991402"/>
                <a:gd name="connsiteY3" fmla="*/ 609235 h 3047363"/>
                <a:gd name="connsiteX4" fmla="*/ 996053 w 1991402"/>
                <a:gd name="connsiteY4" fmla="*/ 1148475 h 3047363"/>
                <a:gd name="connsiteX5" fmla="*/ 1738437 w 1991402"/>
                <a:gd name="connsiteY5" fmla="*/ 72731 h 3047363"/>
                <a:gd name="connsiteX6" fmla="*/ 1968462 w 1991402"/>
                <a:gd name="connsiteY6" fmla="*/ 142490 h 3047363"/>
                <a:gd name="connsiteX7" fmla="*/ 1648545 w 1991402"/>
                <a:gd name="connsiteY7" fmla="*/ 3047363 h 3047363"/>
                <a:gd name="connsiteX8" fmla="*/ 389577 w 1991402"/>
                <a:gd name="connsiteY8" fmla="*/ 3047363 h 304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1402" h="3047363">
                  <a:moveTo>
                    <a:pt x="389577" y="3047363"/>
                  </a:moveTo>
                  <a:cubicBezTo>
                    <a:pt x="607016" y="2697152"/>
                    <a:pt x="730132" y="2144992"/>
                    <a:pt x="668025" y="1757668"/>
                  </a:cubicBezTo>
                  <a:cubicBezTo>
                    <a:pt x="605918" y="1370344"/>
                    <a:pt x="81564" y="785447"/>
                    <a:pt x="16932" y="723418"/>
                  </a:cubicBezTo>
                  <a:cubicBezTo>
                    <a:pt x="-25288" y="676331"/>
                    <a:pt x="13995" y="540240"/>
                    <a:pt x="106375" y="609235"/>
                  </a:cubicBezTo>
                  <a:cubicBezTo>
                    <a:pt x="397954" y="886101"/>
                    <a:pt x="724043" y="1237892"/>
                    <a:pt x="996053" y="1148475"/>
                  </a:cubicBezTo>
                  <a:cubicBezTo>
                    <a:pt x="1268063" y="1059058"/>
                    <a:pt x="1634709" y="257633"/>
                    <a:pt x="1738437" y="72731"/>
                  </a:cubicBezTo>
                  <a:cubicBezTo>
                    <a:pt x="1786492" y="-41519"/>
                    <a:pt x="2073500" y="-23292"/>
                    <a:pt x="1968462" y="142490"/>
                  </a:cubicBezTo>
                  <a:cubicBezTo>
                    <a:pt x="1802412" y="471988"/>
                    <a:pt x="1010449" y="1596633"/>
                    <a:pt x="1648545" y="3047363"/>
                  </a:cubicBezTo>
                  <a:lnTo>
                    <a:pt x="389577" y="304736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96614" y="3693731"/>
              <a:ext cx="2345786" cy="1807681"/>
            </a:xfrm>
            <a:prstGeom prst="ellipse">
              <a:avLst/>
            </a:prstGeom>
            <a:solidFill>
              <a:srgbClr val="FFC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699700" y="4791159"/>
              <a:ext cx="1083750" cy="1968424"/>
            </a:xfrm>
            <a:custGeom>
              <a:avLst/>
              <a:gdLst>
                <a:gd name="connsiteX0" fmla="*/ 230909 w 1108363"/>
                <a:gd name="connsiteY0" fmla="*/ 2921000 h 2921000"/>
                <a:gd name="connsiteX1" fmla="*/ 600363 w 1108363"/>
                <a:gd name="connsiteY1" fmla="*/ 1558637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58143 h 2958143"/>
                <a:gd name="connsiteX1" fmla="*/ 611908 w 1108363"/>
                <a:gd name="connsiteY1" fmla="*/ 1549598 h 2958143"/>
                <a:gd name="connsiteX2" fmla="*/ 0 w 1108363"/>
                <a:gd name="connsiteY2" fmla="*/ 325780 h 2958143"/>
                <a:gd name="connsiteX3" fmla="*/ 785091 w 1108363"/>
                <a:gd name="connsiteY3" fmla="*/ 1133961 h 2958143"/>
                <a:gd name="connsiteX4" fmla="*/ 1085272 w 1108363"/>
                <a:gd name="connsiteY4" fmla="*/ 37143 h 2958143"/>
                <a:gd name="connsiteX5" fmla="*/ 1108363 w 1108363"/>
                <a:gd name="connsiteY5" fmla="*/ 2958143 h 2958143"/>
                <a:gd name="connsiteX6" fmla="*/ 230909 w 1108363"/>
                <a:gd name="connsiteY6" fmla="*/ 2958143 h 2958143"/>
                <a:gd name="connsiteX0" fmla="*/ 230909 w 1108363"/>
                <a:gd name="connsiteY0" fmla="*/ 2966940 h 2966940"/>
                <a:gd name="connsiteX1" fmla="*/ 611908 w 1108363"/>
                <a:gd name="connsiteY1" fmla="*/ 1558395 h 2966940"/>
                <a:gd name="connsiteX2" fmla="*/ 0 w 1108363"/>
                <a:gd name="connsiteY2" fmla="*/ 334577 h 2966940"/>
                <a:gd name="connsiteX3" fmla="*/ 785091 w 1108363"/>
                <a:gd name="connsiteY3" fmla="*/ 1142758 h 2966940"/>
                <a:gd name="connsiteX4" fmla="*/ 1085272 w 1108363"/>
                <a:gd name="connsiteY4" fmla="*/ 45940 h 2966940"/>
                <a:gd name="connsiteX5" fmla="*/ 1108363 w 1108363"/>
                <a:gd name="connsiteY5" fmla="*/ 2966940 h 2966940"/>
                <a:gd name="connsiteX6" fmla="*/ 230909 w 1108363"/>
                <a:gd name="connsiteY6" fmla="*/ 2966940 h 2966940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09637 h 3209637"/>
                <a:gd name="connsiteX1" fmla="*/ 611908 w 1327727"/>
                <a:gd name="connsiteY1" fmla="*/ 1801092 h 3209637"/>
                <a:gd name="connsiteX2" fmla="*/ 0 w 1327727"/>
                <a:gd name="connsiteY2" fmla="*/ 577274 h 3209637"/>
                <a:gd name="connsiteX3" fmla="*/ 785091 w 1327727"/>
                <a:gd name="connsiteY3" fmla="*/ 1385455 h 3209637"/>
                <a:gd name="connsiteX4" fmla="*/ 1327727 w 1327727"/>
                <a:gd name="connsiteY4" fmla="*/ 0 h 3209637"/>
                <a:gd name="connsiteX5" fmla="*/ 1108363 w 1327727"/>
                <a:gd name="connsiteY5" fmla="*/ 3209637 h 3209637"/>
                <a:gd name="connsiteX6" fmla="*/ 230909 w 1327727"/>
                <a:gd name="connsiteY6" fmla="*/ 3209637 h 3209637"/>
                <a:gd name="connsiteX0" fmla="*/ 292002 w 1388820"/>
                <a:gd name="connsiteY0" fmla="*/ 3209637 h 3209637"/>
                <a:gd name="connsiteX1" fmla="*/ 673001 w 1388820"/>
                <a:gd name="connsiteY1" fmla="*/ 1801092 h 3209637"/>
                <a:gd name="connsiteX2" fmla="*/ 121129 w 1388820"/>
                <a:gd name="connsiteY2" fmla="*/ 702541 h 3209637"/>
                <a:gd name="connsiteX3" fmla="*/ 61093 w 1388820"/>
                <a:gd name="connsiteY3" fmla="*/ 577274 h 3209637"/>
                <a:gd name="connsiteX4" fmla="*/ 846184 w 1388820"/>
                <a:gd name="connsiteY4" fmla="*/ 1385455 h 3209637"/>
                <a:gd name="connsiteX5" fmla="*/ 1388820 w 1388820"/>
                <a:gd name="connsiteY5" fmla="*/ 0 h 3209637"/>
                <a:gd name="connsiteX6" fmla="*/ 1169456 w 1388820"/>
                <a:gd name="connsiteY6" fmla="*/ 3209637 h 3209637"/>
                <a:gd name="connsiteX7" fmla="*/ 292002 w 1388820"/>
                <a:gd name="connsiteY7" fmla="*/ 3209637 h 3209637"/>
                <a:gd name="connsiteX0" fmla="*/ 325077 w 1421895"/>
                <a:gd name="connsiteY0" fmla="*/ 3209637 h 3209637"/>
                <a:gd name="connsiteX1" fmla="*/ 706076 w 1421895"/>
                <a:gd name="connsiteY1" fmla="*/ 1801092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02147 w 1398965"/>
                <a:gd name="connsiteY0" fmla="*/ 3209637 h 3209637"/>
                <a:gd name="connsiteX1" fmla="*/ 625419 w 1398965"/>
                <a:gd name="connsiteY1" fmla="*/ 1905001 h 3209637"/>
                <a:gd name="connsiteX2" fmla="*/ 50456 w 1398965"/>
                <a:gd name="connsiteY2" fmla="*/ 656360 h 3209637"/>
                <a:gd name="connsiteX3" fmla="*/ 71238 w 1398965"/>
                <a:gd name="connsiteY3" fmla="*/ 577274 h 3209637"/>
                <a:gd name="connsiteX4" fmla="*/ 856329 w 1398965"/>
                <a:gd name="connsiteY4" fmla="*/ 1385455 h 3209637"/>
                <a:gd name="connsiteX5" fmla="*/ 1398965 w 1398965"/>
                <a:gd name="connsiteY5" fmla="*/ 0 h 3209637"/>
                <a:gd name="connsiteX6" fmla="*/ 1179601 w 1398965"/>
                <a:gd name="connsiteY6" fmla="*/ 3209637 h 3209637"/>
                <a:gd name="connsiteX7" fmla="*/ 302147 w 1398965"/>
                <a:gd name="connsiteY7" fmla="*/ 3209637 h 3209637"/>
                <a:gd name="connsiteX0" fmla="*/ 275904 w 1372722"/>
                <a:gd name="connsiteY0" fmla="*/ 3209637 h 3209637"/>
                <a:gd name="connsiteX1" fmla="*/ 599176 w 1372722"/>
                <a:gd name="connsiteY1" fmla="*/ 1905001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82380 w 1372722"/>
                <a:gd name="connsiteY4" fmla="*/ 1310749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65792 w 1362610"/>
                <a:gd name="connsiteY0" fmla="*/ 3209637 h 3209637"/>
                <a:gd name="connsiteX1" fmla="*/ 544240 w 1362610"/>
                <a:gd name="connsiteY1" fmla="*/ 1919942 h 3209637"/>
                <a:gd name="connsiteX2" fmla="*/ 14101 w 1362610"/>
                <a:gd name="connsiteY2" fmla="*/ 656360 h 3209637"/>
                <a:gd name="connsiteX3" fmla="*/ 79707 w 1362610"/>
                <a:gd name="connsiteY3" fmla="*/ 577274 h 3209637"/>
                <a:gd name="connsiteX4" fmla="*/ 872268 w 1362610"/>
                <a:gd name="connsiteY4" fmla="*/ 1310749 h 3209637"/>
                <a:gd name="connsiteX5" fmla="*/ 1362610 w 1362610"/>
                <a:gd name="connsiteY5" fmla="*/ 0 h 3209637"/>
                <a:gd name="connsiteX6" fmla="*/ 1143246 w 1362610"/>
                <a:gd name="connsiteY6" fmla="*/ 3209637 h 3209637"/>
                <a:gd name="connsiteX7" fmla="*/ 265792 w 1362610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635459"/>
                <a:gd name="connsiteY0" fmla="*/ 2918284 h 2918284"/>
                <a:gd name="connsiteX1" fmla="*/ 622853 w 1635459"/>
                <a:gd name="connsiteY1" fmla="*/ 1628589 h 2918284"/>
                <a:gd name="connsiteX2" fmla="*/ 18008 w 1635459"/>
                <a:gd name="connsiteY2" fmla="*/ 521889 h 2918284"/>
                <a:gd name="connsiteX3" fmla="*/ 61203 w 1635459"/>
                <a:gd name="connsiteY3" fmla="*/ 480156 h 2918284"/>
                <a:gd name="connsiteX4" fmla="*/ 950881 w 1635459"/>
                <a:gd name="connsiteY4" fmla="*/ 1019396 h 2918284"/>
                <a:gd name="connsiteX5" fmla="*/ 1635459 w 1635459"/>
                <a:gd name="connsiteY5" fmla="*/ 0 h 2918284"/>
                <a:gd name="connsiteX6" fmla="*/ 1221859 w 1635459"/>
                <a:gd name="connsiteY6" fmla="*/ 2918284 h 2918284"/>
                <a:gd name="connsiteX7" fmla="*/ 344405 w 1635459"/>
                <a:gd name="connsiteY7" fmla="*/ 2918284 h 2918284"/>
                <a:gd name="connsiteX0" fmla="*/ 344405 w 1680880"/>
                <a:gd name="connsiteY0" fmla="*/ 3063766 h 3063766"/>
                <a:gd name="connsiteX1" fmla="*/ 622853 w 1680880"/>
                <a:gd name="connsiteY1" fmla="*/ 1774071 h 3063766"/>
                <a:gd name="connsiteX2" fmla="*/ 18008 w 1680880"/>
                <a:gd name="connsiteY2" fmla="*/ 667371 h 3063766"/>
                <a:gd name="connsiteX3" fmla="*/ 61203 w 1680880"/>
                <a:gd name="connsiteY3" fmla="*/ 625638 h 3063766"/>
                <a:gd name="connsiteX4" fmla="*/ 950881 w 1680880"/>
                <a:gd name="connsiteY4" fmla="*/ 1164878 h 3063766"/>
                <a:gd name="connsiteX5" fmla="*/ 1635459 w 1680880"/>
                <a:gd name="connsiteY5" fmla="*/ 145482 h 3063766"/>
                <a:gd name="connsiteX6" fmla="*/ 1573250 w 1680880"/>
                <a:gd name="connsiteY6" fmla="*/ 324402 h 3063766"/>
                <a:gd name="connsiteX7" fmla="*/ 1221859 w 1680880"/>
                <a:gd name="connsiteY7" fmla="*/ 3063766 h 3063766"/>
                <a:gd name="connsiteX8" fmla="*/ 344405 w 1680880"/>
                <a:gd name="connsiteY8" fmla="*/ 3063766 h 3063766"/>
                <a:gd name="connsiteX0" fmla="*/ 344405 w 1748213"/>
                <a:gd name="connsiteY0" fmla="*/ 3149622 h 3149622"/>
                <a:gd name="connsiteX1" fmla="*/ 622853 w 1748213"/>
                <a:gd name="connsiteY1" fmla="*/ 1859927 h 3149622"/>
                <a:gd name="connsiteX2" fmla="*/ 18008 w 1748213"/>
                <a:gd name="connsiteY2" fmla="*/ 753227 h 3149622"/>
                <a:gd name="connsiteX3" fmla="*/ 61203 w 1748213"/>
                <a:gd name="connsiteY3" fmla="*/ 711494 h 3149622"/>
                <a:gd name="connsiteX4" fmla="*/ 950881 w 1748213"/>
                <a:gd name="connsiteY4" fmla="*/ 1250734 h 3149622"/>
                <a:gd name="connsiteX5" fmla="*/ 1635459 w 1748213"/>
                <a:gd name="connsiteY5" fmla="*/ 231338 h 3149622"/>
                <a:gd name="connsiteX6" fmla="*/ 1715191 w 1748213"/>
                <a:gd name="connsiteY6" fmla="*/ 260847 h 3149622"/>
                <a:gd name="connsiteX7" fmla="*/ 1221859 w 1748213"/>
                <a:gd name="connsiteY7" fmla="*/ 3149622 h 3149622"/>
                <a:gd name="connsiteX8" fmla="*/ 344405 w 1748213"/>
                <a:gd name="connsiteY8" fmla="*/ 3149622 h 3149622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0722"/>
                <a:gd name="connsiteY0" fmla="*/ 2971540 h 2971540"/>
                <a:gd name="connsiteX1" fmla="*/ 622853 w 1720722"/>
                <a:gd name="connsiteY1" fmla="*/ 1681845 h 2971540"/>
                <a:gd name="connsiteX2" fmla="*/ 18008 w 1720722"/>
                <a:gd name="connsiteY2" fmla="*/ 575145 h 2971540"/>
                <a:gd name="connsiteX3" fmla="*/ 61203 w 1720722"/>
                <a:gd name="connsiteY3" fmla="*/ 533412 h 2971540"/>
                <a:gd name="connsiteX4" fmla="*/ 950881 w 1720722"/>
                <a:gd name="connsiteY4" fmla="*/ 1072652 h 2971540"/>
                <a:gd name="connsiteX5" fmla="*/ 1635459 w 1720722"/>
                <a:gd name="connsiteY5" fmla="*/ 53256 h 2971540"/>
                <a:gd name="connsiteX6" fmla="*/ 1715191 w 1720722"/>
                <a:gd name="connsiteY6" fmla="*/ 82765 h 2971540"/>
                <a:gd name="connsiteX7" fmla="*/ 1221859 w 1720722"/>
                <a:gd name="connsiteY7" fmla="*/ 2971540 h 2971540"/>
                <a:gd name="connsiteX8" fmla="*/ 344405 w 1720722"/>
                <a:gd name="connsiteY8" fmla="*/ 2971540 h 297154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924783"/>
                <a:gd name="connsiteY0" fmla="*/ 2954030 h 2954030"/>
                <a:gd name="connsiteX1" fmla="*/ 622853 w 1924783"/>
                <a:gd name="connsiteY1" fmla="*/ 1664335 h 2954030"/>
                <a:gd name="connsiteX2" fmla="*/ 18008 w 1924783"/>
                <a:gd name="connsiteY2" fmla="*/ 557635 h 2954030"/>
                <a:gd name="connsiteX3" fmla="*/ 61203 w 1924783"/>
                <a:gd name="connsiteY3" fmla="*/ 515902 h 2954030"/>
                <a:gd name="connsiteX4" fmla="*/ 950881 w 1924783"/>
                <a:gd name="connsiteY4" fmla="*/ 1055142 h 2954030"/>
                <a:gd name="connsiteX5" fmla="*/ 1635459 w 1924783"/>
                <a:gd name="connsiteY5" fmla="*/ 35746 h 2954030"/>
                <a:gd name="connsiteX6" fmla="*/ 1923290 w 1924783"/>
                <a:gd name="connsiteY6" fmla="*/ 49157 h 2954030"/>
                <a:gd name="connsiteX7" fmla="*/ 1221859 w 1924783"/>
                <a:gd name="connsiteY7" fmla="*/ 2954030 h 2954030"/>
                <a:gd name="connsiteX8" fmla="*/ 344405 w 1924783"/>
                <a:gd name="connsiteY8" fmla="*/ 2954030 h 2954030"/>
                <a:gd name="connsiteX0" fmla="*/ 344405 w 1925150"/>
                <a:gd name="connsiteY0" fmla="*/ 2995637 h 2995637"/>
                <a:gd name="connsiteX1" fmla="*/ 622853 w 1925150"/>
                <a:gd name="connsiteY1" fmla="*/ 1705942 h 2995637"/>
                <a:gd name="connsiteX2" fmla="*/ 18008 w 1925150"/>
                <a:gd name="connsiteY2" fmla="*/ 599242 h 2995637"/>
                <a:gd name="connsiteX3" fmla="*/ 61203 w 1925150"/>
                <a:gd name="connsiteY3" fmla="*/ 557509 h 2995637"/>
                <a:gd name="connsiteX4" fmla="*/ 950881 w 1925150"/>
                <a:gd name="connsiteY4" fmla="*/ 1096749 h 2995637"/>
                <a:gd name="connsiteX5" fmla="*/ 1693265 w 1925150"/>
                <a:gd name="connsiteY5" fmla="*/ 21005 h 2995637"/>
                <a:gd name="connsiteX6" fmla="*/ 1923290 w 1925150"/>
                <a:gd name="connsiteY6" fmla="*/ 90764 h 2995637"/>
                <a:gd name="connsiteX7" fmla="*/ 1221859 w 1925150"/>
                <a:gd name="connsiteY7" fmla="*/ 2995637 h 2995637"/>
                <a:gd name="connsiteX8" fmla="*/ 344405 w 1925150"/>
                <a:gd name="connsiteY8" fmla="*/ 2995637 h 2995637"/>
                <a:gd name="connsiteX0" fmla="*/ 344405 w 1932129"/>
                <a:gd name="connsiteY0" fmla="*/ 3001292 h 3001292"/>
                <a:gd name="connsiteX1" fmla="*/ 622853 w 1932129"/>
                <a:gd name="connsiteY1" fmla="*/ 1711597 h 3001292"/>
                <a:gd name="connsiteX2" fmla="*/ 18008 w 1932129"/>
                <a:gd name="connsiteY2" fmla="*/ 604897 h 3001292"/>
                <a:gd name="connsiteX3" fmla="*/ 61203 w 1932129"/>
                <a:gd name="connsiteY3" fmla="*/ 563164 h 3001292"/>
                <a:gd name="connsiteX4" fmla="*/ 950881 w 1932129"/>
                <a:gd name="connsiteY4" fmla="*/ 1102404 h 3001292"/>
                <a:gd name="connsiteX5" fmla="*/ 1693265 w 1932129"/>
                <a:gd name="connsiteY5" fmla="*/ 26660 h 3001292"/>
                <a:gd name="connsiteX6" fmla="*/ 1923290 w 1932129"/>
                <a:gd name="connsiteY6" fmla="*/ 96419 h 3001292"/>
                <a:gd name="connsiteX7" fmla="*/ 1221859 w 1932129"/>
                <a:gd name="connsiteY7" fmla="*/ 3001292 h 3001292"/>
                <a:gd name="connsiteX8" fmla="*/ 344405 w 1932129"/>
                <a:gd name="connsiteY8" fmla="*/ 3001292 h 3001292"/>
                <a:gd name="connsiteX0" fmla="*/ 344405 w 1932476"/>
                <a:gd name="connsiteY0" fmla="*/ 3026311 h 3026311"/>
                <a:gd name="connsiteX1" fmla="*/ 622853 w 1932476"/>
                <a:gd name="connsiteY1" fmla="*/ 1736616 h 3026311"/>
                <a:gd name="connsiteX2" fmla="*/ 18008 w 1932476"/>
                <a:gd name="connsiteY2" fmla="*/ 629916 h 3026311"/>
                <a:gd name="connsiteX3" fmla="*/ 61203 w 1932476"/>
                <a:gd name="connsiteY3" fmla="*/ 588183 h 3026311"/>
                <a:gd name="connsiteX4" fmla="*/ 950881 w 1932476"/>
                <a:gd name="connsiteY4" fmla="*/ 1127423 h 3026311"/>
                <a:gd name="connsiteX5" fmla="*/ 1693265 w 1932476"/>
                <a:gd name="connsiteY5" fmla="*/ 51679 h 3026311"/>
                <a:gd name="connsiteX6" fmla="*/ 1923290 w 1932476"/>
                <a:gd name="connsiteY6" fmla="*/ 121438 h 3026311"/>
                <a:gd name="connsiteX7" fmla="*/ 1221859 w 1932476"/>
                <a:gd name="connsiteY7" fmla="*/ 3026311 h 3026311"/>
                <a:gd name="connsiteX8" fmla="*/ 344405 w 1932476"/>
                <a:gd name="connsiteY8" fmla="*/ 3026311 h 3026311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221859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84023 w 1985848"/>
                <a:gd name="connsiteY0" fmla="*/ 3047363 h 3047363"/>
                <a:gd name="connsiteX1" fmla="*/ 662471 w 1985848"/>
                <a:gd name="connsiteY1" fmla="*/ 1757668 h 3047363"/>
                <a:gd name="connsiteX2" fmla="*/ 11378 w 1985848"/>
                <a:gd name="connsiteY2" fmla="*/ 723418 h 3047363"/>
                <a:gd name="connsiteX3" fmla="*/ 100821 w 1985848"/>
                <a:gd name="connsiteY3" fmla="*/ 609235 h 3047363"/>
                <a:gd name="connsiteX4" fmla="*/ 990499 w 1985848"/>
                <a:gd name="connsiteY4" fmla="*/ 1148475 h 3047363"/>
                <a:gd name="connsiteX5" fmla="*/ 1732883 w 1985848"/>
                <a:gd name="connsiteY5" fmla="*/ 72731 h 3047363"/>
                <a:gd name="connsiteX6" fmla="*/ 1962908 w 1985848"/>
                <a:gd name="connsiteY6" fmla="*/ 142490 h 3047363"/>
                <a:gd name="connsiteX7" fmla="*/ 1642991 w 1985848"/>
                <a:gd name="connsiteY7" fmla="*/ 3047363 h 3047363"/>
                <a:gd name="connsiteX8" fmla="*/ 384023 w 1985848"/>
                <a:gd name="connsiteY8" fmla="*/ 3047363 h 3047363"/>
                <a:gd name="connsiteX0" fmla="*/ 389577 w 1991402"/>
                <a:gd name="connsiteY0" fmla="*/ 3047363 h 3047363"/>
                <a:gd name="connsiteX1" fmla="*/ 668025 w 1991402"/>
                <a:gd name="connsiteY1" fmla="*/ 1757668 h 3047363"/>
                <a:gd name="connsiteX2" fmla="*/ 16932 w 1991402"/>
                <a:gd name="connsiteY2" fmla="*/ 723418 h 3047363"/>
                <a:gd name="connsiteX3" fmla="*/ 106375 w 1991402"/>
                <a:gd name="connsiteY3" fmla="*/ 609235 h 3047363"/>
                <a:gd name="connsiteX4" fmla="*/ 996053 w 1991402"/>
                <a:gd name="connsiteY4" fmla="*/ 1148475 h 3047363"/>
                <a:gd name="connsiteX5" fmla="*/ 1738437 w 1991402"/>
                <a:gd name="connsiteY5" fmla="*/ 72731 h 3047363"/>
                <a:gd name="connsiteX6" fmla="*/ 1968462 w 1991402"/>
                <a:gd name="connsiteY6" fmla="*/ 142490 h 3047363"/>
                <a:gd name="connsiteX7" fmla="*/ 1648545 w 1991402"/>
                <a:gd name="connsiteY7" fmla="*/ 3047363 h 3047363"/>
                <a:gd name="connsiteX8" fmla="*/ 389577 w 1991402"/>
                <a:gd name="connsiteY8" fmla="*/ 3047363 h 304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1402" h="3047363">
                  <a:moveTo>
                    <a:pt x="389577" y="3047363"/>
                  </a:moveTo>
                  <a:cubicBezTo>
                    <a:pt x="607016" y="2697152"/>
                    <a:pt x="730132" y="2144992"/>
                    <a:pt x="668025" y="1757668"/>
                  </a:cubicBezTo>
                  <a:cubicBezTo>
                    <a:pt x="605918" y="1370344"/>
                    <a:pt x="81564" y="785447"/>
                    <a:pt x="16932" y="723418"/>
                  </a:cubicBezTo>
                  <a:cubicBezTo>
                    <a:pt x="-25288" y="676331"/>
                    <a:pt x="13995" y="540240"/>
                    <a:pt x="106375" y="609235"/>
                  </a:cubicBezTo>
                  <a:cubicBezTo>
                    <a:pt x="397954" y="886101"/>
                    <a:pt x="724043" y="1237892"/>
                    <a:pt x="996053" y="1148475"/>
                  </a:cubicBezTo>
                  <a:cubicBezTo>
                    <a:pt x="1268063" y="1059058"/>
                    <a:pt x="1634709" y="257633"/>
                    <a:pt x="1738437" y="72731"/>
                  </a:cubicBezTo>
                  <a:cubicBezTo>
                    <a:pt x="1786492" y="-41519"/>
                    <a:pt x="2073500" y="-23292"/>
                    <a:pt x="1968462" y="142490"/>
                  </a:cubicBezTo>
                  <a:cubicBezTo>
                    <a:pt x="1802412" y="471988"/>
                    <a:pt x="1010449" y="1596633"/>
                    <a:pt x="1648545" y="3047363"/>
                  </a:cubicBezTo>
                  <a:lnTo>
                    <a:pt x="389577" y="304736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51377" y="3444266"/>
              <a:ext cx="2985352" cy="2414765"/>
            </a:xfrm>
            <a:prstGeom prst="ellipse">
              <a:avLst/>
            </a:prstGeom>
            <a:solidFill>
              <a:srgbClr val="D8865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8633024" y="5220080"/>
              <a:ext cx="858845" cy="1559927"/>
            </a:xfrm>
            <a:custGeom>
              <a:avLst/>
              <a:gdLst>
                <a:gd name="connsiteX0" fmla="*/ 230909 w 1108363"/>
                <a:gd name="connsiteY0" fmla="*/ 2921000 h 2921000"/>
                <a:gd name="connsiteX1" fmla="*/ 600363 w 1108363"/>
                <a:gd name="connsiteY1" fmla="*/ 1558637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58143 h 2958143"/>
                <a:gd name="connsiteX1" fmla="*/ 611908 w 1108363"/>
                <a:gd name="connsiteY1" fmla="*/ 1549598 h 2958143"/>
                <a:gd name="connsiteX2" fmla="*/ 0 w 1108363"/>
                <a:gd name="connsiteY2" fmla="*/ 325780 h 2958143"/>
                <a:gd name="connsiteX3" fmla="*/ 785091 w 1108363"/>
                <a:gd name="connsiteY3" fmla="*/ 1133961 h 2958143"/>
                <a:gd name="connsiteX4" fmla="*/ 1085272 w 1108363"/>
                <a:gd name="connsiteY4" fmla="*/ 37143 h 2958143"/>
                <a:gd name="connsiteX5" fmla="*/ 1108363 w 1108363"/>
                <a:gd name="connsiteY5" fmla="*/ 2958143 h 2958143"/>
                <a:gd name="connsiteX6" fmla="*/ 230909 w 1108363"/>
                <a:gd name="connsiteY6" fmla="*/ 2958143 h 2958143"/>
                <a:gd name="connsiteX0" fmla="*/ 230909 w 1108363"/>
                <a:gd name="connsiteY0" fmla="*/ 2966940 h 2966940"/>
                <a:gd name="connsiteX1" fmla="*/ 611908 w 1108363"/>
                <a:gd name="connsiteY1" fmla="*/ 1558395 h 2966940"/>
                <a:gd name="connsiteX2" fmla="*/ 0 w 1108363"/>
                <a:gd name="connsiteY2" fmla="*/ 334577 h 2966940"/>
                <a:gd name="connsiteX3" fmla="*/ 785091 w 1108363"/>
                <a:gd name="connsiteY3" fmla="*/ 1142758 h 2966940"/>
                <a:gd name="connsiteX4" fmla="*/ 1085272 w 1108363"/>
                <a:gd name="connsiteY4" fmla="*/ 45940 h 2966940"/>
                <a:gd name="connsiteX5" fmla="*/ 1108363 w 1108363"/>
                <a:gd name="connsiteY5" fmla="*/ 2966940 h 2966940"/>
                <a:gd name="connsiteX6" fmla="*/ 230909 w 1108363"/>
                <a:gd name="connsiteY6" fmla="*/ 2966940 h 2966940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09637 h 3209637"/>
                <a:gd name="connsiteX1" fmla="*/ 611908 w 1327727"/>
                <a:gd name="connsiteY1" fmla="*/ 1801092 h 3209637"/>
                <a:gd name="connsiteX2" fmla="*/ 0 w 1327727"/>
                <a:gd name="connsiteY2" fmla="*/ 577274 h 3209637"/>
                <a:gd name="connsiteX3" fmla="*/ 785091 w 1327727"/>
                <a:gd name="connsiteY3" fmla="*/ 1385455 h 3209637"/>
                <a:gd name="connsiteX4" fmla="*/ 1327727 w 1327727"/>
                <a:gd name="connsiteY4" fmla="*/ 0 h 3209637"/>
                <a:gd name="connsiteX5" fmla="*/ 1108363 w 1327727"/>
                <a:gd name="connsiteY5" fmla="*/ 3209637 h 3209637"/>
                <a:gd name="connsiteX6" fmla="*/ 230909 w 1327727"/>
                <a:gd name="connsiteY6" fmla="*/ 3209637 h 3209637"/>
                <a:gd name="connsiteX0" fmla="*/ 292002 w 1388820"/>
                <a:gd name="connsiteY0" fmla="*/ 3209637 h 3209637"/>
                <a:gd name="connsiteX1" fmla="*/ 673001 w 1388820"/>
                <a:gd name="connsiteY1" fmla="*/ 1801092 h 3209637"/>
                <a:gd name="connsiteX2" fmla="*/ 121129 w 1388820"/>
                <a:gd name="connsiteY2" fmla="*/ 702541 h 3209637"/>
                <a:gd name="connsiteX3" fmla="*/ 61093 w 1388820"/>
                <a:gd name="connsiteY3" fmla="*/ 577274 h 3209637"/>
                <a:gd name="connsiteX4" fmla="*/ 846184 w 1388820"/>
                <a:gd name="connsiteY4" fmla="*/ 1385455 h 3209637"/>
                <a:gd name="connsiteX5" fmla="*/ 1388820 w 1388820"/>
                <a:gd name="connsiteY5" fmla="*/ 0 h 3209637"/>
                <a:gd name="connsiteX6" fmla="*/ 1169456 w 1388820"/>
                <a:gd name="connsiteY6" fmla="*/ 3209637 h 3209637"/>
                <a:gd name="connsiteX7" fmla="*/ 292002 w 1388820"/>
                <a:gd name="connsiteY7" fmla="*/ 3209637 h 3209637"/>
                <a:gd name="connsiteX0" fmla="*/ 325077 w 1421895"/>
                <a:gd name="connsiteY0" fmla="*/ 3209637 h 3209637"/>
                <a:gd name="connsiteX1" fmla="*/ 706076 w 1421895"/>
                <a:gd name="connsiteY1" fmla="*/ 1801092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02147 w 1398965"/>
                <a:gd name="connsiteY0" fmla="*/ 3209637 h 3209637"/>
                <a:gd name="connsiteX1" fmla="*/ 625419 w 1398965"/>
                <a:gd name="connsiteY1" fmla="*/ 1905001 h 3209637"/>
                <a:gd name="connsiteX2" fmla="*/ 50456 w 1398965"/>
                <a:gd name="connsiteY2" fmla="*/ 656360 h 3209637"/>
                <a:gd name="connsiteX3" fmla="*/ 71238 w 1398965"/>
                <a:gd name="connsiteY3" fmla="*/ 577274 h 3209637"/>
                <a:gd name="connsiteX4" fmla="*/ 856329 w 1398965"/>
                <a:gd name="connsiteY4" fmla="*/ 1385455 h 3209637"/>
                <a:gd name="connsiteX5" fmla="*/ 1398965 w 1398965"/>
                <a:gd name="connsiteY5" fmla="*/ 0 h 3209637"/>
                <a:gd name="connsiteX6" fmla="*/ 1179601 w 1398965"/>
                <a:gd name="connsiteY6" fmla="*/ 3209637 h 3209637"/>
                <a:gd name="connsiteX7" fmla="*/ 302147 w 1398965"/>
                <a:gd name="connsiteY7" fmla="*/ 3209637 h 3209637"/>
                <a:gd name="connsiteX0" fmla="*/ 275904 w 1372722"/>
                <a:gd name="connsiteY0" fmla="*/ 3209637 h 3209637"/>
                <a:gd name="connsiteX1" fmla="*/ 599176 w 1372722"/>
                <a:gd name="connsiteY1" fmla="*/ 1905001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82380 w 1372722"/>
                <a:gd name="connsiteY4" fmla="*/ 1310749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65792 w 1362610"/>
                <a:gd name="connsiteY0" fmla="*/ 3209637 h 3209637"/>
                <a:gd name="connsiteX1" fmla="*/ 544240 w 1362610"/>
                <a:gd name="connsiteY1" fmla="*/ 1919942 h 3209637"/>
                <a:gd name="connsiteX2" fmla="*/ 14101 w 1362610"/>
                <a:gd name="connsiteY2" fmla="*/ 656360 h 3209637"/>
                <a:gd name="connsiteX3" fmla="*/ 79707 w 1362610"/>
                <a:gd name="connsiteY3" fmla="*/ 577274 h 3209637"/>
                <a:gd name="connsiteX4" fmla="*/ 872268 w 1362610"/>
                <a:gd name="connsiteY4" fmla="*/ 1310749 h 3209637"/>
                <a:gd name="connsiteX5" fmla="*/ 1362610 w 1362610"/>
                <a:gd name="connsiteY5" fmla="*/ 0 h 3209637"/>
                <a:gd name="connsiteX6" fmla="*/ 1143246 w 1362610"/>
                <a:gd name="connsiteY6" fmla="*/ 3209637 h 3209637"/>
                <a:gd name="connsiteX7" fmla="*/ 265792 w 1362610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635459"/>
                <a:gd name="connsiteY0" fmla="*/ 2918284 h 2918284"/>
                <a:gd name="connsiteX1" fmla="*/ 622853 w 1635459"/>
                <a:gd name="connsiteY1" fmla="*/ 1628589 h 2918284"/>
                <a:gd name="connsiteX2" fmla="*/ 18008 w 1635459"/>
                <a:gd name="connsiteY2" fmla="*/ 521889 h 2918284"/>
                <a:gd name="connsiteX3" fmla="*/ 61203 w 1635459"/>
                <a:gd name="connsiteY3" fmla="*/ 480156 h 2918284"/>
                <a:gd name="connsiteX4" fmla="*/ 950881 w 1635459"/>
                <a:gd name="connsiteY4" fmla="*/ 1019396 h 2918284"/>
                <a:gd name="connsiteX5" fmla="*/ 1635459 w 1635459"/>
                <a:gd name="connsiteY5" fmla="*/ 0 h 2918284"/>
                <a:gd name="connsiteX6" fmla="*/ 1221859 w 1635459"/>
                <a:gd name="connsiteY6" fmla="*/ 2918284 h 2918284"/>
                <a:gd name="connsiteX7" fmla="*/ 344405 w 1635459"/>
                <a:gd name="connsiteY7" fmla="*/ 2918284 h 2918284"/>
                <a:gd name="connsiteX0" fmla="*/ 344405 w 1680880"/>
                <a:gd name="connsiteY0" fmla="*/ 3063766 h 3063766"/>
                <a:gd name="connsiteX1" fmla="*/ 622853 w 1680880"/>
                <a:gd name="connsiteY1" fmla="*/ 1774071 h 3063766"/>
                <a:gd name="connsiteX2" fmla="*/ 18008 w 1680880"/>
                <a:gd name="connsiteY2" fmla="*/ 667371 h 3063766"/>
                <a:gd name="connsiteX3" fmla="*/ 61203 w 1680880"/>
                <a:gd name="connsiteY3" fmla="*/ 625638 h 3063766"/>
                <a:gd name="connsiteX4" fmla="*/ 950881 w 1680880"/>
                <a:gd name="connsiteY4" fmla="*/ 1164878 h 3063766"/>
                <a:gd name="connsiteX5" fmla="*/ 1635459 w 1680880"/>
                <a:gd name="connsiteY5" fmla="*/ 145482 h 3063766"/>
                <a:gd name="connsiteX6" fmla="*/ 1573250 w 1680880"/>
                <a:gd name="connsiteY6" fmla="*/ 324402 h 3063766"/>
                <a:gd name="connsiteX7" fmla="*/ 1221859 w 1680880"/>
                <a:gd name="connsiteY7" fmla="*/ 3063766 h 3063766"/>
                <a:gd name="connsiteX8" fmla="*/ 344405 w 1680880"/>
                <a:gd name="connsiteY8" fmla="*/ 3063766 h 3063766"/>
                <a:gd name="connsiteX0" fmla="*/ 344405 w 1748213"/>
                <a:gd name="connsiteY0" fmla="*/ 3149622 h 3149622"/>
                <a:gd name="connsiteX1" fmla="*/ 622853 w 1748213"/>
                <a:gd name="connsiteY1" fmla="*/ 1859927 h 3149622"/>
                <a:gd name="connsiteX2" fmla="*/ 18008 w 1748213"/>
                <a:gd name="connsiteY2" fmla="*/ 753227 h 3149622"/>
                <a:gd name="connsiteX3" fmla="*/ 61203 w 1748213"/>
                <a:gd name="connsiteY3" fmla="*/ 711494 h 3149622"/>
                <a:gd name="connsiteX4" fmla="*/ 950881 w 1748213"/>
                <a:gd name="connsiteY4" fmla="*/ 1250734 h 3149622"/>
                <a:gd name="connsiteX5" fmla="*/ 1635459 w 1748213"/>
                <a:gd name="connsiteY5" fmla="*/ 231338 h 3149622"/>
                <a:gd name="connsiteX6" fmla="*/ 1715191 w 1748213"/>
                <a:gd name="connsiteY6" fmla="*/ 260847 h 3149622"/>
                <a:gd name="connsiteX7" fmla="*/ 1221859 w 1748213"/>
                <a:gd name="connsiteY7" fmla="*/ 3149622 h 3149622"/>
                <a:gd name="connsiteX8" fmla="*/ 344405 w 1748213"/>
                <a:gd name="connsiteY8" fmla="*/ 3149622 h 3149622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0722"/>
                <a:gd name="connsiteY0" fmla="*/ 2971540 h 2971540"/>
                <a:gd name="connsiteX1" fmla="*/ 622853 w 1720722"/>
                <a:gd name="connsiteY1" fmla="*/ 1681845 h 2971540"/>
                <a:gd name="connsiteX2" fmla="*/ 18008 w 1720722"/>
                <a:gd name="connsiteY2" fmla="*/ 575145 h 2971540"/>
                <a:gd name="connsiteX3" fmla="*/ 61203 w 1720722"/>
                <a:gd name="connsiteY3" fmla="*/ 533412 h 2971540"/>
                <a:gd name="connsiteX4" fmla="*/ 950881 w 1720722"/>
                <a:gd name="connsiteY4" fmla="*/ 1072652 h 2971540"/>
                <a:gd name="connsiteX5" fmla="*/ 1635459 w 1720722"/>
                <a:gd name="connsiteY5" fmla="*/ 53256 h 2971540"/>
                <a:gd name="connsiteX6" fmla="*/ 1715191 w 1720722"/>
                <a:gd name="connsiteY6" fmla="*/ 82765 h 2971540"/>
                <a:gd name="connsiteX7" fmla="*/ 1221859 w 1720722"/>
                <a:gd name="connsiteY7" fmla="*/ 2971540 h 2971540"/>
                <a:gd name="connsiteX8" fmla="*/ 344405 w 1720722"/>
                <a:gd name="connsiteY8" fmla="*/ 2971540 h 297154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924783"/>
                <a:gd name="connsiteY0" fmla="*/ 2954030 h 2954030"/>
                <a:gd name="connsiteX1" fmla="*/ 622853 w 1924783"/>
                <a:gd name="connsiteY1" fmla="*/ 1664335 h 2954030"/>
                <a:gd name="connsiteX2" fmla="*/ 18008 w 1924783"/>
                <a:gd name="connsiteY2" fmla="*/ 557635 h 2954030"/>
                <a:gd name="connsiteX3" fmla="*/ 61203 w 1924783"/>
                <a:gd name="connsiteY3" fmla="*/ 515902 h 2954030"/>
                <a:gd name="connsiteX4" fmla="*/ 950881 w 1924783"/>
                <a:gd name="connsiteY4" fmla="*/ 1055142 h 2954030"/>
                <a:gd name="connsiteX5" fmla="*/ 1635459 w 1924783"/>
                <a:gd name="connsiteY5" fmla="*/ 35746 h 2954030"/>
                <a:gd name="connsiteX6" fmla="*/ 1923290 w 1924783"/>
                <a:gd name="connsiteY6" fmla="*/ 49157 h 2954030"/>
                <a:gd name="connsiteX7" fmla="*/ 1221859 w 1924783"/>
                <a:gd name="connsiteY7" fmla="*/ 2954030 h 2954030"/>
                <a:gd name="connsiteX8" fmla="*/ 344405 w 1924783"/>
                <a:gd name="connsiteY8" fmla="*/ 2954030 h 2954030"/>
                <a:gd name="connsiteX0" fmla="*/ 344405 w 1925150"/>
                <a:gd name="connsiteY0" fmla="*/ 2995637 h 2995637"/>
                <a:gd name="connsiteX1" fmla="*/ 622853 w 1925150"/>
                <a:gd name="connsiteY1" fmla="*/ 1705942 h 2995637"/>
                <a:gd name="connsiteX2" fmla="*/ 18008 w 1925150"/>
                <a:gd name="connsiteY2" fmla="*/ 599242 h 2995637"/>
                <a:gd name="connsiteX3" fmla="*/ 61203 w 1925150"/>
                <a:gd name="connsiteY3" fmla="*/ 557509 h 2995637"/>
                <a:gd name="connsiteX4" fmla="*/ 950881 w 1925150"/>
                <a:gd name="connsiteY4" fmla="*/ 1096749 h 2995637"/>
                <a:gd name="connsiteX5" fmla="*/ 1693265 w 1925150"/>
                <a:gd name="connsiteY5" fmla="*/ 21005 h 2995637"/>
                <a:gd name="connsiteX6" fmla="*/ 1923290 w 1925150"/>
                <a:gd name="connsiteY6" fmla="*/ 90764 h 2995637"/>
                <a:gd name="connsiteX7" fmla="*/ 1221859 w 1925150"/>
                <a:gd name="connsiteY7" fmla="*/ 2995637 h 2995637"/>
                <a:gd name="connsiteX8" fmla="*/ 344405 w 1925150"/>
                <a:gd name="connsiteY8" fmla="*/ 2995637 h 2995637"/>
                <a:gd name="connsiteX0" fmla="*/ 344405 w 1932129"/>
                <a:gd name="connsiteY0" fmla="*/ 3001292 h 3001292"/>
                <a:gd name="connsiteX1" fmla="*/ 622853 w 1932129"/>
                <a:gd name="connsiteY1" fmla="*/ 1711597 h 3001292"/>
                <a:gd name="connsiteX2" fmla="*/ 18008 w 1932129"/>
                <a:gd name="connsiteY2" fmla="*/ 604897 h 3001292"/>
                <a:gd name="connsiteX3" fmla="*/ 61203 w 1932129"/>
                <a:gd name="connsiteY3" fmla="*/ 563164 h 3001292"/>
                <a:gd name="connsiteX4" fmla="*/ 950881 w 1932129"/>
                <a:gd name="connsiteY4" fmla="*/ 1102404 h 3001292"/>
                <a:gd name="connsiteX5" fmla="*/ 1693265 w 1932129"/>
                <a:gd name="connsiteY5" fmla="*/ 26660 h 3001292"/>
                <a:gd name="connsiteX6" fmla="*/ 1923290 w 1932129"/>
                <a:gd name="connsiteY6" fmla="*/ 96419 h 3001292"/>
                <a:gd name="connsiteX7" fmla="*/ 1221859 w 1932129"/>
                <a:gd name="connsiteY7" fmla="*/ 3001292 h 3001292"/>
                <a:gd name="connsiteX8" fmla="*/ 344405 w 1932129"/>
                <a:gd name="connsiteY8" fmla="*/ 3001292 h 3001292"/>
                <a:gd name="connsiteX0" fmla="*/ 344405 w 1932476"/>
                <a:gd name="connsiteY0" fmla="*/ 3026311 h 3026311"/>
                <a:gd name="connsiteX1" fmla="*/ 622853 w 1932476"/>
                <a:gd name="connsiteY1" fmla="*/ 1736616 h 3026311"/>
                <a:gd name="connsiteX2" fmla="*/ 18008 w 1932476"/>
                <a:gd name="connsiteY2" fmla="*/ 629916 h 3026311"/>
                <a:gd name="connsiteX3" fmla="*/ 61203 w 1932476"/>
                <a:gd name="connsiteY3" fmla="*/ 588183 h 3026311"/>
                <a:gd name="connsiteX4" fmla="*/ 950881 w 1932476"/>
                <a:gd name="connsiteY4" fmla="*/ 1127423 h 3026311"/>
                <a:gd name="connsiteX5" fmla="*/ 1693265 w 1932476"/>
                <a:gd name="connsiteY5" fmla="*/ 51679 h 3026311"/>
                <a:gd name="connsiteX6" fmla="*/ 1923290 w 1932476"/>
                <a:gd name="connsiteY6" fmla="*/ 121438 h 3026311"/>
                <a:gd name="connsiteX7" fmla="*/ 1221859 w 1932476"/>
                <a:gd name="connsiteY7" fmla="*/ 3026311 h 3026311"/>
                <a:gd name="connsiteX8" fmla="*/ 344405 w 1932476"/>
                <a:gd name="connsiteY8" fmla="*/ 3026311 h 3026311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221859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84023 w 1985848"/>
                <a:gd name="connsiteY0" fmla="*/ 3047363 h 3047363"/>
                <a:gd name="connsiteX1" fmla="*/ 662471 w 1985848"/>
                <a:gd name="connsiteY1" fmla="*/ 1757668 h 3047363"/>
                <a:gd name="connsiteX2" fmla="*/ 11378 w 1985848"/>
                <a:gd name="connsiteY2" fmla="*/ 723418 h 3047363"/>
                <a:gd name="connsiteX3" fmla="*/ 100821 w 1985848"/>
                <a:gd name="connsiteY3" fmla="*/ 609235 h 3047363"/>
                <a:gd name="connsiteX4" fmla="*/ 990499 w 1985848"/>
                <a:gd name="connsiteY4" fmla="*/ 1148475 h 3047363"/>
                <a:gd name="connsiteX5" fmla="*/ 1732883 w 1985848"/>
                <a:gd name="connsiteY5" fmla="*/ 72731 h 3047363"/>
                <a:gd name="connsiteX6" fmla="*/ 1962908 w 1985848"/>
                <a:gd name="connsiteY6" fmla="*/ 142490 h 3047363"/>
                <a:gd name="connsiteX7" fmla="*/ 1642991 w 1985848"/>
                <a:gd name="connsiteY7" fmla="*/ 3047363 h 3047363"/>
                <a:gd name="connsiteX8" fmla="*/ 384023 w 1985848"/>
                <a:gd name="connsiteY8" fmla="*/ 3047363 h 3047363"/>
                <a:gd name="connsiteX0" fmla="*/ 389577 w 1991402"/>
                <a:gd name="connsiteY0" fmla="*/ 3047363 h 3047363"/>
                <a:gd name="connsiteX1" fmla="*/ 668025 w 1991402"/>
                <a:gd name="connsiteY1" fmla="*/ 1757668 h 3047363"/>
                <a:gd name="connsiteX2" fmla="*/ 16932 w 1991402"/>
                <a:gd name="connsiteY2" fmla="*/ 723418 h 3047363"/>
                <a:gd name="connsiteX3" fmla="*/ 106375 w 1991402"/>
                <a:gd name="connsiteY3" fmla="*/ 609235 h 3047363"/>
                <a:gd name="connsiteX4" fmla="*/ 996053 w 1991402"/>
                <a:gd name="connsiteY4" fmla="*/ 1148475 h 3047363"/>
                <a:gd name="connsiteX5" fmla="*/ 1738437 w 1991402"/>
                <a:gd name="connsiteY5" fmla="*/ 72731 h 3047363"/>
                <a:gd name="connsiteX6" fmla="*/ 1968462 w 1991402"/>
                <a:gd name="connsiteY6" fmla="*/ 142490 h 3047363"/>
                <a:gd name="connsiteX7" fmla="*/ 1648545 w 1991402"/>
                <a:gd name="connsiteY7" fmla="*/ 3047363 h 3047363"/>
                <a:gd name="connsiteX8" fmla="*/ 389577 w 1991402"/>
                <a:gd name="connsiteY8" fmla="*/ 3047363 h 304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1402" h="3047363">
                  <a:moveTo>
                    <a:pt x="389577" y="3047363"/>
                  </a:moveTo>
                  <a:cubicBezTo>
                    <a:pt x="607016" y="2697152"/>
                    <a:pt x="730132" y="2144992"/>
                    <a:pt x="668025" y="1757668"/>
                  </a:cubicBezTo>
                  <a:cubicBezTo>
                    <a:pt x="605918" y="1370344"/>
                    <a:pt x="81564" y="785447"/>
                    <a:pt x="16932" y="723418"/>
                  </a:cubicBezTo>
                  <a:cubicBezTo>
                    <a:pt x="-25288" y="676331"/>
                    <a:pt x="13995" y="540240"/>
                    <a:pt x="106375" y="609235"/>
                  </a:cubicBezTo>
                  <a:cubicBezTo>
                    <a:pt x="397954" y="886101"/>
                    <a:pt x="724043" y="1237892"/>
                    <a:pt x="996053" y="1148475"/>
                  </a:cubicBezTo>
                  <a:cubicBezTo>
                    <a:pt x="1268063" y="1059058"/>
                    <a:pt x="1634709" y="257633"/>
                    <a:pt x="1738437" y="72731"/>
                  </a:cubicBezTo>
                  <a:cubicBezTo>
                    <a:pt x="1786492" y="-41519"/>
                    <a:pt x="2073500" y="-23292"/>
                    <a:pt x="1968462" y="142490"/>
                  </a:cubicBezTo>
                  <a:cubicBezTo>
                    <a:pt x="1802412" y="471988"/>
                    <a:pt x="1010449" y="1596633"/>
                    <a:pt x="1648545" y="3047363"/>
                  </a:cubicBezTo>
                  <a:lnTo>
                    <a:pt x="389577" y="304736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802080" y="4795314"/>
              <a:ext cx="1825270" cy="1258481"/>
            </a:xfrm>
            <a:prstGeom prst="ellipse">
              <a:avLst/>
            </a:prstGeom>
            <a:solidFill>
              <a:srgbClr val="0B9B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80735" y="5489709"/>
              <a:ext cx="717464" cy="1303138"/>
            </a:xfrm>
            <a:custGeom>
              <a:avLst/>
              <a:gdLst>
                <a:gd name="connsiteX0" fmla="*/ 230909 w 1108363"/>
                <a:gd name="connsiteY0" fmla="*/ 2921000 h 2921000"/>
                <a:gd name="connsiteX1" fmla="*/ 600363 w 1108363"/>
                <a:gd name="connsiteY1" fmla="*/ 1558637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1913 w 1109367"/>
                <a:gd name="connsiteY0" fmla="*/ 2921000 h 2921000"/>
                <a:gd name="connsiteX1" fmla="*/ 612912 w 1109367"/>
                <a:gd name="connsiteY1" fmla="*/ 1512455 h 2921000"/>
                <a:gd name="connsiteX2" fmla="*/ 1004 w 1109367"/>
                <a:gd name="connsiteY2" fmla="*/ 288637 h 2921000"/>
                <a:gd name="connsiteX3" fmla="*/ 786095 w 1109367"/>
                <a:gd name="connsiteY3" fmla="*/ 1096818 h 2921000"/>
                <a:gd name="connsiteX4" fmla="*/ 1086276 w 1109367"/>
                <a:gd name="connsiteY4" fmla="*/ 0 h 2921000"/>
                <a:gd name="connsiteX5" fmla="*/ 1109367 w 1109367"/>
                <a:gd name="connsiteY5" fmla="*/ 2921000 h 2921000"/>
                <a:gd name="connsiteX6" fmla="*/ 231913 w 1109367"/>
                <a:gd name="connsiteY6" fmla="*/ 2921000 h 2921000"/>
                <a:gd name="connsiteX0" fmla="*/ 230909 w 1108363"/>
                <a:gd name="connsiteY0" fmla="*/ 2921000 h 2921000"/>
                <a:gd name="connsiteX1" fmla="*/ 611908 w 1108363"/>
                <a:gd name="connsiteY1" fmla="*/ 1512455 h 2921000"/>
                <a:gd name="connsiteX2" fmla="*/ 0 w 1108363"/>
                <a:gd name="connsiteY2" fmla="*/ 288637 h 2921000"/>
                <a:gd name="connsiteX3" fmla="*/ 785091 w 1108363"/>
                <a:gd name="connsiteY3" fmla="*/ 1096818 h 2921000"/>
                <a:gd name="connsiteX4" fmla="*/ 1085272 w 1108363"/>
                <a:gd name="connsiteY4" fmla="*/ 0 h 2921000"/>
                <a:gd name="connsiteX5" fmla="*/ 1108363 w 1108363"/>
                <a:gd name="connsiteY5" fmla="*/ 2921000 h 2921000"/>
                <a:gd name="connsiteX6" fmla="*/ 230909 w 1108363"/>
                <a:gd name="connsiteY6" fmla="*/ 2921000 h 2921000"/>
                <a:gd name="connsiteX0" fmla="*/ 230909 w 1108363"/>
                <a:gd name="connsiteY0" fmla="*/ 2958143 h 2958143"/>
                <a:gd name="connsiteX1" fmla="*/ 611908 w 1108363"/>
                <a:gd name="connsiteY1" fmla="*/ 1549598 h 2958143"/>
                <a:gd name="connsiteX2" fmla="*/ 0 w 1108363"/>
                <a:gd name="connsiteY2" fmla="*/ 325780 h 2958143"/>
                <a:gd name="connsiteX3" fmla="*/ 785091 w 1108363"/>
                <a:gd name="connsiteY3" fmla="*/ 1133961 h 2958143"/>
                <a:gd name="connsiteX4" fmla="*/ 1085272 w 1108363"/>
                <a:gd name="connsiteY4" fmla="*/ 37143 h 2958143"/>
                <a:gd name="connsiteX5" fmla="*/ 1108363 w 1108363"/>
                <a:gd name="connsiteY5" fmla="*/ 2958143 h 2958143"/>
                <a:gd name="connsiteX6" fmla="*/ 230909 w 1108363"/>
                <a:gd name="connsiteY6" fmla="*/ 2958143 h 2958143"/>
                <a:gd name="connsiteX0" fmla="*/ 230909 w 1108363"/>
                <a:gd name="connsiteY0" fmla="*/ 2966940 h 2966940"/>
                <a:gd name="connsiteX1" fmla="*/ 611908 w 1108363"/>
                <a:gd name="connsiteY1" fmla="*/ 1558395 h 2966940"/>
                <a:gd name="connsiteX2" fmla="*/ 0 w 1108363"/>
                <a:gd name="connsiteY2" fmla="*/ 334577 h 2966940"/>
                <a:gd name="connsiteX3" fmla="*/ 785091 w 1108363"/>
                <a:gd name="connsiteY3" fmla="*/ 1142758 h 2966940"/>
                <a:gd name="connsiteX4" fmla="*/ 1085272 w 1108363"/>
                <a:gd name="connsiteY4" fmla="*/ 45940 h 2966940"/>
                <a:gd name="connsiteX5" fmla="*/ 1108363 w 1108363"/>
                <a:gd name="connsiteY5" fmla="*/ 2966940 h 2966940"/>
                <a:gd name="connsiteX6" fmla="*/ 230909 w 1108363"/>
                <a:gd name="connsiteY6" fmla="*/ 2966940 h 2966940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48142 h 3248142"/>
                <a:gd name="connsiteX1" fmla="*/ 611908 w 1327727"/>
                <a:gd name="connsiteY1" fmla="*/ 1839597 h 3248142"/>
                <a:gd name="connsiteX2" fmla="*/ 0 w 1327727"/>
                <a:gd name="connsiteY2" fmla="*/ 615779 h 3248142"/>
                <a:gd name="connsiteX3" fmla="*/ 785091 w 1327727"/>
                <a:gd name="connsiteY3" fmla="*/ 1423960 h 3248142"/>
                <a:gd name="connsiteX4" fmla="*/ 1327727 w 1327727"/>
                <a:gd name="connsiteY4" fmla="*/ 38505 h 3248142"/>
                <a:gd name="connsiteX5" fmla="*/ 1108363 w 1327727"/>
                <a:gd name="connsiteY5" fmla="*/ 3248142 h 3248142"/>
                <a:gd name="connsiteX6" fmla="*/ 230909 w 1327727"/>
                <a:gd name="connsiteY6" fmla="*/ 3248142 h 3248142"/>
                <a:gd name="connsiteX0" fmla="*/ 230909 w 1327727"/>
                <a:gd name="connsiteY0" fmla="*/ 3209637 h 3209637"/>
                <a:gd name="connsiteX1" fmla="*/ 611908 w 1327727"/>
                <a:gd name="connsiteY1" fmla="*/ 1801092 h 3209637"/>
                <a:gd name="connsiteX2" fmla="*/ 0 w 1327727"/>
                <a:gd name="connsiteY2" fmla="*/ 577274 h 3209637"/>
                <a:gd name="connsiteX3" fmla="*/ 785091 w 1327727"/>
                <a:gd name="connsiteY3" fmla="*/ 1385455 h 3209637"/>
                <a:gd name="connsiteX4" fmla="*/ 1327727 w 1327727"/>
                <a:gd name="connsiteY4" fmla="*/ 0 h 3209637"/>
                <a:gd name="connsiteX5" fmla="*/ 1108363 w 1327727"/>
                <a:gd name="connsiteY5" fmla="*/ 3209637 h 3209637"/>
                <a:gd name="connsiteX6" fmla="*/ 230909 w 1327727"/>
                <a:gd name="connsiteY6" fmla="*/ 3209637 h 3209637"/>
                <a:gd name="connsiteX0" fmla="*/ 292002 w 1388820"/>
                <a:gd name="connsiteY0" fmla="*/ 3209637 h 3209637"/>
                <a:gd name="connsiteX1" fmla="*/ 673001 w 1388820"/>
                <a:gd name="connsiteY1" fmla="*/ 1801092 h 3209637"/>
                <a:gd name="connsiteX2" fmla="*/ 121129 w 1388820"/>
                <a:gd name="connsiteY2" fmla="*/ 702541 h 3209637"/>
                <a:gd name="connsiteX3" fmla="*/ 61093 w 1388820"/>
                <a:gd name="connsiteY3" fmla="*/ 577274 h 3209637"/>
                <a:gd name="connsiteX4" fmla="*/ 846184 w 1388820"/>
                <a:gd name="connsiteY4" fmla="*/ 1385455 h 3209637"/>
                <a:gd name="connsiteX5" fmla="*/ 1388820 w 1388820"/>
                <a:gd name="connsiteY5" fmla="*/ 0 h 3209637"/>
                <a:gd name="connsiteX6" fmla="*/ 1169456 w 1388820"/>
                <a:gd name="connsiteY6" fmla="*/ 3209637 h 3209637"/>
                <a:gd name="connsiteX7" fmla="*/ 292002 w 1388820"/>
                <a:gd name="connsiteY7" fmla="*/ 3209637 h 3209637"/>
                <a:gd name="connsiteX0" fmla="*/ 325077 w 1421895"/>
                <a:gd name="connsiteY0" fmla="*/ 3209637 h 3209637"/>
                <a:gd name="connsiteX1" fmla="*/ 706076 w 1421895"/>
                <a:gd name="connsiteY1" fmla="*/ 1801092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25077 w 1421895"/>
                <a:gd name="connsiteY0" fmla="*/ 3209637 h 3209637"/>
                <a:gd name="connsiteX1" fmla="*/ 648349 w 1421895"/>
                <a:gd name="connsiteY1" fmla="*/ 1905001 h 3209637"/>
                <a:gd name="connsiteX2" fmla="*/ 73386 w 1421895"/>
                <a:gd name="connsiteY2" fmla="*/ 656360 h 3209637"/>
                <a:gd name="connsiteX3" fmla="*/ 94168 w 1421895"/>
                <a:gd name="connsiteY3" fmla="*/ 577274 h 3209637"/>
                <a:gd name="connsiteX4" fmla="*/ 879259 w 1421895"/>
                <a:gd name="connsiteY4" fmla="*/ 1385455 h 3209637"/>
                <a:gd name="connsiteX5" fmla="*/ 1421895 w 1421895"/>
                <a:gd name="connsiteY5" fmla="*/ 0 h 3209637"/>
                <a:gd name="connsiteX6" fmla="*/ 1202531 w 1421895"/>
                <a:gd name="connsiteY6" fmla="*/ 3209637 h 3209637"/>
                <a:gd name="connsiteX7" fmla="*/ 325077 w 1421895"/>
                <a:gd name="connsiteY7" fmla="*/ 3209637 h 3209637"/>
                <a:gd name="connsiteX0" fmla="*/ 302147 w 1398965"/>
                <a:gd name="connsiteY0" fmla="*/ 3209637 h 3209637"/>
                <a:gd name="connsiteX1" fmla="*/ 625419 w 1398965"/>
                <a:gd name="connsiteY1" fmla="*/ 1905001 h 3209637"/>
                <a:gd name="connsiteX2" fmla="*/ 50456 w 1398965"/>
                <a:gd name="connsiteY2" fmla="*/ 656360 h 3209637"/>
                <a:gd name="connsiteX3" fmla="*/ 71238 w 1398965"/>
                <a:gd name="connsiteY3" fmla="*/ 577274 h 3209637"/>
                <a:gd name="connsiteX4" fmla="*/ 856329 w 1398965"/>
                <a:gd name="connsiteY4" fmla="*/ 1385455 h 3209637"/>
                <a:gd name="connsiteX5" fmla="*/ 1398965 w 1398965"/>
                <a:gd name="connsiteY5" fmla="*/ 0 h 3209637"/>
                <a:gd name="connsiteX6" fmla="*/ 1179601 w 1398965"/>
                <a:gd name="connsiteY6" fmla="*/ 3209637 h 3209637"/>
                <a:gd name="connsiteX7" fmla="*/ 302147 w 1398965"/>
                <a:gd name="connsiteY7" fmla="*/ 3209637 h 3209637"/>
                <a:gd name="connsiteX0" fmla="*/ 275904 w 1372722"/>
                <a:gd name="connsiteY0" fmla="*/ 3209637 h 3209637"/>
                <a:gd name="connsiteX1" fmla="*/ 599176 w 1372722"/>
                <a:gd name="connsiteY1" fmla="*/ 1905001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30086 w 1372722"/>
                <a:gd name="connsiteY4" fmla="*/ 1385455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75904 w 1372722"/>
                <a:gd name="connsiteY0" fmla="*/ 3209637 h 3209637"/>
                <a:gd name="connsiteX1" fmla="*/ 554352 w 1372722"/>
                <a:gd name="connsiteY1" fmla="*/ 1919942 h 3209637"/>
                <a:gd name="connsiteX2" fmla="*/ 24213 w 1372722"/>
                <a:gd name="connsiteY2" fmla="*/ 656360 h 3209637"/>
                <a:gd name="connsiteX3" fmla="*/ 44995 w 1372722"/>
                <a:gd name="connsiteY3" fmla="*/ 577274 h 3209637"/>
                <a:gd name="connsiteX4" fmla="*/ 882380 w 1372722"/>
                <a:gd name="connsiteY4" fmla="*/ 1310749 h 3209637"/>
                <a:gd name="connsiteX5" fmla="*/ 1372722 w 1372722"/>
                <a:gd name="connsiteY5" fmla="*/ 0 h 3209637"/>
                <a:gd name="connsiteX6" fmla="*/ 1153358 w 1372722"/>
                <a:gd name="connsiteY6" fmla="*/ 3209637 h 3209637"/>
                <a:gd name="connsiteX7" fmla="*/ 275904 w 1372722"/>
                <a:gd name="connsiteY7" fmla="*/ 3209637 h 3209637"/>
                <a:gd name="connsiteX0" fmla="*/ 265792 w 1362610"/>
                <a:gd name="connsiteY0" fmla="*/ 3209637 h 3209637"/>
                <a:gd name="connsiteX1" fmla="*/ 544240 w 1362610"/>
                <a:gd name="connsiteY1" fmla="*/ 1919942 h 3209637"/>
                <a:gd name="connsiteX2" fmla="*/ 14101 w 1362610"/>
                <a:gd name="connsiteY2" fmla="*/ 656360 h 3209637"/>
                <a:gd name="connsiteX3" fmla="*/ 79707 w 1362610"/>
                <a:gd name="connsiteY3" fmla="*/ 577274 h 3209637"/>
                <a:gd name="connsiteX4" fmla="*/ 872268 w 1362610"/>
                <a:gd name="connsiteY4" fmla="*/ 1310749 h 3209637"/>
                <a:gd name="connsiteX5" fmla="*/ 1362610 w 1362610"/>
                <a:gd name="connsiteY5" fmla="*/ 0 h 3209637"/>
                <a:gd name="connsiteX6" fmla="*/ 1143246 w 1362610"/>
                <a:gd name="connsiteY6" fmla="*/ 3209637 h 3209637"/>
                <a:gd name="connsiteX7" fmla="*/ 265792 w 1362610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34398 w 1431216"/>
                <a:gd name="connsiteY0" fmla="*/ 3209637 h 3209637"/>
                <a:gd name="connsiteX1" fmla="*/ 612846 w 1431216"/>
                <a:gd name="connsiteY1" fmla="*/ 1919942 h 3209637"/>
                <a:gd name="connsiteX2" fmla="*/ 8001 w 1431216"/>
                <a:gd name="connsiteY2" fmla="*/ 813242 h 3209637"/>
                <a:gd name="connsiteX3" fmla="*/ 148313 w 1431216"/>
                <a:gd name="connsiteY3" fmla="*/ 577274 h 3209637"/>
                <a:gd name="connsiteX4" fmla="*/ 940874 w 1431216"/>
                <a:gd name="connsiteY4" fmla="*/ 1310749 h 3209637"/>
                <a:gd name="connsiteX5" fmla="*/ 1431216 w 1431216"/>
                <a:gd name="connsiteY5" fmla="*/ 0 h 3209637"/>
                <a:gd name="connsiteX6" fmla="*/ 1211852 w 1431216"/>
                <a:gd name="connsiteY6" fmla="*/ 3209637 h 3209637"/>
                <a:gd name="connsiteX7" fmla="*/ 334398 w 1431216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441223"/>
                <a:gd name="connsiteY0" fmla="*/ 3209637 h 3209637"/>
                <a:gd name="connsiteX1" fmla="*/ 622853 w 1441223"/>
                <a:gd name="connsiteY1" fmla="*/ 1919942 h 3209637"/>
                <a:gd name="connsiteX2" fmla="*/ 18008 w 1441223"/>
                <a:gd name="connsiteY2" fmla="*/ 813242 h 3209637"/>
                <a:gd name="connsiteX3" fmla="*/ 61203 w 1441223"/>
                <a:gd name="connsiteY3" fmla="*/ 771509 h 3209637"/>
                <a:gd name="connsiteX4" fmla="*/ 950881 w 1441223"/>
                <a:gd name="connsiteY4" fmla="*/ 1310749 h 3209637"/>
                <a:gd name="connsiteX5" fmla="*/ 1441223 w 1441223"/>
                <a:gd name="connsiteY5" fmla="*/ 0 h 3209637"/>
                <a:gd name="connsiteX6" fmla="*/ 1221859 w 1441223"/>
                <a:gd name="connsiteY6" fmla="*/ 3209637 h 3209637"/>
                <a:gd name="connsiteX7" fmla="*/ 344405 w 1441223"/>
                <a:gd name="connsiteY7" fmla="*/ 3209637 h 3209637"/>
                <a:gd name="connsiteX0" fmla="*/ 344405 w 1635459"/>
                <a:gd name="connsiteY0" fmla="*/ 2918284 h 2918284"/>
                <a:gd name="connsiteX1" fmla="*/ 622853 w 1635459"/>
                <a:gd name="connsiteY1" fmla="*/ 1628589 h 2918284"/>
                <a:gd name="connsiteX2" fmla="*/ 18008 w 1635459"/>
                <a:gd name="connsiteY2" fmla="*/ 521889 h 2918284"/>
                <a:gd name="connsiteX3" fmla="*/ 61203 w 1635459"/>
                <a:gd name="connsiteY3" fmla="*/ 480156 h 2918284"/>
                <a:gd name="connsiteX4" fmla="*/ 950881 w 1635459"/>
                <a:gd name="connsiteY4" fmla="*/ 1019396 h 2918284"/>
                <a:gd name="connsiteX5" fmla="*/ 1635459 w 1635459"/>
                <a:gd name="connsiteY5" fmla="*/ 0 h 2918284"/>
                <a:gd name="connsiteX6" fmla="*/ 1221859 w 1635459"/>
                <a:gd name="connsiteY6" fmla="*/ 2918284 h 2918284"/>
                <a:gd name="connsiteX7" fmla="*/ 344405 w 1635459"/>
                <a:gd name="connsiteY7" fmla="*/ 2918284 h 2918284"/>
                <a:gd name="connsiteX0" fmla="*/ 344405 w 1680880"/>
                <a:gd name="connsiteY0" fmla="*/ 3063766 h 3063766"/>
                <a:gd name="connsiteX1" fmla="*/ 622853 w 1680880"/>
                <a:gd name="connsiteY1" fmla="*/ 1774071 h 3063766"/>
                <a:gd name="connsiteX2" fmla="*/ 18008 w 1680880"/>
                <a:gd name="connsiteY2" fmla="*/ 667371 h 3063766"/>
                <a:gd name="connsiteX3" fmla="*/ 61203 w 1680880"/>
                <a:gd name="connsiteY3" fmla="*/ 625638 h 3063766"/>
                <a:gd name="connsiteX4" fmla="*/ 950881 w 1680880"/>
                <a:gd name="connsiteY4" fmla="*/ 1164878 h 3063766"/>
                <a:gd name="connsiteX5" fmla="*/ 1635459 w 1680880"/>
                <a:gd name="connsiteY5" fmla="*/ 145482 h 3063766"/>
                <a:gd name="connsiteX6" fmla="*/ 1573250 w 1680880"/>
                <a:gd name="connsiteY6" fmla="*/ 324402 h 3063766"/>
                <a:gd name="connsiteX7" fmla="*/ 1221859 w 1680880"/>
                <a:gd name="connsiteY7" fmla="*/ 3063766 h 3063766"/>
                <a:gd name="connsiteX8" fmla="*/ 344405 w 1680880"/>
                <a:gd name="connsiteY8" fmla="*/ 3063766 h 3063766"/>
                <a:gd name="connsiteX0" fmla="*/ 344405 w 1748213"/>
                <a:gd name="connsiteY0" fmla="*/ 3149622 h 3149622"/>
                <a:gd name="connsiteX1" fmla="*/ 622853 w 1748213"/>
                <a:gd name="connsiteY1" fmla="*/ 1859927 h 3149622"/>
                <a:gd name="connsiteX2" fmla="*/ 18008 w 1748213"/>
                <a:gd name="connsiteY2" fmla="*/ 753227 h 3149622"/>
                <a:gd name="connsiteX3" fmla="*/ 61203 w 1748213"/>
                <a:gd name="connsiteY3" fmla="*/ 711494 h 3149622"/>
                <a:gd name="connsiteX4" fmla="*/ 950881 w 1748213"/>
                <a:gd name="connsiteY4" fmla="*/ 1250734 h 3149622"/>
                <a:gd name="connsiteX5" fmla="*/ 1635459 w 1748213"/>
                <a:gd name="connsiteY5" fmla="*/ 231338 h 3149622"/>
                <a:gd name="connsiteX6" fmla="*/ 1715191 w 1748213"/>
                <a:gd name="connsiteY6" fmla="*/ 260847 h 3149622"/>
                <a:gd name="connsiteX7" fmla="*/ 1221859 w 1748213"/>
                <a:gd name="connsiteY7" fmla="*/ 3149622 h 3149622"/>
                <a:gd name="connsiteX8" fmla="*/ 344405 w 1748213"/>
                <a:gd name="connsiteY8" fmla="*/ 3149622 h 3149622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34934"/>
                <a:gd name="connsiteY0" fmla="*/ 2990413 h 2990413"/>
                <a:gd name="connsiteX1" fmla="*/ 622853 w 1734934"/>
                <a:gd name="connsiteY1" fmla="*/ 1700718 h 2990413"/>
                <a:gd name="connsiteX2" fmla="*/ 18008 w 1734934"/>
                <a:gd name="connsiteY2" fmla="*/ 594018 h 2990413"/>
                <a:gd name="connsiteX3" fmla="*/ 61203 w 1734934"/>
                <a:gd name="connsiteY3" fmla="*/ 552285 h 2990413"/>
                <a:gd name="connsiteX4" fmla="*/ 950881 w 1734934"/>
                <a:gd name="connsiteY4" fmla="*/ 1091525 h 2990413"/>
                <a:gd name="connsiteX5" fmla="*/ 1635459 w 1734934"/>
                <a:gd name="connsiteY5" fmla="*/ 72129 h 2990413"/>
                <a:gd name="connsiteX6" fmla="*/ 1715191 w 1734934"/>
                <a:gd name="connsiteY6" fmla="*/ 101638 h 2990413"/>
                <a:gd name="connsiteX7" fmla="*/ 1221859 w 1734934"/>
                <a:gd name="connsiteY7" fmla="*/ 2990413 h 2990413"/>
                <a:gd name="connsiteX8" fmla="*/ 344405 w 1734934"/>
                <a:gd name="connsiteY8" fmla="*/ 2990413 h 2990413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6118"/>
                <a:gd name="connsiteY0" fmla="*/ 2977317 h 2977317"/>
                <a:gd name="connsiteX1" fmla="*/ 622853 w 1726118"/>
                <a:gd name="connsiteY1" fmla="*/ 1687622 h 2977317"/>
                <a:gd name="connsiteX2" fmla="*/ 18008 w 1726118"/>
                <a:gd name="connsiteY2" fmla="*/ 580922 h 2977317"/>
                <a:gd name="connsiteX3" fmla="*/ 61203 w 1726118"/>
                <a:gd name="connsiteY3" fmla="*/ 539189 h 2977317"/>
                <a:gd name="connsiteX4" fmla="*/ 950881 w 1726118"/>
                <a:gd name="connsiteY4" fmla="*/ 1078429 h 2977317"/>
                <a:gd name="connsiteX5" fmla="*/ 1635459 w 1726118"/>
                <a:gd name="connsiteY5" fmla="*/ 59033 h 2977317"/>
                <a:gd name="connsiteX6" fmla="*/ 1715191 w 1726118"/>
                <a:gd name="connsiteY6" fmla="*/ 88542 h 2977317"/>
                <a:gd name="connsiteX7" fmla="*/ 1221859 w 1726118"/>
                <a:gd name="connsiteY7" fmla="*/ 2977317 h 2977317"/>
                <a:gd name="connsiteX8" fmla="*/ 344405 w 1726118"/>
                <a:gd name="connsiteY8" fmla="*/ 2977317 h 2977317"/>
                <a:gd name="connsiteX0" fmla="*/ 344405 w 1720722"/>
                <a:gd name="connsiteY0" fmla="*/ 2971540 h 2971540"/>
                <a:gd name="connsiteX1" fmla="*/ 622853 w 1720722"/>
                <a:gd name="connsiteY1" fmla="*/ 1681845 h 2971540"/>
                <a:gd name="connsiteX2" fmla="*/ 18008 w 1720722"/>
                <a:gd name="connsiteY2" fmla="*/ 575145 h 2971540"/>
                <a:gd name="connsiteX3" fmla="*/ 61203 w 1720722"/>
                <a:gd name="connsiteY3" fmla="*/ 533412 h 2971540"/>
                <a:gd name="connsiteX4" fmla="*/ 950881 w 1720722"/>
                <a:gd name="connsiteY4" fmla="*/ 1072652 h 2971540"/>
                <a:gd name="connsiteX5" fmla="*/ 1635459 w 1720722"/>
                <a:gd name="connsiteY5" fmla="*/ 53256 h 2971540"/>
                <a:gd name="connsiteX6" fmla="*/ 1715191 w 1720722"/>
                <a:gd name="connsiteY6" fmla="*/ 82765 h 2971540"/>
                <a:gd name="connsiteX7" fmla="*/ 1221859 w 1720722"/>
                <a:gd name="connsiteY7" fmla="*/ 2971540 h 2971540"/>
                <a:gd name="connsiteX8" fmla="*/ 344405 w 1720722"/>
                <a:gd name="connsiteY8" fmla="*/ 2971540 h 297154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720282"/>
                <a:gd name="connsiteY0" fmla="*/ 2948400 h 2948400"/>
                <a:gd name="connsiteX1" fmla="*/ 622853 w 1720282"/>
                <a:gd name="connsiteY1" fmla="*/ 1658705 h 2948400"/>
                <a:gd name="connsiteX2" fmla="*/ 18008 w 1720282"/>
                <a:gd name="connsiteY2" fmla="*/ 552005 h 2948400"/>
                <a:gd name="connsiteX3" fmla="*/ 61203 w 1720282"/>
                <a:gd name="connsiteY3" fmla="*/ 510272 h 2948400"/>
                <a:gd name="connsiteX4" fmla="*/ 950881 w 1720282"/>
                <a:gd name="connsiteY4" fmla="*/ 1049512 h 2948400"/>
                <a:gd name="connsiteX5" fmla="*/ 1635459 w 1720282"/>
                <a:gd name="connsiteY5" fmla="*/ 30116 h 2948400"/>
                <a:gd name="connsiteX6" fmla="*/ 1715191 w 1720282"/>
                <a:gd name="connsiteY6" fmla="*/ 59625 h 2948400"/>
                <a:gd name="connsiteX7" fmla="*/ 1221859 w 1720282"/>
                <a:gd name="connsiteY7" fmla="*/ 2948400 h 2948400"/>
                <a:gd name="connsiteX8" fmla="*/ 344405 w 1720282"/>
                <a:gd name="connsiteY8" fmla="*/ 2948400 h 2948400"/>
                <a:gd name="connsiteX0" fmla="*/ 344405 w 1924783"/>
                <a:gd name="connsiteY0" fmla="*/ 2954030 h 2954030"/>
                <a:gd name="connsiteX1" fmla="*/ 622853 w 1924783"/>
                <a:gd name="connsiteY1" fmla="*/ 1664335 h 2954030"/>
                <a:gd name="connsiteX2" fmla="*/ 18008 w 1924783"/>
                <a:gd name="connsiteY2" fmla="*/ 557635 h 2954030"/>
                <a:gd name="connsiteX3" fmla="*/ 61203 w 1924783"/>
                <a:gd name="connsiteY3" fmla="*/ 515902 h 2954030"/>
                <a:gd name="connsiteX4" fmla="*/ 950881 w 1924783"/>
                <a:gd name="connsiteY4" fmla="*/ 1055142 h 2954030"/>
                <a:gd name="connsiteX5" fmla="*/ 1635459 w 1924783"/>
                <a:gd name="connsiteY5" fmla="*/ 35746 h 2954030"/>
                <a:gd name="connsiteX6" fmla="*/ 1923290 w 1924783"/>
                <a:gd name="connsiteY6" fmla="*/ 49157 h 2954030"/>
                <a:gd name="connsiteX7" fmla="*/ 1221859 w 1924783"/>
                <a:gd name="connsiteY7" fmla="*/ 2954030 h 2954030"/>
                <a:gd name="connsiteX8" fmla="*/ 344405 w 1924783"/>
                <a:gd name="connsiteY8" fmla="*/ 2954030 h 2954030"/>
                <a:gd name="connsiteX0" fmla="*/ 344405 w 1925150"/>
                <a:gd name="connsiteY0" fmla="*/ 2995637 h 2995637"/>
                <a:gd name="connsiteX1" fmla="*/ 622853 w 1925150"/>
                <a:gd name="connsiteY1" fmla="*/ 1705942 h 2995637"/>
                <a:gd name="connsiteX2" fmla="*/ 18008 w 1925150"/>
                <a:gd name="connsiteY2" fmla="*/ 599242 h 2995637"/>
                <a:gd name="connsiteX3" fmla="*/ 61203 w 1925150"/>
                <a:gd name="connsiteY3" fmla="*/ 557509 h 2995637"/>
                <a:gd name="connsiteX4" fmla="*/ 950881 w 1925150"/>
                <a:gd name="connsiteY4" fmla="*/ 1096749 h 2995637"/>
                <a:gd name="connsiteX5" fmla="*/ 1693265 w 1925150"/>
                <a:gd name="connsiteY5" fmla="*/ 21005 h 2995637"/>
                <a:gd name="connsiteX6" fmla="*/ 1923290 w 1925150"/>
                <a:gd name="connsiteY6" fmla="*/ 90764 h 2995637"/>
                <a:gd name="connsiteX7" fmla="*/ 1221859 w 1925150"/>
                <a:gd name="connsiteY7" fmla="*/ 2995637 h 2995637"/>
                <a:gd name="connsiteX8" fmla="*/ 344405 w 1925150"/>
                <a:gd name="connsiteY8" fmla="*/ 2995637 h 2995637"/>
                <a:gd name="connsiteX0" fmla="*/ 344405 w 1932129"/>
                <a:gd name="connsiteY0" fmla="*/ 3001292 h 3001292"/>
                <a:gd name="connsiteX1" fmla="*/ 622853 w 1932129"/>
                <a:gd name="connsiteY1" fmla="*/ 1711597 h 3001292"/>
                <a:gd name="connsiteX2" fmla="*/ 18008 w 1932129"/>
                <a:gd name="connsiteY2" fmla="*/ 604897 h 3001292"/>
                <a:gd name="connsiteX3" fmla="*/ 61203 w 1932129"/>
                <a:gd name="connsiteY3" fmla="*/ 563164 h 3001292"/>
                <a:gd name="connsiteX4" fmla="*/ 950881 w 1932129"/>
                <a:gd name="connsiteY4" fmla="*/ 1102404 h 3001292"/>
                <a:gd name="connsiteX5" fmla="*/ 1693265 w 1932129"/>
                <a:gd name="connsiteY5" fmla="*/ 26660 h 3001292"/>
                <a:gd name="connsiteX6" fmla="*/ 1923290 w 1932129"/>
                <a:gd name="connsiteY6" fmla="*/ 96419 h 3001292"/>
                <a:gd name="connsiteX7" fmla="*/ 1221859 w 1932129"/>
                <a:gd name="connsiteY7" fmla="*/ 3001292 h 3001292"/>
                <a:gd name="connsiteX8" fmla="*/ 344405 w 1932129"/>
                <a:gd name="connsiteY8" fmla="*/ 3001292 h 3001292"/>
                <a:gd name="connsiteX0" fmla="*/ 344405 w 1932476"/>
                <a:gd name="connsiteY0" fmla="*/ 3026311 h 3026311"/>
                <a:gd name="connsiteX1" fmla="*/ 622853 w 1932476"/>
                <a:gd name="connsiteY1" fmla="*/ 1736616 h 3026311"/>
                <a:gd name="connsiteX2" fmla="*/ 18008 w 1932476"/>
                <a:gd name="connsiteY2" fmla="*/ 629916 h 3026311"/>
                <a:gd name="connsiteX3" fmla="*/ 61203 w 1932476"/>
                <a:gd name="connsiteY3" fmla="*/ 588183 h 3026311"/>
                <a:gd name="connsiteX4" fmla="*/ 950881 w 1932476"/>
                <a:gd name="connsiteY4" fmla="*/ 1127423 h 3026311"/>
                <a:gd name="connsiteX5" fmla="*/ 1693265 w 1932476"/>
                <a:gd name="connsiteY5" fmla="*/ 51679 h 3026311"/>
                <a:gd name="connsiteX6" fmla="*/ 1923290 w 1932476"/>
                <a:gd name="connsiteY6" fmla="*/ 121438 h 3026311"/>
                <a:gd name="connsiteX7" fmla="*/ 1221859 w 1932476"/>
                <a:gd name="connsiteY7" fmla="*/ 3026311 h 3026311"/>
                <a:gd name="connsiteX8" fmla="*/ 344405 w 1932476"/>
                <a:gd name="connsiteY8" fmla="*/ 3026311 h 3026311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221859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44405 w 1946230"/>
                <a:gd name="connsiteY0" fmla="*/ 3047363 h 3047363"/>
                <a:gd name="connsiteX1" fmla="*/ 622853 w 1946230"/>
                <a:gd name="connsiteY1" fmla="*/ 1757668 h 3047363"/>
                <a:gd name="connsiteX2" fmla="*/ 18008 w 1946230"/>
                <a:gd name="connsiteY2" fmla="*/ 650968 h 3047363"/>
                <a:gd name="connsiteX3" fmla="*/ 61203 w 1946230"/>
                <a:gd name="connsiteY3" fmla="*/ 609235 h 3047363"/>
                <a:gd name="connsiteX4" fmla="*/ 950881 w 1946230"/>
                <a:gd name="connsiteY4" fmla="*/ 1148475 h 3047363"/>
                <a:gd name="connsiteX5" fmla="*/ 1693265 w 1946230"/>
                <a:gd name="connsiteY5" fmla="*/ 72731 h 3047363"/>
                <a:gd name="connsiteX6" fmla="*/ 1923290 w 1946230"/>
                <a:gd name="connsiteY6" fmla="*/ 142490 h 3047363"/>
                <a:gd name="connsiteX7" fmla="*/ 1603373 w 1946230"/>
                <a:gd name="connsiteY7" fmla="*/ 3047363 h 3047363"/>
                <a:gd name="connsiteX8" fmla="*/ 344405 w 1946230"/>
                <a:gd name="connsiteY8" fmla="*/ 3047363 h 3047363"/>
                <a:gd name="connsiteX0" fmla="*/ 384023 w 1985848"/>
                <a:gd name="connsiteY0" fmla="*/ 3047363 h 3047363"/>
                <a:gd name="connsiteX1" fmla="*/ 662471 w 1985848"/>
                <a:gd name="connsiteY1" fmla="*/ 1757668 h 3047363"/>
                <a:gd name="connsiteX2" fmla="*/ 11378 w 1985848"/>
                <a:gd name="connsiteY2" fmla="*/ 723418 h 3047363"/>
                <a:gd name="connsiteX3" fmla="*/ 100821 w 1985848"/>
                <a:gd name="connsiteY3" fmla="*/ 609235 h 3047363"/>
                <a:gd name="connsiteX4" fmla="*/ 990499 w 1985848"/>
                <a:gd name="connsiteY4" fmla="*/ 1148475 h 3047363"/>
                <a:gd name="connsiteX5" fmla="*/ 1732883 w 1985848"/>
                <a:gd name="connsiteY5" fmla="*/ 72731 h 3047363"/>
                <a:gd name="connsiteX6" fmla="*/ 1962908 w 1985848"/>
                <a:gd name="connsiteY6" fmla="*/ 142490 h 3047363"/>
                <a:gd name="connsiteX7" fmla="*/ 1642991 w 1985848"/>
                <a:gd name="connsiteY7" fmla="*/ 3047363 h 3047363"/>
                <a:gd name="connsiteX8" fmla="*/ 384023 w 1985848"/>
                <a:gd name="connsiteY8" fmla="*/ 3047363 h 3047363"/>
                <a:gd name="connsiteX0" fmla="*/ 389577 w 1991402"/>
                <a:gd name="connsiteY0" fmla="*/ 3047363 h 3047363"/>
                <a:gd name="connsiteX1" fmla="*/ 668025 w 1991402"/>
                <a:gd name="connsiteY1" fmla="*/ 1757668 h 3047363"/>
                <a:gd name="connsiteX2" fmla="*/ 16932 w 1991402"/>
                <a:gd name="connsiteY2" fmla="*/ 723418 h 3047363"/>
                <a:gd name="connsiteX3" fmla="*/ 106375 w 1991402"/>
                <a:gd name="connsiteY3" fmla="*/ 609235 h 3047363"/>
                <a:gd name="connsiteX4" fmla="*/ 996053 w 1991402"/>
                <a:gd name="connsiteY4" fmla="*/ 1148475 h 3047363"/>
                <a:gd name="connsiteX5" fmla="*/ 1738437 w 1991402"/>
                <a:gd name="connsiteY5" fmla="*/ 72731 h 3047363"/>
                <a:gd name="connsiteX6" fmla="*/ 1968462 w 1991402"/>
                <a:gd name="connsiteY6" fmla="*/ 142490 h 3047363"/>
                <a:gd name="connsiteX7" fmla="*/ 1648545 w 1991402"/>
                <a:gd name="connsiteY7" fmla="*/ 3047363 h 3047363"/>
                <a:gd name="connsiteX8" fmla="*/ 389577 w 1991402"/>
                <a:gd name="connsiteY8" fmla="*/ 3047363 h 304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1402" h="3047363">
                  <a:moveTo>
                    <a:pt x="389577" y="3047363"/>
                  </a:moveTo>
                  <a:cubicBezTo>
                    <a:pt x="607016" y="2697152"/>
                    <a:pt x="730132" y="2144992"/>
                    <a:pt x="668025" y="1757668"/>
                  </a:cubicBezTo>
                  <a:cubicBezTo>
                    <a:pt x="605918" y="1370344"/>
                    <a:pt x="81564" y="785447"/>
                    <a:pt x="16932" y="723418"/>
                  </a:cubicBezTo>
                  <a:cubicBezTo>
                    <a:pt x="-25288" y="676331"/>
                    <a:pt x="13995" y="540240"/>
                    <a:pt x="106375" y="609235"/>
                  </a:cubicBezTo>
                  <a:cubicBezTo>
                    <a:pt x="397954" y="886101"/>
                    <a:pt x="724043" y="1237892"/>
                    <a:pt x="996053" y="1148475"/>
                  </a:cubicBezTo>
                  <a:cubicBezTo>
                    <a:pt x="1268063" y="1059058"/>
                    <a:pt x="1634709" y="257633"/>
                    <a:pt x="1738437" y="72731"/>
                  </a:cubicBezTo>
                  <a:cubicBezTo>
                    <a:pt x="1786492" y="-41519"/>
                    <a:pt x="2073500" y="-23292"/>
                    <a:pt x="1968462" y="142490"/>
                  </a:cubicBezTo>
                  <a:cubicBezTo>
                    <a:pt x="1802412" y="471988"/>
                    <a:pt x="1010449" y="1596633"/>
                    <a:pt x="1648545" y="3047363"/>
                  </a:cubicBezTo>
                  <a:lnTo>
                    <a:pt x="389577" y="304736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0412" y="4132382"/>
              <a:ext cx="1467021" cy="905357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>
              <a:defPPr>
                <a:defRPr lang="en-US"/>
              </a:defPPr>
              <a:lvl1pPr algn="ctr">
                <a:defRPr sz="4000">
                  <a:solidFill>
                    <a:srgbClr val="FFFFFF"/>
                  </a:solidFill>
                  <a:latin typeface="+mj-lt"/>
                  <a:cs typeface="Montserrat" panose="02000000000000000000" pitchFamily="2" charset="0"/>
                </a:defRPr>
              </a:lvl1pPr>
            </a:lstStyle>
            <a:p>
              <a:pPr>
                <a:defRPr/>
              </a:pPr>
              <a:r>
                <a:rPr lang="en-US" sz="2400" b="1" dirty="0">
                  <a:latin typeface="Calibri" panose="020F0502020204030204"/>
                </a:rPr>
                <a:t>970+</a:t>
              </a:r>
              <a:endParaRPr lang="id-ID" sz="2400" b="1" dirty="0">
                <a:latin typeface="Calibri" panose="020F0502020204030204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5525" y="4978840"/>
              <a:ext cx="1183666" cy="905357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>
              <a:defPPr>
                <a:defRPr lang="en-US"/>
              </a:defPPr>
              <a:lvl1pPr algn="ctr">
                <a:defRPr sz="4000">
                  <a:solidFill>
                    <a:srgbClr val="FFFFFF"/>
                  </a:solidFill>
                  <a:latin typeface="+mj-lt"/>
                  <a:cs typeface="Montserrat" panose="02000000000000000000" pitchFamily="2" charset="0"/>
                </a:defRPr>
              </a:lvl1pPr>
            </a:lstStyle>
            <a:p>
              <a:pPr>
                <a:defRPr/>
              </a:pPr>
              <a:r>
                <a:rPr lang="en-US" sz="2400" b="1" dirty="0">
                  <a:latin typeface="Calibri" panose="020F0502020204030204"/>
                </a:rPr>
                <a:t>31+</a:t>
              </a:r>
              <a:endParaRPr lang="id-ID" sz="2400" b="1" dirty="0">
                <a:latin typeface="Calibri" panose="020F0502020204030204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26714" y="3951310"/>
              <a:ext cx="1750375" cy="905357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>
              <a:defPPr>
                <a:defRPr lang="en-US"/>
              </a:defPPr>
              <a:lvl1pPr algn="ctr">
                <a:defRPr sz="4000">
                  <a:solidFill>
                    <a:srgbClr val="FFFFFF"/>
                  </a:solidFill>
                  <a:latin typeface="+mj-lt"/>
                  <a:cs typeface="Montserrat" panose="02000000000000000000" pitchFamily="2" charset="0"/>
                </a:defRPr>
              </a:lvl1pPr>
            </a:lstStyle>
            <a:p>
              <a:pPr>
                <a:defRPr/>
              </a:pPr>
              <a:r>
                <a:rPr lang="en-US" sz="2400" b="1" dirty="0">
                  <a:latin typeface="Calibri" panose="020F0502020204030204"/>
                </a:rPr>
                <a:t>1250+</a:t>
              </a:r>
              <a:endParaRPr lang="id-ID" sz="2400" b="1" dirty="0">
                <a:latin typeface="Calibri" panose="020F0502020204030204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 flipH="1">
            <a:off x="508883" y="3430065"/>
            <a:ext cx="1628601" cy="338554"/>
          </a:xfrm>
          <a:prstGeom prst="rect">
            <a:avLst/>
          </a:prstGeom>
          <a:solidFill>
            <a:srgbClr val="0084B4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ERI items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51473" y="2595847"/>
            <a:ext cx="2234959" cy="307778"/>
          </a:xfrm>
          <a:prstGeom prst="rect">
            <a:avLst/>
          </a:prstGeom>
          <a:solidFill>
            <a:srgbClr val="0B9B74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Order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part </a:t>
            </a:r>
            <a:r>
              <a:rPr kumimoji="0" lang="en-US" sz="1600" b="1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</a:t>
            </a:r>
            <a:r>
              <a:rPr lang="en-US" sz="1600" b="1" kern="0" dirty="0">
                <a:solidFill>
                  <a:prstClr val="white"/>
                </a:solidFill>
              </a:rPr>
              <a:t>n-house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38997" y="2201863"/>
            <a:ext cx="2499257" cy="307778"/>
          </a:xfrm>
          <a:prstGeom prst="rect">
            <a:avLst/>
          </a:prstGeom>
          <a:solidFill>
            <a:srgbClr val="D88658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b="1" kern="0" dirty="0">
                <a:solidFill>
                  <a:prstClr val="white"/>
                </a:solidFill>
              </a:rPr>
              <a:t>Order part out source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8" y="3760562"/>
            <a:ext cx="1922716" cy="7473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24" y="2894365"/>
            <a:ext cx="2243685" cy="8545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384" y="2530048"/>
            <a:ext cx="2561119" cy="802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3" y="1061563"/>
            <a:ext cx="7292786" cy="905112"/>
          </a:xfrm>
          <a:prstGeom prst="rect">
            <a:avLst/>
          </a:prstGeom>
        </p:spPr>
      </p:pic>
      <p:cxnSp>
        <p:nvCxnSpPr>
          <p:cNvPr id="31" name="Google Shape;1553;p38"/>
          <p:cNvCxnSpPr>
            <a:stCxn id="9" idx="0"/>
            <a:endCxn id="21" idx="3"/>
          </p:cNvCxnSpPr>
          <p:nvPr/>
        </p:nvCxnSpPr>
        <p:spPr>
          <a:xfrm rot="16200000" flipV="1">
            <a:off x="616527" y="3491699"/>
            <a:ext cx="1292537" cy="1507823"/>
          </a:xfrm>
          <a:prstGeom prst="curvedConnector4">
            <a:avLst>
              <a:gd name="adj1" fmla="val 43452"/>
              <a:gd name="adj2" fmla="val 115161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" name="Google Shape;1553;p38"/>
          <p:cNvCxnSpPr>
            <a:stCxn id="13" idx="0"/>
            <a:endCxn id="23" idx="1"/>
          </p:cNvCxnSpPr>
          <p:nvPr/>
        </p:nvCxnSpPr>
        <p:spPr>
          <a:xfrm rot="16200000" flipV="1">
            <a:off x="1553061" y="3648148"/>
            <a:ext cx="2703868" cy="907044"/>
          </a:xfrm>
          <a:prstGeom prst="curvedConnector4">
            <a:avLst>
              <a:gd name="adj1" fmla="val 47154"/>
              <a:gd name="adj2" fmla="val 12520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" name="Google Shape;1553;p38"/>
          <p:cNvCxnSpPr>
            <a:stCxn id="11" idx="0"/>
            <a:endCxn id="25" idx="1"/>
          </p:cNvCxnSpPr>
          <p:nvPr/>
        </p:nvCxnSpPr>
        <p:spPr>
          <a:xfrm rot="5400000" flipH="1" flipV="1">
            <a:off x="3633411" y="3359084"/>
            <a:ext cx="2408918" cy="402254"/>
          </a:xfrm>
          <a:prstGeom prst="curvedConnector2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3497" y="1039382"/>
            <a:ext cx="2255293" cy="17103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5603" y="2735103"/>
            <a:ext cx="2151079" cy="165021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5603" y="4479402"/>
            <a:ext cx="2111829" cy="182253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102425" y="1770977"/>
            <a:ext cx="11969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 Issue Dep’t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71187" y="3267822"/>
            <a:ext cx="1228137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 Responsible Dep’t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71188" y="5023225"/>
            <a:ext cx="11969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 PE keep</a:t>
            </a:r>
          </a:p>
        </p:txBody>
      </p:sp>
      <p:cxnSp>
        <p:nvCxnSpPr>
          <p:cNvPr id="81" name="Google Shape;1553;p38"/>
          <p:cNvCxnSpPr>
            <a:stCxn id="78" idx="3"/>
            <a:endCxn id="72" idx="1"/>
          </p:cNvCxnSpPr>
          <p:nvPr/>
        </p:nvCxnSpPr>
        <p:spPr>
          <a:xfrm flipV="1">
            <a:off x="9299325" y="1894559"/>
            <a:ext cx="564172" cy="16880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" name="Google Shape;1553;p38"/>
          <p:cNvCxnSpPr>
            <a:endCxn id="73" idx="1"/>
          </p:cNvCxnSpPr>
          <p:nvPr/>
        </p:nvCxnSpPr>
        <p:spPr>
          <a:xfrm flipV="1">
            <a:off x="9268668" y="3560211"/>
            <a:ext cx="646935" cy="15388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" name="Google Shape;1553;p38"/>
          <p:cNvCxnSpPr>
            <a:stCxn id="80" idx="3"/>
            <a:endCxn id="74" idx="1"/>
          </p:cNvCxnSpPr>
          <p:nvPr/>
        </p:nvCxnSpPr>
        <p:spPr>
          <a:xfrm>
            <a:off x="9268088" y="5192502"/>
            <a:ext cx="647515" cy="19816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Explosion 1 89"/>
          <p:cNvSpPr/>
          <p:nvPr/>
        </p:nvSpPr>
        <p:spPr>
          <a:xfrm>
            <a:off x="7577503" y="1061563"/>
            <a:ext cx="2285994" cy="680522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66621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564D63-A7BD-4A28-AD69-6357F04E9BB7}"/>
              </a:ext>
            </a:extLst>
          </p:cNvPr>
          <p:cNvGrpSpPr/>
          <p:nvPr/>
        </p:nvGrpSpPr>
        <p:grpSpPr>
          <a:xfrm flipH="1" flipV="1">
            <a:off x="6578021" y="4002617"/>
            <a:ext cx="4749071" cy="491162"/>
            <a:chOff x="1257824" y="1275027"/>
            <a:chExt cx="5064638" cy="5237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C7129-7A0C-495A-9522-A6BCA59D21AA}"/>
                </a:ext>
              </a:extLst>
            </p:cNvPr>
            <p:cNvSpPr/>
            <p:nvPr/>
          </p:nvSpPr>
          <p:spPr>
            <a:xfrm>
              <a:off x="1393836" y="1667274"/>
              <a:ext cx="2917803" cy="72000"/>
            </a:xfrm>
            <a:prstGeom prst="rect">
              <a:avLst/>
            </a:prstGeom>
            <a:solidFill>
              <a:srgbClr val="F07624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27090F-CD00-430E-A7C3-0B565F96E261}"/>
                </a:ext>
              </a:extLst>
            </p:cNvPr>
            <p:cNvSpPr/>
            <p:nvPr/>
          </p:nvSpPr>
          <p:spPr>
            <a:xfrm rot="9465174">
              <a:off x="4210894" y="1275027"/>
              <a:ext cx="2111568" cy="72000"/>
            </a:xfrm>
            <a:prstGeom prst="rect">
              <a:avLst/>
            </a:prstGeom>
            <a:solidFill>
              <a:srgbClr val="F07624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39CB50-5385-438E-8F3C-366CDEF7DDCD}"/>
                </a:ext>
              </a:extLst>
            </p:cNvPr>
            <p:cNvSpPr/>
            <p:nvPr/>
          </p:nvSpPr>
          <p:spPr>
            <a:xfrm>
              <a:off x="1257824" y="1606864"/>
              <a:ext cx="191961" cy="191962"/>
            </a:xfrm>
            <a:prstGeom prst="ellipse">
              <a:avLst/>
            </a:prstGeom>
            <a:solidFill>
              <a:srgbClr val="F0762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6" name="그룹 91">
            <a:extLst>
              <a:ext uri="{FF2B5EF4-FFF2-40B4-BE49-F238E27FC236}">
                <a16:creationId xmlns:a16="http://schemas.microsoft.com/office/drawing/2014/main" id="{3863CBD8-419B-4C68-A0BF-EB6F5605630F}"/>
              </a:ext>
            </a:extLst>
          </p:cNvPr>
          <p:cNvGrpSpPr/>
          <p:nvPr/>
        </p:nvGrpSpPr>
        <p:grpSpPr>
          <a:xfrm>
            <a:off x="9110705" y="3920925"/>
            <a:ext cx="1851414" cy="2088000"/>
            <a:chOff x="2462461" y="1796253"/>
            <a:chExt cx="1851414" cy="2088000"/>
          </a:xfrm>
        </p:grpSpPr>
        <p:sp>
          <p:nvSpPr>
            <p:cNvPr id="7" name="Rounded Rectangle 14">
              <a:extLst>
                <a:ext uri="{FF2B5EF4-FFF2-40B4-BE49-F238E27FC236}">
                  <a16:creationId xmlns:a16="http://schemas.microsoft.com/office/drawing/2014/main" id="{98D3804D-D1B9-48BA-BCD6-13C892C08222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rgbClr val="F0762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" name="자유형: 도형 93">
              <a:extLst>
                <a:ext uri="{FF2B5EF4-FFF2-40B4-BE49-F238E27FC236}">
                  <a16:creationId xmlns:a16="http://schemas.microsoft.com/office/drawing/2014/main" id="{724CC2B1-C705-431D-89A3-403F3F1C19C6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rgbClr val="F0762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94E459-C7DA-4482-9AE1-32FCB0BA4B76}"/>
              </a:ext>
            </a:extLst>
          </p:cNvPr>
          <p:cNvGrpSpPr/>
          <p:nvPr/>
        </p:nvGrpSpPr>
        <p:grpSpPr>
          <a:xfrm flipV="1">
            <a:off x="894290" y="4030663"/>
            <a:ext cx="4131029" cy="565664"/>
            <a:chOff x="1013562" y="1198101"/>
            <a:chExt cx="4405523" cy="603256"/>
          </a:xfrm>
          <a:solidFill>
            <a:srgbClr val="E629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533D75-8F19-44F5-9545-1467888647E8}"/>
                </a:ext>
              </a:extLst>
            </p:cNvPr>
            <p:cNvSpPr/>
            <p:nvPr/>
          </p:nvSpPr>
          <p:spPr>
            <a:xfrm>
              <a:off x="1146410" y="1667274"/>
              <a:ext cx="2341921" cy="72000"/>
            </a:xfrm>
            <a:prstGeom prst="rect">
              <a:avLst/>
            </a:prstGeom>
            <a:solidFill>
              <a:srgbClr val="E6294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E0E663-0150-4633-8687-2D0B8AABA901}"/>
                </a:ext>
              </a:extLst>
            </p:cNvPr>
            <p:cNvSpPr/>
            <p:nvPr/>
          </p:nvSpPr>
          <p:spPr>
            <a:xfrm rot="19973726">
              <a:off x="3345912" y="1198101"/>
              <a:ext cx="2073173" cy="72001"/>
            </a:xfrm>
            <a:prstGeom prst="rect">
              <a:avLst/>
            </a:prstGeom>
            <a:solidFill>
              <a:srgbClr val="E6294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F2B313-415F-4393-8433-8DCB3CA169FA}"/>
                </a:ext>
              </a:extLst>
            </p:cNvPr>
            <p:cNvSpPr/>
            <p:nvPr/>
          </p:nvSpPr>
          <p:spPr>
            <a:xfrm>
              <a:off x="1013562" y="1609395"/>
              <a:ext cx="191960" cy="19196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3" name="그룹 95">
            <a:extLst>
              <a:ext uri="{FF2B5EF4-FFF2-40B4-BE49-F238E27FC236}">
                <a16:creationId xmlns:a16="http://schemas.microsoft.com/office/drawing/2014/main" id="{DF045C4B-CE54-44D2-AB03-2468F71BB57C}"/>
              </a:ext>
            </a:extLst>
          </p:cNvPr>
          <p:cNvGrpSpPr/>
          <p:nvPr/>
        </p:nvGrpSpPr>
        <p:grpSpPr>
          <a:xfrm>
            <a:off x="1203439" y="3943781"/>
            <a:ext cx="1851414" cy="2088000"/>
            <a:chOff x="2462461" y="1796253"/>
            <a:chExt cx="1851414" cy="2088000"/>
          </a:xfrm>
        </p:grpSpPr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15632F5B-C25C-49A2-8C04-04E045CDC5A0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rgbClr val="E6294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5" name="자유형: 도형 97">
              <a:extLst>
                <a:ext uri="{FF2B5EF4-FFF2-40B4-BE49-F238E27FC236}">
                  <a16:creationId xmlns:a16="http://schemas.microsoft.com/office/drawing/2014/main" id="{F980C217-A14A-46C2-B540-94E1AF11F674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rgbClr val="E6294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93E698-3E43-40DC-82C2-AD79CF66C913}"/>
              </a:ext>
            </a:extLst>
          </p:cNvPr>
          <p:cNvGrpSpPr/>
          <p:nvPr/>
        </p:nvGrpSpPr>
        <p:grpSpPr>
          <a:xfrm>
            <a:off x="2225359" y="1749160"/>
            <a:ext cx="3103675" cy="1789117"/>
            <a:chOff x="838341" y="1459091"/>
            <a:chExt cx="3309902" cy="19079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0807F7-E84F-42B2-BF50-7D0E04CE43F2}"/>
                </a:ext>
              </a:extLst>
            </p:cNvPr>
            <p:cNvSpPr/>
            <p:nvPr/>
          </p:nvSpPr>
          <p:spPr>
            <a:xfrm>
              <a:off x="955120" y="1667270"/>
              <a:ext cx="2572266" cy="72000"/>
            </a:xfrm>
            <a:prstGeom prst="rect">
              <a:avLst/>
            </a:prstGeom>
            <a:solidFill>
              <a:srgbClr val="1ED4DE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652C86-F305-4AC8-AE3C-B0B1909D99E1}"/>
                </a:ext>
              </a:extLst>
            </p:cNvPr>
            <p:cNvSpPr/>
            <p:nvPr/>
          </p:nvSpPr>
          <p:spPr>
            <a:xfrm rot="2968114">
              <a:off x="3158246" y="2377088"/>
              <a:ext cx="1907993" cy="72000"/>
            </a:xfrm>
            <a:prstGeom prst="rect">
              <a:avLst/>
            </a:prstGeom>
            <a:solidFill>
              <a:srgbClr val="1ED4DE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837B37-846F-4418-A397-342E8A939F69}"/>
                </a:ext>
              </a:extLst>
            </p:cNvPr>
            <p:cNvSpPr/>
            <p:nvPr/>
          </p:nvSpPr>
          <p:spPr>
            <a:xfrm>
              <a:off x="838341" y="1600399"/>
              <a:ext cx="191960" cy="191960"/>
            </a:xfrm>
            <a:prstGeom prst="ellipse">
              <a:avLst/>
            </a:prstGeom>
            <a:solidFill>
              <a:srgbClr val="1ED4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20" name="그룹 10">
            <a:extLst>
              <a:ext uri="{FF2B5EF4-FFF2-40B4-BE49-F238E27FC236}">
                <a16:creationId xmlns:a16="http://schemas.microsoft.com/office/drawing/2014/main" id="{B0654DBD-30D5-4379-B26D-FBE01D4FB8FB}"/>
              </a:ext>
            </a:extLst>
          </p:cNvPr>
          <p:cNvGrpSpPr/>
          <p:nvPr/>
        </p:nvGrpSpPr>
        <p:grpSpPr>
          <a:xfrm>
            <a:off x="2462464" y="1796253"/>
            <a:ext cx="1851414" cy="2088000"/>
            <a:chOff x="2462461" y="1796253"/>
            <a:chExt cx="1851414" cy="2088000"/>
          </a:xfrm>
        </p:grpSpPr>
        <p:sp>
          <p:nvSpPr>
            <p:cNvPr id="21" name="Rounded Rectangle 14">
              <a:extLst>
                <a:ext uri="{FF2B5EF4-FFF2-40B4-BE49-F238E27FC236}">
                  <a16:creationId xmlns:a16="http://schemas.microsoft.com/office/drawing/2014/main" id="{34E69735-7D4F-4BC2-887E-5BF2BF48AF5A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rgbClr val="1ED4DE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" name="자유형: 도형 90">
              <a:extLst>
                <a:ext uri="{FF2B5EF4-FFF2-40B4-BE49-F238E27FC236}">
                  <a16:creationId xmlns:a16="http://schemas.microsoft.com/office/drawing/2014/main" id="{122DF3E7-7AFF-4441-B8D8-63500E2E3D58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rgbClr val="1ED4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A5EEB3-5BBF-436E-B9DB-6749457157C0}"/>
              </a:ext>
            </a:extLst>
          </p:cNvPr>
          <p:cNvGrpSpPr/>
          <p:nvPr/>
        </p:nvGrpSpPr>
        <p:grpSpPr>
          <a:xfrm flipH="1" flipV="1">
            <a:off x="6369723" y="1893397"/>
            <a:ext cx="3793510" cy="590077"/>
            <a:chOff x="1060740" y="1178376"/>
            <a:chExt cx="4045580" cy="62929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3A418C-ADB5-441C-973A-FE4E8CA62EE9}"/>
                </a:ext>
              </a:extLst>
            </p:cNvPr>
            <p:cNvSpPr/>
            <p:nvPr/>
          </p:nvSpPr>
          <p:spPr>
            <a:xfrm>
              <a:off x="1095924" y="1667274"/>
              <a:ext cx="2418705" cy="72000"/>
            </a:xfrm>
            <a:prstGeom prst="rect">
              <a:avLst/>
            </a:prstGeom>
            <a:solidFill>
              <a:srgbClr val="F4BD2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0DEA27-A8D8-4FC6-93F6-2462988C726E}"/>
                </a:ext>
              </a:extLst>
            </p:cNvPr>
            <p:cNvSpPr/>
            <p:nvPr/>
          </p:nvSpPr>
          <p:spPr>
            <a:xfrm rot="8732331">
              <a:off x="3342320" y="1178376"/>
              <a:ext cx="1764000" cy="72000"/>
            </a:xfrm>
            <a:prstGeom prst="rect">
              <a:avLst/>
            </a:prstGeom>
            <a:solidFill>
              <a:srgbClr val="F4BD2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865962-FA14-428E-91DF-3D65C0C41869}"/>
                </a:ext>
              </a:extLst>
            </p:cNvPr>
            <p:cNvSpPr/>
            <p:nvPr/>
          </p:nvSpPr>
          <p:spPr>
            <a:xfrm>
              <a:off x="1060740" y="1615705"/>
              <a:ext cx="191961" cy="191961"/>
            </a:xfrm>
            <a:prstGeom prst="ellipse">
              <a:avLst/>
            </a:prstGeom>
            <a:solidFill>
              <a:srgbClr val="F4BD2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27" name="그룹 8">
            <a:extLst>
              <a:ext uri="{FF2B5EF4-FFF2-40B4-BE49-F238E27FC236}">
                <a16:creationId xmlns:a16="http://schemas.microsoft.com/office/drawing/2014/main" id="{B8CA9085-3B38-4999-86E8-3C1E3C9E12D9}"/>
              </a:ext>
            </a:extLst>
          </p:cNvPr>
          <p:cNvGrpSpPr/>
          <p:nvPr/>
        </p:nvGrpSpPr>
        <p:grpSpPr>
          <a:xfrm>
            <a:off x="7966619" y="1821070"/>
            <a:ext cx="1851414" cy="2088000"/>
            <a:chOff x="7966616" y="1821070"/>
            <a:chExt cx="1851414" cy="2088000"/>
          </a:xfrm>
        </p:grpSpPr>
        <p:sp>
          <p:nvSpPr>
            <p:cNvPr id="28" name="Rounded Rectangle 14">
              <a:extLst>
                <a:ext uri="{FF2B5EF4-FFF2-40B4-BE49-F238E27FC236}">
                  <a16:creationId xmlns:a16="http://schemas.microsoft.com/office/drawing/2014/main" id="{2CDA5569-51AB-4BDE-9B0B-6A0991178CBC}"/>
                </a:ext>
              </a:extLst>
            </p:cNvPr>
            <p:cNvSpPr/>
            <p:nvPr/>
          </p:nvSpPr>
          <p:spPr>
            <a:xfrm rot="5400000">
              <a:off x="8036609" y="1759520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rgbClr val="F4BD2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9" name="자유형: 도형 83">
              <a:extLst>
                <a:ext uri="{FF2B5EF4-FFF2-40B4-BE49-F238E27FC236}">
                  <a16:creationId xmlns:a16="http://schemas.microsoft.com/office/drawing/2014/main" id="{180CB5B1-CDBE-4268-8FF7-59CA24A39F71}"/>
                </a:ext>
              </a:extLst>
            </p:cNvPr>
            <p:cNvSpPr/>
            <p:nvPr/>
          </p:nvSpPr>
          <p:spPr>
            <a:xfrm flipH="1">
              <a:off x="8103736" y="1821070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rgbClr val="F4BD2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E7FCE-10DA-493F-A597-A517EAA63FBC}"/>
              </a:ext>
            </a:extLst>
          </p:cNvPr>
          <p:cNvGrpSpPr/>
          <p:nvPr/>
        </p:nvGrpSpPr>
        <p:grpSpPr>
          <a:xfrm rot="2700000">
            <a:off x="4897822" y="2001617"/>
            <a:ext cx="2396362" cy="3933622"/>
            <a:chOff x="1589533" y="1116515"/>
            <a:chExt cx="3026614" cy="4968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7">
              <a:extLst>
                <a:ext uri="{FF2B5EF4-FFF2-40B4-BE49-F238E27FC236}">
                  <a16:creationId xmlns:a16="http://schemas.microsoft.com/office/drawing/2014/main" id="{C5070811-FAC2-42EB-A45F-66B777C05ADF}"/>
                </a:ext>
              </a:extLst>
            </p:cNvPr>
            <p:cNvSpPr/>
            <p:nvPr/>
          </p:nvSpPr>
          <p:spPr>
            <a:xfrm>
              <a:off x="2132802" y="2924944"/>
              <a:ext cx="1926584" cy="1846330"/>
            </a:xfrm>
            <a:custGeom>
              <a:avLst/>
              <a:gdLst/>
              <a:ahLst/>
              <a:cxnLst/>
              <a:rect l="l" t="t" r="r" b="b"/>
              <a:pathLst>
                <a:path w="1926584" h="1846330">
                  <a:moveTo>
                    <a:pt x="1089951" y="1842682"/>
                  </a:moveTo>
                  <a:lnTo>
                    <a:pt x="1097532" y="1846330"/>
                  </a:lnTo>
                  <a:lnTo>
                    <a:pt x="1093652" y="1846330"/>
                  </a:lnTo>
                  <a:cubicBezTo>
                    <a:pt x="1092687" y="1844762"/>
                    <a:pt x="1091322" y="1843713"/>
                    <a:pt x="1089951" y="1842682"/>
                  </a:cubicBezTo>
                  <a:close/>
                  <a:moveTo>
                    <a:pt x="465856" y="1495303"/>
                  </a:moveTo>
                  <a:lnTo>
                    <a:pt x="1467054" y="1495303"/>
                  </a:lnTo>
                  <a:lnTo>
                    <a:pt x="1233836" y="1811603"/>
                  </a:lnTo>
                  <a:lnTo>
                    <a:pt x="699074" y="1811603"/>
                  </a:lnTo>
                  <a:close/>
                  <a:moveTo>
                    <a:pt x="0" y="0"/>
                  </a:moveTo>
                  <a:lnTo>
                    <a:pt x="706150" y="0"/>
                  </a:lnTo>
                  <a:cubicBezTo>
                    <a:pt x="688007" y="36121"/>
                    <a:pt x="678316" y="76955"/>
                    <a:pt x="678316" y="120053"/>
                  </a:cubicBezTo>
                  <a:cubicBezTo>
                    <a:pt x="678316" y="275422"/>
                    <a:pt x="804268" y="401374"/>
                    <a:pt x="959637" y="401374"/>
                  </a:cubicBezTo>
                  <a:cubicBezTo>
                    <a:pt x="1115006" y="401374"/>
                    <a:pt x="1240958" y="275422"/>
                    <a:pt x="1240958" y="120053"/>
                  </a:cubicBezTo>
                  <a:cubicBezTo>
                    <a:pt x="1240958" y="76955"/>
                    <a:pt x="1231267" y="36121"/>
                    <a:pt x="1213124" y="0"/>
                  </a:cubicBezTo>
                  <a:lnTo>
                    <a:pt x="1926584" y="0"/>
                  </a:lnTo>
                  <a:cubicBezTo>
                    <a:pt x="1925444" y="144359"/>
                    <a:pt x="1883779" y="344931"/>
                    <a:pt x="1823215" y="551899"/>
                  </a:cubicBezTo>
                  <a:cubicBezTo>
                    <a:pt x="1795312" y="517144"/>
                    <a:pt x="1757916" y="489629"/>
                    <a:pt x="1713591" y="472119"/>
                  </a:cubicBezTo>
                  <a:cubicBezTo>
                    <a:pt x="1569089" y="415034"/>
                    <a:pt x="1405670" y="485901"/>
                    <a:pt x="1348585" y="630403"/>
                  </a:cubicBezTo>
                  <a:cubicBezTo>
                    <a:pt x="1291501" y="774905"/>
                    <a:pt x="1362367" y="938324"/>
                    <a:pt x="1506869" y="995409"/>
                  </a:cubicBezTo>
                  <a:cubicBezTo>
                    <a:pt x="1554590" y="1014260"/>
                    <a:pt x="1604374" y="1019158"/>
                    <a:pt x="1651530" y="1010859"/>
                  </a:cubicBezTo>
                  <a:lnTo>
                    <a:pt x="1566591" y="1237129"/>
                  </a:lnTo>
                  <a:cubicBezTo>
                    <a:pt x="1534342" y="1304822"/>
                    <a:pt x="1503291" y="1361947"/>
                    <a:pt x="1475612" y="1404265"/>
                  </a:cubicBezTo>
                  <a:lnTo>
                    <a:pt x="450971" y="1404265"/>
                  </a:lnTo>
                  <a:cubicBezTo>
                    <a:pt x="423328" y="1362000"/>
                    <a:pt x="392320" y="1304965"/>
                    <a:pt x="360116" y="1237384"/>
                  </a:cubicBezTo>
                  <a:lnTo>
                    <a:pt x="271026" y="1000106"/>
                  </a:lnTo>
                  <a:cubicBezTo>
                    <a:pt x="328356" y="1014395"/>
                    <a:pt x="390560" y="1009724"/>
                    <a:pt x="448647" y="983756"/>
                  </a:cubicBezTo>
                  <a:cubicBezTo>
                    <a:pt x="590487" y="920346"/>
                    <a:pt x="654067" y="753956"/>
                    <a:pt x="590657" y="612116"/>
                  </a:cubicBezTo>
                  <a:cubicBezTo>
                    <a:pt x="527246" y="470276"/>
                    <a:pt x="360857" y="406696"/>
                    <a:pt x="219017" y="470106"/>
                  </a:cubicBezTo>
                  <a:cubicBezTo>
                    <a:pt x="172166" y="491051"/>
                    <a:pt x="133853" y="523232"/>
                    <a:pt x="106817" y="562760"/>
                  </a:cubicBezTo>
                  <a:lnTo>
                    <a:pt x="105084" y="558146"/>
                  </a:lnTo>
                  <a:cubicBezTo>
                    <a:pt x="43643" y="348954"/>
                    <a:pt x="1152" y="145804"/>
                    <a:pt x="0" y="0"/>
                  </a:cubicBezTo>
                  <a:close/>
                </a:path>
              </a:pathLst>
            </a:custGeom>
            <a:solidFill>
              <a:srgbClr val="1ED4D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2" name="Oval 17">
              <a:extLst>
                <a:ext uri="{FF2B5EF4-FFF2-40B4-BE49-F238E27FC236}">
                  <a16:creationId xmlns:a16="http://schemas.microsoft.com/office/drawing/2014/main" id="{49A55D96-EABB-4357-95BB-32349F2BF430}"/>
                </a:ext>
              </a:extLst>
            </p:cNvPr>
            <p:cNvSpPr/>
            <p:nvPr/>
          </p:nvSpPr>
          <p:spPr>
            <a:xfrm>
              <a:off x="2569504" y="4788517"/>
              <a:ext cx="1269711" cy="1296174"/>
            </a:xfrm>
            <a:custGeom>
              <a:avLst/>
              <a:gdLst/>
              <a:ahLst/>
              <a:cxnLst/>
              <a:rect l="l" t="t" r="r" b="b"/>
              <a:pathLst>
                <a:path w="1020942" h="1042219">
                  <a:moveTo>
                    <a:pt x="598154" y="0"/>
                  </a:moveTo>
                  <a:lnTo>
                    <a:pt x="602034" y="0"/>
                  </a:lnTo>
                  <a:cubicBezTo>
                    <a:pt x="732545" y="48130"/>
                    <a:pt x="851964" y="153955"/>
                    <a:pt x="948095" y="335846"/>
                  </a:cubicBezTo>
                  <a:cubicBezTo>
                    <a:pt x="978843" y="400651"/>
                    <a:pt x="1074165" y="613050"/>
                    <a:pt x="981303" y="723974"/>
                  </a:cubicBezTo>
                  <a:cubicBezTo>
                    <a:pt x="873097" y="539136"/>
                    <a:pt x="886508" y="512529"/>
                    <a:pt x="761589" y="478328"/>
                  </a:cubicBezTo>
                  <a:cubicBezTo>
                    <a:pt x="754102" y="579795"/>
                    <a:pt x="721375" y="679980"/>
                    <a:pt x="714168" y="719738"/>
                  </a:cubicBezTo>
                  <a:cubicBezTo>
                    <a:pt x="628200" y="910870"/>
                    <a:pt x="649237" y="899056"/>
                    <a:pt x="469174" y="1042219"/>
                  </a:cubicBezTo>
                  <a:cubicBezTo>
                    <a:pt x="470908" y="800421"/>
                    <a:pt x="373014" y="748650"/>
                    <a:pt x="282500" y="696880"/>
                  </a:cubicBezTo>
                  <a:cubicBezTo>
                    <a:pt x="223160" y="674502"/>
                    <a:pt x="189098" y="616202"/>
                    <a:pt x="179009" y="547569"/>
                  </a:cubicBezTo>
                  <a:cubicBezTo>
                    <a:pt x="129468" y="579663"/>
                    <a:pt x="78120" y="590821"/>
                    <a:pt x="28383" y="622928"/>
                  </a:cubicBezTo>
                  <a:cubicBezTo>
                    <a:pt x="28383" y="549752"/>
                    <a:pt x="-45416" y="410156"/>
                    <a:pt x="44988" y="257647"/>
                  </a:cubicBezTo>
                  <a:cubicBezTo>
                    <a:pt x="86462" y="192778"/>
                    <a:pt x="162388" y="97808"/>
                    <a:pt x="252225" y="34529"/>
                  </a:cubicBezTo>
                  <a:lnTo>
                    <a:pt x="215398" y="84251"/>
                  </a:lnTo>
                  <a:cubicBezTo>
                    <a:pt x="167064" y="165792"/>
                    <a:pt x="206521" y="240427"/>
                    <a:pt x="206521" y="279552"/>
                  </a:cubicBezTo>
                  <a:cubicBezTo>
                    <a:pt x="233112" y="262386"/>
                    <a:pt x="260566" y="256420"/>
                    <a:pt x="287054" y="239261"/>
                  </a:cubicBezTo>
                  <a:cubicBezTo>
                    <a:pt x="292448" y="275956"/>
                    <a:pt x="310660" y="307127"/>
                    <a:pt x="342388" y="319091"/>
                  </a:cubicBezTo>
                  <a:cubicBezTo>
                    <a:pt x="390781" y="346770"/>
                    <a:pt x="443121" y="374450"/>
                    <a:pt x="442194" y="503730"/>
                  </a:cubicBezTo>
                  <a:cubicBezTo>
                    <a:pt x="538467" y="427187"/>
                    <a:pt x="527219" y="433503"/>
                    <a:pt x="573183" y="331312"/>
                  </a:cubicBezTo>
                  <a:cubicBezTo>
                    <a:pt x="577036" y="310054"/>
                    <a:pt x="594533" y="256491"/>
                    <a:pt x="598537" y="202239"/>
                  </a:cubicBezTo>
                  <a:cubicBezTo>
                    <a:pt x="665326" y="220526"/>
                    <a:pt x="658156" y="234752"/>
                    <a:pt x="716010" y="333576"/>
                  </a:cubicBezTo>
                  <a:cubicBezTo>
                    <a:pt x="765659" y="274270"/>
                    <a:pt x="714694" y="160709"/>
                    <a:pt x="698255" y="126060"/>
                  </a:cubicBezTo>
                  <a:cubicBezTo>
                    <a:pt x="669077" y="70854"/>
                    <a:pt x="635888" y="28754"/>
                    <a:pt x="598154" y="0"/>
                  </a:cubicBezTo>
                  <a:close/>
                </a:path>
              </a:pathLst>
            </a:custGeom>
            <a:solidFill>
              <a:srgbClr val="E6294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C1A067D7-9BE9-49D2-8EC7-3D4A0D8381E6}"/>
                </a:ext>
              </a:extLst>
            </p:cNvPr>
            <p:cNvSpPr/>
            <p:nvPr/>
          </p:nvSpPr>
          <p:spPr>
            <a:xfrm>
              <a:off x="2131996" y="1116515"/>
              <a:ext cx="1928194" cy="2147820"/>
            </a:xfrm>
            <a:custGeom>
              <a:avLst/>
              <a:gdLst/>
              <a:ahLst/>
              <a:cxnLst/>
              <a:rect l="l" t="t" r="r" b="b"/>
              <a:pathLst>
                <a:path w="1928194" h="2147820">
                  <a:moveTo>
                    <a:pt x="967261" y="833968"/>
                  </a:moveTo>
                  <a:cubicBezTo>
                    <a:pt x="1092352" y="833968"/>
                    <a:pt x="1193758" y="935374"/>
                    <a:pt x="1193758" y="1060466"/>
                  </a:cubicBezTo>
                  <a:cubicBezTo>
                    <a:pt x="1193758" y="1185557"/>
                    <a:pt x="1092352" y="1286963"/>
                    <a:pt x="967261" y="1286963"/>
                  </a:cubicBezTo>
                  <a:cubicBezTo>
                    <a:pt x="842169" y="1286963"/>
                    <a:pt x="740763" y="1185557"/>
                    <a:pt x="740763" y="1060466"/>
                  </a:cubicBezTo>
                  <a:cubicBezTo>
                    <a:pt x="740763" y="935374"/>
                    <a:pt x="842169" y="833968"/>
                    <a:pt x="967261" y="833968"/>
                  </a:cubicBezTo>
                  <a:close/>
                  <a:moveTo>
                    <a:pt x="967261" y="676961"/>
                  </a:moveTo>
                  <a:cubicBezTo>
                    <a:pt x="755457" y="676961"/>
                    <a:pt x="583756" y="848662"/>
                    <a:pt x="583756" y="1060466"/>
                  </a:cubicBezTo>
                  <a:cubicBezTo>
                    <a:pt x="583756" y="1272269"/>
                    <a:pt x="755457" y="1443970"/>
                    <a:pt x="967261" y="1443970"/>
                  </a:cubicBezTo>
                  <a:cubicBezTo>
                    <a:pt x="1179064" y="1443970"/>
                    <a:pt x="1350765" y="1272269"/>
                    <a:pt x="1350765" y="1060466"/>
                  </a:cubicBezTo>
                  <a:cubicBezTo>
                    <a:pt x="1350765" y="848662"/>
                    <a:pt x="1179064" y="676961"/>
                    <a:pt x="967261" y="676961"/>
                  </a:cubicBezTo>
                  <a:close/>
                  <a:moveTo>
                    <a:pt x="950055" y="2168"/>
                  </a:moveTo>
                  <a:cubicBezTo>
                    <a:pt x="1242977" y="152649"/>
                    <a:pt x="1536140" y="521630"/>
                    <a:pt x="1696441" y="779728"/>
                  </a:cubicBezTo>
                  <a:cubicBezTo>
                    <a:pt x="1833936" y="1038333"/>
                    <a:pt x="1933792" y="1407364"/>
                    <a:pt x="1927951" y="1727638"/>
                  </a:cubicBezTo>
                  <a:lnTo>
                    <a:pt x="1927390" y="1736421"/>
                  </a:lnTo>
                  <a:lnTo>
                    <a:pt x="1077865" y="1736421"/>
                  </a:lnTo>
                  <a:lnTo>
                    <a:pt x="1077865" y="1773357"/>
                  </a:lnTo>
                  <a:cubicBezTo>
                    <a:pt x="1131585" y="1808489"/>
                    <a:pt x="1165002" y="1869686"/>
                    <a:pt x="1165002" y="1938688"/>
                  </a:cubicBezTo>
                  <a:cubicBezTo>
                    <a:pt x="1165002" y="2054189"/>
                    <a:pt x="1071372" y="2147820"/>
                    <a:pt x="955874" y="2147820"/>
                  </a:cubicBezTo>
                  <a:cubicBezTo>
                    <a:pt x="840375" y="2147820"/>
                    <a:pt x="746746" y="2054189"/>
                    <a:pt x="746746" y="1938688"/>
                  </a:cubicBezTo>
                  <a:cubicBezTo>
                    <a:pt x="746746" y="1869686"/>
                    <a:pt x="780162" y="1808489"/>
                    <a:pt x="833882" y="1773357"/>
                  </a:cubicBezTo>
                  <a:lnTo>
                    <a:pt x="833882" y="1736421"/>
                  </a:lnTo>
                  <a:lnTo>
                    <a:pt x="806" y="1736421"/>
                  </a:lnTo>
                  <a:cubicBezTo>
                    <a:pt x="261" y="1733474"/>
                    <a:pt x="244" y="1730544"/>
                    <a:pt x="244" y="1727638"/>
                  </a:cubicBezTo>
                  <a:cubicBezTo>
                    <a:pt x="-5597" y="1407364"/>
                    <a:pt x="94259" y="1038333"/>
                    <a:pt x="231753" y="779728"/>
                  </a:cubicBezTo>
                  <a:cubicBezTo>
                    <a:pt x="391561" y="522427"/>
                    <a:pt x="638473" y="114130"/>
                    <a:pt x="950055" y="2168"/>
                  </a:cubicBezTo>
                  <a:close/>
                  <a:moveTo>
                    <a:pt x="954612" y="0"/>
                  </a:moveTo>
                  <a:cubicBezTo>
                    <a:pt x="953033" y="554"/>
                    <a:pt x="951456" y="1115"/>
                    <a:pt x="950055" y="2168"/>
                  </a:cubicBezTo>
                  <a:lnTo>
                    <a:pt x="948393" y="1170"/>
                  </a:lnTo>
                  <a:close/>
                </a:path>
              </a:pathLst>
            </a:custGeom>
            <a:solidFill>
              <a:srgbClr val="F4BD2D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B5479DA2-7404-403D-99BA-9BB7134D6979}"/>
                </a:ext>
              </a:extLst>
            </p:cNvPr>
            <p:cNvSpPr/>
            <p:nvPr/>
          </p:nvSpPr>
          <p:spPr>
            <a:xfrm>
              <a:off x="3519472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rgbClr val="F0762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5" name="Oval 17">
              <a:extLst>
                <a:ext uri="{FF2B5EF4-FFF2-40B4-BE49-F238E27FC236}">
                  <a16:creationId xmlns:a16="http://schemas.microsoft.com/office/drawing/2014/main" id="{BB57C8E4-5032-4FFD-AD2D-95E1345F05C4}"/>
                </a:ext>
              </a:extLst>
            </p:cNvPr>
            <p:cNvSpPr/>
            <p:nvPr/>
          </p:nvSpPr>
          <p:spPr>
            <a:xfrm flipH="1">
              <a:off x="1589533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rgbClr val="F0762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C86DFD-E64D-4B26-BFCD-ECE5AC7BE1EA}"/>
              </a:ext>
            </a:extLst>
          </p:cNvPr>
          <p:cNvSpPr txBox="1"/>
          <p:nvPr/>
        </p:nvSpPr>
        <p:spPr>
          <a:xfrm>
            <a:off x="3101876" y="1797757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prstClr val="white"/>
                </a:solidFill>
              </a:ln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96166F-5782-4497-ADA1-D3EFCAB7BB65}"/>
              </a:ext>
            </a:extLst>
          </p:cNvPr>
          <p:cNvSpPr txBox="1"/>
          <p:nvPr/>
        </p:nvSpPr>
        <p:spPr>
          <a:xfrm>
            <a:off x="2930768" y="2506090"/>
            <a:ext cx="132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Reduce Time Reduce Cost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130037-3CD2-4251-9522-D742EC1EB795}"/>
              </a:ext>
            </a:extLst>
          </p:cNvPr>
          <p:cNvSpPr txBox="1"/>
          <p:nvPr/>
        </p:nvSpPr>
        <p:spPr>
          <a:xfrm>
            <a:off x="1821761" y="3952502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prstClr val="white"/>
                </a:solidFill>
              </a:ln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EB540E-3CB2-41E2-8369-08592846A95E}"/>
              </a:ext>
            </a:extLst>
          </p:cNvPr>
          <p:cNvSpPr txBox="1"/>
          <p:nvPr/>
        </p:nvSpPr>
        <p:spPr>
          <a:xfrm>
            <a:off x="1650654" y="4660836"/>
            <a:ext cx="1198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Clear progress </a:t>
            </a:r>
          </a:p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=&gt; Easy for manage</a:t>
            </a:r>
            <a:endParaRPr lang="ko-KR" altLang="en-US" sz="1400" b="1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369F09-04CC-4E88-874A-B9105FB88DAD}"/>
              </a:ext>
            </a:extLst>
          </p:cNvPr>
          <p:cNvSpPr txBox="1"/>
          <p:nvPr/>
        </p:nvSpPr>
        <p:spPr>
          <a:xfrm>
            <a:off x="9744684" y="3922368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prstClr val="white"/>
                </a:solidFill>
              </a:ln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C878D3-DD33-4225-B0FE-754F08BFAB55}"/>
              </a:ext>
            </a:extLst>
          </p:cNvPr>
          <p:cNvSpPr txBox="1"/>
          <p:nvPr/>
        </p:nvSpPr>
        <p:spPr>
          <a:xfrm>
            <a:off x="9418887" y="4630702"/>
            <a:ext cx="152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Reduce repetitive work</a:t>
            </a:r>
            <a:endParaRPr lang="ko-KR" altLang="en-US" sz="1400" b="1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60E72A-1AC7-482D-ADAD-4A84F1209F08}"/>
              </a:ext>
            </a:extLst>
          </p:cNvPr>
          <p:cNvSpPr txBox="1"/>
          <p:nvPr/>
        </p:nvSpPr>
        <p:spPr>
          <a:xfrm>
            <a:off x="8597047" y="1823872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prstClr val="white"/>
                </a:solidFill>
              </a:ln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A4E9DE-B41E-465D-957B-F84B3BBAE4EC}"/>
              </a:ext>
            </a:extLst>
          </p:cNvPr>
          <p:cNvSpPr txBox="1"/>
          <p:nvPr/>
        </p:nvSpPr>
        <p:spPr>
          <a:xfrm>
            <a:off x="8448212" y="2450593"/>
            <a:ext cx="124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Boost Productivity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Merit</a:t>
            </a:r>
          </a:p>
        </p:txBody>
      </p:sp>
      <p:pic>
        <p:nvPicPr>
          <p:cNvPr id="53" name="Picture 18" descr="Reduce cost - Free commerce and shopping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35" y="3057181"/>
            <a:ext cx="649550" cy="602848"/>
          </a:xfrm>
          <a:prstGeom prst="rect">
            <a:avLst/>
          </a:prstGeom>
          <a:noFill/>
        </p:spPr>
      </p:pic>
      <p:pic>
        <p:nvPicPr>
          <p:cNvPr id="54" name="Picture 16" descr="productivity icon | Enterprise content management, Instructional design,  Information archite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56" y="3143259"/>
            <a:ext cx="552931" cy="467216"/>
          </a:xfrm>
          <a:prstGeom prst="rect">
            <a:avLst/>
          </a:prstGeom>
          <a:noFill/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51" b="77198" l="12517" r="36039">
                        <a14:foregroundMark x1="27648" y1="51099" x2="27648" y2="51099"/>
                        <a14:foregroundMark x1="25860" y1="47527" x2="25860" y2="47527"/>
                        <a14:foregroundMark x1="22971" y1="47527" x2="22971" y2="47527"/>
                        <a14:foregroundMark x1="29849" y1="49176" x2="29849" y2="49176"/>
                        <a14:foregroundMark x1="27648" y1="45330" x2="27648" y2="45330"/>
                        <a14:foregroundMark x1="21596" y1="46154" x2="21596" y2="46154"/>
                        <a14:foregroundMark x1="20908" y1="48352" x2="20908" y2="48352"/>
                        <a14:foregroundMark x1="22971" y1="50549" x2="22971" y2="50549"/>
                        <a14:foregroundMark x1="26272" y1="45330" x2="26272" y2="45330"/>
                        <a14:foregroundMark x1="26547" y1="44780" x2="26547" y2="44780"/>
                        <a14:foregroundMark x1="26960" y1="44780" x2="26960" y2="44780"/>
                        <a14:foregroundMark x1="30536" y1="44780" x2="30536" y2="44780"/>
                        <a14:foregroundMark x1="30536" y1="44780" x2="30536" y2="44780"/>
                        <a14:foregroundMark x1="19120" y1="42582" x2="19120" y2="42582"/>
                        <a14:foregroundMark x1="24484" y1="43956" x2="24484" y2="43956"/>
                        <a14:foregroundMark x1="25585" y1="43956" x2="25585" y2="43956"/>
                        <a14:foregroundMark x1="25585" y1="43956" x2="25585" y2="43956"/>
                        <a14:foregroundMark x1="32050" y1="49176" x2="32050" y2="49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3" t="27056" r="64827" b="22728"/>
          <a:stretch/>
        </p:blipFill>
        <p:spPr>
          <a:xfrm>
            <a:off x="9872724" y="5122922"/>
            <a:ext cx="644421" cy="758912"/>
          </a:xfrm>
          <a:prstGeom prst="rect">
            <a:avLst/>
          </a:prstGeom>
        </p:spPr>
      </p:pic>
      <p:sp>
        <p:nvSpPr>
          <p:cNvPr id="56" name="Rounded Rectangle 43">
            <a:extLst>
              <a:ext uri="{FF2B5EF4-FFF2-40B4-BE49-F238E27FC236}">
                <a16:creationId xmlns:a16="http://schemas.microsoft.com/office/drawing/2014/main" id="{52C646B4-C646-4012-A3FE-E70BC6744DFA}"/>
              </a:ext>
            </a:extLst>
          </p:cNvPr>
          <p:cNvSpPr/>
          <p:nvPr/>
        </p:nvSpPr>
        <p:spPr>
          <a:xfrm>
            <a:off x="651479" y="2902897"/>
            <a:ext cx="1839559" cy="395311"/>
          </a:xfrm>
          <a:prstGeom prst="roundRect">
            <a:avLst>
              <a:gd name="adj" fmla="val 50000"/>
            </a:avLst>
          </a:prstGeom>
          <a:solidFill>
            <a:srgbClr val="3DC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Montserrat" panose="02000000000000000000" pitchFamily="2" charset="0"/>
              </a:rPr>
              <a:t>No need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Montserrat" panose="02000000000000000000" pitchFamily="2" charset="0"/>
              </a:rPr>
              <a:t> paper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Montserrat" panose="02000000000000000000" pitchFamily="2" charset="0"/>
            </a:endParaRPr>
          </a:p>
        </p:txBody>
      </p:sp>
      <p:sp>
        <p:nvSpPr>
          <p:cNvPr id="57" name="Rounded Rectangle 43">
            <a:extLst>
              <a:ext uri="{FF2B5EF4-FFF2-40B4-BE49-F238E27FC236}">
                <a16:creationId xmlns:a16="http://schemas.microsoft.com/office/drawing/2014/main" id="{52C646B4-C646-4012-A3FE-E70BC6744DFA}"/>
              </a:ext>
            </a:extLst>
          </p:cNvPr>
          <p:cNvSpPr/>
          <p:nvPr/>
        </p:nvSpPr>
        <p:spPr>
          <a:xfrm>
            <a:off x="639620" y="2407328"/>
            <a:ext cx="1839559" cy="395311"/>
          </a:xfrm>
          <a:prstGeom prst="roundRect">
            <a:avLst>
              <a:gd name="adj" fmla="val 50000"/>
            </a:avLst>
          </a:prstGeom>
          <a:solidFill>
            <a:srgbClr val="3DC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Montserrat" panose="02000000000000000000" pitchFamily="2" charset="0"/>
              </a:rPr>
              <a:t>Cut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Montserrat" panose="02000000000000000000" pitchFamily="2" charset="0"/>
              </a:rPr>
              <a:t> step TIM scan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Montserrat" panose="02000000000000000000" pitchFamily="2" charset="0"/>
            </a:endParaRPr>
          </a:p>
        </p:txBody>
      </p:sp>
      <p:sp>
        <p:nvSpPr>
          <p:cNvPr id="58" name="Rounded Rectangle 43">
            <a:extLst>
              <a:ext uri="{FF2B5EF4-FFF2-40B4-BE49-F238E27FC236}">
                <a16:creationId xmlns:a16="http://schemas.microsoft.com/office/drawing/2014/main" id="{52C646B4-C646-4012-A3FE-E70BC6744DFA}"/>
              </a:ext>
            </a:extLst>
          </p:cNvPr>
          <p:cNvSpPr/>
          <p:nvPr/>
        </p:nvSpPr>
        <p:spPr>
          <a:xfrm>
            <a:off x="10013183" y="3055297"/>
            <a:ext cx="1982874" cy="39531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FFFFFF"/>
                </a:solidFill>
                <a:latin typeface="Calibri Light" panose="020F0302020204030204"/>
                <a:cs typeface="Montserrat" panose="02000000000000000000" pitchFamily="2" charset="0"/>
              </a:rPr>
              <a:t>High accuracy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Montserrat" panose="02000000000000000000" pitchFamily="2" charset="0"/>
            </a:endParaRPr>
          </a:p>
        </p:txBody>
      </p:sp>
      <p:sp>
        <p:nvSpPr>
          <p:cNvPr id="59" name="Rounded Rectangle 43">
            <a:extLst>
              <a:ext uri="{FF2B5EF4-FFF2-40B4-BE49-F238E27FC236}">
                <a16:creationId xmlns:a16="http://schemas.microsoft.com/office/drawing/2014/main" id="{52C646B4-C646-4012-A3FE-E70BC6744DFA}"/>
              </a:ext>
            </a:extLst>
          </p:cNvPr>
          <p:cNvSpPr/>
          <p:nvPr/>
        </p:nvSpPr>
        <p:spPr>
          <a:xfrm>
            <a:off x="10001324" y="2559728"/>
            <a:ext cx="1994733" cy="39531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FFFFFF"/>
                </a:solidFill>
                <a:latin typeface="Calibri Light" panose="020F0302020204030204"/>
                <a:cs typeface="Montserrat" panose="02000000000000000000" pitchFamily="2" charset="0"/>
              </a:rPr>
              <a:t>Work continuously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Montserrat" panose="02000000000000000000" pitchFamily="2" charset="0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52C646B4-C646-4012-A3FE-E70BC6744DFA}"/>
              </a:ext>
            </a:extLst>
          </p:cNvPr>
          <p:cNvSpPr/>
          <p:nvPr/>
        </p:nvSpPr>
        <p:spPr>
          <a:xfrm>
            <a:off x="8960886" y="6118344"/>
            <a:ext cx="2375612" cy="3953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400" b="1" dirty="0">
                <a:solidFill>
                  <a:srgbClr val="FFFFFF"/>
                </a:solidFill>
                <a:latin typeface="Calibri Light" panose="020F0302020204030204"/>
                <a:cs typeface="Montserrat" panose="02000000000000000000" pitchFamily="2" charset="0"/>
              </a:rPr>
              <a:t>Increase user satisfaction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Montserrat" panose="02000000000000000000" pitchFamily="2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24" y="6108031"/>
            <a:ext cx="3275869" cy="50831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42" y="4955896"/>
            <a:ext cx="1191945" cy="888474"/>
          </a:xfrm>
          <a:prstGeom prst="rect">
            <a:avLst/>
          </a:prstGeom>
        </p:spPr>
      </p:pic>
      <p:cxnSp>
        <p:nvCxnSpPr>
          <p:cNvPr id="61" name="Google Shape;1553;p38"/>
          <p:cNvCxnSpPr/>
          <p:nvPr/>
        </p:nvCxnSpPr>
        <p:spPr>
          <a:xfrm>
            <a:off x="638415" y="5626902"/>
            <a:ext cx="1342071" cy="491442"/>
          </a:xfrm>
          <a:prstGeom prst="curvedConnector3">
            <a:avLst>
              <a:gd name="adj1" fmla="val 48378"/>
            </a:avLst>
          </a:prstGeom>
          <a:noFill/>
          <a:ln w="12700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56226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plosion 2 118"/>
          <p:cNvSpPr/>
          <p:nvPr/>
        </p:nvSpPr>
        <p:spPr>
          <a:xfrm>
            <a:off x="9724831" y="3591532"/>
            <a:ext cx="2427363" cy="500259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Next year</a:t>
            </a: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57801"/>
              </p:ext>
            </p:extLst>
          </p:nvPr>
        </p:nvGraphicFramePr>
        <p:xfrm>
          <a:off x="8663295" y="4523754"/>
          <a:ext cx="3475150" cy="1650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519">
                  <a:extLst>
                    <a:ext uri="{9D8B030D-6E8A-4147-A177-3AD203B41FA5}">
                      <a16:colId xmlns:a16="http://schemas.microsoft.com/office/drawing/2014/main" val="1102584707"/>
                    </a:ext>
                  </a:extLst>
                </a:gridCol>
                <a:gridCol w="1159904">
                  <a:extLst>
                    <a:ext uri="{9D8B030D-6E8A-4147-A177-3AD203B41FA5}">
                      <a16:colId xmlns:a16="http://schemas.microsoft.com/office/drawing/2014/main" val="600355397"/>
                    </a:ext>
                  </a:extLst>
                </a:gridCol>
                <a:gridCol w="1804727">
                  <a:extLst>
                    <a:ext uri="{9D8B030D-6E8A-4147-A177-3AD203B41FA5}">
                      <a16:colId xmlns:a16="http://schemas.microsoft.com/office/drawing/2014/main" val="1226185410"/>
                    </a:ext>
                  </a:extLst>
                </a:gridCol>
              </a:tblGrid>
              <a:tr h="186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From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Idea content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Action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419791"/>
                  </a:ext>
                </a:extLst>
              </a:tr>
              <a:tr h="716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PQA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 dirty="0">
                          <a:effectLst/>
                        </a:rPr>
                        <a:t>Request add step from PDC2 receive ERI part and MQA inspection to close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 dirty="0">
                          <a:effectLst/>
                        </a:rPr>
                        <a:t>Related dep’t discuss and feedback TIM to implement step 2 of ERI system.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5023473"/>
                  </a:ext>
                </a:extLst>
              </a:tr>
              <a:tr h="538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PQA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>
                          <a:effectLst/>
                        </a:rPr>
                        <a:t>PQA request to add periodical verify after PE verify ERI</a:t>
                      </a:r>
                      <a:endParaRPr lang="en-US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u="none" strike="noStrike" dirty="0">
                          <a:effectLst/>
                        </a:rPr>
                        <a:t>PQA make flow &amp; discuss with related to &amp; feedback TIM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61223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plan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51EBCA-0705-4E6B-BABF-129D2E9F322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9EEC8-0D19-42B8-B2EE-84F99588510B}"/>
              </a:ext>
            </a:extLst>
          </p:cNvPr>
          <p:cNvCxnSpPr>
            <a:cxnSpLocks/>
            <a:stCxn id="49" idx="6"/>
            <a:endCxn id="50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D47B6E-185E-40A2-8D45-A807D528FAEF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50CEE4-DDDD-469F-8FC0-D26E81290EA8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6463747" y="2990957"/>
            <a:ext cx="1647122" cy="1532797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4A42DA-BF99-40F9-A171-70875443F20E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E68B5E-7AAB-463A-89CD-4912B7B80808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noFill/>
          <a:ln w="38100" cap="flat" cmpd="sng" algn="ctr">
            <a:solidFill>
              <a:srgbClr val="1C7DE1"/>
            </a:solidFill>
            <a:prstDash val="solid"/>
            <a:miter lim="800000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18BB750-E568-4032-A872-AB9602EF6ACD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CBCBCB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75C9A7F-6AD0-4840-B2BF-95E26276CDB2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E62949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DF0193-DDB4-4FA6-A18B-8BFF227F5A35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F07624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E54CF6-21B0-4FEE-93D9-82AE87EE21FC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F4BD2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885FC8B-3658-49F8-8324-D074DED400B1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1ED4D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23B56-390C-470D-B44F-F0A1F588CE7F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E62949"/>
                </a:solidFill>
                <a:latin typeface="Arial"/>
                <a:ea typeface="Arial Unicode MS"/>
                <a:cs typeface="Arial" pitchFamily="34" charset="0"/>
              </a:rPr>
              <a:t>02</a:t>
            </a:r>
            <a:endParaRPr lang="ko-KR" altLang="en-US" sz="3200" b="1" dirty="0">
              <a:solidFill>
                <a:srgbClr val="E62949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C498A-15B2-4E59-A92A-E81DD766A13B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07624"/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3200" b="1" dirty="0">
              <a:solidFill>
                <a:srgbClr val="F07624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9016C9-416E-407C-A7C3-C0F821B42291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4BD2D"/>
                </a:solidFill>
                <a:latin typeface="Arial"/>
                <a:ea typeface="Arial Unicode MS"/>
                <a:cs typeface="Arial" pitchFamily="34" charset="0"/>
              </a:rPr>
              <a:t>04</a:t>
            </a:r>
            <a:endParaRPr lang="ko-KR" altLang="en-US" sz="3200" b="1" dirty="0">
              <a:solidFill>
                <a:srgbClr val="F4BD2D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B264DC-14D7-4FF5-B96E-EC28FE117F8B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1ED4DE"/>
                </a:solidFill>
                <a:latin typeface="Arial"/>
                <a:ea typeface="Arial Unicode MS"/>
                <a:cs typeface="Arial" pitchFamily="34" charset="0"/>
              </a:rPr>
              <a:t>05</a:t>
            </a:r>
            <a:endParaRPr lang="ko-KR" altLang="en-US" sz="3200" b="1" dirty="0">
              <a:solidFill>
                <a:srgbClr val="1ED4D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7A4ABD-450D-4D94-B637-7A282FD447C0}"/>
              </a:ext>
            </a:extLst>
          </p:cNvPr>
          <p:cNvSpPr txBox="1"/>
          <p:nvPr/>
        </p:nvSpPr>
        <p:spPr>
          <a:xfrm>
            <a:off x="2693132" y="3181973"/>
            <a:ext cx="201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Trail running  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B7BEAB-FE4E-4DE7-94CF-2227DD0CD8C7}"/>
              </a:ext>
            </a:extLst>
          </p:cNvPr>
          <p:cNvSpPr txBox="1"/>
          <p:nvPr/>
        </p:nvSpPr>
        <p:spPr>
          <a:xfrm>
            <a:off x="6673565" y="4726905"/>
            <a:ext cx="205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Launching system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  <a:p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02AE39-817B-436D-BB6C-DE82A401162D}"/>
              </a:ext>
            </a:extLst>
          </p:cNvPr>
          <p:cNvSpPr txBox="1"/>
          <p:nvPr/>
        </p:nvSpPr>
        <p:spPr>
          <a:xfrm>
            <a:off x="6804680" y="1516764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Improve system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918CF8-C97B-40B6-AAD4-D1BB67BC362D}"/>
              </a:ext>
            </a:extLst>
          </p:cNvPr>
          <p:cNvSpPr txBox="1"/>
          <p:nvPr/>
        </p:nvSpPr>
        <p:spPr>
          <a:xfrm>
            <a:off x="10072796" y="4083553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ERI step 2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9AC3BD-2644-4D4A-A977-150F72BB3641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E62949"/>
                </a:solidFill>
                <a:latin typeface="Arial"/>
                <a:ea typeface="Arial Unicode MS"/>
                <a:cs typeface="Arial" pitchFamily="34" charset="0"/>
              </a:rPr>
              <a:t>01</a:t>
            </a:r>
            <a:endParaRPr lang="ko-KR" altLang="en-US" sz="3200" b="1" dirty="0">
              <a:solidFill>
                <a:srgbClr val="E62949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FCCE0D-FC6F-4BFB-860F-7B9D7F932E8B}"/>
              </a:ext>
            </a:extLst>
          </p:cNvPr>
          <p:cNvSpPr txBox="1"/>
          <p:nvPr/>
        </p:nvSpPr>
        <p:spPr>
          <a:xfrm>
            <a:off x="437061" y="5294148"/>
            <a:ext cx="2265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Start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E49ABD-3ACB-4FE8-A323-97FE16B1F886}"/>
              </a:ext>
            </a:extLst>
          </p:cNvPr>
          <p:cNvGrpSpPr/>
          <p:nvPr/>
        </p:nvGrpSpPr>
        <p:grpSpPr>
          <a:xfrm rot="20524197">
            <a:off x="8348506" y="1848704"/>
            <a:ext cx="1074830" cy="1495270"/>
            <a:chOff x="4140075" y="-227045"/>
            <a:chExt cx="3204683" cy="3105238"/>
          </a:xfrm>
        </p:grpSpPr>
        <p:sp>
          <p:nvSpPr>
            <p:cNvPr id="75" name="Freeform: Shape 36">
              <a:extLst>
                <a:ext uri="{FF2B5EF4-FFF2-40B4-BE49-F238E27FC236}">
                  <a16:creationId xmlns:a16="http://schemas.microsoft.com/office/drawing/2014/main" id="{2D41E6E4-9F4B-4AF2-B608-81585ABC039C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6" name="Freeform: Shape 37">
              <a:extLst>
                <a:ext uri="{FF2B5EF4-FFF2-40B4-BE49-F238E27FC236}">
                  <a16:creationId xmlns:a16="http://schemas.microsoft.com/office/drawing/2014/main" id="{49EF7618-AF55-43FE-893F-5E31D3D2A9FE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7" name="Freeform: Shape 38">
              <a:extLst>
                <a:ext uri="{FF2B5EF4-FFF2-40B4-BE49-F238E27FC236}">
                  <a16:creationId xmlns:a16="http://schemas.microsoft.com/office/drawing/2014/main" id="{AC66850A-4C66-4377-8375-DA40CDEAFBF0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8" name="Freeform: Shape 39">
              <a:extLst>
                <a:ext uri="{FF2B5EF4-FFF2-40B4-BE49-F238E27FC236}">
                  <a16:creationId xmlns:a16="http://schemas.microsoft.com/office/drawing/2014/main" id="{F17EDC15-025B-45E9-A08B-003CB6C70920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79" name="Freeform: Shape 40">
              <a:extLst>
                <a:ext uri="{FF2B5EF4-FFF2-40B4-BE49-F238E27FC236}">
                  <a16:creationId xmlns:a16="http://schemas.microsoft.com/office/drawing/2014/main" id="{DC4C679A-6BB2-4F6A-AEE6-30D3D26FF096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80" name="Freeform: Shape 41">
              <a:extLst>
                <a:ext uri="{FF2B5EF4-FFF2-40B4-BE49-F238E27FC236}">
                  <a16:creationId xmlns:a16="http://schemas.microsoft.com/office/drawing/2014/main" id="{F826EFE3-EDEF-4E2E-97D2-F3AE2044DDFD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272622" y="2986132"/>
            <a:ext cx="1123865" cy="1285824"/>
            <a:chOff x="1051776" y="2187286"/>
            <a:chExt cx="2049470" cy="2125377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ound Same Side Corner Rectangle 83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olded Corner 84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March-2022</a:t>
              </a:r>
            </a:p>
          </p:txBody>
        </p:sp>
        <p:sp>
          <p:nvSpPr>
            <p:cNvPr id="87" name="Text Placeholder 3"/>
            <p:cNvSpPr txBox="1">
              <a:spLocks/>
            </p:cNvSpPr>
            <p:nvPr/>
          </p:nvSpPr>
          <p:spPr>
            <a:xfrm>
              <a:off x="1366167" y="2613587"/>
              <a:ext cx="1420685" cy="15262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07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58437" y="5178528"/>
            <a:ext cx="1123865" cy="1285824"/>
            <a:chOff x="1051776" y="2187286"/>
            <a:chExt cx="2049470" cy="2125377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ound Same Side Corner Rectangle 90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olded Corner 91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August-2021</a:t>
              </a:r>
            </a:p>
          </p:txBody>
        </p:sp>
        <p:sp>
          <p:nvSpPr>
            <p:cNvPr id="94" name="Text Placeholder 3"/>
            <p:cNvSpPr txBox="1">
              <a:spLocks/>
            </p:cNvSpPr>
            <p:nvPr/>
          </p:nvSpPr>
          <p:spPr>
            <a:xfrm>
              <a:off x="1366167" y="2613587"/>
              <a:ext cx="1420685" cy="15262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21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020577" y="5171533"/>
            <a:ext cx="1123865" cy="1285824"/>
            <a:chOff x="1051776" y="2187286"/>
            <a:chExt cx="2049470" cy="2125377"/>
          </a:xfrm>
        </p:grpSpPr>
        <p:sp>
          <p:nvSpPr>
            <p:cNvPr id="96" name="Round Same Side Corner Rectangle 95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ound Same Side Corner Rectangle 96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olded Corner 97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March-2022</a:t>
              </a:r>
            </a:p>
          </p:txBody>
        </p:sp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366167" y="2613587"/>
              <a:ext cx="1420685" cy="152620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22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453529" y="1847596"/>
            <a:ext cx="1294892" cy="1314548"/>
            <a:chOff x="1051776" y="2187286"/>
            <a:chExt cx="2049470" cy="2125377"/>
          </a:xfrm>
        </p:grpSpPr>
        <p:sp>
          <p:nvSpPr>
            <p:cNvPr id="102" name="Round Same Side Corner Rectangle 101"/>
            <p:cNvSpPr/>
            <p:nvPr/>
          </p:nvSpPr>
          <p:spPr>
            <a:xfrm>
              <a:off x="1051776" y="2187286"/>
              <a:ext cx="2049470" cy="607251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ound Same Side Corner Rectangle 102"/>
            <p:cNvSpPr/>
            <p:nvPr/>
          </p:nvSpPr>
          <p:spPr>
            <a:xfrm rot="10800000">
              <a:off x="1051776" y="2794537"/>
              <a:ext cx="2049470" cy="1518126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rgbClr val="F0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olded Corner 103"/>
            <p:cNvSpPr/>
            <p:nvPr/>
          </p:nvSpPr>
          <p:spPr>
            <a:xfrm>
              <a:off x="1108706" y="2794537"/>
              <a:ext cx="1950791" cy="1442220"/>
            </a:xfrm>
            <a:prstGeom prst="foldedCorner">
              <a:avLst>
                <a:gd name="adj" fmla="val 35049"/>
              </a:avLst>
            </a:prstGeom>
            <a:solidFill>
              <a:srgbClr val="F3F6F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sx="98000" sy="98000" algn="tl" rotWithShape="0">
                <a:sysClr val="windowText" lastClr="000000">
                  <a:lumMod val="75000"/>
                  <a:lumOff val="25000"/>
                  <a:alpha val="85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Placeholder 3"/>
            <p:cNvSpPr txBox="1">
              <a:spLocks/>
            </p:cNvSpPr>
            <p:nvPr/>
          </p:nvSpPr>
          <p:spPr>
            <a:xfrm>
              <a:off x="1153221" y="2315910"/>
              <a:ext cx="1789964" cy="35611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dirty="0">
                  <a:solidFill>
                    <a:srgbClr val="FFFFFF"/>
                  </a:solidFill>
                  <a:latin typeface="Calibri Light" panose="020F0302020204030204"/>
                  <a:cs typeface="Montserrat" panose="02000000000000000000" pitchFamily="2" charset="0"/>
                </a:rPr>
                <a:t>August-2022</a:t>
              </a:r>
            </a:p>
          </p:txBody>
        </p:sp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459987" y="2630262"/>
              <a:ext cx="1233043" cy="149285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Questrial" pitchFamily="34" charset="0"/>
                <a:buNone/>
                <a:defRPr/>
              </a:pPr>
              <a:r>
                <a:rPr lang="en-US" sz="6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 panose="020F0302020204030204"/>
                  <a:cs typeface="Montserrat" panose="02000000000000000000" pitchFamily="2" charset="0"/>
                </a:rPr>
                <a:t>17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8379361" y="1061547"/>
            <a:ext cx="31279" cy="5710768"/>
          </a:xfrm>
          <a:prstGeom prst="line">
            <a:avLst/>
          </a:prstGeom>
          <a:ln w="25400">
            <a:gradFill>
              <a:gsLst>
                <a:gs pos="0">
                  <a:srgbClr val="FF0000"/>
                </a:gs>
                <a:gs pos="61000">
                  <a:schemeClr val="accent4">
                    <a:lumMod val="40000"/>
                    <a:lumOff val="60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410640" y="1138542"/>
            <a:ext cx="3758678" cy="5134322"/>
          </a:xfrm>
          <a:prstGeom prst="roundRect">
            <a:avLst>
              <a:gd name="adj" fmla="val 0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Explosion 2 119"/>
          <p:cNvSpPr/>
          <p:nvPr/>
        </p:nvSpPr>
        <p:spPr>
          <a:xfrm>
            <a:off x="5882115" y="3254449"/>
            <a:ext cx="2427363" cy="888135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2088" y="1173726"/>
            <a:ext cx="8341055" cy="5407357"/>
          </a:xfrm>
          <a:prstGeom prst="roundRect">
            <a:avLst>
              <a:gd name="adj" fmla="val 0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62" y="4073743"/>
            <a:ext cx="935426" cy="231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912;p42"/>
          <p:cNvSpPr txBox="1">
            <a:spLocks/>
          </p:cNvSpPr>
          <p:nvPr/>
        </p:nvSpPr>
        <p:spPr>
          <a:xfrm>
            <a:off x="2183803" y="1472378"/>
            <a:ext cx="734747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4" name="Google Shape;913;p42"/>
          <p:cNvSpPr txBox="1">
            <a:spLocks/>
          </p:cNvSpPr>
          <p:nvPr/>
        </p:nvSpPr>
        <p:spPr>
          <a:xfrm>
            <a:off x="3066789" y="2956558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None/>
            </a:pPr>
            <a:r>
              <a:rPr lang="en-US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5066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1;p38"/>
          <p:cNvSpPr txBox="1"/>
          <p:nvPr/>
        </p:nvSpPr>
        <p:spPr>
          <a:xfrm>
            <a:off x="1262377" y="2339520"/>
            <a:ext cx="24880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prstClr val="blac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Paper (sheet)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543;p38"/>
          <p:cNvSpPr/>
          <p:nvPr/>
        </p:nvSpPr>
        <p:spPr>
          <a:xfrm>
            <a:off x="1369633" y="1558583"/>
            <a:ext cx="861200" cy="861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546;p38"/>
          <p:cNvSpPr/>
          <p:nvPr/>
        </p:nvSpPr>
        <p:spPr>
          <a:xfrm>
            <a:off x="9710795" y="1127983"/>
            <a:ext cx="861200" cy="861200"/>
          </a:xfrm>
          <a:prstGeom prst="ellipse">
            <a:avLst/>
          </a:prstGeom>
          <a:solidFill>
            <a:srgbClr val="D273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721700" y="1116532"/>
            <a:ext cx="845322" cy="47339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2" name="Google Shape;1541;p38"/>
          <p:cNvSpPr txBox="1"/>
          <p:nvPr/>
        </p:nvSpPr>
        <p:spPr>
          <a:xfrm>
            <a:off x="9550540" y="1837300"/>
            <a:ext cx="24880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prstClr val="blac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82359"/>
              </p:ext>
            </p:extLst>
          </p:nvPr>
        </p:nvGraphicFramePr>
        <p:xfrm>
          <a:off x="8352543" y="2419783"/>
          <a:ext cx="3323073" cy="3947160"/>
        </p:xfrm>
        <a:graphic>
          <a:graphicData uri="http://schemas.openxmlformats.org/drawingml/2006/table">
            <a:tbl>
              <a:tblPr/>
              <a:tblGrid>
                <a:gridCol w="723511">
                  <a:extLst>
                    <a:ext uri="{9D8B030D-6E8A-4147-A177-3AD203B41FA5}">
                      <a16:colId xmlns:a16="http://schemas.microsoft.com/office/drawing/2014/main" val="3334109081"/>
                    </a:ext>
                  </a:extLst>
                </a:gridCol>
                <a:gridCol w="1736426">
                  <a:extLst>
                    <a:ext uri="{9D8B030D-6E8A-4147-A177-3AD203B41FA5}">
                      <a16:colId xmlns:a16="http://schemas.microsoft.com/office/drawing/2014/main" val="2515664101"/>
                    </a:ext>
                  </a:extLst>
                </a:gridCol>
                <a:gridCol w="863136">
                  <a:extLst>
                    <a:ext uri="{9D8B030D-6E8A-4147-A177-3AD203B41FA5}">
                      <a16:colId xmlns:a16="http://schemas.microsoft.com/office/drawing/2014/main" val="698998575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Dep't action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(minute)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47299"/>
                  </a:ext>
                </a:extLst>
              </a:tr>
              <a:tr h="1621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 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51027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 check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2265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 approve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73025"/>
                  </a:ext>
                </a:extLst>
              </a:tr>
              <a:tr h="324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 record excel file and distribute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101530"/>
                  </a:ext>
                </a:extLst>
              </a:tr>
              <a:tr h="324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Charging dept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 charging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25639"/>
                  </a:ext>
                </a:extLst>
              </a:tr>
              <a:tr h="1621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 confirm ETA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784617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 check ETA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3245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 approve ETA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208714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 adjust 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40231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request adjust 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349932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 request adjust 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74992"/>
                  </a:ext>
                </a:extLst>
              </a:tr>
              <a:tr h="1621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PDC1/PPD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 &amp; input PO 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77325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PO on NPIS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98654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 PUR after issue 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749199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 adjust 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189262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request adjust 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04580"/>
                  </a:ext>
                </a:extLst>
              </a:tr>
              <a:tr h="16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 request adjust 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09048"/>
                  </a:ext>
                </a:extLst>
              </a:tr>
              <a:tr h="383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2532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9002"/>
              </p:ext>
            </p:extLst>
          </p:nvPr>
        </p:nvGraphicFramePr>
        <p:xfrm>
          <a:off x="191321" y="3304443"/>
          <a:ext cx="4079024" cy="1836105"/>
        </p:xfrm>
        <a:graphic>
          <a:graphicData uri="http://schemas.openxmlformats.org/drawingml/2006/table">
            <a:tbl>
              <a:tblPr/>
              <a:tblGrid>
                <a:gridCol w="1271056">
                  <a:extLst>
                    <a:ext uri="{9D8B030D-6E8A-4147-A177-3AD203B41FA5}">
                      <a16:colId xmlns:a16="http://schemas.microsoft.com/office/drawing/2014/main" val="824343920"/>
                    </a:ext>
                  </a:extLst>
                </a:gridCol>
                <a:gridCol w="1055904">
                  <a:extLst>
                    <a:ext uri="{9D8B030D-6E8A-4147-A177-3AD203B41FA5}">
                      <a16:colId xmlns:a16="http://schemas.microsoft.com/office/drawing/2014/main" val="4041109542"/>
                    </a:ext>
                  </a:extLst>
                </a:gridCol>
                <a:gridCol w="876032">
                  <a:extLst>
                    <a:ext uri="{9D8B030D-6E8A-4147-A177-3AD203B41FA5}">
                      <a16:colId xmlns:a16="http://schemas.microsoft.com/office/drawing/2014/main" val="523684989"/>
                    </a:ext>
                  </a:extLst>
                </a:gridCol>
                <a:gridCol w="876032">
                  <a:extLst>
                    <a:ext uri="{9D8B030D-6E8A-4147-A177-3AD203B41FA5}">
                      <a16:colId xmlns:a16="http://schemas.microsoft.com/office/drawing/2014/main" val="4232579845"/>
                    </a:ext>
                  </a:extLst>
                </a:gridCol>
              </a:tblGrid>
              <a:tr h="381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 ERI q'ty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83473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Response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dep’t (cover file)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278916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 + PPD/PDC1(PO new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adjust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32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PPD+PDC1 (Charging)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254067"/>
                  </a:ext>
                </a:extLst>
              </a:tr>
              <a:tr h="3635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4318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36436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536237" y="6498089"/>
            <a:ext cx="327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Ex: case order part out side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2" y="1752239"/>
            <a:ext cx="829247" cy="1335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36" y="1105152"/>
            <a:ext cx="1941261" cy="12941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88879" y="1621280"/>
            <a:ext cx="3310964" cy="4808362"/>
          </a:xfrm>
          <a:prstGeom prst="rect">
            <a:avLst/>
          </a:prstGeom>
        </p:spPr>
      </p:pic>
      <p:cxnSp>
        <p:nvCxnSpPr>
          <p:cNvPr id="15" name="Google Shape;1553;p38"/>
          <p:cNvCxnSpPr/>
          <p:nvPr/>
        </p:nvCxnSpPr>
        <p:spPr>
          <a:xfrm>
            <a:off x="2384775" y="2058500"/>
            <a:ext cx="2687310" cy="1746245"/>
          </a:xfrm>
          <a:prstGeom prst="curvedConnector3">
            <a:avLst>
              <a:gd name="adj1" fmla="val 82071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556;p38"/>
          <p:cNvCxnSpPr>
            <a:stCxn id="8" idx="2"/>
          </p:cNvCxnSpPr>
          <p:nvPr/>
        </p:nvCxnSpPr>
        <p:spPr>
          <a:xfrm rot="10800000" flipV="1">
            <a:off x="6792687" y="1558582"/>
            <a:ext cx="2918109" cy="2466879"/>
          </a:xfrm>
          <a:prstGeom prst="curvedConnector3">
            <a:avLst>
              <a:gd name="adj1" fmla="val 63687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418293-CD28-4BB9-BB8E-FBDC3CE166FE}"/>
              </a:ext>
            </a:extLst>
          </p:cNvPr>
          <p:cNvSpPr txBox="1"/>
          <p:nvPr/>
        </p:nvSpPr>
        <p:spPr>
          <a:xfrm>
            <a:off x="976899" y="5663071"/>
            <a:ext cx="48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25AC4"/>
                </a:solidFill>
                <a:latin typeface="Arial"/>
                <a:ea typeface="Arial Unicode MS"/>
                <a:cs typeface="Arial" pitchFamily="34" charset="0"/>
              </a:rPr>
              <a:t>Easy to lose 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F9315-AACE-4045-AE89-B9AC841C0F01}"/>
              </a:ext>
            </a:extLst>
          </p:cNvPr>
          <p:cNvSpPr txBox="1"/>
          <p:nvPr/>
        </p:nvSpPr>
        <p:spPr>
          <a:xfrm>
            <a:off x="976899" y="6033546"/>
            <a:ext cx="48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85F2"/>
                </a:solidFill>
                <a:latin typeface="Arial"/>
                <a:ea typeface="Arial Unicode MS"/>
                <a:cs typeface="Arial" pitchFamily="34" charset="0"/>
              </a:rPr>
              <a:t>Difficult for manage</a:t>
            </a:r>
          </a:p>
        </p:txBody>
      </p:sp>
    </p:spTree>
    <p:extLst>
      <p:ext uri="{BB962C8B-B14F-4D97-AF65-F5344CB8AC3E}">
        <p14:creationId xmlns:p14="http://schemas.microsoft.com/office/powerpoint/2010/main" val="33599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2449291"/>
              </p:ext>
            </p:extLst>
          </p:nvPr>
        </p:nvGraphicFramePr>
        <p:xfrm>
          <a:off x="1516828" y="1839556"/>
          <a:ext cx="8584602" cy="408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38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79BB59-4A7B-46CD-A11F-C5DF3AC1D48A}"/>
              </a:ext>
            </a:extLst>
          </p:cNvPr>
          <p:cNvGrpSpPr/>
          <p:nvPr/>
        </p:nvGrpSpPr>
        <p:grpSpPr>
          <a:xfrm>
            <a:off x="567811" y="1649152"/>
            <a:ext cx="4900340" cy="4475711"/>
            <a:chOff x="6810731" y="1520761"/>
            <a:chExt cx="4900340" cy="4475711"/>
          </a:xfrm>
        </p:grpSpPr>
        <p:sp>
          <p:nvSpPr>
            <p:cNvPr id="43" name="Freeform: Shape 1">
              <a:extLst>
                <a:ext uri="{FF2B5EF4-FFF2-40B4-BE49-F238E27FC236}">
                  <a16:creationId xmlns:a16="http://schemas.microsoft.com/office/drawing/2014/main" id="{C4C58992-0795-4E9C-AF4A-CEA4C808872F}"/>
                </a:ext>
              </a:extLst>
            </p:cNvPr>
            <p:cNvSpPr/>
            <p:nvPr/>
          </p:nvSpPr>
          <p:spPr>
            <a:xfrm rot="19800000">
              <a:off x="8820003" y="3789324"/>
              <a:ext cx="1959696" cy="1728495"/>
            </a:xfrm>
            <a:custGeom>
              <a:avLst/>
              <a:gdLst>
                <a:gd name="connsiteX0" fmla="*/ 764548 w 1695450"/>
                <a:gd name="connsiteY0" fmla="*/ 49292 h 1495425"/>
                <a:gd name="connsiteX1" fmla="*/ 13026 w 1695450"/>
                <a:gd name="connsiteY1" fmla="*/ 1350407 h 1495425"/>
                <a:gd name="connsiteX2" fmla="*/ 97798 w 1695450"/>
                <a:gd name="connsiteY2" fmla="*/ 1497092 h 1495425"/>
                <a:gd name="connsiteX3" fmla="*/ 1599891 w 1695450"/>
                <a:gd name="connsiteY3" fmla="*/ 1497092 h 1495425"/>
                <a:gd name="connsiteX4" fmla="*/ 1684664 w 1695450"/>
                <a:gd name="connsiteY4" fmla="*/ 1350407 h 1495425"/>
                <a:gd name="connsiteX5" fmla="*/ 933141 w 1695450"/>
                <a:gd name="connsiteY5" fmla="*/ 49292 h 1495425"/>
                <a:gd name="connsiteX6" fmla="*/ 764548 w 1695450"/>
                <a:gd name="connsiteY6" fmla="*/ 49292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450" h="1495425">
                  <a:moveTo>
                    <a:pt x="764548" y="49292"/>
                  </a:moveTo>
                  <a:lnTo>
                    <a:pt x="13026" y="1350407"/>
                  </a:lnTo>
                  <a:cubicBezTo>
                    <a:pt x="-24122" y="1415177"/>
                    <a:pt x="22551" y="1497092"/>
                    <a:pt x="97798" y="1497092"/>
                  </a:cubicBezTo>
                  <a:lnTo>
                    <a:pt x="1599891" y="1497092"/>
                  </a:lnTo>
                  <a:cubicBezTo>
                    <a:pt x="1675139" y="1497092"/>
                    <a:pt x="1721811" y="1416130"/>
                    <a:pt x="1684664" y="1350407"/>
                  </a:cubicBezTo>
                  <a:lnTo>
                    <a:pt x="933141" y="49292"/>
                  </a:lnTo>
                  <a:cubicBezTo>
                    <a:pt x="895993" y="-16431"/>
                    <a:pt x="802648" y="-16431"/>
                    <a:pt x="764548" y="49292"/>
                  </a:cubicBezTo>
                  <a:close/>
                </a:path>
              </a:pathLst>
            </a:custGeom>
            <a:solidFill>
              <a:srgbClr val="125AC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reeform: Shape 2">
              <a:extLst>
                <a:ext uri="{FF2B5EF4-FFF2-40B4-BE49-F238E27FC236}">
                  <a16:creationId xmlns:a16="http://schemas.microsoft.com/office/drawing/2014/main" id="{59400F40-629F-462B-A7B3-26E95E5AD0F3}"/>
                </a:ext>
              </a:extLst>
            </p:cNvPr>
            <p:cNvSpPr/>
            <p:nvPr/>
          </p:nvSpPr>
          <p:spPr>
            <a:xfrm rot="19800000">
              <a:off x="7719567" y="4267977"/>
              <a:ext cx="1959696" cy="1728495"/>
            </a:xfrm>
            <a:custGeom>
              <a:avLst/>
              <a:gdLst>
                <a:gd name="connsiteX0" fmla="*/ 1599891 w 1695450"/>
                <a:gd name="connsiteY0" fmla="*/ 0 h 1495425"/>
                <a:gd name="connsiteX1" fmla="*/ 97798 w 1695450"/>
                <a:gd name="connsiteY1" fmla="*/ 0 h 1495425"/>
                <a:gd name="connsiteX2" fmla="*/ 13026 w 1695450"/>
                <a:gd name="connsiteY2" fmla="*/ 146685 h 1495425"/>
                <a:gd name="connsiteX3" fmla="*/ 764548 w 1695450"/>
                <a:gd name="connsiteY3" fmla="*/ 1447800 h 1495425"/>
                <a:gd name="connsiteX4" fmla="*/ 933141 w 1695450"/>
                <a:gd name="connsiteY4" fmla="*/ 1447800 h 1495425"/>
                <a:gd name="connsiteX5" fmla="*/ 1684663 w 1695450"/>
                <a:gd name="connsiteY5" fmla="*/ 146685 h 1495425"/>
                <a:gd name="connsiteX6" fmla="*/ 1599891 w 1695450"/>
                <a:gd name="connsiteY6" fmla="*/ 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450" h="1495425">
                  <a:moveTo>
                    <a:pt x="1599891" y="0"/>
                  </a:moveTo>
                  <a:lnTo>
                    <a:pt x="97798" y="0"/>
                  </a:lnTo>
                  <a:cubicBezTo>
                    <a:pt x="22551" y="0"/>
                    <a:pt x="-24122" y="80963"/>
                    <a:pt x="13026" y="146685"/>
                  </a:cubicBezTo>
                  <a:lnTo>
                    <a:pt x="764548" y="1447800"/>
                  </a:lnTo>
                  <a:cubicBezTo>
                    <a:pt x="801696" y="1512570"/>
                    <a:pt x="895993" y="1512570"/>
                    <a:pt x="933141" y="1447800"/>
                  </a:cubicBezTo>
                  <a:lnTo>
                    <a:pt x="1684663" y="146685"/>
                  </a:lnTo>
                  <a:cubicBezTo>
                    <a:pt x="1721811" y="80963"/>
                    <a:pt x="1675138" y="0"/>
                    <a:pt x="1599891" y="0"/>
                  </a:cubicBezTo>
                  <a:close/>
                </a:path>
              </a:pathLst>
            </a:custGeom>
            <a:solidFill>
              <a:srgbClr val="02ECEC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Freeform: Shape 3">
              <a:extLst>
                <a:ext uri="{FF2B5EF4-FFF2-40B4-BE49-F238E27FC236}">
                  <a16:creationId xmlns:a16="http://schemas.microsoft.com/office/drawing/2014/main" id="{ED7E75B8-C0C8-4549-960C-C2F391C155E2}"/>
                </a:ext>
              </a:extLst>
            </p:cNvPr>
            <p:cNvSpPr/>
            <p:nvPr/>
          </p:nvSpPr>
          <p:spPr>
            <a:xfrm rot="19800000">
              <a:off x="6810731" y="2693826"/>
              <a:ext cx="1959696" cy="1728495"/>
            </a:xfrm>
            <a:custGeom>
              <a:avLst/>
              <a:gdLst>
                <a:gd name="connsiteX0" fmla="*/ 1684663 w 1695450"/>
                <a:gd name="connsiteY0" fmla="*/ 1349693 h 1495425"/>
                <a:gd name="connsiteX1" fmla="*/ 933141 w 1695450"/>
                <a:gd name="connsiteY1" fmla="*/ 48577 h 1495425"/>
                <a:gd name="connsiteX2" fmla="*/ 764548 w 1695450"/>
                <a:gd name="connsiteY2" fmla="*/ 48577 h 1495425"/>
                <a:gd name="connsiteX3" fmla="*/ 13026 w 1695450"/>
                <a:gd name="connsiteY3" fmla="*/ 1349693 h 1495425"/>
                <a:gd name="connsiteX4" fmla="*/ 97798 w 1695450"/>
                <a:gd name="connsiteY4" fmla="*/ 1496378 h 1495425"/>
                <a:gd name="connsiteX5" fmla="*/ 1599891 w 1695450"/>
                <a:gd name="connsiteY5" fmla="*/ 1496378 h 1495425"/>
                <a:gd name="connsiteX6" fmla="*/ 1684663 w 1695450"/>
                <a:gd name="connsiteY6" fmla="*/ 1349693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450" h="1495425">
                  <a:moveTo>
                    <a:pt x="1684663" y="1349693"/>
                  </a:moveTo>
                  <a:lnTo>
                    <a:pt x="933141" y="48577"/>
                  </a:lnTo>
                  <a:cubicBezTo>
                    <a:pt x="895993" y="-16192"/>
                    <a:pt x="801696" y="-16192"/>
                    <a:pt x="764548" y="48577"/>
                  </a:cubicBezTo>
                  <a:lnTo>
                    <a:pt x="13026" y="1349693"/>
                  </a:lnTo>
                  <a:cubicBezTo>
                    <a:pt x="-24122" y="1414463"/>
                    <a:pt x="22551" y="1496378"/>
                    <a:pt x="97798" y="1496378"/>
                  </a:cubicBezTo>
                  <a:lnTo>
                    <a:pt x="1599891" y="1496378"/>
                  </a:lnTo>
                  <a:cubicBezTo>
                    <a:pt x="1675138" y="1496378"/>
                    <a:pt x="1721811" y="1414463"/>
                    <a:pt x="1684663" y="1349693"/>
                  </a:cubicBezTo>
                  <a:close/>
                </a:path>
              </a:pathLst>
            </a:custGeom>
            <a:solidFill>
              <a:srgbClr val="0AA6ED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6" name="Freeform: Shape 4">
              <a:extLst>
                <a:ext uri="{FF2B5EF4-FFF2-40B4-BE49-F238E27FC236}">
                  <a16:creationId xmlns:a16="http://schemas.microsoft.com/office/drawing/2014/main" id="{04D68E86-7AD8-4C88-BDDB-C599E83CF1C4}"/>
                </a:ext>
              </a:extLst>
            </p:cNvPr>
            <p:cNvSpPr/>
            <p:nvPr/>
          </p:nvSpPr>
          <p:spPr>
            <a:xfrm rot="19800000">
              <a:off x="7765704" y="1963224"/>
              <a:ext cx="1959696" cy="1728495"/>
            </a:xfrm>
            <a:custGeom>
              <a:avLst/>
              <a:gdLst>
                <a:gd name="connsiteX0" fmla="*/ 933141 w 1695450"/>
                <a:gd name="connsiteY0" fmla="*/ 1447800 h 1495425"/>
                <a:gd name="connsiteX1" fmla="*/ 1684664 w 1695450"/>
                <a:gd name="connsiteY1" fmla="*/ 146685 h 1495425"/>
                <a:gd name="connsiteX2" fmla="*/ 1599891 w 1695450"/>
                <a:gd name="connsiteY2" fmla="*/ 0 h 1495425"/>
                <a:gd name="connsiteX3" fmla="*/ 97798 w 1695450"/>
                <a:gd name="connsiteY3" fmla="*/ 0 h 1495425"/>
                <a:gd name="connsiteX4" fmla="*/ 13026 w 1695450"/>
                <a:gd name="connsiteY4" fmla="*/ 146685 h 1495425"/>
                <a:gd name="connsiteX5" fmla="*/ 764549 w 1695450"/>
                <a:gd name="connsiteY5" fmla="*/ 1447800 h 1495425"/>
                <a:gd name="connsiteX6" fmla="*/ 933141 w 1695450"/>
                <a:gd name="connsiteY6" fmla="*/ 144780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450" h="1495425">
                  <a:moveTo>
                    <a:pt x="933141" y="1447800"/>
                  </a:moveTo>
                  <a:lnTo>
                    <a:pt x="1684664" y="146685"/>
                  </a:lnTo>
                  <a:cubicBezTo>
                    <a:pt x="1721811" y="81915"/>
                    <a:pt x="1675139" y="0"/>
                    <a:pt x="1599891" y="0"/>
                  </a:cubicBezTo>
                  <a:lnTo>
                    <a:pt x="97798" y="0"/>
                  </a:lnTo>
                  <a:cubicBezTo>
                    <a:pt x="22551" y="0"/>
                    <a:pt x="-24122" y="80963"/>
                    <a:pt x="13026" y="146685"/>
                  </a:cubicBezTo>
                  <a:lnTo>
                    <a:pt x="764549" y="1447800"/>
                  </a:lnTo>
                  <a:cubicBezTo>
                    <a:pt x="801696" y="1512570"/>
                    <a:pt x="895993" y="1512570"/>
                    <a:pt x="933141" y="1447800"/>
                  </a:cubicBezTo>
                  <a:close/>
                </a:path>
              </a:pathLst>
            </a:custGeom>
            <a:solidFill>
              <a:srgbClr val="125AC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Freeform: Shape 5">
              <a:extLst>
                <a:ext uri="{FF2B5EF4-FFF2-40B4-BE49-F238E27FC236}">
                  <a16:creationId xmlns:a16="http://schemas.microsoft.com/office/drawing/2014/main" id="{C4C87A5D-F9B7-401C-81E1-4F642C4C389A}"/>
                </a:ext>
              </a:extLst>
            </p:cNvPr>
            <p:cNvSpPr/>
            <p:nvPr/>
          </p:nvSpPr>
          <p:spPr>
            <a:xfrm rot="19800000">
              <a:off x="8842539" y="1520761"/>
              <a:ext cx="1959696" cy="1728495"/>
            </a:xfrm>
            <a:custGeom>
              <a:avLst/>
              <a:gdLst>
                <a:gd name="connsiteX0" fmla="*/ 97798 w 1695450"/>
                <a:gd name="connsiteY0" fmla="*/ 1496378 h 1495425"/>
                <a:gd name="connsiteX1" fmla="*/ 1599891 w 1695450"/>
                <a:gd name="connsiteY1" fmla="*/ 1496378 h 1495425"/>
                <a:gd name="connsiteX2" fmla="*/ 1684663 w 1695450"/>
                <a:gd name="connsiteY2" fmla="*/ 1349693 h 1495425"/>
                <a:gd name="connsiteX3" fmla="*/ 933141 w 1695450"/>
                <a:gd name="connsiteY3" fmla="*/ 48578 h 1495425"/>
                <a:gd name="connsiteX4" fmla="*/ 764548 w 1695450"/>
                <a:gd name="connsiteY4" fmla="*/ 48578 h 1495425"/>
                <a:gd name="connsiteX5" fmla="*/ 13026 w 1695450"/>
                <a:gd name="connsiteY5" fmla="*/ 1349693 h 1495425"/>
                <a:gd name="connsiteX6" fmla="*/ 97798 w 1695450"/>
                <a:gd name="connsiteY6" fmla="*/ 1496378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450" h="1495425">
                  <a:moveTo>
                    <a:pt x="97798" y="1496378"/>
                  </a:moveTo>
                  <a:lnTo>
                    <a:pt x="1599891" y="1496378"/>
                  </a:lnTo>
                  <a:cubicBezTo>
                    <a:pt x="1675138" y="1496378"/>
                    <a:pt x="1721811" y="1415415"/>
                    <a:pt x="1684663" y="1349693"/>
                  </a:cubicBezTo>
                  <a:lnTo>
                    <a:pt x="933141" y="48578"/>
                  </a:lnTo>
                  <a:cubicBezTo>
                    <a:pt x="895994" y="-16193"/>
                    <a:pt x="801696" y="-16193"/>
                    <a:pt x="764548" y="48578"/>
                  </a:cubicBezTo>
                  <a:lnTo>
                    <a:pt x="13026" y="1349693"/>
                  </a:lnTo>
                  <a:cubicBezTo>
                    <a:pt x="-24122" y="1414463"/>
                    <a:pt x="22551" y="1496378"/>
                    <a:pt x="97798" y="1496378"/>
                  </a:cubicBezTo>
                  <a:close/>
                </a:path>
              </a:pathLst>
            </a:custGeom>
            <a:solidFill>
              <a:srgbClr val="02ECEC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Freeform: Shape 6">
              <a:extLst>
                <a:ext uri="{FF2B5EF4-FFF2-40B4-BE49-F238E27FC236}">
                  <a16:creationId xmlns:a16="http://schemas.microsoft.com/office/drawing/2014/main" id="{ED8844A8-A645-4B79-935B-CE6DD872C356}"/>
                </a:ext>
              </a:extLst>
            </p:cNvPr>
            <p:cNvSpPr/>
            <p:nvPr/>
          </p:nvSpPr>
          <p:spPr>
            <a:xfrm rot="19800000">
              <a:off x="9751375" y="3094912"/>
              <a:ext cx="1959696" cy="1728495"/>
            </a:xfrm>
            <a:custGeom>
              <a:avLst/>
              <a:gdLst>
                <a:gd name="connsiteX0" fmla="*/ 13026 w 1695450"/>
                <a:gd name="connsiteY0" fmla="*/ 146685 h 1495425"/>
                <a:gd name="connsiteX1" fmla="*/ 764548 w 1695450"/>
                <a:gd name="connsiteY1" fmla="*/ 1447800 h 1495425"/>
                <a:gd name="connsiteX2" fmla="*/ 933141 w 1695450"/>
                <a:gd name="connsiteY2" fmla="*/ 1447800 h 1495425"/>
                <a:gd name="connsiteX3" fmla="*/ 1684664 w 1695450"/>
                <a:gd name="connsiteY3" fmla="*/ 146685 h 1495425"/>
                <a:gd name="connsiteX4" fmla="*/ 1599891 w 1695450"/>
                <a:gd name="connsiteY4" fmla="*/ 0 h 1495425"/>
                <a:gd name="connsiteX5" fmla="*/ 97798 w 1695450"/>
                <a:gd name="connsiteY5" fmla="*/ 0 h 1495425"/>
                <a:gd name="connsiteX6" fmla="*/ 13026 w 1695450"/>
                <a:gd name="connsiteY6" fmla="*/ 14668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450" h="1495425">
                  <a:moveTo>
                    <a:pt x="13026" y="146685"/>
                  </a:moveTo>
                  <a:lnTo>
                    <a:pt x="764548" y="1447800"/>
                  </a:lnTo>
                  <a:cubicBezTo>
                    <a:pt x="801696" y="1512570"/>
                    <a:pt x="895993" y="1512570"/>
                    <a:pt x="933141" y="1447800"/>
                  </a:cubicBezTo>
                  <a:lnTo>
                    <a:pt x="1684664" y="146685"/>
                  </a:lnTo>
                  <a:cubicBezTo>
                    <a:pt x="1721811" y="81915"/>
                    <a:pt x="1675139" y="0"/>
                    <a:pt x="1599891" y="0"/>
                  </a:cubicBezTo>
                  <a:lnTo>
                    <a:pt x="97798" y="0"/>
                  </a:lnTo>
                  <a:cubicBezTo>
                    <a:pt x="22551" y="953"/>
                    <a:pt x="-24122" y="81915"/>
                    <a:pt x="13026" y="146685"/>
                  </a:cubicBezTo>
                  <a:close/>
                </a:path>
              </a:pathLst>
            </a:custGeom>
            <a:solidFill>
              <a:srgbClr val="0AA6ED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0A7871C2-FEDC-4A59-8872-AD767C01BF86}"/>
                </a:ext>
              </a:extLst>
            </p:cNvPr>
            <p:cNvSpPr/>
            <p:nvPr/>
          </p:nvSpPr>
          <p:spPr>
            <a:xfrm>
              <a:off x="8389292" y="2883431"/>
              <a:ext cx="1733448" cy="173344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1A9982-7105-4B70-B630-04A51171BA61}"/>
                </a:ext>
              </a:extLst>
            </p:cNvPr>
            <p:cNvSpPr txBox="1"/>
            <p:nvPr/>
          </p:nvSpPr>
          <p:spPr>
            <a:xfrm>
              <a:off x="8530135" y="3284517"/>
              <a:ext cx="14452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Arial"/>
                  <a:cs typeface="Arial" pitchFamily="34" charset="0"/>
                </a:rPr>
                <a:t>Document Control </a:t>
              </a:r>
              <a:r>
                <a:rPr lang="en-US" altLang="ko-KR" sz="2000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system</a:t>
              </a:r>
              <a:endParaRPr lang="ko-KR" altLang="en-US" sz="2000" b="1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2C2157-7A78-4C13-B2FE-70BAA9555A5C}"/>
                </a:ext>
              </a:extLst>
            </p:cNvPr>
            <p:cNvSpPr txBox="1"/>
            <p:nvPr/>
          </p:nvSpPr>
          <p:spPr>
            <a:xfrm>
              <a:off x="8313575" y="2332408"/>
              <a:ext cx="510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ER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0840306-DD91-475E-85F8-819907CE9E8F}"/>
                </a:ext>
              </a:extLst>
            </p:cNvPr>
            <p:cNvSpPr txBox="1"/>
            <p:nvPr/>
          </p:nvSpPr>
          <p:spPr>
            <a:xfrm>
              <a:off x="9672472" y="2326142"/>
              <a:ext cx="1101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DSUM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42AD69-CDC5-46EA-A6AC-F1EC9626293C}"/>
                </a:ext>
              </a:extLst>
            </p:cNvPr>
            <p:cNvSpPr txBox="1"/>
            <p:nvPr/>
          </p:nvSpPr>
          <p:spPr>
            <a:xfrm>
              <a:off x="10323445" y="3469908"/>
              <a:ext cx="96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EQR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856248-AF16-41A7-A54B-4C3E8CC09E2E}"/>
                </a:ext>
              </a:extLst>
            </p:cNvPr>
            <p:cNvSpPr txBox="1"/>
            <p:nvPr/>
          </p:nvSpPr>
          <p:spPr>
            <a:xfrm>
              <a:off x="9632621" y="4621099"/>
              <a:ext cx="96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ECS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1DB632F-B950-4A36-9883-3F31D5DBDC5B}"/>
                </a:ext>
              </a:extLst>
            </p:cNvPr>
            <p:cNvSpPr txBox="1"/>
            <p:nvPr/>
          </p:nvSpPr>
          <p:spPr>
            <a:xfrm>
              <a:off x="8269583" y="4757535"/>
              <a:ext cx="96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WI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4675B2-664E-4949-B56F-D6F8B6346AB0}"/>
                </a:ext>
              </a:extLst>
            </p:cNvPr>
            <p:cNvSpPr txBox="1"/>
            <p:nvPr/>
          </p:nvSpPr>
          <p:spPr>
            <a:xfrm>
              <a:off x="7446708" y="3586145"/>
              <a:ext cx="969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ECAR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88BF17A-1623-4C5C-B3E1-5DDFFF9ED2D5}"/>
              </a:ext>
            </a:extLst>
          </p:cNvPr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0B64805-AD2D-4B87-B6F4-E76FC66F1575}"/>
              </a:ext>
            </a:extLst>
          </p:cNvPr>
          <p:cNvGrpSpPr/>
          <p:nvPr/>
        </p:nvGrpSpPr>
        <p:grpSpPr>
          <a:xfrm>
            <a:off x="5445396" y="1266807"/>
            <a:ext cx="5687180" cy="2105882"/>
            <a:chOff x="1108777" y="3045094"/>
            <a:chExt cx="3814674" cy="318030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7782134-0588-4DE7-BFEC-8C432DDE2D43}"/>
                </a:ext>
              </a:extLst>
            </p:cNvPr>
            <p:cNvGrpSpPr/>
            <p:nvPr/>
          </p:nvGrpSpPr>
          <p:grpSpPr>
            <a:xfrm>
              <a:off x="1108777" y="3045094"/>
              <a:ext cx="3814674" cy="3180306"/>
              <a:chOff x="836298" y="2514388"/>
              <a:chExt cx="3814674" cy="3180306"/>
            </a:xfrm>
          </p:grpSpPr>
          <p:sp>
            <p:nvSpPr>
              <p:cNvPr id="93" name="Shape">
                <a:extLst>
                  <a:ext uri="{FF2B5EF4-FFF2-40B4-BE49-F238E27FC236}">
                    <a16:creationId xmlns:a16="http://schemas.microsoft.com/office/drawing/2014/main" id="{F0C0B224-EDB2-4343-8C96-5982C46A1A96}"/>
                  </a:ext>
                </a:extLst>
              </p:cNvPr>
              <p:cNvSpPr/>
              <p:nvPr/>
            </p:nvSpPr>
            <p:spPr>
              <a:xfrm>
                <a:off x="1015116" y="2545190"/>
                <a:ext cx="3635856" cy="3055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51" h="20594" extrusionOk="0">
                    <a:moveTo>
                      <a:pt x="17291" y="5825"/>
                    </a:moveTo>
                    <a:cubicBezTo>
                      <a:pt x="16775" y="4427"/>
                      <a:pt x="16203" y="3011"/>
                      <a:pt x="15255" y="2050"/>
                    </a:cubicBezTo>
                    <a:cubicBezTo>
                      <a:pt x="12731" y="-554"/>
                      <a:pt x="8227" y="-257"/>
                      <a:pt x="5229" y="652"/>
                    </a:cubicBezTo>
                    <a:cubicBezTo>
                      <a:pt x="2078" y="1613"/>
                      <a:pt x="0" y="4392"/>
                      <a:pt x="0" y="8586"/>
                    </a:cubicBezTo>
                    <a:cubicBezTo>
                      <a:pt x="0" y="10805"/>
                      <a:pt x="502" y="13129"/>
                      <a:pt x="1924" y="14580"/>
                    </a:cubicBezTo>
                    <a:cubicBezTo>
                      <a:pt x="3179" y="15838"/>
                      <a:pt x="4797" y="16293"/>
                      <a:pt x="6136" y="17394"/>
                    </a:cubicBezTo>
                    <a:cubicBezTo>
                      <a:pt x="7446" y="18477"/>
                      <a:pt x="8576" y="20120"/>
                      <a:pt x="10193" y="20487"/>
                    </a:cubicBezTo>
                    <a:cubicBezTo>
                      <a:pt x="12592" y="21046"/>
                      <a:pt x="14990" y="19298"/>
                      <a:pt x="17110" y="18128"/>
                    </a:cubicBezTo>
                    <a:cubicBezTo>
                      <a:pt x="21600" y="15611"/>
                      <a:pt x="18811" y="9966"/>
                      <a:pt x="17291" y="5825"/>
                    </a:cubicBezTo>
                    <a:close/>
                  </a:path>
                </a:pathLst>
              </a:custGeom>
              <a:solidFill>
                <a:srgbClr val="A2B96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Shape">
                <a:extLst>
                  <a:ext uri="{FF2B5EF4-FFF2-40B4-BE49-F238E27FC236}">
                    <a16:creationId xmlns:a16="http://schemas.microsoft.com/office/drawing/2014/main" id="{5E187FF6-63AE-4309-A2EC-16F7B58046AC}"/>
                  </a:ext>
                </a:extLst>
              </p:cNvPr>
              <p:cNvSpPr/>
              <p:nvPr/>
            </p:nvSpPr>
            <p:spPr>
              <a:xfrm>
                <a:off x="1149380" y="2514388"/>
                <a:ext cx="3454496" cy="3180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0" h="21520" extrusionOk="0">
                    <a:moveTo>
                      <a:pt x="20516" y="8520"/>
                    </a:moveTo>
                    <a:cubicBezTo>
                      <a:pt x="20241" y="7134"/>
                      <a:pt x="19933" y="5713"/>
                      <a:pt x="19189" y="4520"/>
                    </a:cubicBezTo>
                    <a:cubicBezTo>
                      <a:pt x="18606" y="3590"/>
                      <a:pt x="17796" y="2853"/>
                      <a:pt x="16922" y="2256"/>
                    </a:cubicBezTo>
                    <a:cubicBezTo>
                      <a:pt x="15999" y="1642"/>
                      <a:pt x="14995" y="1203"/>
                      <a:pt x="13959" y="870"/>
                    </a:cubicBezTo>
                    <a:cubicBezTo>
                      <a:pt x="12906" y="536"/>
                      <a:pt x="11821" y="308"/>
                      <a:pt x="10736" y="168"/>
                    </a:cubicBezTo>
                    <a:cubicBezTo>
                      <a:pt x="9716" y="28"/>
                      <a:pt x="8696" y="-25"/>
                      <a:pt x="7660" y="10"/>
                    </a:cubicBezTo>
                    <a:cubicBezTo>
                      <a:pt x="6624" y="45"/>
                      <a:pt x="5587" y="238"/>
                      <a:pt x="4632" y="659"/>
                    </a:cubicBezTo>
                    <a:cubicBezTo>
                      <a:pt x="3742" y="1045"/>
                      <a:pt x="2916" y="1607"/>
                      <a:pt x="2236" y="2344"/>
                    </a:cubicBezTo>
                    <a:cubicBezTo>
                      <a:pt x="1523" y="3098"/>
                      <a:pt x="989" y="4028"/>
                      <a:pt x="633" y="5028"/>
                    </a:cubicBezTo>
                    <a:cubicBezTo>
                      <a:pt x="196" y="6222"/>
                      <a:pt x="-15" y="7538"/>
                      <a:pt x="1" y="8801"/>
                    </a:cubicBezTo>
                    <a:cubicBezTo>
                      <a:pt x="17" y="10117"/>
                      <a:pt x="325" y="11451"/>
                      <a:pt x="1037" y="12556"/>
                    </a:cubicBezTo>
                    <a:cubicBezTo>
                      <a:pt x="1766" y="13679"/>
                      <a:pt x="2819" y="14469"/>
                      <a:pt x="3806" y="15276"/>
                    </a:cubicBezTo>
                    <a:cubicBezTo>
                      <a:pt x="4324" y="15697"/>
                      <a:pt x="4826" y="16136"/>
                      <a:pt x="5280" y="16627"/>
                    </a:cubicBezTo>
                    <a:cubicBezTo>
                      <a:pt x="5685" y="17083"/>
                      <a:pt x="6057" y="17574"/>
                      <a:pt x="6413" y="18066"/>
                    </a:cubicBezTo>
                    <a:cubicBezTo>
                      <a:pt x="7142" y="19048"/>
                      <a:pt x="7870" y="20066"/>
                      <a:pt x="8891" y="20698"/>
                    </a:cubicBezTo>
                    <a:cubicBezTo>
                      <a:pt x="10024" y="21400"/>
                      <a:pt x="11384" y="21575"/>
                      <a:pt x="12663" y="21505"/>
                    </a:cubicBezTo>
                    <a:cubicBezTo>
                      <a:pt x="14023" y="21435"/>
                      <a:pt x="15351" y="21119"/>
                      <a:pt x="16679" y="20803"/>
                    </a:cubicBezTo>
                    <a:cubicBezTo>
                      <a:pt x="17699" y="20575"/>
                      <a:pt x="18751" y="20399"/>
                      <a:pt x="19658" y="19785"/>
                    </a:cubicBezTo>
                    <a:cubicBezTo>
                      <a:pt x="20306" y="19347"/>
                      <a:pt x="20824" y="18697"/>
                      <a:pt x="21132" y="17943"/>
                    </a:cubicBezTo>
                    <a:cubicBezTo>
                      <a:pt x="21439" y="17171"/>
                      <a:pt x="21553" y="16329"/>
                      <a:pt x="21569" y="15486"/>
                    </a:cubicBezTo>
                    <a:cubicBezTo>
                      <a:pt x="21585" y="14556"/>
                      <a:pt x="21472" y="13609"/>
                      <a:pt x="21326" y="12679"/>
                    </a:cubicBezTo>
                    <a:cubicBezTo>
                      <a:pt x="21180" y="11714"/>
                      <a:pt x="20970" y="10766"/>
                      <a:pt x="20775" y="9819"/>
                    </a:cubicBezTo>
                    <a:cubicBezTo>
                      <a:pt x="20678" y="9380"/>
                      <a:pt x="20597" y="8941"/>
                      <a:pt x="20516" y="8520"/>
                    </a:cubicBezTo>
                    <a:cubicBezTo>
                      <a:pt x="20500" y="8450"/>
                      <a:pt x="20387" y="8468"/>
                      <a:pt x="20403" y="8555"/>
                    </a:cubicBezTo>
                    <a:cubicBezTo>
                      <a:pt x="20581" y="9450"/>
                      <a:pt x="20775" y="10363"/>
                      <a:pt x="20953" y="11258"/>
                    </a:cubicBezTo>
                    <a:cubicBezTo>
                      <a:pt x="21132" y="12188"/>
                      <a:pt x="21293" y="13117"/>
                      <a:pt x="21391" y="14065"/>
                    </a:cubicBezTo>
                    <a:cubicBezTo>
                      <a:pt x="21472" y="14942"/>
                      <a:pt x="21488" y="15837"/>
                      <a:pt x="21342" y="16715"/>
                    </a:cubicBezTo>
                    <a:cubicBezTo>
                      <a:pt x="21212" y="17504"/>
                      <a:pt x="20937" y="18259"/>
                      <a:pt x="20451" y="18873"/>
                    </a:cubicBezTo>
                    <a:cubicBezTo>
                      <a:pt x="19901" y="19575"/>
                      <a:pt x="19140" y="20013"/>
                      <a:pt x="18330" y="20277"/>
                    </a:cubicBezTo>
                    <a:cubicBezTo>
                      <a:pt x="17780" y="20452"/>
                      <a:pt x="17197" y="20557"/>
                      <a:pt x="16614" y="20680"/>
                    </a:cubicBezTo>
                    <a:cubicBezTo>
                      <a:pt x="15966" y="20838"/>
                      <a:pt x="15302" y="20978"/>
                      <a:pt x="14639" y="21119"/>
                    </a:cubicBezTo>
                    <a:cubicBezTo>
                      <a:pt x="13327" y="21364"/>
                      <a:pt x="11967" y="21522"/>
                      <a:pt x="10655" y="21242"/>
                    </a:cubicBezTo>
                    <a:cubicBezTo>
                      <a:pt x="10040" y="21119"/>
                      <a:pt x="9425" y="20891"/>
                      <a:pt x="8874" y="20540"/>
                    </a:cubicBezTo>
                    <a:cubicBezTo>
                      <a:pt x="8372" y="20224"/>
                      <a:pt x="7935" y="19803"/>
                      <a:pt x="7547" y="19347"/>
                    </a:cubicBezTo>
                    <a:cubicBezTo>
                      <a:pt x="6769" y="18452"/>
                      <a:pt x="6138" y="17399"/>
                      <a:pt x="5328" y="16522"/>
                    </a:cubicBezTo>
                    <a:cubicBezTo>
                      <a:pt x="4454" y="15556"/>
                      <a:pt x="3385" y="14837"/>
                      <a:pt x="2430" y="13977"/>
                    </a:cubicBezTo>
                    <a:cubicBezTo>
                      <a:pt x="1960" y="13539"/>
                      <a:pt x="1507" y="13065"/>
                      <a:pt x="1135" y="12521"/>
                    </a:cubicBezTo>
                    <a:cubicBezTo>
                      <a:pt x="778" y="11977"/>
                      <a:pt x="519" y="11380"/>
                      <a:pt x="341" y="10731"/>
                    </a:cubicBezTo>
                    <a:cubicBezTo>
                      <a:pt x="1" y="9450"/>
                      <a:pt x="34" y="8064"/>
                      <a:pt x="260" y="6766"/>
                    </a:cubicBezTo>
                    <a:cubicBezTo>
                      <a:pt x="471" y="5643"/>
                      <a:pt x="827" y="4537"/>
                      <a:pt x="1410" y="3572"/>
                    </a:cubicBezTo>
                    <a:cubicBezTo>
                      <a:pt x="1928" y="2712"/>
                      <a:pt x="2624" y="1975"/>
                      <a:pt x="3434" y="1414"/>
                    </a:cubicBezTo>
                    <a:cubicBezTo>
                      <a:pt x="4260" y="852"/>
                      <a:pt x="5199" y="484"/>
                      <a:pt x="6154" y="291"/>
                    </a:cubicBezTo>
                    <a:cubicBezTo>
                      <a:pt x="7142" y="98"/>
                      <a:pt x="8162" y="98"/>
                      <a:pt x="9182" y="150"/>
                    </a:cubicBezTo>
                    <a:cubicBezTo>
                      <a:pt x="10234" y="203"/>
                      <a:pt x="11303" y="343"/>
                      <a:pt x="12339" y="572"/>
                    </a:cubicBezTo>
                    <a:cubicBezTo>
                      <a:pt x="13408" y="800"/>
                      <a:pt x="14461" y="1133"/>
                      <a:pt x="15448" y="1589"/>
                    </a:cubicBezTo>
                    <a:cubicBezTo>
                      <a:pt x="16387" y="2028"/>
                      <a:pt x="17294" y="2589"/>
                      <a:pt x="18055" y="3344"/>
                    </a:cubicBezTo>
                    <a:cubicBezTo>
                      <a:pt x="18444" y="3730"/>
                      <a:pt x="18800" y="4151"/>
                      <a:pt x="19091" y="4625"/>
                    </a:cubicBezTo>
                    <a:cubicBezTo>
                      <a:pt x="19448" y="5221"/>
                      <a:pt x="19707" y="5888"/>
                      <a:pt x="19917" y="6555"/>
                    </a:cubicBezTo>
                    <a:cubicBezTo>
                      <a:pt x="20111" y="7204"/>
                      <a:pt x="20257" y="7871"/>
                      <a:pt x="20371" y="8538"/>
                    </a:cubicBezTo>
                    <a:cubicBezTo>
                      <a:pt x="20419" y="8626"/>
                      <a:pt x="20532" y="8590"/>
                      <a:pt x="20516" y="8520"/>
                    </a:cubicBezTo>
                    <a:close/>
                  </a:path>
                </a:pathLst>
              </a:custGeom>
              <a:solidFill>
                <a:srgbClr val="A2B969">
                  <a:lumMod val="75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Shape">
                <a:extLst>
                  <a:ext uri="{FF2B5EF4-FFF2-40B4-BE49-F238E27FC236}">
                    <a16:creationId xmlns:a16="http://schemas.microsoft.com/office/drawing/2014/main" id="{CCD5BEC4-A8F9-4B86-B4C3-2277488F6F06}"/>
                  </a:ext>
                </a:extLst>
              </p:cNvPr>
              <p:cNvSpPr/>
              <p:nvPr/>
            </p:nvSpPr>
            <p:spPr>
              <a:xfrm>
                <a:off x="1823603" y="4926035"/>
                <a:ext cx="525979" cy="44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59" h="20537" extrusionOk="0">
                    <a:moveTo>
                      <a:pt x="17261" y="5778"/>
                    </a:moveTo>
                    <a:cubicBezTo>
                      <a:pt x="16779" y="4338"/>
                      <a:pt x="16200" y="3018"/>
                      <a:pt x="15236" y="2058"/>
                    </a:cubicBezTo>
                    <a:cubicBezTo>
                      <a:pt x="12728" y="-582"/>
                      <a:pt x="8196" y="-222"/>
                      <a:pt x="5207" y="618"/>
                    </a:cubicBezTo>
                    <a:cubicBezTo>
                      <a:pt x="2025" y="1578"/>
                      <a:pt x="0" y="4338"/>
                      <a:pt x="0" y="8538"/>
                    </a:cubicBezTo>
                    <a:cubicBezTo>
                      <a:pt x="0" y="10698"/>
                      <a:pt x="482" y="13098"/>
                      <a:pt x="1929" y="14538"/>
                    </a:cubicBezTo>
                    <a:cubicBezTo>
                      <a:pt x="3182" y="15738"/>
                      <a:pt x="4821" y="16218"/>
                      <a:pt x="6171" y="17298"/>
                    </a:cubicBezTo>
                    <a:cubicBezTo>
                      <a:pt x="7521" y="18378"/>
                      <a:pt x="8582" y="20058"/>
                      <a:pt x="10221" y="20418"/>
                    </a:cubicBezTo>
                    <a:cubicBezTo>
                      <a:pt x="12632" y="21018"/>
                      <a:pt x="15043" y="19218"/>
                      <a:pt x="17164" y="18018"/>
                    </a:cubicBezTo>
                    <a:cubicBezTo>
                      <a:pt x="21600" y="15618"/>
                      <a:pt x="18804" y="9978"/>
                      <a:pt x="17261" y="5778"/>
                    </a:cubicBezTo>
                    <a:close/>
                  </a:path>
                </a:pathLst>
              </a:custGeom>
              <a:solidFill>
                <a:srgbClr val="A2B969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Circle">
                <a:extLst>
                  <a:ext uri="{FF2B5EF4-FFF2-40B4-BE49-F238E27FC236}">
                    <a16:creationId xmlns:a16="http://schemas.microsoft.com/office/drawing/2014/main" id="{2461E4B9-FB46-4AF3-8482-D5A4235EFBF9}"/>
                  </a:ext>
                </a:extLst>
              </p:cNvPr>
              <p:cNvSpPr/>
              <p:nvPr/>
            </p:nvSpPr>
            <p:spPr>
              <a:xfrm>
                <a:off x="836298" y="2848744"/>
                <a:ext cx="1355717" cy="1944017"/>
              </a:xfrm>
              <a:prstGeom prst="ellipse">
                <a:avLst/>
              </a:prstGeom>
              <a:solidFill>
                <a:sysClr val="window" lastClr="FFFFFF"/>
              </a:solidFill>
              <a:ln w="12700">
                <a:miter lim="400000"/>
              </a:ln>
              <a:effectLst>
                <a:outerShdw blurRad="139700" dist="38100" dir="2700000" sx="102000" sy="102000" algn="tl" rotWithShape="0">
                  <a:prstClr val="black">
                    <a:alpha val="27000"/>
                  </a:prstClr>
                </a:outerShdw>
              </a:effectLst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E9391C2-ED18-4D23-9533-BC413791F135}"/>
                  </a:ext>
                </a:extLst>
              </p:cNvPr>
              <p:cNvSpPr txBox="1"/>
              <p:nvPr/>
            </p:nvSpPr>
            <p:spPr>
              <a:xfrm>
                <a:off x="2283373" y="3018537"/>
                <a:ext cx="2336289" cy="199865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en-US" sz="2000" b="1" kern="0" noProof="1">
                    <a:solidFill>
                      <a:prstClr val="black"/>
                    </a:solidFill>
                  </a:rPr>
                  <a:t> </a:t>
                </a:r>
                <a:r>
                  <a:rPr lang="en-US" sz="2000" b="1" kern="0" noProof="1">
                    <a:solidFill>
                      <a:srgbClr val="FF0000"/>
                    </a:solidFill>
                  </a:rPr>
                  <a:t>Simple</a:t>
                </a:r>
                <a:r>
                  <a:rPr lang="en-US" sz="2000" b="1" kern="0" noProof="1">
                    <a:solidFill>
                      <a:prstClr val="black"/>
                    </a:solidFill>
                  </a:rPr>
                  <a:t> flow.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2000" b="1" i="0" u="none" strike="noStrike" kern="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Onl</a:t>
                </a:r>
                <a:r>
                  <a:rPr lang="en-US" sz="2000" b="1" kern="0" noProof="1">
                    <a:solidFill>
                      <a:prstClr val="black"/>
                    </a:solidFill>
                  </a:rPr>
                  <a:t>y relate </a:t>
                </a:r>
                <a:r>
                  <a:rPr lang="en-US" sz="2000" b="1" kern="0" noProof="1">
                    <a:solidFill>
                      <a:srgbClr val="FF0000"/>
                    </a:solidFill>
                  </a:rPr>
                  <a:t>1-&gt;2 dep’t</a:t>
                </a:r>
                <a:r>
                  <a:rPr lang="en-US" sz="2000" b="1" kern="0" noProof="1">
                    <a:solidFill>
                      <a:prstClr val="black"/>
                    </a:solidFill>
                  </a:rPr>
                  <a:t>.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2000" b="1" i="0" u="none" strike="noStrike" kern="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Only record instruction &amp; information of dep’t action.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15C46F-C0FC-4E8E-9935-FD5E1E9D0BA9}"/>
                </a:ext>
              </a:extLst>
            </p:cNvPr>
            <p:cNvSpPr txBox="1"/>
            <p:nvPr/>
          </p:nvSpPr>
          <p:spPr>
            <a:xfrm>
              <a:off x="1174911" y="3376174"/>
              <a:ext cx="1289583" cy="24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900" b="1" dirty="0"/>
                <a:t>ER</a:t>
              </a:r>
            </a:p>
            <a:p>
              <a:pPr algn="ctr"/>
              <a:r>
                <a:rPr lang="en-GB" sz="1900" b="1" dirty="0"/>
                <a:t>ECAR</a:t>
              </a:r>
            </a:p>
            <a:p>
              <a:pPr algn="ctr"/>
              <a:r>
                <a:rPr lang="en-GB" sz="1900" b="1" dirty="0"/>
                <a:t>DSUM</a:t>
              </a:r>
            </a:p>
            <a:p>
              <a:pPr algn="ctr"/>
              <a:r>
                <a:rPr lang="en-GB" sz="1900" b="1" dirty="0"/>
                <a:t>….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0E8A8A2-1C93-43A6-9635-2406538FA161}"/>
              </a:ext>
            </a:extLst>
          </p:cNvPr>
          <p:cNvGrpSpPr/>
          <p:nvPr/>
        </p:nvGrpSpPr>
        <p:grpSpPr>
          <a:xfrm>
            <a:off x="5325013" y="4087550"/>
            <a:ext cx="5849285" cy="2476769"/>
            <a:chOff x="5325013" y="4087550"/>
            <a:chExt cx="5849285" cy="2476769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D6AA147-2B48-4BE6-9DA9-CDEF1F63CED2}"/>
                </a:ext>
              </a:extLst>
            </p:cNvPr>
            <p:cNvGrpSpPr/>
            <p:nvPr/>
          </p:nvGrpSpPr>
          <p:grpSpPr>
            <a:xfrm>
              <a:off x="5325013" y="4087550"/>
              <a:ext cx="5829039" cy="2476769"/>
              <a:chOff x="5856975" y="3707705"/>
              <a:chExt cx="4408206" cy="281810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A3AA0BF-FF8F-4206-BFEF-B6621404CC46}"/>
                  </a:ext>
                </a:extLst>
              </p:cNvPr>
              <p:cNvGrpSpPr/>
              <p:nvPr/>
            </p:nvGrpSpPr>
            <p:grpSpPr>
              <a:xfrm>
                <a:off x="6137169" y="3707705"/>
                <a:ext cx="4128012" cy="2818105"/>
                <a:chOff x="7535364" y="2743158"/>
                <a:chExt cx="4128012" cy="2818105"/>
              </a:xfrm>
            </p:grpSpPr>
            <p:sp>
              <p:nvSpPr>
                <p:cNvPr id="111" name="Shape">
                  <a:extLst>
                    <a:ext uri="{FF2B5EF4-FFF2-40B4-BE49-F238E27FC236}">
                      <a16:creationId xmlns:a16="http://schemas.microsoft.com/office/drawing/2014/main" id="{7C1F201A-473C-4A01-A4EE-899B0CFB2425}"/>
                    </a:ext>
                  </a:extLst>
                </p:cNvPr>
                <p:cNvSpPr/>
                <p:nvPr/>
              </p:nvSpPr>
              <p:spPr>
                <a:xfrm>
                  <a:off x="7898406" y="3028405"/>
                  <a:ext cx="3634599" cy="2532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39" h="20345" extrusionOk="0">
                      <a:moveTo>
                        <a:pt x="14967" y="1408"/>
                      </a:moveTo>
                      <a:cubicBezTo>
                        <a:pt x="12925" y="533"/>
                        <a:pt x="10749" y="221"/>
                        <a:pt x="8542" y="96"/>
                      </a:cubicBezTo>
                      <a:cubicBezTo>
                        <a:pt x="6471" y="-8"/>
                        <a:pt x="3934" y="-279"/>
                        <a:pt x="2163" y="1033"/>
                      </a:cubicBezTo>
                      <a:cubicBezTo>
                        <a:pt x="-209" y="2804"/>
                        <a:pt x="-194" y="6532"/>
                        <a:pt x="196" y="9136"/>
                      </a:cubicBezTo>
                      <a:cubicBezTo>
                        <a:pt x="526" y="11406"/>
                        <a:pt x="1217" y="13614"/>
                        <a:pt x="2088" y="15739"/>
                      </a:cubicBezTo>
                      <a:cubicBezTo>
                        <a:pt x="2658" y="17134"/>
                        <a:pt x="3213" y="18821"/>
                        <a:pt x="4549" y="19696"/>
                      </a:cubicBezTo>
                      <a:cubicBezTo>
                        <a:pt x="7071" y="21321"/>
                        <a:pt x="9548" y="19530"/>
                        <a:pt x="11754" y="18301"/>
                      </a:cubicBezTo>
                      <a:cubicBezTo>
                        <a:pt x="13285" y="17447"/>
                        <a:pt x="14937" y="16822"/>
                        <a:pt x="16483" y="15968"/>
                      </a:cubicBezTo>
                      <a:cubicBezTo>
                        <a:pt x="18014" y="15114"/>
                        <a:pt x="19470" y="13989"/>
                        <a:pt x="20295" y="12469"/>
                      </a:cubicBezTo>
                      <a:cubicBezTo>
                        <a:pt x="21391" y="10448"/>
                        <a:pt x="21226" y="7886"/>
                        <a:pt x="20130" y="5866"/>
                      </a:cubicBezTo>
                      <a:cubicBezTo>
                        <a:pt x="19034" y="3824"/>
                        <a:pt x="17113" y="2325"/>
                        <a:pt x="14967" y="1408"/>
                      </a:cubicBezTo>
                      <a:close/>
                    </a:path>
                  </a:pathLst>
                </a:custGeom>
                <a:solidFill>
                  <a:srgbClr val="FFCC4C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Shape">
                  <a:extLst>
                    <a:ext uri="{FF2B5EF4-FFF2-40B4-BE49-F238E27FC236}">
                      <a16:creationId xmlns:a16="http://schemas.microsoft.com/office/drawing/2014/main" id="{42E48F5D-D5BE-4F33-9D15-94F299BF057A}"/>
                    </a:ext>
                  </a:extLst>
                </p:cNvPr>
                <p:cNvSpPr/>
                <p:nvPr/>
              </p:nvSpPr>
              <p:spPr>
                <a:xfrm>
                  <a:off x="8079929" y="2898748"/>
                  <a:ext cx="3583447" cy="2580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51" h="21451" extrusionOk="0">
                      <a:moveTo>
                        <a:pt x="15976" y="3565"/>
                      </a:moveTo>
                      <a:cubicBezTo>
                        <a:pt x="13968" y="2229"/>
                        <a:pt x="11789" y="1453"/>
                        <a:pt x="9611" y="871"/>
                      </a:cubicBezTo>
                      <a:cubicBezTo>
                        <a:pt x="8607" y="612"/>
                        <a:pt x="7587" y="310"/>
                        <a:pt x="6567" y="138"/>
                      </a:cubicBezTo>
                      <a:cubicBezTo>
                        <a:pt x="5578" y="-35"/>
                        <a:pt x="4574" y="-78"/>
                        <a:pt x="3601" y="202"/>
                      </a:cubicBezTo>
                      <a:cubicBezTo>
                        <a:pt x="2782" y="439"/>
                        <a:pt x="2025" y="957"/>
                        <a:pt x="1422" y="1797"/>
                      </a:cubicBezTo>
                      <a:cubicBezTo>
                        <a:pt x="912" y="2509"/>
                        <a:pt x="557" y="3414"/>
                        <a:pt x="340" y="4363"/>
                      </a:cubicBezTo>
                      <a:cubicBezTo>
                        <a:pt x="-154" y="6518"/>
                        <a:pt x="-46" y="8890"/>
                        <a:pt x="263" y="11067"/>
                      </a:cubicBezTo>
                      <a:cubicBezTo>
                        <a:pt x="479" y="12662"/>
                        <a:pt x="850" y="14193"/>
                        <a:pt x="1252" y="15702"/>
                      </a:cubicBezTo>
                      <a:cubicBezTo>
                        <a:pt x="1546" y="16779"/>
                        <a:pt x="1824" y="17900"/>
                        <a:pt x="2303" y="18849"/>
                      </a:cubicBezTo>
                      <a:cubicBezTo>
                        <a:pt x="2874" y="19948"/>
                        <a:pt x="3709" y="20681"/>
                        <a:pt x="4620" y="21091"/>
                      </a:cubicBezTo>
                      <a:cubicBezTo>
                        <a:pt x="5547" y="21500"/>
                        <a:pt x="6552" y="21522"/>
                        <a:pt x="7510" y="21350"/>
                      </a:cubicBezTo>
                      <a:cubicBezTo>
                        <a:pt x="8483" y="21177"/>
                        <a:pt x="9425" y="20832"/>
                        <a:pt x="10383" y="20487"/>
                      </a:cubicBezTo>
                      <a:cubicBezTo>
                        <a:pt x="11480" y="20099"/>
                        <a:pt x="12577" y="19841"/>
                        <a:pt x="13690" y="19560"/>
                      </a:cubicBezTo>
                      <a:cubicBezTo>
                        <a:pt x="14787" y="19280"/>
                        <a:pt x="15884" y="19000"/>
                        <a:pt x="16965" y="18547"/>
                      </a:cubicBezTo>
                      <a:cubicBezTo>
                        <a:pt x="17908" y="18159"/>
                        <a:pt x="18835" y="17620"/>
                        <a:pt x="19623" y="16823"/>
                      </a:cubicBezTo>
                      <a:cubicBezTo>
                        <a:pt x="20349" y="16090"/>
                        <a:pt x="20936" y="15076"/>
                        <a:pt x="21199" y="13869"/>
                      </a:cubicBezTo>
                      <a:cubicBezTo>
                        <a:pt x="21446" y="12662"/>
                        <a:pt x="21384" y="11369"/>
                        <a:pt x="21075" y="10205"/>
                      </a:cubicBezTo>
                      <a:cubicBezTo>
                        <a:pt x="20426" y="7769"/>
                        <a:pt x="18881" y="5915"/>
                        <a:pt x="17336" y="4600"/>
                      </a:cubicBezTo>
                      <a:cubicBezTo>
                        <a:pt x="16873" y="4212"/>
                        <a:pt x="16425" y="3867"/>
                        <a:pt x="15976" y="3565"/>
                      </a:cubicBezTo>
                      <a:cubicBezTo>
                        <a:pt x="15915" y="3522"/>
                        <a:pt x="15853" y="3651"/>
                        <a:pt x="15915" y="3694"/>
                      </a:cubicBezTo>
                      <a:cubicBezTo>
                        <a:pt x="17614" y="4837"/>
                        <a:pt x="19298" y="6389"/>
                        <a:pt x="20349" y="8609"/>
                      </a:cubicBezTo>
                      <a:cubicBezTo>
                        <a:pt x="20859" y="9666"/>
                        <a:pt x="21199" y="10873"/>
                        <a:pt x="21214" y="12123"/>
                      </a:cubicBezTo>
                      <a:cubicBezTo>
                        <a:pt x="21245" y="13373"/>
                        <a:pt x="20952" y="14602"/>
                        <a:pt x="20380" y="15572"/>
                      </a:cubicBezTo>
                      <a:cubicBezTo>
                        <a:pt x="19793" y="16564"/>
                        <a:pt x="18974" y="17254"/>
                        <a:pt x="18124" y="17750"/>
                      </a:cubicBezTo>
                      <a:cubicBezTo>
                        <a:pt x="17151" y="18332"/>
                        <a:pt x="16131" y="18698"/>
                        <a:pt x="15096" y="19000"/>
                      </a:cubicBezTo>
                      <a:cubicBezTo>
                        <a:pt x="13999" y="19323"/>
                        <a:pt x="12902" y="19560"/>
                        <a:pt x="11805" y="19862"/>
                      </a:cubicBezTo>
                      <a:cubicBezTo>
                        <a:pt x="10831" y="20142"/>
                        <a:pt x="9873" y="20509"/>
                        <a:pt x="8900" y="20811"/>
                      </a:cubicBezTo>
                      <a:cubicBezTo>
                        <a:pt x="7958" y="21112"/>
                        <a:pt x="7000" y="21328"/>
                        <a:pt x="6026" y="21263"/>
                      </a:cubicBezTo>
                      <a:cubicBezTo>
                        <a:pt x="5037" y="21199"/>
                        <a:pt x="4049" y="20768"/>
                        <a:pt x="3245" y="19948"/>
                      </a:cubicBezTo>
                      <a:cubicBezTo>
                        <a:pt x="2519" y="19215"/>
                        <a:pt x="2055" y="18138"/>
                        <a:pt x="1716" y="16995"/>
                      </a:cubicBezTo>
                      <a:cubicBezTo>
                        <a:pt x="1561" y="16478"/>
                        <a:pt x="1437" y="15960"/>
                        <a:pt x="1283" y="15443"/>
                      </a:cubicBezTo>
                      <a:cubicBezTo>
                        <a:pt x="1082" y="14710"/>
                        <a:pt x="897" y="13956"/>
                        <a:pt x="727" y="13201"/>
                      </a:cubicBezTo>
                      <a:cubicBezTo>
                        <a:pt x="217" y="10808"/>
                        <a:pt x="-92" y="8243"/>
                        <a:pt x="186" y="5742"/>
                      </a:cubicBezTo>
                      <a:cubicBezTo>
                        <a:pt x="294" y="4772"/>
                        <a:pt x="510" y="3845"/>
                        <a:pt x="866" y="3005"/>
                      </a:cubicBezTo>
                      <a:cubicBezTo>
                        <a:pt x="1252" y="2099"/>
                        <a:pt x="1808" y="1366"/>
                        <a:pt x="2488" y="892"/>
                      </a:cubicBezTo>
                      <a:cubicBezTo>
                        <a:pt x="3322" y="310"/>
                        <a:pt x="4280" y="138"/>
                        <a:pt x="5207" y="159"/>
                      </a:cubicBezTo>
                      <a:cubicBezTo>
                        <a:pt x="6243" y="181"/>
                        <a:pt x="7262" y="418"/>
                        <a:pt x="8267" y="676"/>
                      </a:cubicBezTo>
                      <a:cubicBezTo>
                        <a:pt x="10352" y="1215"/>
                        <a:pt x="12438" y="1776"/>
                        <a:pt x="14447" y="2832"/>
                      </a:cubicBezTo>
                      <a:cubicBezTo>
                        <a:pt x="14941" y="3091"/>
                        <a:pt x="15420" y="3371"/>
                        <a:pt x="15899" y="3694"/>
                      </a:cubicBezTo>
                      <a:cubicBezTo>
                        <a:pt x="15976" y="3738"/>
                        <a:pt x="16038" y="3608"/>
                        <a:pt x="15976" y="3565"/>
                      </a:cubicBezTo>
                      <a:close/>
                    </a:path>
                  </a:pathLst>
                </a:custGeom>
                <a:solidFill>
                  <a:srgbClr val="FFCC4C">
                    <a:lumMod val="75000"/>
                  </a:srgbClr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Shape">
                  <a:extLst>
                    <a:ext uri="{FF2B5EF4-FFF2-40B4-BE49-F238E27FC236}">
                      <a16:creationId xmlns:a16="http://schemas.microsoft.com/office/drawing/2014/main" id="{A8770577-CE93-4287-997D-59F5224C70F3}"/>
                    </a:ext>
                  </a:extLst>
                </p:cNvPr>
                <p:cNvSpPr/>
                <p:nvPr/>
              </p:nvSpPr>
              <p:spPr>
                <a:xfrm>
                  <a:off x="9869216" y="5154807"/>
                  <a:ext cx="529858" cy="3689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16" h="20350" extrusionOk="0">
                      <a:moveTo>
                        <a:pt x="14915" y="1411"/>
                      </a:moveTo>
                      <a:cubicBezTo>
                        <a:pt x="12858" y="552"/>
                        <a:pt x="10698" y="266"/>
                        <a:pt x="8538" y="123"/>
                      </a:cubicBezTo>
                      <a:cubicBezTo>
                        <a:pt x="6481" y="-20"/>
                        <a:pt x="3909" y="-306"/>
                        <a:pt x="2161" y="1124"/>
                      </a:cubicBezTo>
                      <a:cubicBezTo>
                        <a:pt x="-205" y="2841"/>
                        <a:pt x="-205" y="6560"/>
                        <a:pt x="207" y="9135"/>
                      </a:cubicBezTo>
                      <a:cubicBezTo>
                        <a:pt x="515" y="11424"/>
                        <a:pt x="1235" y="13570"/>
                        <a:pt x="2058" y="15715"/>
                      </a:cubicBezTo>
                      <a:cubicBezTo>
                        <a:pt x="2675" y="17146"/>
                        <a:pt x="3190" y="18862"/>
                        <a:pt x="4526" y="19721"/>
                      </a:cubicBezTo>
                      <a:cubicBezTo>
                        <a:pt x="6995" y="21294"/>
                        <a:pt x="9464" y="19578"/>
                        <a:pt x="11726" y="18290"/>
                      </a:cubicBezTo>
                      <a:cubicBezTo>
                        <a:pt x="13269" y="17432"/>
                        <a:pt x="14915" y="16860"/>
                        <a:pt x="16458" y="16001"/>
                      </a:cubicBezTo>
                      <a:cubicBezTo>
                        <a:pt x="18001" y="15143"/>
                        <a:pt x="19441" y="13999"/>
                        <a:pt x="20263" y="12568"/>
                      </a:cubicBezTo>
                      <a:cubicBezTo>
                        <a:pt x="21395" y="10565"/>
                        <a:pt x="21189" y="7991"/>
                        <a:pt x="20058" y="5988"/>
                      </a:cubicBezTo>
                      <a:cubicBezTo>
                        <a:pt x="18926" y="3842"/>
                        <a:pt x="17075" y="2412"/>
                        <a:pt x="14915" y="1411"/>
                      </a:cubicBezTo>
                      <a:close/>
                    </a:path>
                  </a:pathLst>
                </a:custGeom>
                <a:solidFill>
                  <a:srgbClr val="FFCC4C">
                    <a:lumMod val="60000"/>
                    <a:lumOff val="40000"/>
                  </a:srgbClr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Circle">
                  <a:extLst>
                    <a:ext uri="{FF2B5EF4-FFF2-40B4-BE49-F238E27FC236}">
                      <a16:creationId xmlns:a16="http://schemas.microsoft.com/office/drawing/2014/main" id="{834BD256-ABED-4D5C-BAFC-4900BD5537D9}"/>
                    </a:ext>
                  </a:extLst>
                </p:cNvPr>
                <p:cNvSpPr/>
                <p:nvPr/>
              </p:nvSpPr>
              <p:spPr>
                <a:xfrm>
                  <a:off x="7535364" y="2743158"/>
                  <a:ext cx="1509231" cy="150922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>
                  <a:miter lim="400000"/>
                </a:ln>
                <a:effectLst>
                  <a:outerShdw blurRad="139700" dist="38100" dir="2700000" sx="102000" sy="102000" algn="tl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lIns="38100" tIns="38100" rIns="38100" bIns="381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96C6C9-95DC-412F-A02E-92BDEE654DFF}"/>
                  </a:ext>
                </a:extLst>
              </p:cNvPr>
              <p:cNvSpPr txBox="1"/>
              <p:nvPr/>
            </p:nvSpPr>
            <p:spPr>
              <a:xfrm>
                <a:off x="5856975" y="4194247"/>
                <a:ext cx="192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/>
                  <a:t>WI</a:t>
                </a:r>
                <a:endParaRPr lang="en-GB" sz="1900" b="1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CFD2427-E43D-4408-B502-01789971129E}"/>
                </a:ext>
              </a:extLst>
            </p:cNvPr>
            <p:cNvSpPr txBox="1"/>
            <p:nvPr/>
          </p:nvSpPr>
          <p:spPr>
            <a:xfrm>
              <a:off x="7691197" y="4826679"/>
              <a:ext cx="3483101" cy="132343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sz="2000" b="1" kern="0" noProof="1">
                  <a:solidFill>
                    <a:prstClr val="black"/>
                  </a:solidFill>
                </a:rPr>
                <a:t> </a:t>
              </a:r>
              <a:r>
                <a:rPr lang="en-US" sz="2000" b="1" kern="0" noProof="1">
                  <a:solidFill>
                    <a:srgbClr val="FF0000"/>
                  </a:solidFill>
                </a:rPr>
                <a:t>Clear</a:t>
              </a:r>
              <a:r>
                <a:rPr lang="en-US" sz="2000" b="1" kern="0" noProof="1">
                  <a:solidFill>
                    <a:prstClr val="black"/>
                  </a:solidFill>
                </a:rPr>
                <a:t> flow.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20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Only </a:t>
              </a:r>
              <a:r>
                <a:rPr kumimoji="0" lang="en-US" sz="2000" b="1" i="0" u="none" strike="noStrike" kern="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 route </a:t>
              </a:r>
              <a:r>
                <a:rPr kumimoji="0" lang="en-US" sz="20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&amp; </a:t>
              </a:r>
              <a:r>
                <a:rPr kumimoji="0" lang="en-GB" sz="20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 </a:t>
              </a:r>
              <a:r>
                <a:rPr kumimoji="0" lang="en-GB" sz="2000" b="1" i="0" u="none" strike="noStrike" kern="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not split </a:t>
              </a:r>
              <a:r>
                <a:rPr kumimoji="0" lang="en-GB" sz="20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into many cases.</a:t>
              </a:r>
              <a:r>
                <a:rPr kumimoji="0" lang="en-US" sz="20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sz="20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6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440BBB8-7BF4-49EA-A095-F25E1BB8F8F4}"/>
              </a:ext>
            </a:extLst>
          </p:cNvPr>
          <p:cNvGrpSpPr/>
          <p:nvPr/>
        </p:nvGrpSpPr>
        <p:grpSpPr>
          <a:xfrm>
            <a:off x="352662" y="1512608"/>
            <a:ext cx="11465829" cy="4591625"/>
            <a:chOff x="352662" y="1512608"/>
            <a:chExt cx="11465829" cy="459162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74CD7AB-CBEE-46C4-B065-9AA18EDA4F8A}"/>
                </a:ext>
              </a:extLst>
            </p:cNvPr>
            <p:cNvGrpSpPr/>
            <p:nvPr/>
          </p:nvGrpSpPr>
          <p:grpSpPr>
            <a:xfrm>
              <a:off x="2660405" y="1813097"/>
              <a:ext cx="9158086" cy="4218902"/>
              <a:chOff x="1845498" y="1299990"/>
              <a:chExt cx="8501004" cy="4775439"/>
            </a:xfrm>
          </p:grpSpPr>
          <p:pic>
            <p:nvPicPr>
              <p:cNvPr id="72" name="Picture 71" descr="A picture containing sitting, dark, table, large&#10;&#10;Description automatically generated">
                <a:extLst>
                  <a:ext uri="{FF2B5EF4-FFF2-40B4-BE49-F238E27FC236}">
                    <a16:creationId xmlns:a16="http://schemas.microsoft.com/office/drawing/2014/main" id="{586F5EE0-4069-4435-9557-D183E2BF3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514" b="37589"/>
              <a:stretch/>
            </p:blipFill>
            <p:spPr>
              <a:xfrm rot="10800000">
                <a:off x="3488502" y="2721363"/>
                <a:ext cx="6858000" cy="170746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B036681-CC28-4887-8A23-C3CCB53630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565" b="38425"/>
              <a:stretch/>
            </p:blipFill>
            <p:spPr>
              <a:xfrm>
                <a:off x="1932563" y="4428823"/>
                <a:ext cx="7495327" cy="1646606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20C4C5E-A8D3-43EB-8989-6B51F7D35B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21" b="41091"/>
              <a:stretch/>
            </p:blipFill>
            <p:spPr>
              <a:xfrm>
                <a:off x="1845498" y="1299990"/>
                <a:ext cx="6858000" cy="156966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C30925-866E-4E0C-8D40-196E174FA79F}"/>
                  </a:ext>
                </a:extLst>
              </p:cNvPr>
              <p:cNvSpPr txBox="1"/>
              <p:nvPr/>
            </p:nvSpPr>
            <p:spPr>
              <a:xfrm>
                <a:off x="2600374" y="1661006"/>
                <a:ext cx="966080" cy="900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/>
                  <a:t>01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EA5082F-B81A-48BE-A1E7-B925599BC150}"/>
                  </a:ext>
                </a:extLst>
              </p:cNvPr>
              <p:cNvSpPr txBox="1"/>
              <p:nvPr/>
            </p:nvSpPr>
            <p:spPr>
              <a:xfrm>
                <a:off x="9176542" y="3041267"/>
                <a:ext cx="768106" cy="90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0" b="1" dirty="0"/>
                  <a:t>02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86202DA-95DC-4965-BB58-811F10A145D4}"/>
                  </a:ext>
                </a:extLst>
              </p:cNvPr>
              <p:cNvSpPr txBox="1"/>
              <p:nvPr/>
            </p:nvSpPr>
            <p:spPr>
              <a:xfrm>
                <a:off x="2666822" y="4836517"/>
                <a:ext cx="768106" cy="90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0" b="1" dirty="0"/>
                  <a:t>03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B05C448-DE1B-4888-AEC5-2180CD4E52C3}"/>
                  </a:ext>
                </a:extLst>
              </p:cNvPr>
              <p:cNvSpPr txBox="1"/>
              <p:nvPr/>
            </p:nvSpPr>
            <p:spPr>
              <a:xfrm>
                <a:off x="3656222" y="1816448"/>
                <a:ext cx="3093284" cy="57894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en-US" sz="30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Relate ¬ 30 dep’t 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9ABADFE-8FB4-4EEA-BD23-3B8A4961AE7C}"/>
                  </a:ext>
                </a:extLst>
              </p:cNvPr>
              <p:cNvSpPr txBox="1"/>
              <p:nvPr/>
            </p:nvSpPr>
            <p:spPr>
              <a:xfrm>
                <a:off x="3944805" y="3342834"/>
                <a:ext cx="5581669" cy="57894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en-US" sz="30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 yet have flow for Making PO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A5FCA7-DFBC-4671-AA53-076C74A20504}"/>
                  </a:ext>
                </a:extLst>
              </p:cNvPr>
              <p:cNvSpPr txBox="1"/>
              <p:nvPr/>
            </p:nvSpPr>
            <p:spPr>
              <a:xfrm>
                <a:off x="3343994" y="4935862"/>
                <a:ext cx="5083242" cy="57894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/>
                <a:r>
                  <a:rPr lang="en-US" sz="3000" b="1" noProof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Flow running have multipe route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F7020B1-8197-44FE-9E35-1003885774D5}"/>
                </a:ext>
              </a:extLst>
            </p:cNvPr>
            <p:cNvSpPr txBox="1"/>
            <p:nvPr/>
          </p:nvSpPr>
          <p:spPr>
            <a:xfrm>
              <a:off x="352662" y="1512608"/>
              <a:ext cx="2703876" cy="156966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/>
                <a:t>Difficult when making ERI system 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320D157-A042-4D5D-9081-ABE92D7F293A}"/>
                </a:ext>
              </a:extLst>
            </p:cNvPr>
            <p:cNvGrpSpPr/>
            <p:nvPr/>
          </p:nvGrpSpPr>
          <p:grpSpPr>
            <a:xfrm>
              <a:off x="670356" y="3623079"/>
              <a:ext cx="2068488" cy="2481154"/>
              <a:chOff x="1523530" y="3501185"/>
              <a:chExt cx="2088508" cy="2687419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6A54EC0-0C65-46F7-83D8-DDAB4674F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3530" y="3501185"/>
                <a:ext cx="2088508" cy="2687419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EE296618-1861-4818-8A06-B77E4C0A5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8788" y="3501185"/>
                <a:ext cx="653250" cy="612165"/>
              </a:xfrm>
              <a:prstGeom prst="rect">
                <a:avLst/>
              </a:prstGeom>
            </p:spPr>
          </p:pic>
        </p:grpSp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A9C4B4F5-DB1A-40A1-8C6C-812BFE337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978" y="994675"/>
            <a:ext cx="8901165" cy="534167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7AEE085-B28D-4B99-B05B-981F2FEC6DF9}"/>
              </a:ext>
            </a:extLst>
          </p:cNvPr>
          <p:cNvSpPr/>
          <p:nvPr/>
        </p:nvSpPr>
        <p:spPr>
          <a:xfrm>
            <a:off x="2642227" y="35434"/>
            <a:ext cx="5401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ABF2006-F222-43D1-AFA8-CC4D406B929D}"/>
              </a:ext>
            </a:extLst>
          </p:cNvPr>
          <p:cNvGrpSpPr/>
          <p:nvPr/>
        </p:nvGrpSpPr>
        <p:grpSpPr>
          <a:xfrm>
            <a:off x="3162791" y="1372756"/>
            <a:ext cx="8655700" cy="4938259"/>
            <a:chOff x="2300035" y="1201031"/>
            <a:chExt cx="9196494" cy="5095182"/>
          </a:xfrm>
        </p:grpSpPr>
        <p:sp>
          <p:nvSpPr>
            <p:cNvPr id="133" name="Line 24">
              <a:extLst>
                <a:ext uri="{FF2B5EF4-FFF2-40B4-BE49-F238E27FC236}">
                  <a16:creationId xmlns:a16="http://schemas.microsoft.com/office/drawing/2014/main" id="{FBD97745-9BF4-4549-AC8A-D7DDB851C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40539" y="3690916"/>
              <a:ext cx="576382" cy="2220027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Line 27">
              <a:extLst>
                <a:ext uri="{FF2B5EF4-FFF2-40B4-BE49-F238E27FC236}">
                  <a16:creationId xmlns:a16="http://schemas.microsoft.com/office/drawing/2014/main" id="{0D950E8B-CAC8-4140-886E-849D782C0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52258" y="2169643"/>
              <a:ext cx="3025358" cy="1597164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Line 21">
              <a:extLst>
                <a:ext uri="{FF2B5EF4-FFF2-40B4-BE49-F238E27FC236}">
                  <a16:creationId xmlns:a16="http://schemas.microsoft.com/office/drawing/2014/main" id="{5D3ACB22-4C1C-4CE2-81EF-7139E03A0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750" y="1646766"/>
              <a:ext cx="47510" cy="204415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Line 17">
              <a:extLst>
                <a:ext uri="{FF2B5EF4-FFF2-40B4-BE49-F238E27FC236}">
                  <a16:creationId xmlns:a16="http://schemas.microsoft.com/office/drawing/2014/main" id="{F5FF8067-9D5E-44F7-980A-911B16FBC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0944" y="2169630"/>
              <a:ext cx="1129850" cy="1521286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Line 18">
              <a:extLst>
                <a:ext uri="{FF2B5EF4-FFF2-40B4-BE49-F238E27FC236}">
                  <a16:creationId xmlns:a16="http://schemas.microsoft.com/office/drawing/2014/main" id="{773BE9BA-094E-4A18-8259-8BD5FE179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972" y="2417948"/>
              <a:ext cx="4680288" cy="1272968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Line 19">
              <a:extLst>
                <a:ext uri="{FF2B5EF4-FFF2-40B4-BE49-F238E27FC236}">
                  <a16:creationId xmlns:a16="http://schemas.microsoft.com/office/drawing/2014/main" id="{071AF717-4B59-472B-8B75-B1D7470E6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15972" y="3690917"/>
              <a:ext cx="3073364" cy="2464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Line 20">
              <a:extLst>
                <a:ext uri="{FF2B5EF4-FFF2-40B4-BE49-F238E27FC236}">
                  <a16:creationId xmlns:a16="http://schemas.microsoft.com/office/drawing/2014/main" id="{7A24F6A9-7F2E-4A09-A441-2D3617BB7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15972" y="3690917"/>
              <a:ext cx="3550264" cy="1414683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Line 21">
              <a:extLst>
                <a:ext uri="{FF2B5EF4-FFF2-40B4-BE49-F238E27FC236}">
                  <a16:creationId xmlns:a16="http://schemas.microsoft.com/office/drawing/2014/main" id="{781C91CB-49D3-4736-83AE-2B6088D0C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63980" y="3690914"/>
              <a:ext cx="1423792" cy="1492321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Line 22">
              <a:extLst>
                <a:ext uri="{FF2B5EF4-FFF2-40B4-BE49-F238E27FC236}">
                  <a16:creationId xmlns:a16="http://schemas.microsoft.com/office/drawing/2014/main" id="{5FA02888-4FF5-4353-B874-23727F9CB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1885" y="3690917"/>
              <a:ext cx="934086" cy="1690719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C9FDC56F-96CF-49B0-A06A-CD55D8839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697" y="3690917"/>
              <a:ext cx="2383277" cy="1381411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3F1BE0BD-FB2F-4EBF-9FFB-AD2A965D5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008" y="3690917"/>
              <a:ext cx="3667963" cy="85538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Line 25">
              <a:extLst>
                <a:ext uri="{FF2B5EF4-FFF2-40B4-BE49-F238E27FC236}">
                  <a16:creationId xmlns:a16="http://schemas.microsoft.com/office/drawing/2014/main" id="{5CAE16E1-FBEE-4DB8-AAD0-CEC94D912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24" y="3419811"/>
              <a:ext cx="3252047" cy="271106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Line 26">
              <a:extLst>
                <a:ext uri="{FF2B5EF4-FFF2-40B4-BE49-F238E27FC236}">
                  <a16:creationId xmlns:a16="http://schemas.microsoft.com/office/drawing/2014/main" id="{1EBB5F71-6F34-41B6-B457-701E2D280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729" y="2350172"/>
              <a:ext cx="3656242" cy="1340745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Line 27">
              <a:extLst>
                <a:ext uri="{FF2B5EF4-FFF2-40B4-BE49-F238E27FC236}">
                  <a16:creationId xmlns:a16="http://schemas.microsoft.com/office/drawing/2014/main" id="{149589BC-868D-4F74-B26F-F34930D99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4842" y="2436433"/>
              <a:ext cx="1401129" cy="1254485"/>
            </a:xfrm>
            <a:prstGeom prst="line">
              <a:avLst/>
            </a:prstGeom>
            <a:noFill/>
            <a:ln w="12700" cap="flat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6">
              <a:extLst>
                <a:ext uri="{FF2B5EF4-FFF2-40B4-BE49-F238E27FC236}">
                  <a16:creationId xmlns:a16="http://schemas.microsoft.com/office/drawing/2014/main" id="{04D242DF-B7EE-42D0-A9A3-267DF16F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564" y="1908719"/>
              <a:ext cx="836116" cy="820065"/>
            </a:xfrm>
            <a:prstGeom prst="ellipse">
              <a:avLst/>
            </a:prstGeom>
            <a:solidFill>
              <a:schemeClr val="accent3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TL/TS</a:t>
              </a:r>
              <a:r>
                <a:rPr kumimoji="0" lang="en-US" sz="13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PQA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7">
              <a:extLst>
                <a:ext uri="{FF2B5EF4-FFF2-40B4-BE49-F238E27FC236}">
                  <a16:creationId xmlns:a16="http://schemas.microsoft.com/office/drawing/2014/main" id="{9412384C-BBA2-4CF6-ACA3-9028712A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800" y="1983776"/>
              <a:ext cx="909316" cy="906550"/>
            </a:xfrm>
            <a:prstGeom prst="ellipse">
              <a:avLst/>
            </a:prstGeom>
            <a:solidFill>
              <a:schemeClr val="accent2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noProof="0" dirty="0">
                  <a:solidFill>
                    <a:srgbClr val="FFFFFF"/>
                  </a:solidFill>
                  <a:latin typeface="Calibri" panose="020F0502020204030204"/>
                </a:rPr>
                <a:t>TL/TS PE1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8">
              <a:extLst>
                <a:ext uri="{FF2B5EF4-FFF2-40B4-BE49-F238E27FC236}">
                  <a16:creationId xmlns:a16="http://schemas.microsoft.com/office/drawing/2014/main" id="{0001C710-2D15-42F1-B9B9-5D8EDDD0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836" y="1894822"/>
              <a:ext cx="912088" cy="910702"/>
            </a:xfrm>
            <a:prstGeom prst="ellipse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300" b="1" dirty="0">
                  <a:solidFill>
                    <a:srgbClr val="FFFFFF"/>
                  </a:solidFill>
                </a:rPr>
                <a:t>TL/TS PE2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9">
              <a:extLst>
                <a:ext uri="{FF2B5EF4-FFF2-40B4-BE49-F238E27FC236}">
                  <a16:creationId xmlns:a16="http://schemas.microsoft.com/office/drawing/2014/main" id="{F48689D4-D5E1-4294-A330-9EC55A03D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56" y="2903412"/>
              <a:ext cx="1040800" cy="1035264"/>
            </a:xfrm>
            <a:prstGeom prst="ellipse">
              <a:avLst/>
            </a:prstGeom>
            <a:solidFill>
              <a:schemeClr val="accent3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1300" b="1" dirty="0">
                <a:solidFill>
                  <a:srgbClr val="FFFFFF"/>
                </a:solidFill>
              </a:endParaRPr>
            </a:p>
            <a:p>
              <a:pPr algn="ctr">
                <a:defRPr/>
              </a:pPr>
              <a:r>
                <a:rPr lang="en-US" sz="1300" b="1" dirty="0">
                  <a:solidFill>
                    <a:srgbClr val="FFFFFF"/>
                  </a:solidFill>
                </a:rPr>
                <a:t>TL PKE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0">
              <a:extLst>
                <a:ext uri="{FF2B5EF4-FFF2-40B4-BE49-F238E27FC236}">
                  <a16:creationId xmlns:a16="http://schemas.microsoft.com/office/drawing/2014/main" id="{0BED37AD-8BE7-4CB9-BE98-BB15FD24C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035" y="4174749"/>
              <a:ext cx="909316" cy="9065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dirty="0">
                  <a:solidFill>
                    <a:srgbClr val="FFFFFF"/>
                  </a:solidFill>
                  <a:latin typeface="Calibri" panose="020F0502020204030204"/>
                </a:rPr>
                <a:t>CIS 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1">
              <a:extLst>
                <a:ext uri="{FF2B5EF4-FFF2-40B4-BE49-F238E27FC236}">
                  <a16:creationId xmlns:a16="http://schemas.microsoft.com/office/drawing/2014/main" id="{6E90F0E6-9737-4221-9663-9D5240A15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543" y="4514635"/>
              <a:ext cx="1118310" cy="111415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PUR</a:t>
              </a:r>
            </a:p>
          </p:txBody>
        </p:sp>
        <p:sp>
          <p:nvSpPr>
            <p:cNvPr id="153" name="Oval 12">
              <a:extLst>
                <a:ext uri="{FF2B5EF4-FFF2-40B4-BE49-F238E27FC236}">
                  <a16:creationId xmlns:a16="http://schemas.microsoft.com/office/drawing/2014/main" id="{E3800BCC-1E09-49E1-A5F6-E94FE91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611" y="4927747"/>
              <a:ext cx="909316" cy="906550"/>
            </a:xfrm>
            <a:prstGeom prst="ellipse">
              <a:avLst/>
            </a:prstGeom>
            <a:solidFill>
              <a:schemeClr val="accent3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dirty="0">
                  <a:solidFill>
                    <a:srgbClr val="FFFFFF"/>
                  </a:solidFill>
                  <a:latin typeface="Calibri" panose="020F0502020204030204"/>
                </a:rPr>
                <a:t>TL/TS 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PDC1</a:t>
              </a:r>
            </a:p>
          </p:txBody>
        </p:sp>
        <p:sp>
          <p:nvSpPr>
            <p:cNvPr id="154" name="Oval 13">
              <a:extLst>
                <a:ext uri="{FF2B5EF4-FFF2-40B4-BE49-F238E27FC236}">
                  <a16:creationId xmlns:a16="http://schemas.microsoft.com/office/drawing/2014/main" id="{1943AC7E-7BD4-4724-82E6-30A06253D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881" y="4486515"/>
              <a:ext cx="892709" cy="892708"/>
            </a:xfrm>
            <a:prstGeom prst="ellipse">
              <a:avLst/>
            </a:prstGeom>
            <a:solidFill>
              <a:schemeClr val="accent4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TL/TS MO</a:t>
              </a:r>
            </a:p>
          </p:txBody>
        </p:sp>
        <p:sp>
          <p:nvSpPr>
            <p:cNvPr id="155" name="Oval 14">
              <a:extLst>
                <a:ext uri="{FF2B5EF4-FFF2-40B4-BE49-F238E27FC236}">
                  <a16:creationId xmlns:a16="http://schemas.microsoft.com/office/drawing/2014/main" id="{5B002364-D016-48FD-AAF5-4E69B4B10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3083" y="4546297"/>
              <a:ext cx="1123846" cy="1121074"/>
            </a:xfrm>
            <a:prstGeom prst="ellipse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dirty="0">
                  <a:solidFill>
                    <a:srgbClr val="FFFFFF"/>
                  </a:solidFill>
                  <a:latin typeface="Calibri" panose="020F0502020204030204"/>
                </a:rPr>
                <a:t>TL PPD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">
              <a:extLst>
                <a:ext uri="{FF2B5EF4-FFF2-40B4-BE49-F238E27FC236}">
                  <a16:creationId xmlns:a16="http://schemas.microsoft.com/office/drawing/2014/main" id="{BDACD290-D60F-4387-B7F2-4E399143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06" y="3181135"/>
              <a:ext cx="1029728" cy="1026962"/>
            </a:xfrm>
            <a:prstGeom prst="ellipse">
              <a:avLst/>
            </a:prstGeom>
            <a:solidFill>
              <a:schemeClr val="accent2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TL/TS ASSY</a:t>
              </a:r>
            </a:p>
          </p:txBody>
        </p:sp>
        <p:sp>
          <p:nvSpPr>
            <p:cNvPr id="157" name="Oval 16">
              <a:extLst>
                <a:ext uri="{FF2B5EF4-FFF2-40B4-BE49-F238E27FC236}">
                  <a16:creationId xmlns:a16="http://schemas.microsoft.com/office/drawing/2014/main" id="{A5B85143-F62D-40CB-AA03-1A19B8E3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697" y="1983776"/>
              <a:ext cx="1066832" cy="9784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TL/TS MFE1/2/3</a:t>
              </a:r>
            </a:p>
          </p:txBody>
        </p:sp>
        <p:sp>
          <p:nvSpPr>
            <p:cNvPr id="158" name="Oval 5">
              <a:extLst>
                <a:ext uri="{FF2B5EF4-FFF2-40B4-BE49-F238E27FC236}">
                  <a16:creationId xmlns:a16="http://schemas.microsoft.com/office/drawing/2014/main" id="{106B1C53-D5CB-45D3-9F0F-D704AC970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792" y="2866846"/>
              <a:ext cx="1655397" cy="164814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7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ERI </a:t>
              </a:r>
              <a:r>
                <a:rPr lang="en-US" b="1" spc="70" dirty="0">
                  <a:solidFill>
                    <a:prstClr val="white"/>
                  </a:solidFill>
                  <a:latin typeface="Calibri" panose="020F0502020204030204"/>
                </a:rPr>
                <a:t>Document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3">
              <a:extLst>
                <a:ext uri="{FF2B5EF4-FFF2-40B4-BE49-F238E27FC236}">
                  <a16:creationId xmlns:a16="http://schemas.microsoft.com/office/drawing/2014/main" id="{4605F620-BB12-4BE5-8C7E-7BBE86C1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783" y="1201031"/>
              <a:ext cx="892709" cy="892708"/>
            </a:xfrm>
            <a:prstGeom prst="ellipse">
              <a:avLst/>
            </a:prstGeom>
            <a:solidFill>
              <a:schemeClr val="accent4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TL/TS MSD</a:t>
              </a:r>
            </a:p>
          </p:txBody>
        </p:sp>
        <p:sp>
          <p:nvSpPr>
            <p:cNvPr id="160" name="Oval 7">
              <a:extLst>
                <a:ext uri="{FF2B5EF4-FFF2-40B4-BE49-F238E27FC236}">
                  <a16:creationId xmlns:a16="http://schemas.microsoft.com/office/drawing/2014/main" id="{7D91F348-3775-4C47-923B-ECED82E2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73" y="1757404"/>
              <a:ext cx="909316" cy="9065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noProof="0" dirty="0">
                  <a:solidFill>
                    <a:srgbClr val="FFFFFF"/>
                  </a:solidFill>
                  <a:latin typeface="Calibri" panose="020F0502020204030204"/>
                </a:rPr>
                <a:t>TL/TS MIP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0">
              <a:extLst>
                <a:ext uri="{FF2B5EF4-FFF2-40B4-BE49-F238E27FC236}">
                  <a16:creationId xmlns:a16="http://schemas.microsoft.com/office/drawing/2014/main" id="{D33F7EFE-A080-4832-B30D-5B804893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909" y="5389663"/>
              <a:ext cx="909316" cy="906550"/>
            </a:xfrm>
            <a:prstGeom prst="ellipse">
              <a:avLst/>
            </a:prstGeom>
            <a:solidFill>
              <a:srgbClr val="D2733E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dirty="0">
                  <a:solidFill>
                    <a:srgbClr val="FFFFFF"/>
                  </a:solidFill>
                  <a:latin typeface="Calibri" panose="020F0502020204030204"/>
                </a:rPr>
                <a:t>TL/TS MQA 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7B709AB-5802-4408-8F7E-42C4241E1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725" y="1022857"/>
            <a:ext cx="8901165" cy="5341673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56FA161-B8EE-44B4-81EB-32E01F309596}"/>
              </a:ext>
            </a:extLst>
          </p:cNvPr>
          <p:cNvGrpSpPr/>
          <p:nvPr/>
        </p:nvGrpSpPr>
        <p:grpSpPr>
          <a:xfrm>
            <a:off x="2863477" y="1393189"/>
            <a:ext cx="9158086" cy="4218902"/>
            <a:chOff x="1845498" y="1299990"/>
            <a:chExt cx="8501004" cy="4775439"/>
          </a:xfrm>
        </p:grpSpPr>
        <p:pic>
          <p:nvPicPr>
            <p:cNvPr id="166" name="Picture 165" descr="A picture containing sitting, dark, table, large&#10;&#10;Description automatically generated">
              <a:extLst>
                <a:ext uri="{FF2B5EF4-FFF2-40B4-BE49-F238E27FC236}">
                  <a16:creationId xmlns:a16="http://schemas.microsoft.com/office/drawing/2014/main" id="{FE43562B-3E02-4352-AA78-920CBF62E3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14" b="37589"/>
            <a:stretch/>
          </p:blipFill>
          <p:spPr>
            <a:xfrm rot="10800000">
              <a:off x="3488502" y="2721363"/>
              <a:ext cx="6858000" cy="1707460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3745BC8C-97A7-40F5-AD9C-D5CE4C294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65" b="38425"/>
            <a:stretch/>
          </p:blipFill>
          <p:spPr>
            <a:xfrm>
              <a:off x="1932563" y="4428823"/>
              <a:ext cx="7495327" cy="1646606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8B1AF38C-2EB6-4D68-8226-ECC1D61F0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1" b="41091"/>
            <a:stretch/>
          </p:blipFill>
          <p:spPr>
            <a:xfrm>
              <a:off x="1845498" y="1299990"/>
              <a:ext cx="6858000" cy="156966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97F0504-F71D-458F-9B0F-47A808CE0623}"/>
                </a:ext>
              </a:extLst>
            </p:cNvPr>
            <p:cNvSpPr txBox="1"/>
            <p:nvPr/>
          </p:nvSpPr>
          <p:spPr>
            <a:xfrm>
              <a:off x="2600374" y="1661006"/>
              <a:ext cx="966080" cy="900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 dirty="0"/>
                <a:t>01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E021273-FECC-4DF4-BDF5-59801FD6135B}"/>
                </a:ext>
              </a:extLst>
            </p:cNvPr>
            <p:cNvSpPr txBox="1"/>
            <p:nvPr/>
          </p:nvSpPr>
          <p:spPr>
            <a:xfrm>
              <a:off x="9176542" y="3041267"/>
              <a:ext cx="768106" cy="90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000" b="1" dirty="0"/>
                <a:t>02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F42F186-0D61-4408-B2E5-3513FCE97823}"/>
                </a:ext>
              </a:extLst>
            </p:cNvPr>
            <p:cNvSpPr txBox="1"/>
            <p:nvPr/>
          </p:nvSpPr>
          <p:spPr>
            <a:xfrm>
              <a:off x="2666822" y="4836517"/>
              <a:ext cx="768106" cy="900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000" b="1" dirty="0"/>
                <a:t>03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E6E932C-5580-4E61-8065-1561308012E6}"/>
                </a:ext>
              </a:extLst>
            </p:cNvPr>
            <p:cNvSpPr txBox="1"/>
            <p:nvPr/>
          </p:nvSpPr>
          <p:spPr>
            <a:xfrm>
              <a:off x="3656222" y="1816448"/>
              <a:ext cx="3093284" cy="57894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0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Relate ¬ 30 dep’t 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FC36689-3473-486A-9E0A-E8CBBBD3844E}"/>
                </a:ext>
              </a:extLst>
            </p:cNvPr>
            <p:cNvSpPr txBox="1"/>
            <p:nvPr/>
          </p:nvSpPr>
          <p:spPr>
            <a:xfrm>
              <a:off x="3944805" y="3342834"/>
              <a:ext cx="5581669" cy="57894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0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 yet have flow for Making PO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794B677-BF63-4F0A-A985-68AE0E364DB9}"/>
                </a:ext>
              </a:extLst>
            </p:cNvPr>
            <p:cNvSpPr txBox="1"/>
            <p:nvPr/>
          </p:nvSpPr>
          <p:spPr>
            <a:xfrm>
              <a:off x="3343994" y="4935862"/>
              <a:ext cx="5083242" cy="57894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0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Flow running have multipe route</a:t>
              </a:r>
            </a:p>
          </p:txBody>
        </p:sp>
      </p:grpSp>
      <p:pic>
        <p:nvPicPr>
          <p:cNvPr id="176" name="Picture 175">
            <a:extLst>
              <a:ext uri="{FF2B5EF4-FFF2-40B4-BE49-F238E27FC236}">
                <a16:creationId xmlns:a16="http://schemas.microsoft.com/office/drawing/2014/main" id="{4C095694-38A8-4897-9070-1B05D628B3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564" y="1009318"/>
            <a:ext cx="8929661" cy="5341673"/>
          </a:xfrm>
          <a:prstGeom prst="rect">
            <a:avLst/>
          </a:prstGeom>
        </p:spPr>
      </p:pic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09E4536-4BF0-497B-A6F0-CC68029C0825}"/>
              </a:ext>
            </a:extLst>
          </p:cNvPr>
          <p:cNvGrpSpPr/>
          <p:nvPr/>
        </p:nvGrpSpPr>
        <p:grpSpPr>
          <a:xfrm>
            <a:off x="4550658" y="1332271"/>
            <a:ext cx="6868944" cy="5082664"/>
            <a:chOff x="4550658" y="1332271"/>
            <a:chExt cx="6868944" cy="508266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D77E106-85E1-41BB-9BA2-1A09DEDEFFC7}"/>
                </a:ext>
              </a:extLst>
            </p:cNvPr>
            <p:cNvGrpSpPr/>
            <p:nvPr/>
          </p:nvGrpSpPr>
          <p:grpSpPr>
            <a:xfrm>
              <a:off x="4550658" y="1332271"/>
              <a:ext cx="6868944" cy="5082664"/>
              <a:chOff x="3600746" y="1373401"/>
              <a:chExt cx="6868944" cy="508266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D517C5-6101-4F99-9A59-77A985E39BB5}"/>
                  </a:ext>
                </a:extLst>
              </p:cNvPr>
              <p:cNvGrpSpPr/>
              <p:nvPr/>
            </p:nvGrpSpPr>
            <p:grpSpPr>
              <a:xfrm>
                <a:off x="3600746" y="1373401"/>
                <a:ext cx="6868944" cy="4777254"/>
                <a:chOff x="2177598" y="1237998"/>
                <a:chExt cx="6868944" cy="4777254"/>
              </a:xfrm>
            </p:grpSpPr>
            <p:pic>
              <p:nvPicPr>
                <p:cNvPr id="183" name="Picture 182" descr="E:\002-KIMS BUSINESS\007-02-MaxPPT-Contents\150811-\노트.png">
                  <a:extLst>
                    <a:ext uri="{FF2B5EF4-FFF2-40B4-BE49-F238E27FC236}">
                      <a16:creationId xmlns:a16="http://schemas.microsoft.com/office/drawing/2014/main" id="{DD8C8A18-8347-4C8A-BAE7-A82E411B98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77598" y="1237998"/>
                  <a:ext cx="6868944" cy="47772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6DC5FB1C-47B5-4EB4-A007-03063F1608C0}"/>
                    </a:ext>
                  </a:extLst>
                </p:cNvPr>
                <p:cNvSpPr txBox="1"/>
                <p:nvPr/>
              </p:nvSpPr>
              <p:spPr>
                <a:xfrm>
                  <a:off x="2797628" y="146957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issue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1259148-65C1-4E51-9C16-278F77683AF1}"/>
                    </a:ext>
                  </a:extLst>
                </p:cNvPr>
                <p:cNvSpPr txBox="1"/>
                <p:nvPr/>
              </p:nvSpPr>
              <p:spPr>
                <a:xfrm>
                  <a:off x="2797628" y="1701146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check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21425D0-C329-4959-B52B-4D0F0128FA93}"/>
                    </a:ext>
                  </a:extLst>
                </p:cNvPr>
                <p:cNvSpPr txBox="1"/>
                <p:nvPr/>
              </p:nvSpPr>
              <p:spPr>
                <a:xfrm>
                  <a:off x="2797628" y="1932720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approve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8A7B9E7-CFA1-497D-B782-06F1A2D7141A}"/>
                    </a:ext>
                  </a:extLst>
                </p:cNvPr>
                <p:cNvSpPr txBox="1"/>
                <p:nvPr/>
              </p:nvSpPr>
              <p:spPr>
                <a:xfrm>
                  <a:off x="2797628" y="2167227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Charging confirm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44CC70D4-4401-4E3C-8C97-CD0CEF3A54FD}"/>
                    </a:ext>
                  </a:extLst>
                </p:cNvPr>
                <p:cNvSpPr txBox="1"/>
                <p:nvPr/>
              </p:nvSpPr>
              <p:spPr>
                <a:xfrm>
                  <a:off x="2797628" y="2382937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to Issuer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143C1905-A06A-4B60-AA76-7F26D066A8B4}"/>
                    </a:ext>
                  </a:extLst>
                </p:cNvPr>
                <p:cNvSpPr txBox="1"/>
                <p:nvPr/>
              </p:nvSpPr>
              <p:spPr>
                <a:xfrm>
                  <a:off x="2797628" y="260250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PUR confirm ETA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39FA059-4FFF-4956-985E-B3D4E5030922}"/>
                    </a:ext>
                  </a:extLst>
                </p:cNvPr>
                <p:cNvSpPr txBox="1"/>
                <p:nvPr/>
              </p:nvSpPr>
              <p:spPr>
                <a:xfrm>
                  <a:off x="2797628" y="280919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PUR check ETA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57C30A91-3E22-4324-B016-41C722D3CEF7}"/>
                    </a:ext>
                  </a:extLst>
                </p:cNvPr>
                <p:cNvSpPr txBox="1"/>
                <p:nvPr/>
              </p:nvSpPr>
              <p:spPr>
                <a:xfrm>
                  <a:off x="2797628" y="3024838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PUR approve ETA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069902AC-BBB7-4EAA-BF9C-215F051A9DAF}"/>
                    </a:ext>
                  </a:extLst>
                </p:cNvPr>
                <p:cNvSpPr txBox="1"/>
                <p:nvPr/>
              </p:nvSpPr>
              <p:spPr>
                <a:xfrm>
                  <a:off x="2797628" y="3231520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buyer 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ECF4CB02-22A9-44F2-A289-377DA26DCC14}"/>
                    </a:ext>
                  </a:extLst>
                </p:cNvPr>
                <p:cNvSpPr txBox="1"/>
                <p:nvPr/>
              </p:nvSpPr>
              <p:spPr>
                <a:xfrm>
                  <a:off x="2797628" y="3420593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PUR confirm cancel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223F08A-27A2-4EC8-A6C4-80CEE14FD570}"/>
                    </a:ext>
                  </a:extLst>
                </p:cNvPr>
                <p:cNvSpPr txBox="1"/>
                <p:nvPr/>
              </p:nvSpPr>
              <p:spPr>
                <a:xfrm>
                  <a:off x="2797628" y="365384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Issuer confirm cancel</a:t>
                  </a: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1ADA743-11CE-4D0C-9834-BCDAE71BBD33}"/>
                    </a:ext>
                  </a:extLst>
                </p:cNvPr>
                <p:cNvSpPr txBox="1"/>
                <p:nvPr/>
              </p:nvSpPr>
              <p:spPr>
                <a:xfrm>
                  <a:off x="2797628" y="385139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Confirm pre export PO</a:t>
                  </a: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A832C4-B9F8-4E52-A937-7B587D9967C0}"/>
                    </a:ext>
                  </a:extLst>
                </p:cNvPr>
                <p:cNvSpPr txBox="1"/>
                <p:nvPr/>
              </p:nvSpPr>
              <p:spPr>
                <a:xfrm>
                  <a:off x="2797628" y="404217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Check pre export PO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5B5D77F-EB7C-4EE5-BFB3-E670CA9BF848}"/>
                    </a:ext>
                  </a:extLst>
                </p:cNvPr>
                <p:cNvSpPr txBox="1"/>
                <p:nvPr/>
              </p:nvSpPr>
              <p:spPr>
                <a:xfrm>
                  <a:off x="2797628" y="4268633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Approve pre export PO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248015D-CDAD-4660-94D9-6D5D186FC7CE}"/>
                    </a:ext>
                  </a:extLst>
                </p:cNvPr>
                <p:cNvSpPr txBox="1"/>
                <p:nvPr/>
              </p:nvSpPr>
              <p:spPr>
                <a:xfrm>
                  <a:off x="2797628" y="445941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 export PO file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9D5DDD0-3775-4D70-9C3D-CDC896408A7F}"/>
                    </a:ext>
                  </a:extLst>
                </p:cNvPr>
                <p:cNvSpPr txBox="1"/>
                <p:nvPr/>
              </p:nvSpPr>
              <p:spPr>
                <a:xfrm>
                  <a:off x="2797628" y="4679128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 issue PO 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31E9786-5700-4977-A807-B7830D362845}"/>
                    </a:ext>
                  </a:extLst>
                </p:cNvPr>
                <p:cNvSpPr txBox="1"/>
                <p:nvPr/>
              </p:nvSpPr>
              <p:spPr>
                <a:xfrm>
                  <a:off x="2797628" y="4921065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PUR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68FC335-DF3A-446F-9BCA-58087AA02B9F}"/>
                    </a:ext>
                  </a:extLst>
                </p:cNvPr>
                <p:cNvSpPr txBox="1"/>
                <p:nvPr/>
              </p:nvSpPr>
              <p:spPr>
                <a:xfrm>
                  <a:off x="4245427" y="144780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 approve NPIS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7EBC8AC-4A71-4DB7-A651-94531B451D03}"/>
                    </a:ext>
                  </a:extLst>
                </p:cNvPr>
                <p:cNvSpPr txBox="1"/>
                <p:nvPr/>
              </p:nvSpPr>
              <p:spPr>
                <a:xfrm>
                  <a:off x="4245427" y="1679375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 delivery part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AECCFD3-418E-4846-A5A7-6E267D703510}"/>
                    </a:ext>
                  </a:extLst>
                </p:cNvPr>
                <p:cNvSpPr txBox="1"/>
                <p:nvPr/>
              </p:nvSpPr>
              <p:spPr>
                <a:xfrm>
                  <a:off x="4245427" y="191094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Check request adjust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C45DB7E-E97B-49AD-86CF-86C05B342025}"/>
                    </a:ext>
                  </a:extLst>
                </p:cNvPr>
                <p:cNvSpPr txBox="1"/>
                <p:nvPr/>
              </p:nvSpPr>
              <p:spPr>
                <a:xfrm>
                  <a:off x="4245427" y="2145456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Approve request adjust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161DA7EB-6CC3-4BB1-B84A-41475C2162F7}"/>
                    </a:ext>
                  </a:extLst>
                </p:cNvPr>
                <p:cNvSpPr txBox="1"/>
                <p:nvPr/>
              </p:nvSpPr>
              <p:spPr>
                <a:xfrm>
                  <a:off x="4245427" y="2361166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request adjust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0F4228-EEA0-4D9B-B652-2AD00AC59A4F}"/>
                    </a:ext>
                  </a:extLst>
                </p:cNvPr>
                <p:cNvSpPr txBox="1"/>
                <p:nvPr/>
              </p:nvSpPr>
              <p:spPr>
                <a:xfrm>
                  <a:off x="4245427" y="2580738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Confirm adjust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32A150A-FFBA-4B8E-BA2F-1E386FB83A92}"/>
                    </a:ext>
                  </a:extLst>
                </p:cNvPr>
                <p:cNvSpPr txBox="1"/>
                <p:nvPr/>
              </p:nvSpPr>
              <p:spPr>
                <a:xfrm>
                  <a:off x="4245427" y="2787420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Check confirm adjust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E45EB86B-76C8-430F-9CA6-7E33A4FBA375}"/>
                    </a:ext>
                  </a:extLst>
                </p:cNvPr>
                <p:cNvSpPr txBox="1"/>
                <p:nvPr/>
              </p:nvSpPr>
              <p:spPr>
                <a:xfrm>
                  <a:off x="4245427" y="3003067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Approve confirm adjust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C167F6D-CCBF-4F63-A45A-4ABA9CC1D216}"/>
                    </a:ext>
                  </a:extLst>
                </p:cNvPr>
                <p:cNvSpPr txBox="1"/>
                <p:nvPr/>
              </p:nvSpPr>
              <p:spPr>
                <a:xfrm>
                  <a:off x="4245427" y="320974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confirm adjust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E6D244F-E2C5-453D-AF2A-D7BEE092FA31}"/>
                    </a:ext>
                  </a:extLst>
                </p:cNvPr>
                <p:cNvSpPr txBox="1"/>
                <p:nvPr/>
              </p:nvSpPr>
              <p:spPr>
                <a:xfrm>
                  <a:off x="4245427" y="339882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 cancel PO NPIS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6342619-4FC2-4CF1-8206-4E192C2ED24F}"/>
                    </a:ext>
                  </a:extLst>
                </p:cNvPr>
                <p:cNvSpPr txBox="1"/>
                <p:nvPr/>
              </p:nvSpPr>
              <p:spPr>
                <a:xfrm>
                  <a:off x="4245427" y="3632078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Cancel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3CCF292-F213-4436-9EA2-2AA8E4C73EDB}"/>
                    </a:ext>
                  </a:extLst>
                </p:cNvPr>
                <p:cNvSpPr txBox="1"/>
                <p:nvPr/>
              </p:nvSpPr>
              <p:spPr>
                <a:xfrm>
                  <a:off x="4245427" y="382962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Finish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0358928-3ABC-4286-8C35-EBF37D6F916B}"/>
                    </a:ext>
                  </a:extLst>
                </p:cNvPr>
                <p:cNvSpPr txBox="1"/>
                <p:nvPr/>
              </p:nvSpPr>
              <p:spPr>
                <a:xfrm>
                  <a:off x="5823856" y="1415144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issue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6635F24A-9935-4375-998A-F9E313B49D41}"/>
                    </a:ext>
                  </a:extLst>
                </p:cNvPr>
                <p:cNvSpPr txBox="1"/>
                <p:nvPr/>
              </p:nvSpPr>
              <p:spPr>
                <a:xfrm>
                  <a:off x="5823856" y="1646718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check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938E837-9576-42B9-9520-0F1A64FCE5F6}"/>
                    </a:ext>
                  </a:extLst>
                </p:cNvPr>
                <p:cNvSpPr txBox="1"/>
                <p:nvPr/>
              </p:nvSpPr>
              <p:spPr>
                <a:xfrm>
                  <a:off x="5823856" y="187829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approve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84EE841-4C2C-4DA9-BBBE-0CA0CB694416}"/>
                    </a:ext>
                  </a:extLst>
                </p:cNvPr>
                <p:cNvSpPr txBox="1"/>
                <p:nvPr/>
              </p:nvSpPr>
              <p:spPr>
                <a:xfrm>
                  <a:off x="5823856" y="211279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Responsible check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50EC7EB-BE9D-4186-9F24-6AB9346A9BFB}"/>
                    </a:ext>
                  </a:extLst>
                </p:cNvPr>
                <p:cNvSpPr txBox="1"/>
                <p:nvPr/>
              </p:nvSpPr>
              <p:spPr>
                <a:xfrm>
                  <a:off x="5823856" y="232850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Responsible approve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0D846739-D9D2-4E96-A876-F99C7134329E}"/>
                    </a:ext>
                  </a:extLst>
                </p:cNvPr>
                <p:cNvSpPr txBox="1"/>
                <p:nvPr/>
              </p:nvSpPr>
              <p:spPr>
                <a:xfrm>
                  <a:off x="5823856" y="254808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Verify confirm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8F42FE7-8CA5-44E2-9E01-3D97F2D8433C}"/>
                    </a:ext>
                  </a:extLst>
                </p:cNvPr>
                <p:cNvSpPr txBox="1"/>
                <p:nvPr/>
              </p:nvSpPr>
              <p:spPr>
                <a:xfrm>
                  <a:off x="5823856" y="2754763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Verify check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5F71D01-17F3-4E9D-93FC-A4C58C5EAFCB}"/>
                    </a:ext>
                  </a:extLst>
                </p:cNvPr>
                <p:cNvSpPr txBox="1"/>
                <p:nvPr/>
              </p:nvSpPr>
              <p:spPr>
                <a:xfrm>
                  <a:off x="5823856" y="2970410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Verify approve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92C9E3AB-9503-494E-8545-F687FC3985F0}"/>
                    </a:ext>
                  </a:extLst>
                </p:cNvPr>
                <p:cNvSpPr txBox="1"/>
                <p:nvPr/>
              </p:nvSpPr>
              <p:spPr>
                <a:xfrm>
                  <a:off x="5823856" y="317709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Cancel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D4B61859-78A1-4B39-8538-BB6E764E0FB8}"/>
                    </a:ext>
                  </a:extLst>
                </p:cNvPr>
                <p:cNvSpPr txBox="1"/>
                <p:nvPr/>
              </p:nvSpPr>
              <p:spPr>
                <a:xfrm>
                  <a:off x="5823856" y="3366165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verify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CFD9FB94-DC24-454D-BC3D-562BAA7F4783}"/>
                    </a:ext>
                  </a:extLst>
                </p:cNvPr>
                <p:cNvSpPr txBox="1"/>
                <p:nvPr/>
              </p:nvSpPr>
              <p:spPr>
                <a:xfrm>
                  <a:off x="5823856" y="359942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to issuer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A5BB7C49-9CBB-4D37-858D-C82E685F0D80}"/>
                    </a:ext>
                  </a:extLst>
                </p:cNvPr>
                <p:cNvSpPr txBox="1"/>
                <p:nvPr/>
              </p:nvSpPr>
              <p:spPr>
                <a:xfrm>
                  <a:off x="7043053" y="1415144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issue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83826E62-AC5C-43AD-AF69-0B23EF9C7C26}"/>
                    </a:ext>
                  </a:extLst>
                </p:cNvPr>
                <p:cNvSpPr txBox="1"/>
                <p:nvPr/>
              </p:nvSpPr>
              <p:spPr>
                <a:xfrm>
                  <a:off x="7043053" y="1646718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check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E23411C-561B-4128-BAE7-E5803A6A80C3}"/>
                    </a:ext>
                  </a:extLst>
                </p:cNvPr>
                <p:cNvSpPr txBox="1"/>
                <p:nvPr/>
              </p:nvSpPr>
              <p:spPr>
                <a:xfrm>
                  <a:off x="7043053" y="187829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Waiting approve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9D75EC10-365E-4677-9ED8-6E9313FA21BB}"/>
                    </a:ext>
                  </a:extLst>
                </p:cNvPr>
                <p:cNvSpPr txBox="1"/>
                <p:nvPr/>
              </p:nvSpPr>
              <p:spPr>
                <a:xfrm>
                  <a:off x="7043053" y="211279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Charging confirm</a:t>
                  </a: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BEF24623-8D3E-4161-9FE5-3610607C71B9}"/>
                    </a:ext>
                  </a:extLst>
                </p:cNvPr>
                <p:cNvSpPr txBox="1"/>
                <p:nvPr/>
              </p:nvSpPr>
              <p:spPr>
                <a:xfrm>
                  <a:off x="7043053" y="2328509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Return to Issuer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670A30C-CA6F-40DE-BB47-CAADC43E49C1}"/>
                    </a:ext>
                  </a:extLst>
                </p:cNvPr>
                <p:cNvSpPr txBox="1"/>
                <p:nvPr/>
              </p:nvSpPr>
              <p:spPr>
                <a:xfrm>
                  <a:off x="7043053" y="254808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In house confirm ETA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6205FF46-A2DA-4794-8EA1-7F3456BABF1F}"/>
                    </a:ext>
                  </a:extLst>
                </p:cNvPr>
                <p:cNvSpPr txBox="1"/>
                <p:nvPr/>
              </p:nvSpPr>
              <p:spPr>
                <a:xfrm>
                  <a:off x="7043053" y="2754763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In house confirm product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FFD7C933-2D4F-43B9-AD15-073FEC82BEB1}"/>
                    </a:ext>
                  </a:extLst>
                </p:cNvPr>
                <p:cNvSpPr txBox="1"/>
                <p:nvPr/>
              </p:nvSpPr>
              <p:spPr>
                <a:xfrm>
                  <a:off x="7043053" y="2970410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In house check product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7406F2D1-854F-472B-B53C-B5B0F56B8939}"/>
                    </a:ext>
                  </a:extLst>
                </p:cNvPr>
                <p:cNvSpPr txBox="1"/>
                <p:nvPr/>
              </p:nvSpPr>
              <p:spPr>
                <a:xfrm>
                  <a:off x="7043053" y="3177092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In house approve product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3D9E602F-FD03-45A9-9F2A-41C5DB388568}"/>
                    </a:ext>
                  </a:extLst>
                </p:cNvPr>
                <p:cNvSpPr txBox="1"/>
                <p:nvPr/>
              </p:nvSpPr>
              <p:spPr>
                <a:xfrm>
                  <a:off x="7043053" y="3366165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Wait receive part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E843DEF9-EB61-4330-A490-1DD75FDDE22C}"/>
                    </a:ext>
                  </a:extLst>
                </p:cNvPr>
                <p:cNvSpPr txBox="1"/>
                <p:nvPr/>
              </p:nvSpPr>
              <p:spPr>
                <a:xfrm>
                  <a:off x="7043053" y="359942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Finish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834AE0FE-5DB8-47D2-9EEE-DBC479768874}"/>
                    </a:ext>
                  </a:extLst>
                </p:cNvPr>
                <p:cNvSpPr txBox="1"/>
                <p:nvPr/>
              </p:nvSpPr>
              <p:spPr>
                <a:xfrm>
                  <a:off x="7043053" y="3798601"/>
                  <a:ext cx="17743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Cancel</a:t>
                  </a: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88E5640-E5DA-4299-84BC-FA68BB6E0FFD}"/>
                  </a:ext>
                </a:extLst>
              </p:cNvPr>
              <p:cNvGrpSpPr/>
              <p:nvPr/>
            </p:nvGrpSpPr>
            <p:grpSpPr>
              <a:xfrm>
                <a:off x="3815030" y="5971929"/>
                <a:ext cx="6515265" cy="484136"/>
                <a:chOff x="3815030" y="5971929"/>
                <a:chExt cx="6515265" cy="484136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5B7423E-D674-44D5-8A55-C2FB2C075D1E}"/>
                    </a:ext>
                  </a:extLst>
                </p:cNvPr>
                <p:cNvSpPr/>
                <p:nvPr/>
              </p:nvSpPr>
              <p:spPr>
                <a:xfrm>
                  <a:off x="3815030" y="5974987"/>
                  <a:ext cx="3249799" cy="48107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381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Case Order Part Outside</a:t>
                  </a:r>
                  <a:endParaRPr lang="ko-KR" altLang="en-US" b="1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2B764A6-D019-44F1-8DC0-28C27100BD28}"/>
                    </a:ext>
                  </a:extLst>
                </p:cNvPr>
                <p:cNvSpPr/>
                <p:nvPr/>
              </p:nvSpPr>
              <p:spPr>
                <a:xfrm>
                  <a:off x="7235653" y="5971929"/>
                  <a:ext cx="1390559" cy="48107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Case Assembly</a:t>
                  </a:r>
                  <a:endParaRPr lang="ko-KR" altLang="en-US" b="1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0C61E10-8A35-4DFF-B81E-AD0128DA02EB}"/>
                    </a:ext>
                  </a:extLst>
                </p:cNvPr>
                <p:cNvSpPr/>
                <p:nvPr/>
              </p:nvSpPr>
              <p:spPr>
                <a:xfrm>
                  <a:off x="8939736" y="5971929"/>
                  <a:ext cx="1390559" cy="48107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Case Production</a:t>
                  </a:r>
                  <a:endParaRPr lang="ko-KR" altLang="en-US" b="1" dirty="0"/>
                </a:p>
              </p:txBody>
            </p:sp>
          </p:grp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CB6C592-91BA-45CC-860F-6C9F6C7AF3D4}"/>
                </a:ext>
              </a:extLst>
            </p:cNvPr>
            <p:cNvSpPr txBox="1"/>
            <p:nvPr/>
          </p:nvSpPr>
          <p:spPr>
            <a:xfrm>
              <a:off x="5170688" y="1596441"/>
              <a:ext cx="2707322" cy="3634454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5326183-6355-46AE-B6CC-6E68373E7378}"/>
                </a:ext>
              </a:extLst>
            </p:cNvPr>
            <p:cNvSpPr txBox="1"/>
            <p:nvPr/>
          </p:nvSpPr>
          <p:spPr>
            <a:xfrm>
              <a:off x="8010269" y="1541491"/>
              <a:ext cx="1376670" cy="363445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7CD4598-EEE5-485A-9B86-17B824612B97}"/>
                </a:ext>
              </a:extLst>
            </p:cNvPr>
            <p:cNvSpPr txBox="1"/>
            <p:nvPr/>
          </p:nvSpPr>
          <p:spPr>
            <a:xfrm>
              <a:off x="9455912" y="1543316"/>
              <a:ext cx="1449993" cy="3634454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4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43" y="1105308"/>
            <a:ext cx="7645501" cy="194447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903833" y="1609493"/>
            <a:ext cx="3673520" cy="4830995"/>
            <a:chOff x="260899" y="2237950"/>
            <a:chExt cx="3177447" cy="4452799"/>
          </a:xfrm>
        </p:grpSpPr>
        <p:sp>
          <p:nvSpPr>
            <p:cNvPr id="54" name="Rectangle 53"/>
            <p:cNvSpPr/>
            <p:nvPr/>
          </p:nvSpPr>
          <p:spPr>
            <a:xfrm>
              <a:off x="326599" y="4364273"/>
              <a:ext cx="1370172" cy="425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chemeClr val="accent5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Apply for</a:t>
              </a:r>
              <a:endParaRPr lang="ko-KR" altLang="en-US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1432112">
              <a:off x="260899" y="2237950"/>
              <a:ext cx="3177447" cy="4452799"/>
              <a:chOff x="3802887" y="2526464"/>
              <a:chExt cx="3177447" cy="4452799"/>
            </a:xfrm>
          </p:grpSpPr>
          <p:sp>
            <p:nvSpPr>
              <p:cNvPr id="37" name="TextBox 36"/>
              <p:cNvSpPr txBox="1"/>
              <p:nvPr/>
            </p:nvSpPr>
            <p:spPr>
              <a:xfrm rot="20167888">
                <a:off x="5948346" y="4967869"/>
                <a:ext cx="784357" cy="33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MT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20167888">
                <a:off x="5136341" y="6065608"/>
                <a:ext cx="1843993" cy="57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MP Engineer </a:t>
                </a:r>
              </a:p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Sample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20167888">
                <a:off x="3802887" y="2998092"/>
                <a:ext cx="1843993" cy="57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MT Engineer </a:t>
                </a:r>
              </a:p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Sample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096B39C-D976-44C9-B084-4DF4993DBBFD}"/>
                  </a:ext>
                </a:extLst>
              </p:cNvPr>
              <p:cNvGrpSpPr/>
              <p:nvPr/>
            </p:nvGrpSpPr>
            <p:grpSpPr>
              <a:xfrm flipH="1">
                <a:off x="3983178" y="3690137"/>
                <a:ext cx="2730972" cy="3289126"/>
                <a:chOff x="2051720" y="2281484"/>
                <a:chExt cx="2583378" cy="311136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2A36087-C768-46FF-B415-A77C15ACCFBA}"/>
                    </a:ext>
                  </a:extLst>
                </p:cNvPr>
                <p:cNvSpPr/>
                <p:nvPr/>
              </p:nvSpPr>
              <p:spPr>
                <a:xfrm>
                  <a:off x="3370129" y="3084589"/>
                  <a:ext cx="1264969" cy="1317210"/>
                </a:xfrm>
                <a:prstGeom prst="ellipse">
                  <a:avLst/>
                </a:prstGeom>
                <a:noFill/>
                <a:ln w="38100"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cs typeface="Arial" pitchFamily="34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567B05-8CE3-4BD3-9EED-3C5A590D5C01}"/>
                    </a:ext>
                  </a:extLst>
                </p:cNvPr>
                <p:cNvSpPr/>
                <p:nvPr/>
              </p:nvSpPr>
              <p:spPr>
                <a:xfrm>
                  <a:off x="2051720" y="3282923"/>
                  <a:ext cx="748982" cy="748982"/>
                </a:xfrm>
                <a:prstGeom prst="ellipse">
                  <a:avLst/>
                </a:prstGeom>
                <a:noFill/>
                <a:ln w="38100"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cs typeface="Arial" pitchFamily="34" charset="0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F93C77B-743B-4270-8C51-91A0E12AF486}"/>
                    </a:ext>
                  </a:extLst>
                </p:cNvPr>
                <p:cNvSpPr/>
                <p:nvPr/>
              </p:nvSpPr>
              <p:spPr>
                <a:xfrm>
                  <a:off x="2124085" y="4172240"/>
                  <a:ext cx="1163239" cy="1220609"/>
                </a:xfrm>
                <a:prstGeom prst="ellipse">
                  <a:avLst/>
                </a:prstGeom>
                <a:noFill/>
                <a:ln w="38100"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cs typeface="Arial" pitchFamily="34" charset="0"/>
                  </a:endParaRP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F6953C4-7805-42DB-AEDB-081526A5B588}"/>
                    </a:ext>
                  </a:extLst>
                </p:cNvPr>
                <p:cNvCxnSpPr>
                  <a:stCxn id="57" idx="1"/>
                </p:cNvCxnSpPr>
                <p:nvPr/>
              </p:nvCxnSpPr>
              <p:spPr>
                <a:xfrm rot="1432112" flipH="1" flipV="1">
                  <a:off x="3089828" y="3028023"/>
                  <a:ext cx="518279" cy="151070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B6E2C07-6AF5-4A5D-ABE4-9F36BD175EC2}"/>
                    </a:ext>
                  </a:extLst>
                </p:cNvPr>
                <p:cNvCxnSpPr>
                  <a:stCxn id="57" idx="2"/>
                  <a:endCxn id="58" idx="6"/>
                </p:cNvCxnSpPr>
                <p:nvPr/>
              </p:nvCxnSpPr>
              <p:spPr>
                <a:xfrm rot="1432112" flipH="1">
                  <a:off x="2807698" y="3624320"/>
                  <a:ext cx="555437" cy="151969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E86DCBF-1F4C-4F97-BAC3-7E9BFC6E50E8}"/>
                    </a:ext>
                  </a:extLst>
                </p:cNvPr>
                <p:cNvCxnSpPr/>
                <p:nvPr/>
              </p:nvCxnSpPr>
              <p:spPr>
                <a:xfrm rot="1432112" flipH="1">
                  <a:off x="3258193" y="4070942"/>
                  <a:ext cx="297580" cy="452356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2F70D7C-7973-4D9B-9288-78574CF498C3}"/>
                    </a:ext>
                  </a:extLst>
                </p:cNvPr>
                <p:cNvSpPr/>
                <p:nvPr/>
              </p:nvSpPr>
              <p:spPr>
                <a:xfrm>
                  <a:off x="2515710" y="2281484"/>
                  <a:ext cx="748982" cy="748982"/>
                </a:xfrm>
                <a:prstGeom prst="ellipse">
                  <a:avLst/>
                </a:prstGeom>
                <a:noFill/>
                <a:ln w="38100"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cs typeface="Arial" pitchFamily="34" charset="0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 rot="19990425">
                <a:off x="5482094" y="3913917"/>
                <a:ext cx="784357" cy="33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MP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F6953C4-7805-42DB-AEDB-081526A5B588}"/>
                  </a:ext>
                </a:extLst>
              </p:cNvPr>
              <p:cNvCxnSpPr/>
              <p:nvPr/>
            </p:nvCxnSpPr>
            <p:spPr>
              <a:xfrm rot="20167888" flipV="1">
                <a:off x="4420652" y="3937393"/>
                <a:ext cx="328332" cy="584317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2F70D7C-7973-4D9B-9288-78574CF498C3}"/>
                  </a:ext>
                </a:extLst>
              </p:cNvPr>
              <p:cNvSpPr/>
              <p:nvPr/>
            </p:nvSpPr>
            <p:spPr>
              <a:xfrm rot="1569030" flipH="1">
                <a:off x="4078350" y="2526464"/>
                <a:ext cx="1195077" cy="1322934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cs typeface="Arial" pitchFamily="34" charset="0"/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6094455" y="3231761"/>
            <a:ext cx="4507774" cy="3344295"/>
            <a:chOff x="5343340" y="3469632"/>
            <a:chExt cx="4507774" cy="3344295"/>
          </a:xfrm>
        </p:grpSpPr>
        <p:grpSp>
          <p:nvGrpSpPr>
            <p:cNvPr id="104" name="Group 103"/>
            <p:cNvGrpSpPr/>
            <p:nvPr/>
          </p:nvGrpSpPr>
          <p:grpSpPr>
            <a:xfrm>
              <a:off x="5343340" y="3469632"/>
              <a:ext cx="3039715" cy="3009320"/>
              <a:chOff x="5738915" y="3476160"/>
              <a:chExt cx="3039715" cy="3009320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096B39C-D976-44C9-B084-4DF4993DBBFD}"/>
                  </a:ext>
                </a:extLst>
              </p:cNvPr>
              <p:cNvGrpSpPr/>
              <p:nvPr/>
            </p:nvGrpSpPr>
            <p:grpSpPr>
              <a:xfrm flipH="1">
                <a:off x="5794403" y="3476160"/>
                <a:ext cx="2888497" cy="3009320"/>
                <a:chOff x="2026689" y="2334228"/>
                <a:chExt cx="2732389" cy="2846680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2A36087-C768-46FF-B415-A77C15ACCFBA}"/>
                    </a:ext>
                  </a:extLst>
                </p:cNvPr>
                <p:cNvSpPr/>
                <p:nvPr/>
              </p:nvSpPr>
              <p:spPr>
                <a:xfrm>
                  <a:off x="3370130" y="3084588"/>
                  <a:ext cx="1388948" cy="1292484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rgbClr val="1ED4D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  <a:cs typeface="Arial" pitchFamily="34" charset="0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7F93C77B-743B-4270-8C51-91A0E12AF486}"/>
                    </a:ext>
                  </a:extLst>
                </p:cNvPr>
                <p:cNvSpPr/>
                <p:nvPr/>
              </p:nvSpPr>
              <p:spPr>
                <a:xfrm>
                  <a:off x="2026689" y="4263818"/>
                  <a:ext cx="1077238" cy="91709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rgbClr val="1ED4D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  <a:cs typeface="Arial" pitchFamily="34" charset="0"/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F6953C4-7805-42DB-AEDB-081526A5B588}"/>
                    </a:ext>
                  </a:extLst>
                </p:cNvPr>
                <p:cNvCxnSpPr>
                  <a:stCxn id="84" idx="1"/>
                  <a:endCxn id="90" idx="6"/>
                </p:cNvCxnSpPr>
                <p:nvPr/>
              </p:nvCxnSpPr>
              <p:spPr>
                <a:xfrm flipH="1" flipV="1">
                  <a:off x="3131154" y="2803819"/>
                  <a:ext cx="442383" cy="47004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1ED4DE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E86DCBF-1F4C-4F97-BAC3-7E9BFC6E50E8}"/>
                    </a:ext>
                  </a:extLst>
                </p:cNvPr>
                <p:cNvCxnSpPr>
                  <a:stCxn id="84" idx="3"/>
                  <a:endCxn id="86" idx="7"/>
                </p:cNvCxnSpPr>
                <p:nvPr/>
              </p:nvCxnSpPr>
              <p:spPr>
                <a:xfrm flipH="1">
                  <a:off x="2946169" y="4187792"/>
                  <a:ext cx="627368" cy="21033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1ED4DE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2F70D7C-7973-4D9B-9288-78574CF498C3}"/>
                    </a:ext>
                  </a:extLst>
                </p:cNvPr>
                <p:cNvSpPr/>
                <p:nvPr/>
              </p:nvSpPr>
              <p:spPr>
                <a:xfrm>
                  <a:off x="2122309" y="2334228"/>
                  <a:ext cx="1008845" cy="939181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rgbClr val="1ED4D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  <a:cs typeface="Arial" pitchFamily="34" charset="0"/>
                  </a:endParaRPr>
                </a:p>
              </p:txBody>
            </p:sp>
          </p:grpSp>
          <p:sp>
            <p:nvSpPr>
              <p:cNvPr id="93" name="Rectangle 92"/>
              <p:cNvSpPr/>
              <p:nvPr/>
            </p:nvSpPr>
            <p:spPr>
              <a:xfrm>
                <a:off x="5738915" y="4720624"/>
                <a:ext cx="15792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accent5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ERI Type</a:t>
                </a:r>
                <a:endParaRPr lang="ko-KR" altLang="en-US" sz="2400" b="1" dirty="0">
                  <a:solidFill>
                    <a:schemeClr val="accent5">
                      <a:lumMod val="50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482750" y="3776707"/>
                <a:ext cx="1234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Assembly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544117" y="5708349"/>
                <a:ext cx="12345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Order part</a:t>
                </a: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E86DCBF-1F4C-4F97-BAC3-7E9BFC6E50E8}"/>
                </a:ext>
              </a:extLst>
            </p:cNvPr>
            <p:cNvCxnSpPr/>
            <p:nvPr/>
          </p:nvCxnSpPr>
          <p:spPr>
            <a:xfrm flipV="1">
              <a:off x="8141169" y="5429096"/>
              <a:ext cx="469359" cy="265202"/>
            </a:xfrm>
            <a:prstGeom prst="line">
              <a:avLst/>
            </a:prstGeom>
            <a:noFill/>
            <a:ln w="38100" cap="flat" cmpd="sng" algn="ctr">
              <a:solidFill>
                <a:srgbClr val="1ED4DE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86DCBF-1F4C-4F97-BAC3-7E9BFC6E50E8}"/>
                </a:ext>
              </a:extLst>
            </p:cNvPr>
            <p:cNvCxnSpPr/>
            <p:nvPr/>
          </p:nvCxnSpPr>
          <p:spPr>
            <a:xfrm>
              <a:off x="8186242" y="6294119"/>
              <a:ext cx="478225" cy="184832"/>
            </a:xfrm>
            <a:prstGeom prst="line">
              <a:avLst/>
            </a:prstGeom>
            <a:noFill/>
            <a:ln w="38100" cap="flat" cmpd="sng" algn="ctr">
              <a:solidFill>
                <a:srgbClr val="1ED4DE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F93C77B-743B-4270-8C51-91A0E12AF486}"/>
                </a:ext>
              </a:extLst>
            </p:cNvPr>
            <p:cNvSpPr/>
            <p:nvPr/>
          </p:nvSpPr>
          <p:spPr>
            <a:xfrm flipH="1">
              <a:off x="8664467" y="5844441"/>
              <a:ext cx="1138783" cy="969486"/>
            </a:xfrm>
            <a:prstGeom prst="ellipse">
              <a:avLst/>
            </a:prstGeom>
            <a:noFill/>
            <a:ln w="38100" cap="flat" cmpd="sng" algn="ctr">
              <a:solidFill>
                <a:srgbClr val="1ED4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F93C77B-743B-4270-8C51-91A0E12AF486}"/>
                </a:ext>
              </a:extLst>
            </p:cNvPr>
            <p:cNvSpPr/>
            <p:nvPr/>
          </p:nvSpPr>
          <p:spPr>
            <a:xfrm flipH="1">
              <a:off x="8553446" y="4691018"/>
              <a:ext cx="1138783" cy="969486"/>
            </a:xfrm>
            <a:prstGeom prst="ellipse">
              <a:avLst/>
            </a:prstGeom>
            <a:noFill/>
            <a:ln w="38100" cap="flat" cmpd="sng" algn="ctr">
              <a:solidFill>
                <a:srgbClr val="1ED4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616601" y="6039666"/>
              <a:ext cx="1234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 side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64944" y="4927703"/>
              <a:ext cx="1234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In-house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4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102" y="1471447"/>
            <a:ext cx="5707117" cy="5299357"/>
            <a:chOff x="3885422" y="1890935"/>
            <a:chExt cx="4428772" cy="42597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101F4-56A6-4061-B854-AB8BA0894849}"/>
                </a:ext>
              </a:extLst>
            </p:cNvPr>
            <p:cNvGrpSpPr/>
            <p:nvPr/>
          </p:nvGrpSpPr>
          <p:grpSpPr>
            <a:xfrm>
              <a:off x="5448524" y="3322468"/>
              <a:ext cx="1248910" cy="1248911"/>
              <a:chOff x="4023402" y="3219622"/>
              <a:chExt cx="1080120" cy="1080120"/>
            </a:xfrm>
          </p:grpSpPr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1D329C36-7832-43B0-94AE-0DC097BCF3D1}"/>
                  </a:ext>
                </a:extLst>
              </p:cNvPr>
              <p:cNvSpPr/>
              <p:nvPr/>
            </p:nvSpPr>
            <p:spPr>
              <a:xfrm rot="1800000">
                <a:off x="4023402" y="3219622"/>
                <a:ext cx="1080120" cy="1080120"/>
              </a:xfrm>
              <a:prstGeom prst="blockArc">
                <a:avLst>
                  <a:gd name="adj1" fmla="val 10800000"/>
                  <a:gd name="adj2" fmla="val 14902241"/>
                  <a:gd name="adj3" fmla="val 2056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6A474BAE-FD73-47CA-BF86-C3C54330E42A}"/>
                  </a:ext>
                </a:extLst>
              </p:cNvPr>
              <p:cNvSpPr/>
              <p:nvPr/>
            </p:nvSpPr>
            <p:spPr>
              <a:xfrm rot="19080000">
                <a:off x="4023402" y="3219622"/>
                <a:ext cx="1080120" cy="1080120"/>
              </a:xfrm>
              <a:prstGeom prst="blockArc">
                <a:avLst>
                  <a:gd name="adj1" fmla="val 10800000"/>
                  <a:gd name="adj2" fmla="val 14902241"/>
                  <a:gd name="adj3" fmla="val 2056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>
                <a:extLst>
                  <a:ext uri="{FF2B5EF4-FFF2-40B4-BE49-F238E27FC236}">
                    <a16:creationId xmlns:a16="http://schemas.microsoft.com/office/drawing/2014/main" id="{40A816EC-D1CF-4933-A99F-A1F0A13049AB}"/>
                  </a:ext>
                </a:extLst>
              </p:cNvPr>
              <p:cNvSpPr/>
              <p:nvPr/>
            </p:nvSpPr>
            <p:spPr>
              <a:xfrm rot="14700000">
                <a:off x="4023402" y="3219622"/>
                <a:ext cx="1080120" cy="1080120"/>
              </a:xfrm>
              <a:prstGeom prst="blockArc">
                <a:avLst>
                  <a:gd name="adj1" fmla="val 10800000"/>
                  <a:gd name="adj2" fmla="val 14902241"/>
                  <a:gd name="adj3" fmla="val 205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E474C0C6-DCCF-40B0-BAB6-3C882A5FA97A}"/>
                  </a:ext>
                </a:extLst>
              </p:cNvPr>
              <p:cNvSpPr/>
              <p:nvPr/>
            </p:nvSpPr>
            <p:spPr>
              <a:xfrm rot="10440000">
                <a:off x="4023402" y="3219622"/>
                <a:ext cx="1080120" cy="1080120"/>
              </a:xfrm>
              <a:prstGeom prst="blockArc">
                <a:avLst>
                  <a:gd name="adj1" fmla="val 10800000"/>
                  <a:gd name="adj2" fmla="val 14902241"/>
                  <a:gd name="adj3" fmla="val 205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0CBCB141-94DB-4B03-A3EC-2F92837451BA}"/>
                  </a:ext>
                </a:extLst>
              </p:cNvPr>
              <p:cNvSpPr/>
              <p:nvPr/>
            </p:nvSpPr>
            <p:spPr>
              <a:xfrm rot="6120000">
                <a:off x="4023402" y="3219622"/>
                <a:ext cx="1080120" cy="1080120"/>
              </a:xfrm>
              <a:prstGeom prst="blockArc">
                <a:avLst>
                  <a:gd name="adj1" fmla="val 10800000"/>
                  <a:gd name="adj2" fmla="val 14902241"/>
                  <a:gd name="adj3" fmla="val 2056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056181-2ED0-4C46-814A-37C6AA14752D}"/>
                </a:ext>
              </a:extLst>
            </p:cNvPr>
            <p:cNvGrpSpPr/>
            <p:nvPr/>
          </p:nvGrpSpPr>
          <p:grpSpPr>
            <a:xfrm>
              <a:off x="3885422" y="1890935"/>
              <a:ext cx="4428772" cy="4259759"/>
              <a:chOff x="2185685" y="1605569"/>
              <a:chExt cx="4731783" cy="455121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B78B598-2128-4DDD-AC64-94E2120DEE58}"/>
                  </a:ext>
                </a:extLst>
              </p:cNvPr>
              <p:cNvGrpSpPr/>
              <p:nvPr/>
            </p:nvGrpSpPr>
            <p:grpSpPr>
              <a:xfrm rot="3600000">
                <a:off x="4888007" y="1768971"/>
                <a:ext cx="1261779" cy="1898518"/>
                <a:chOff x="3970237" y="1678193"/>
                <a:chExt cx="1091921" cy="1642943"/>
              </a:xfrm>
            </p:grpSpPr>
            <p:sp>
              <p:nvSpPr>
                <p:cNvPr id="19" name="Teardrop 4">
                  <a:extLst>
                    <a:ext uri="{FF2B5EF4-FFF2-40B4-BE49-F238E27FC236}">
                      <a16:creationId xmlns:a16="http://schemas.microsoft.com/office/drawing/2014/main" id="{9AD36516-8F77-470E-AECA-C9A4857AE42C}"/>
                    </a:ext>
                  </a:extLst>
                </p:cNvPr>
                <p:cNvSpPr/>
                <p:nvPr/>
              </p:nvSpPr>
              <p:spPr>
                <a:xfrm rot="10800000">
                  <a:off x="3970237" y="1678193"/>
                  <a:ext cx="1091921" cy="164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921" h="1642943">
                      <a:moveTo>
                        <a:pt x="504056" y="1642943"/>
                      </a:moveTo>
                      <a:cubicBezTo>
                        <a:pt x="225674" y="1642943"/>
                        <a:pt x="0" y="1417269"/>
                        <a:pt x="0" y="1138887"/>
                      </a:cubicBezTo>
                      <a:cubicBezTo>
                        <a:pt x="0" y="894120"/>
                        <a:pt x="174465" y="690100"/>
                        <a:pt x="405888" y="644727"/>
                      </a:cubicBezTo>
                      <a:cubicBezTo>
                        <a:pt x="415871" y="637085"/>
                        <a:pt x="426805" y="631149"/>
                        <a:pt x="437891" y="625616"/>
                      </a:cubicBezTo>
                      <a:cubicBezTo>
                        <a:pt x="621825" y="533815"/>
                        <a:pt x="704331" y="158955"/>
                        <a:pt x="566414" y="0"/>
                      </a:cubicBezTo>
                      <a:cubicBezTo>
                        <a:pt x="1101455" y="231762"/>
                        <a:pt x="1193710" y="682767"/>
                        <a:pt x="996550" y="1248239"/>
                      </a:cubicBezTo>
                      <a:lnTo>
                        <a:pt x="990853" y="1263082"/>
                      </a:lnTo>
                      <a:cubicBezTo>
                        <a:pt x="937110" y="1481624"/>
                        <a:pt x="739422" y="1642943"/>
                        <a:pt x="504056" y="164294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9A8E700-1E87-4809-98C0-28CD11D3ED09}"/>
                    </a:ext>
                  </a:extLst>
                </p:cNvPr>
                <p:cNvSpPr/>
                <p:nvPr/>
              </p:nvSpPr>
              <p:spPr>
                <a:xfrm>
                  <a:off x="4136683" y="1760831"/>
                  <a:ext cx="842835" cy="84283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AE67F9-C2F9-4AEC-9D4D-A32C1CF75A80}"/>
                  </a:ext>
                </a:extLst>
              </p:cNvPr>
              <p:cNvGrpSpPr/>
              <p:nvPr/>
            </p:nvGrpSpPr>
            <p:grpSpPr>
              <a:xfrm rot="20700000">
                <a:off x="3184574" y="1605569"/>
                <a:ext cx="1261779" cy="1898518"/>
                <a:chOff x="3954829" y="1674065"/>
                <a:chExt cx="1091921" cy="1642943"/>
              </a:xfrm>
            </p:grpSpPr>
            <p:sp>
              <p:nvSpPr>
                <p:cNvPr id="17" name="Teardrop 4">
                  <a:extLst>
                    <a:ext uri="{FF2B5EF4-FFF2-40B4-BE49-F238E27FC236}">
                      <a16:creationId xmlns:a16="http://schemas.microsoft.com/office/drawing/2014/main" id="{8E7B0DF4-5384-4048-A536-6BB012DEE27B}"/>
                    </a:ext>
                  </a:extLst>
                </p:cNvPr>
                <p:cNvSpPr/>
                <p:nvPr/>
              </p:nvSpPr>
              <p:spPr>
                <a:xfrm rot="10800000">
                  <a:off x="3954829" y="1674065"/>
                  <a:ext cx="1091921" cy="164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921" h="1642943">
                      <a:moveTo>
                        <a:pt x="504056" y="1642943"/>
                      </a:moveTo>
                      <a:cubicBezTo>
                        <a:pt x="225674" y="1642943"/>
                        <a:pt x="0" y="1417269"/>
                        <a:pt x="0" y="1138887"/>
                      </a:cubicBezTo>
                      <a:cubicBezTo>
                        <a:pt x="0" y="894120"/>
                        <a:pt x="174465" y="690100"/>
                        <a:pt x="405888" y="644727"/>
                      </a:cubicBezTo>
                      <a:cubicBezTo>
                        <a:pt x="415871" y="637085"/>
                        <a:pt x="426805" y="631149"/>
                        <a:pt x="437891" y="625616"/>
                      </a:cubicBezTo>
                      <a:cubicBezTo>
                        <a:pt x="621825" y="533815"/>
                        <a:pt x="704331" y="158955"/>
                        <a:pt x="566414" y="0"/>
                      </a:cubicBezTo>
                      <a:cubicBezTo>
                        <a:pt x="1101455" y="231762"/>
                        <a:pt x="1193710" y="682767"/>
                        <a:pt x="996550" y="1248239"/>
                      </a:cubicBezTo>
                      <a:lnTo>
                        <a:pt x="990853" y="1263082"/>
                      </a:lnTo>
                      <a:cubicBezTo>
                        <a:pt x="937110" y="1481624"/>
                        <a:pt x="739422" y="1642943"/>
                        <a:pt x="504056" y="164294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042C62F-BA85-4CAE-872D-276AAFA11281}"/>
                    </a:ext>
                  </a:extLst>
                </p:cNvPr>
                <p:cNvSpPr/>
                <p:nvPr/>
              </p:nvSpPr>
              <p:spPr>
                <a:xfrm>
                  <a:off x="4121275" y="1756703"/>
                  <a:ext cx="842835" cy="84283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48B30E-0B64-4762-A7EC-1B3541B2AB34}"/>
                  </a:ext>
                </a:extLst>
              </p:cNvPr>
              <p:cNvGrpSpPr/>
              <p:nvPr/>
            </p:nvGrpSpPr>
            <p:grpSpPr>
              <a:xfrm rot="17100000">
                <a:off x="2504054" y="3011231"/>
                <a:ext cx="1261779" cy="1898518"/>
                <a:chOff x="3880957" y="1643161"/>
                <a:chExt cx="1091921" cy="1642943"/>
              </a:xfrm>
            </p:grpSpPr>
            <p:sp>
              <p:nvSpPr>
                <p:cNvPr id="15" name="Teardrop 4">
                  <a:extLst>
                    <a:ext uri="{FF2B5EF4-FFF2-40B4-BE49-F238E27FC236}">
                      <a16:creationId xmlns:a16="http://schemas.microsoft.com/office/drawing/2014/main" id="{82FF7E94-9442-4367-B976-FB2462B367CF}"/>
                    </a:ext>
                  </a:extLst>
                </p:cNvPr>
                <p:cNvSpPr/>
                <p:nvPr/>
              </p:nvSpPr>
              <p:spPr>
                <a:xfrm rot="10800000">
                  <a:off x="3880957" y="1643161"/>
                  <a:ext cx="1091921" cy="164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921" h="1642943">
                      <a:moveTo>
                        <a:pt x="504056" y="1642943"/>
                      </a:moveTo>
                      <a:cubicBezTo>
                        <a:pt x="225674" y="1642943"/>
                        <a:pt x="0" y="1417269"/>
                        <a:pt x="0" y="1138887"/>
                      </a:cubicBezTo>
                      <a:cubicBezTo>
                        <a:pt x="0" y="894120"/>
                        <a:pt x="174465" y="690100"/>
                        <a:pt x="405888" y="644727"/>
                      </a:cubicBezTo>
                      <a:cubicBezTo>
                        <a:pt x="415871" y="637085"/>
                        <a:pt x="426805" y="631149"/>
                        <a:pt x="437891" y="625616"/>
                      </a:cubicBezTo>
                      <a:cubicBezTo>
                        <a:pt x="621825" y="533815"/>
                        <a:pt x="704331" y="158955"/>
                        <a:pt x="566414" y="0"/>
                      </a:cubicBezTo>
                      <a:cubicBezTo>
                        <a:pt x="1101455" y="231762"/>
                        <a:pt x="1193710" y="682767"/>
                        <a:pt x="996550" y="1248239"/>
                      </a:cubicBezTo>
                      <a:lnTo>
                        <a:pt x="990853" y="1263082"/>
                      </a:lnTo>
                      <a:cubicBezTo>
                        <a:pt x="937110" y="1481624"/>
                        <a:pt x="739422" y="1642943"/>
                        <a:pt x="504056" y="164294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3B7FB2-FE33-4972-9DB4-EDFC30E8DD21}"/>
                    </a:ext>
                  </a:extLst>
                </p:cNvPr>
                <p:cNvSpPr/>
                <p:nvPr/>
              </p:nvSpPr>
              <p:spPr>
                <a:xfrm>
                  <a:off x="4047404" y="1725799"/>
                  <a:ext cx="842835" cy="84283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CBB793F-AB1E-4C4E-96B9-C20CF59900B6}"/>
                  </a:ext>
                </a:extLst>
              </p:cNvPr>
              <p:cNvGrpSpPr/>
              <p:nvPr/>
            </p:nvGrpSpPr>
            <p:grpSpPr>
              <a:xfrm rot="12600000">
                <a:off x="3694237" y="4258261"/>
                <a:ext cx="1261779" cy="1898518"/>
                <a:chOff x="3906991" y="1595327"/>
                <a:chExt cx="1091921" cy="1642943"/>
              </a:xfrm>
            </p:grpSpPr>
            <p:sp>
              <p:nvSpPr>
                <p:cNvPr id="13" name="Teardrop 4">
                  <a:extLst>
                    <a:ext uri="{FF2B5EF4-FFF2-40B4-BE49-F238E27FC236}">
                      <a16:creationId xmlns:a16="http://schemas.microsoft.com/office/drawing/2014/main" id="{4ED08851-794E-4596-9EBB-07D60F641E82}"/>
                    </a:ext>
                  </a:extLst>
                </p:cNvPr>
                <p:cNvSpPr/>
                <p:nvPr/>
              </p:nvSpPr>
              <p:spPr>
                <a:xfrm rot="10800000">
                  <a:off x="3906991" y="1595327"/>
                  <a:ext cx="1091921" cy="164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921" h="1642943">
                      <a:moveTo>
                        <a:pt x="504056" y="1642943"/>
                      </a:moveTo>
                      <a:cubicBezTo>
                        <a:pt x="225674" y="1642943"/>
                        <a:pt x="0" y="1417269"/>
                        <a:pt x="0" y="1138887"/>
                      </a:cubicBezTo>
                      <a:cubicBezTo>
                        <a:pt x="0" y="894120"/>
                        <a:pt x="174465" y="690100"/>
                        <a:pt x="405888" y="644727"/>
                      </a:cubicBezTo>
                      <a:cubicBezTo>
                        <a:pt x="415871" y="637085"/>
                        <a:pt x="426805" y="631149"/>
                        <a:pt x="437891" y="625616"/>
                      </a:cubicBezTo>
                      <a:cubicBezTo>
                        <a:pt x="621825" y="533815"/>
                        <a:pt x="704331" y="158955"/>
                        <a:pt x="566414" y="0"/>
                      </a:cubicBezTo>
                      <a:cubicBezTo>
                        <a:pt x="1101455" y="231762"/>
                        <a:pt x="1193710" y="682767"/>
                        <a:pt x="996550" y="1248239"/>
                      </a:cubicBezTo>
                      <a:lnTo>
                        <a:pt x="990853" y="1263082"/>
                      </a:lnTo>
                      <a:cubicBezTo>
                        <a:pt x="937110" y="1481624"/>
                        <a:pt x="739422" y="1642943"/>
                        <a:pt x="504056" y="16429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11B975C-7EEB-4C41-B388-8AEC679846FF}"/>
                    </a:ext>
                  </a:extLst>
                </p:cNvPr>
                <p:cNvSpPr/>
                <p:nvPr/>
              </p:nvSpPr>
              <p:spPr>
                <a:xfrm>
                  <a:off x="4073437" y="1677965"/>
                  <a:ext cx="842835" cy="84283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57943A9-99F4-4BD6-A8CB-48778318D37E}"/>
                  </a:ext>
                </a:extLst>
              </p:cNvPr>
              <p:cNvGrpSpPr/>
              <p:nvPr/>
            </p:nvGrpSpPr>
            <p:grpSpPr>
              <a:xfrm rot="7200000">
                <a:off x="5337319" y="3276515"/>
                <a:ext cx="1261779" cy="1898518"/>
                <a:chOff x="3983024" y="1653099"/>
                <a:chExt cx="1091921" cy="1642943"/>
              </a:xfrm>
            </p:grpSpPr>
            <p:sp>
              <p:nvSpPr>
                <p:cNvPr id="11" name="Teardrop 4">
                  <a:extLst>
                    <a:ext uri="{FF2B5EF4-FFF2-40B4-BE49-F238E27FC236}">
                      <a16:creationId xmlns:a16="http://schemas.microsoft.com/office/drawing/2014/main" id="{78956FA9-E936-42E0-921F-9F5D79D6B4DA}"/>
                    </a:ext>
                  </a:extLst>
                </p:cNvPr>
                <p:cNvSpPr/>
                <p:nvPr/>
              </p:nvSpPr>
              <p:spPr>
                <a:xfrm rot="10800000">
                  <a:off x="3983024" y="1653099"/>
                  <a:ext cx="1091921" cy="164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921" h="1642943">
                      <a:moveTo>
                        <a:pt x="504056" y="1642943"/>
                      </a:moveTo>
                      <a:cubicBezTo>
                        <a:pt x="225674" y="1642943"/>
                        <a:pt x="0" y="1417269"/>
                        <a:pt x="0" y="1138887"/>
                      </a:cubicBezTo>
                      <a:cubicBezTo>
                        <a:pt x="0" y="894120"/>
                        <a:pt x="174465" y="690100"/>
                        <a:pt x="405888" y="644727"/>
                      </a:cubicBezTo>
                      <a:cubicBezTo>
                        <a:pt x="415871" y="637085"/>
                        <a:pt x="426805" y="631149"/>
                        <a:pt x="437891" y="625616"/>
                      </a:cubicBezTo>
                      <a:cubicBezTo>
                        <a:pt x="621825" y="533815"/>
                        <a:pt x="704331" y="158955"/>
                        <a:pt x="566414" y="0"/>
                      </a:cubicBezTo>
                      <a:cubicBezTo>
                        <a:pt x="1101455" y="231762"/>
                        <a:pt x="1193710" y="682767"/>
                        <a:pt x="996550" y="1248239"/>
                      </a:cubicBezTo>
                      <a:lnTo>
                        <a:pt x="990853" y="1263082"/>
                      </a:lnTo>
                      <a:cubicBezTo>
                        <a:pt x="937110" y="1481624"/>
                        <a:pt x="739422" y="1642943"/>
                        <a:pt x="504056" y="1642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1698E9E-007C-4F7C-8E5E-D69F03F3A05E}"/>
                    </a:ext>
                  </a:extLst>
                </p:cNvPr>
                <p:cNvSpPr/>
                <p:nvPr/>
              </p:nvSpPr>
              <p:spPr>
                <a:xfrm>
                  <a:off x="4149466" y="1735740"/>
                  <a:ext cx="842835" cy="84283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5726847" y="3719310"/>
              <a:ext cx="749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ERI system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03488" y="1891921"/>
            <a:ext cx="1479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dep’t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7769" y="2256740"/>
            <a:ext cx="1000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 Control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63131" y="3806378"/>
            <a:ext cx="1883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PE/CIS</a:t>
            </a:r>
          </a:p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1332" y="4486132"/>
            <a:ext cx="104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 History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7565" y="5853645"/>
            <a:ext cx="1287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242696" y="1192593"/>
            <a:ext cx="5913847" cy="2657674"/>
            <a:chOff x="-1151562" y="0"/>
            <a:chExt cx="13343562" cy="671797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6870" y="0"/>
              <a:ext cx="4905130" cy="262499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7764" y="1042033"/>
              <a:ext cx="5752147" cy="2916526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-1151562" y="817923"/>
              <a:ext cx="4344321" cy="1340582"/>
              <a:chOff x="-431472" y="850448"/>
              <a:chExt cx="4344321" cy="134058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820" y="868453"/>
                <a:ext cx="3489909" cy="13225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Interface for ERI Order </a:t>
                </a:r>
                <a:endPara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Cloud 50"/>
              <p:cNvSpPr/>
              <p:nvPr/>
            </p:nvSpPr>
            <p:spPr>
              <a:xfrm>
                <a:off x="-431472" y="850448"/>
                <a:ext cx="4344321" cy="1213390"/>
              </a:xfrm>
              <a:prstGeom prst="cloud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9513" y="2578394"/>
              <a:ext cx="5056822" cy="237398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1565" y="4071035"/>
              <a:ext cx="5187030" cy="2492693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cxnSp>
          <p:nvCxnSpPr>
            <p:cNvPr id="54" name="Elbow Connector 53"/>
            <p:cNvCxnSpPr>
              <a:stCxn id="51" idx="0"/>
            </p:cNvCxnSpPr>
            <p:nvPr/>
          </p:nvCxnSpPr>
          <p:spPr>
            <a:xfrm>
              <a:off x="3189141" y="1424618"/>
              <a:ext cx="1997890" cy="4265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51" idx="1"/>
            </p:cNvCxnSpPr>
            <p:nvPr/>
          </p:nvCxnSpPr>
          <p:spPr>
            <a:xfrm rot="16200000" flipH="1">
              <a:off x="1664941" y="1385678"/>
              <a:ext cx="971552" cy="22602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flipV="1">
              <a:off x="2783355" y="241510"/>
              <a:ext cx="4503515" cy="6431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8082621" y="5200875"/>
              <a:ext cx="3670212" cy="1517101"/>
              <a:chOff x="1357971" y="546737"/>
              <a:chExt cx="3670212" cy="151710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98197" y="643998"/>
                <a:ext cx="3529986" cy="13225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Interface for Assembly</a:t>
                </a:r>
                <a:endPara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Cloud 58"/>
              <p:cNvSpPr/>
              <p:nvPr/>
            </p:nvSpPr>
            <p:spPr>
              <a:xfrm>
                <a:off x="1357971" y="546737"/>
                <a:ext cx="3654812" cy="1517101"/>
              </a:xfrm>
              <a:prstGeom prst="cloud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Elbow Connector 59"/>
            <p:cNvCxnSpPr>
              <a:stCxn id="59" idx="2"/>
              <a:endCxn id="53" idx="3"/>
            </p:cNvCxnSpPr>
            <p:nvPr/>
          </p:nvCxnSpPr>
          <p:spPr>
            <a:xfrm rot="10800000">
              <a:off x="7258597" y="5317384"/>
              <a:ext cx="835362" cy="6420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278" y="3191172"/>
            <a:ext cx="2374422" cy="1301724"/>
          </a:xfrm>
          <a:prstGeom prst="rect">
            <a:avLst/>
          </a:prstGeom>
        </p:spPr>
      </p:pic>
      <p:cxnSp>
        <p:nvCxnSpPr>
          <p:cNvPr id="70" name="Elbow Connector 69"/>
          <p:cNvCxnSpPr/>
          <p:nvPr/>
        </p:nvCxnSpPr>
        <p:spPr>
          <a:xfrm rot="10800000" flipV="1">
            <a:off x="9351188" y="3746039"/>
            <a:ext cx="1127554" cy="398892"/>
          </a:xfrm>
          <a:prstGeom prst="bentConnector3">
            <a:avLst>
              <a:gd name="adj1" fmla="val 26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269242" y="4866468"/>
            <a:ext cx="18723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for History PO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Elbow Connector 82"/>
          <p:cNvCxnSpPr/>
          <p:nvPr/>
        </p:nvCxnSpPr>
        <p:spPr>
          <a:xfrm>
            <a:off x="7980050" y="4830161"/>
            <a:ext cx="1987615" cy="148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6226160" y="4744238"/>
            <a:ext cx="1925397" cy="692175"/>
          </a:xfrm>
          <a:prstGeom prst="clou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4264" y="4636382"/>
            <a:ext cx="2116633" cy="88522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465" y="5208313"/>
            <a:ext cx="1935858" cy="517093"/>
          </a:xfrm>
          <a:prstGeom prst="rect">
            <a:avLst/>
          </a:prstGeom>
        </p:spPr>
      </p:pic>
      <p:cxnSp>
        <p:nvCxnSpPr>
          <p:cNvPr id="89" name="Elbow Connector 88"/>
          <p:cNvCxnSpPr>
            <a:endCxn id="88" idx="1"/>
          </p:cNvCxnSpPr>
          <p:nvPr/>
        </p:nvCxnSpPr>
        <p:spPr>
          <a:xfrm>
            <a:off x="7955113" y="5241036"/>
            <a:ext cx="1697352" cy="225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024305" y="6026505"/>
            <a:ext cx="15644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for Production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10800000">
            <a:off x="9596951" y="6034120"/>
            <a:ext cx="370231" cy="253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loud 94"/>
          <p:cNvSpPr/>
          <p:nvPr/>
        </p:nvSpPr>
        <p:spPr>
          <a:xfrm>
            <a:off x="9982596" y="5955503"/>
            <a:ext cx="1619808" cy="600175"/>
          </a:xfrm>
          <a:prstGeom prst="clou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160" y="5712240"/>
            <a:ext cx="2339363" cy="851874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2616085" y="0"/>
            <a:ext cx="5454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3730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6085" y="0"/>
            <a:ext cx="9869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for PO Control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3915" y="1116900"/>
            <a:ext cx="11789227" cy="484136"/>
            <a:chOff x="3540578" y="5971929"/>
            <a:chExt cx="7345917" cy="4841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86897A-1D1F-4A52-9733-A3A59E2C1378}"/>
                </a:ext>
              </a:extLst>
            </p:cNvPr>
            <p:cNvSpPr/>
            <p:nvPr/>
          </p:nvSpPr>
          <p:spPr>
            <a:xfrm>
              <a:off x="3540578" y="5974987"/>
              <a:ext cx="2265500" cy="4810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Problem</a:t>
              </a:r>
              <a:endParaRPr lang="ko-KR" altLang="en-US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BAB3A6-B23F-44EB-9492-9D6C64DB9463}"/>
                </a:ext>
              </a:extLst>
            </p:cNvPr>
            <p:cNvSpPr/>
            <p:nvPr/>
          </p:nvSpPr>
          <p:spPr>
            <a:xfrm>
              <a:off x="6196851" y="5971929"/>
              <a:ext cx="2241006" cy="4810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Risk point</a:t>
              </a:r>
              <a:endParaRPr lang="ko-KR" altLang="en-US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747844-4FC3-49D0-9AF7-3450A2D30043}"/>
                </a:ext>
              </a:extLst>
            </p:cNvPr>
            <p:cNvSpPr/>
            <p:nvPr/>
          </p:nvSpPr>
          <p:spPr>
            <a:xfrm>
              <a:off x="8770220" y="5971929"/>
              <a:ext cx="2116275" cy="481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altLang="ko-KR" b="1" dirty="0"/>
                <a:t>Solution</a:t>
              </a:r>
              <a:endParaRPr lang="ko-KR" altLang="en-US" b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A3E40BE-18E4-460E-B2C0-5EF3F60C2D4F}"/>
              </a:ext>
            </a:extLst>
          </p:cNvPr>
          <p:cNvGrpSpPr/>
          <p:nvPr/>
        </p:nvGrpSpPr>
        <p:grpSpPr>
          <a:xfrm>
            <a:off x="460615" y="4228400"/>
            <a:ext cx="11851498" cy="2031654"/>
            <a:chOff x="255122" y="1900202"/>
            <a:chExt cx="11851498" cy="2031654"/>
          </a:xfrm>
        </p:grpSpPr>
        <p:grpSp>
          <p:nvGrpSpPr>
            <p:cNvPr id="13" name="그룹 2">
              <a:extLst>
                <a:ext uri="{FF2B5EF4-FFF2-40B4-BE49-F238E27FC236}">
                  <a16:creationId xmlns:a16="http://schemas.microsoft.com/office/drawing/2014/main" id="{A944EACF-BE24-43EF-96B8-21D19EF2641D}"/>
                </a:ext>
              </a:extLst>
            </p:cNvPr>
            <p:cNvGrpSpPr/>
            <p:nvPr/>
          </p:nvGrpSpPr>
          <p:grpSpPr>
            <a:xfrm>
              <a:off x="255122" y="1900202"/>
              <a:ext cx="3217422" cy="927811"/>
              <a:chOff x="933685" y="1815665"/>
              <a:chExt cx="6573115" cy="972000"/>
            </a:xfrm>
          </p:grpSpPr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CE45BDEA-F83F-4069-B767-55E5751CCD90}"/>
                  </a:ext>
                </a:extLst>
              </p:cNvPr>
              <p:cNvSpPr/>
              <p:nvPr/>
            </p:nvSpPr>
            <p:spPr>
              <a:xfrm>
                <a:off x="2291056" y="1815665"/>
                <a:ext cx="5215744" cy="972000"/>
              </a:xfrm>
              <a:custGeom>
                <a:avLst/>
                <a:gdLst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35550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54427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41462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402209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38668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3865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40221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6001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396001 h 792000"/>
                  <a:gd name="connsiteX5" fmla="*/ 0 w 6460280"/>
                  <a:gd name="connsiteY5" fmla="*/ 0 h 7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0280" h="792000">
                    <a:moveTo>
                      <a:pt x="0" y="0"/>
                    </a:moveTo>
                    <a:lnTo>
                      <a:pt x="6460280" y="0"/>
                    </a:lnTo>
                    <a:lnTo>
                      <a:pt x="6460280" y="792000"/>
                    </a:lnTo>
                    <a:lnTo>
                      <a:pt x="0" y="792000"/>
                    </a:lnTo>
                    <a:lnTo>
                      <a:pt x="268584" y="39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38100" cap="flat" cmpd="sng" algn="ctr">
                <a:solidFill>
                  <a:srgbClr val="02ECE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5" name="Pentagon 26">
                <a:extLst>
                  <a:ext uri="{FF2B5EF4-FFF2-40B4-BE49-F238E27FC236}">
                    <a16:creationId xmlns:a16="http://schemas.microsoft.com/office/drawing/2014/main" id="{0EAA3288-6A11-49D3-B5A9-7CE228B952DC}"/>
                  </a:ext>
                </a:extLst>
              </p:cNvPr>
              <p:cNvSpPr/>
              <p:nvPr/>
            </p:nvSpPr>
            <p:spPr>
              <a:xfrm>
                <a:off x="933685" y="1815665"/>
                <a:ext cx="1441222" cy="972000"/>
              </a:xfrm>
              <a:prstGeom prst="homePlate">
                <a:avLst>
                  <a:gd name="adj" fmla="val 22388"/>
                </a:avLst>
              </a:prstGeom>
              <a:solidFill>
                <a:srgbClr val="02ECEC"/>
              </a:solidFill>
              <a:ln w="38100" cap="flat" cmpd="sng" algn="ctr">
                <a:solidFill>
                  <a:srgbClr val="02ECE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6" name="Rectangle 34">
                <a:extLst>
                  <a:ext uri="{FF2B5EF4-FFF2-40B4-BE49-F238E27FC236}">
                    <a16:creationId xmlns:a16="http://schemas.microsoft.com/office/drawing/2014/main" id="{786DFD37-404B-4EB1-9BC7-3FA578CC7901}"/>
                  </a:ext>
                </a:extLst>
              </p:cNvPr>
              <p:cNvSpPr/>
              <p:nvPr/>
            </p:nvSpPr>
            <p:spPr>
              <a:xfrm>
                <a:off x="991160" y="1815665"/>
                <a:ext cx="18000" cy="972000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:a16="http://schemas.microsoft.com/office/drawing/2014/main" id="{1661221A-4FAA-4D1A-83EB-FA77FBB6970E}"/>
                  </a:ext>
                </a:extLst>
              </p:cNvPr>
              <p:cNvSpPr/>
              <p:nvPr/>
            </p:nvSpPr>
            <p:spPr>
              <a:xfrm>
                <a:off x="1114936" y="1815665"/>
                <a:ext cx="18000" cy="972000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8" name="그룹 7">
              <a:extLst>
                <a:ext uri="{FF2B5EF4-FFF2-40B4-BE49-F238E27FC236}">
                  <a16:creationId xmlns:a16="http://schemas.microsoft.com/office/drawing/2014/main" id="{A1498A4D-5983-42A6-999D-A98DD768288E}"/>
                </a:ext>
              </a:extLst>
            </p:cNvPr>
            <p:cNvGrpSpPr/>
            <p:nvPr/>
          </p:nvGrpSpPr>
          <p:grpSpPr>
            <a:xfrm>
              <a:off x="255122" y="3004045"/>
              <a:ext cx="3217422" cy="927811"/>
              <a:chOff x="933685" y="1815665"/>
              <a:chExt cx="6573115" cy="972000"/>
            </a:xfrm>
          </p:grpSpPr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EC3DADD0-D4DE-409E-9ADE-8AB279521FC0}"/>
                  </a:ext>
                </a:extLst>
              </p:cNvPr>
              <p:cNvSpPr/>
              <p:nvPr/>
            </p:nvSpPr>
            <p:spPr>
              <a:xfrm>
                <a:off x="2291056" y="1815665"/>
                <a:ext cx="5215744" cy="972000"/>
              </a:xfrm>
              <a:custGeom>
                <a:avLst/>
                <a:gdLst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35550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54427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41462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402209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38668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3865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40221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6001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396001 h 792000"/>
                  <a:gd name="connsiteX5" fmla="*/ 0 w 6460280"/>
                  <a:gd name="connsiteY5" fmla="*/ 0 h 7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0280" h="792000">
                    <a:moveTo>
                      <a:pt x="0" y="0"/>
                    </a:moveTo>
                    <a:lnTo>
                      <a:pt x="6460280" y="0"/>
                    </a:lnTo>
                    <a:lnTo>
                      <a:pt x="6460280" y="792000"/>
                    </a:lnTo>
                    <a:lnTo>
                      <a:pt x="0" y="792000"/>
                    </a:lnTo>
                    <a:lnTo>
                      <a:pt x="268584" y="39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38100" cap="flat" cmpd="sng" algn="ctr">
                <a:solidFill>
                  <a:srgbClr val="125A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0" name="Pentagon 26">
                <a:extLst>
                  <a:ext uri="{FF2B5EF4-FFF2-40B4-BE49-F238E27FC236}">
                    <a16:creationId xmlns:a16="http://schemas.microsoft.com/office/drawing/2014/main" id="{2A7700CF-83A9-44E9-B90C-155A35D31A37}"/>
                  </a:ext>
                </a:extLst>
              </p:cNvPr>
              <p:cNvSpPr/>
              <p:nvPr/>
            </p:nvSpPr>
            <p:spPr>
              <a:xfrm>
                <a:off x="933685" y="1815665"/>
                <a:ext cx="1441222" cy="972000"/>
              </a:xfrm>
              <a:prstGeom prst="homePlate">
                <a:avLst>
                  <a:gd name="adj" fmla="val 22388"/>
                </a:avLst>
              </a:prstGeom>
              <a:solidFill>
                <a:srgbClr val="125AC4"/>
              </a:solidFill>
              <a:ln w="38100" cap="flat" cmpd="sng" algn="ctr">
                <a:solidFill>
                  <a:srgbClr val="125A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1" name="Rectangle 34">
                <a:extLst>
                  <a:ext uri="{FF2B5EF4-FFF2-40B4-BE49-F238E27FC236}">
                    <a16:creationId xmlns:a16="http://schemas.microsoft.com/office/drawing/2014/main" id="{DA5D79F4-0BC5-4BE3-A93B-D90176E2EB3D}"/>
                  </a:ext>
                </a:extLst>
              </p:cNvPr>
              <p:cNvSpPr/>
              <p:nvPr/>
            </p:nvSpPr>
            <p:spPr>
              <a:xfrm>
                <a:off x="991160" y="1815665"/>
                <a:ext cx="18000" cy="972000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Rectangle 38">
                <a:extLst>
                  <a:ext uri="{FF2B5EF4-FFF2-40B4-BE49-F238E27FC236}">
                    <a16:creationId xmlns:a16="http://schemas.microsoft.com/office/drawing/2014/main" id="{21771FB4-5F36-49C4-87A2-FAD0574BAAAE}"/>
                  </a:ext>
                </a:extLst>
              </p:cNvPr>
              <p:cNvSpPr/>
              <p:nvPr/>
            </p:nvSpPr>
            <p:spPr>
              <a:xfrm>
                <a:off x="1114936" y="1815665"/>
                <a:ext cx="18000" cy="972000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DE261D-5041-411B-B849-4145DE0844CA}"/>
                </a:ext>
              </a:extLst>
            </p:cNvPr>
            <p:cNvSpPr txBox="1"/>
            <p:nvPr/>
          </p:nvSpPr>
          <p:spPr>
            <a:xfrm>
              <a:off x="500526" y="2099053"/>
              <a:ext cx="366254" cy="49244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10C975-588E-4B70-958F-5E4B2168676C}"/>
                </a:ext>
              </a:extLst>
            </p:cNvPr>
            <p:cNvSpPr txBox="1"/>
            <p:nvPr/>
          </p:nvSpPr>
          <p:spPr>
            <a:xfrm>
              <a:off x="508833" y="3202897"/>
              <a:ext cx="366254" cy="49244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4</a:t>
              </a:r>
            </a:p>
          </p:txBody>
        </p:sp>
        <p:sp>
          <p:nvSpPr>
            <p:cNvPr id="44" name="TextBox 10">
              <a:extLst>
                <a:ext uri="{FF2B5EF4-FFF2-40B4-BE49-F238E27FC236}">
                  <a16:creationId xmlns:a16="http://schemas.microsoft.com/office/drawing/2014/main" id="{64C714E2-7BE5-47C0-8268-B07DEAA6AFE0}"/>
                </a:ext>
              </a:extLst>
            </p:cNvPr>
            <p:cNvSpPr txBox="1"/>
            <p:nvPr/>
          </p:nvSpPr>
          <p:spPr bwMode="auto">
            <a:xfrm>
              <a:off x="1044434" y="3210435"/>
              <a:ext cx="2457082" cy="58477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Need using 2 system NPIS + ERI </a:t>
              </a:r>
              <a:r>
                <a:rPr lang="en-US" altLang="ko-KR" b="1" dirty="0">
                  <a:solidFill>
                    <a:srgbClr val="FF0000"/>
                  </a:solidFill>
                  <a:latin typeface="Arial"/>
                  <a:ea typeface="Arial Unicode MS"/>
                  <a:cs typeface="Arial" pitchFamily="34" charset="0"/>
                </a:rPr>
                <a:t>=&gt; Double Job</a:t>
              </a:r>
              <a:endParaRPr lang="en-US" altLang="ko-KR" sz="1400" b="1" dirty="0">
                <a:solidFill>
                  <a:srgbClr val="FF0000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652191CB-07DA-4886-8E10-569A47333316}"/>
                </a:ext>
              </a:extLst>
            </p:cNvPr>
            <p:cNvSpPr txBox="1"/>
            <p:nvPr/>
          </p:nvSpPr>
          <p:spPr bwMode="auto">
            <a:xfrm>
              <a:off x="1101979" y="2119194"/>
              <a:ext cx="2258788" cy="5232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&gt; 25 steps (only case new PO)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470934" y="2175014"/>
              <a:ext cx="622094" cy="1272152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3" t="27056" r="64827" b="22728"/>
            <a:stretch/>
          </p:blipFill>
          <p:spPr>
            <a:xfrm>
              <a:off x="8701495" y="1903111"/>
              <a:ext cx="1090031" cy="128369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585" y="1954796"/>
              <a:ext cx="1006398" cy="1010173"/>
            </a:xfrm>
            <a:prstGeom prst="rect">
              <a:avLst/>
            </a:prstGeom>
          </p:spPr>
        </p:pic>
        <p:sp>
          <p:nvSpPr>
            <p:cNvPr id="51" name="Plus 50"/>
            <p:cNvSpPr/>
            <p:nvPr/>
          </p:nvSpPr>
          <p:spPr>
            <a:xfrm>
              <a:off x="9931447" y="2390225"/>
              <a:ext cx="600267" cy="576864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294651" y="3124068"/>
              <a:ext cx="1811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Tool Win form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1488" y="3111316"/>
              <a:ext cx="1014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PRA</a:t>
              </a:r>
              <a:endParaRPr lang="en-U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Chevron 5">
              <a:extLst>
                <a:ext uri="{FF2B5EF4-FFF2-40B4-BE49-F238E27FC236}">
                  <a16:creationId xmlns:a16="http://schemas.microsoft.com/office/drawing/2014/main" id="{8411D6CE-6814-44CB-A967-094F4F5904D0}"/>
                </a:ext>
              </a:extLst>
            </p:cNvPr>
            <p:cNvSpPr/>
            <p:nvPr/>
          </p:nvSpPr>
          <p:spPr>
            <a:xfrm>
              <a:off x="4755036" y="2397157"/>
              <a:ext cx="2785539" cy="499956"/>
            </a:xfrm>
            <a:prstGeom prst="chevron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085F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User mistake</a:t>
              </a:r>
            </a:p>
          </p:txBody>
        </p:sp>
        <p:sp>
          <p:nvSpPr>
            <p:cNvPr id="58" name="Chevron 5">
              <a:extLst>
                <a:ext uri="{FF2B5EF4-FFF2-40B4-BE49-F238E27FC236}">
                  <a16:creationId xmlns:a16="http://schemas.microsoft.com/office/drawing/2014/main" id="{8411D6CE-6814-44CB-A967-094F4F5904D0}"/>
                </a:ext>
              </a:extLst>
            </p:cNvPr>
            <p:cNvSpPr/>
            <p:nvPr/>
          </p:nvSpPr>
          <p:spPr>
            <a:xfrm>
              <a:off x="4735559" y="3034132"/>
              <a:ext cx="2805016" cy="462176"/>
            </a:xfrm>
            <a:prstGeom prst="chevron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085F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7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Arial Unicode MS"/>
                </a:rPr>
                <a:t>Wrong action</a:t>
              </a:r>
              <a:r>
                <a:rPr kumimoji="0" lang="en-US" altLang="ko-KR" sz="2700" b="0" i="0" u="none" strike="noStrike" kern="0" cap="none" spc="0" normalizeH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 </a:t>
              </a: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7972740" y="2741640"/>
              <a:ext cx="694585" cy="4295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F8845-6BBB-4BC1-BF8D-46453CA4843C}"/>
              </a:ext>
            </a:extLst>
          </p:cNvPr>
          <p:cNvGrpSpPr/>
          <p:nvPr/>
        </p:nvGrpSpPr>
        <p:grpSpPr>
          <a:xfrm>
            <a:off x="445880" y="1671042"/>
            <a:ext cx="11696542" cy="1310288"/>
            <a:chOff x="495458" y="1684131"/>
            <a:chExt cx="11696542" cy="1310288"/>
          </a:xfrm>
        </p:grpSpPr>
        <p:grpSp>
          <p:nvGrpSpPr>
            <p:cNvPr id="23" name="그룹 12">
              <a:extLst>
                <a:ext uri="{FF2B5EF4-FFF2-40B4-BE49-F238E27FC236}">
                  <a16:creationId xmlns:a16="http://schemas.microsoft.com/office/drawing/2014/main" id="{FCE0A703-5D9F-4935-AA40-0705797AE390}"/>
                </a:ext>
              </a:extLst>
            </p:cNvPr>
            <p:cNvGrpSpPr/>
            <p:nvPr/>
          </p:nvGrpSpPr>
          <p:grpSpPr>
            <a:xfrm>
              <a:off x="495458" y="1912460"/>
              <a:ext cx="3209099" cy="966887"/>
              <a:chOff x="933685" y="1815665"/>
              <a:chExt cx="6573115" cy="972000"/>
            </a:xfrm>
          </p:grpSpPr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8EEADDF9-F578-40A8-9E9C-3B4864EF6EA2}"/>
                  </a:ext>
                </a:extLst>
              </p:cNvPr>
              <p:cNvSpPr/>
              <p:nvPr/>
            </p:nvSpPr>
            <p:spPr>
              <a:xfrm>
                <a:off x="2291056" y="1815665"/>
                <a:ext cx="5215744" cy="972000"/>
              </a:xfrm>
              <a:custGeom>
                <a:avLst/>
                <a:gdLst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396000 w 6460280"/>
                  <a:gd name="connsiteY4" fmla="*/ 39600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35550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54427 w 6460280"/>
                  <a:gd name="connsiteY4" fmla="*/ 405313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41462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402209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3303 w 6460280"/>
                  <a:gd name="connsiteY4" fmla="*/ 386687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3865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402210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2896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78022 w 6460280"/>
                  <a:gd name="connsiteY4" fmla="*/ 396001 h 792000"/>
                  <a:gd name="connsiteX5" fmla="*/ 0 w 6460280"/>
                  <a:gd name="connsiteY5" fmla="*/ 0 h 792000"/>
                  <a:gd name="connsiteX0" fmla="*/ 0 w 6460280"/>
                  <a:gd name="connsiteY0" fmla="*/ 0 h 792000"/>
                  <a:gd name="connsiteX1" fmla="*/ 6460280 w 6460280"/>
                  <a:gd name="connsiteY1" fmla="*/ 0 h 792000"/>
                  <a:gd name="connsiteX2" fmla="*/ 6460280 w 6460280"/>
                  <a:gd name="connsiteY2" fmla="*/ 792000 h 792000"/>
                  <a:gd name="connsiteX3" fmla="*/ 0 w 6460280"/>
                  <a:gd name="connsiteY3" fmla="*/ 792000 h 792000"/>
                  <a:gd name="connsiteX4" fmla="*/ 268584 w 6460280"/>
                  <a:gd name="connsiteY4" fmla="*/ 396001 h 792000"/>
                  <a:gd name="connsiteX5" fmla="*/ 0 w 6460280"/>
                  <a:gd name="connsiteY5" fmla="*/ 0 h 7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0280" h="792000">
                    <a:moveTo>
                      <a:pt x="0" y="0"/>
                    </a:moveTo>
                    <a:lnTo>
                      <a:pt x="6460280" y="0"/>
                    </a:lnTo>
                    <a:lnTo>
                      <a:pt x="6460280" y="792000"/>
                    </a:lnTo>
                    <a:lnTo>
                      <a:pt x="0" y="792000"/>
                    </a:lnTo>
                    <a:lnTo>
                      <a:pt x="268584" y="39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38100" cap="flat" cmpd="sng" algn="ctr">
                <a:solidFill>
                  <a:srgbClr val="0085F2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5" name="Pentagon 26">
                <a:extLst>
                  <a:ext uri="{FF2B5EF4-FFF2-40B4-BE49-F238E27FC236}">
                    <a16:creationId xmlns:a16="http://schemas.microsoft.com/office/drawing/2014/main" id="{42EC7EAD-D1CC-401B-BBCE-2A8BD9227F6B}"/>
                  </a:ext>
                </a:extLst>
              </p:cNvPr>
              <p:cNvSpPr/>
              <p:nvPr/>
            </p:nvSpPr>
            <p:spPr>
              <a:xfrm>
                <a:off x="933685" y="1815665"/>
                <a:ext cx="1441222" cy="972000"/>
              </a:xfrm>
              <a:prstGeom prst="homePlate">
                <a:avLst>
                  <a:gd name="adj" fmla="val 22388"/>
                </a:avLst>
              </a:prstGeom>
              <a:solidFill>
                <a:srgbClr val="0085F2"/>
              </a:solidFill>
              <a:ln w="38100" cap="flat" cmpd="sng" algn="ctr">
                <a:solidFill>
                  <a:srgbClr val="0085F2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6" name="Rectangle 34">
                <a:extLst>
                  <a:ext uri="{FF2B5EF4-FFF2-40B4-BE49-F238E27FC236}">
                    <a16:creationId xmlns:a16="http://schemas.microsoft.com/office/drawing/2014/main" id="{8422DF31-06AD-4EFA-8EB0-316B3CB3DD2F}"/>
                  </a:ext>
                </a:extLst>
              </p:cNvPr>
              <p:cNvSpPr/>
              <p:nvPr/>
            </p:nvSpPr>
            <p:spPr>
              <a:xfrm>
                <a:off x="991160" y="1815665"/>
                <a:ext cx="18000" cy="972000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7" name="Rectangle 38">
                <a:extLst>
                  <a:ext uri="{FF2B5EF4-FFF2-40B4-BE49-F238E27FC236}">
                    <a16:creationId xmlns:a16="http://schemas.microsoft.com/office/drawing/2014/main" id="{1952479D-66C3-4311-B484-9FDFF9355659}"/>
                  </a:ext>
                </a:extLst>
              </p:cNvPr>
              <p:cNvSpPr/>
              <p:nvPr/>
            </p:nvSpPr>
            <p:spPr>
              <a:xfrm>
                <a:off x="1114936" y="1815665"/>
                <a:ext cx="18000" cy="972000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A0F43E-3CCE-42C6-A407-53618E17E438}"/>
                </a:ext>
              </a:extLst>
            </p:cNvPr>
            <p:cNvSpPr txBox="1"/>
            <p:nvPr/>
          </p:nvSpPr>
          <p:spPr>
            <a:xfrm>
              <a:off x="758741" y="2140436"/>
              <a:ext cx="365307" cy="492443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1</a:t>
              </a:r>
            </a:p>
          </p:txBody>
        </p:sp>
        <p:sp>
          <p:nvSpPr>
            <p:cNvPr id="41" name="TextBox 10">
              <a:extLst>
                <a:ext uri="{FF2B5EF4-FFF2-40B4-BE49-F238E27FC236}">
                  <a16:creationId xmlns:a16="http://schemas.microsoft.com/office/drawing/2014/main" id="{ECB15D25-66A7-47E4-9A3A-D7FFDBCE5150}"/>
                </a:ext>
              </a:extLst>
            </p:cNvPr>
            <p:cNvSpPr txBox="1"/>
            <p:nvPr/>
          </p:nvSpPr>
          <p:spPr bwMode="auto">
            <a:xfrm>
              <a:off x="1329373" y="2125047"/>
              <a:ext cx="2495350" cy="5232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PUR need show all history Adjust PO + new PO</a:t>
              </a:r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3937771" y="2244729"/>
              <a:ext cx="4697570" cy="44763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2433" y="1684131"/>
              <a:ext cx="2122123" cy="88752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28985" y="2110655"/>
              <a:ext cx="1940879" cy="51843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8695771" y="2625087"/>
              <a:ext cx="3496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Add new menu control History PO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781EF1-043A-4CF0-AFC2-0B4D4B9039B6}"/>
              </a:ext>
            </a:extLst>
          </p:cNvPr>
          <p:cNvGrpSpPr/>
          <p:nvPr/>
        </p:nvGrpSpPr>
        <p:grpSpPr>
          <a:xfrm>
            <a:off x="460615" y="3125289"/>
            <a:ext cx="11769978" cy="1026721"/>
            <a:chOff x="263444" y="5172656"/>
            <a:chExt cx="11769978" cy="10267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C39D9C-140E-4E8D-8503-FBD4BD040E78}"/>
                </a:ext>
              </a:extLst>
            </p:cNvPr>
            <p:cNvGrpSpPr/>
            <p:nvPr/>
          </p:nvGrpSpPr>
          <p:grpSpPr>
            <a:xfrm>
              <a:off x="263444" y="5172656"/>
              <a:ext cx="9286855" cy="1000593"/>
              <a:chOff x="263444" y="5172656"/>
              <a:chExt cx="9286855" cy="1000593"/>
            </a:xfrm>
          </p:grpSpPr>
          <p:grpSp>
            <p:nvGrpSpPr>
              <p:cNvPr id="28" name="그룹 17">
                <a:extLst>
                  <a:ext uri="{FF2B5EF4-FFF2-40B4-BE49-F238E27FC236}">
                    <a16:creationId xmlns:a16="http://schemas.microsoft.com/office/drawing/2014/main" id="{C3E34B68-5497-4283-9BBF-375CDB5246CB}"/>
                  </a:ext>
                </a:extLst>
              </p:cNvPr>
              <p:cNvGrpSpPr/>
              <p:nvPr/>
            </p:nvGrpSpPr>
            <p:grpSpPr>
              <a:xfrm>
                <a:off x="263444" y="5172656"/>
                <a:ext cx="3209099" cy="966887"/>
                <a:chOff x="933685" y="1815665"/>
                <a:chExt cx="6573115" cy="972000"/>
              </a:xfrm>
            </p:grpSpPr>
            <p:sp>
              <p:nvSpPr>
                <p:cNvPr id="29" name="Rectangle 2">
                  <a:extLst>
                    <a:ext uri="{FF2B5EF4-FFF2-40B4-BE49-F238E27FC236}">
                      <a16:creationId xmlns:a16="http://schemas.microsoft.com/office/drawing/2014/main" id="{6684821D-1A02-4635-844A-6FE12CDD5731}"/>
                    </a:ext>
                  </a:extLst>
                </p:cNvPr>
                <p:cNvSpPr/>
                <p:nvPr/>
              </p:nvSpPr>
              <p:spPr>
                <a:xfrm>
                  <a:off x="2291056" y="1815665"/>
                  <a:ext cx="5215744" cy="972000"/>
                </a:xfrm>
                <a:custGeom>
                  <a:avLst/>
                  <a:gdLst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396000 w 6460280"/>
                    <a:gd name="connsiteY4" fmla="*/ 396000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396000 w 6460280"/>
                    <a:gd name="connsiteY4" fmla="*/ 396000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35550 w 6460280"/>
                    <a:gd name="connsiteY4" fmla="*/ 405313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54427 w 6460280"/>
                    <a:gd name="connsiteY4" fmla="*/ 405313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68584 w 6460280"/>
                    <a:gd name="connsiteY4" fmla="*/ 414627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73303 w 6460280"/>
                    <a:gd name="connsiteY4" fmla="*/ 402209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73303 w 6460280"/>
                    <a:gd name="connsiteY4" fmla="*/ 386687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63865 w 6460280"/>
                    <a:gd name="connsiteY4" fmla="*/ 392896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78022 w 6460280"/>
                    <a:gd name="connsiteY4" fmla="*/ 402210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78022 w 6460280"/>
                    <a:gd name="connsiteY4" fmla="*/ 392896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78022 w 6460280"/>
                    <a:gd name="connsiteY4" fmla="*/ 396001 h 792000"/>
                    <a:gd name="connsiteX5" fmla="*/ 0 w 6460280"/>
                    <a:gd name="connsiteY5" fmla="*/ 0 h 792000"/>
                    <a:gd name="connsiteX0" fmla="*/ 0 w 6460280"/>
                    <a:gd name="connsiteY0" fmla="*/ 0 h 792000"/>
                    <a:gd name="connsiteX1" fmla="*/ 6460280 w 6460280"/>
                    <a:gd name="connsiteY1" fmla="*/ 0 h 792000"/>
                    <a:gd name="connsiteX2" fmla="*/ 6460280 w 6460280"/>
                    <a:gd name="connsiteY2" fmla="*/ 792000 h 792000"/>
                    <a:gd name="connsiteX3" fmla="*/ 0 w 6460280"/>
                    <a:gd name="connsiteY3" fmla="*/ 792000 h 792000"/>
                    <a:gd name="connsiteX4" fmla="*/ 268584 w 6460280"/>
                    <a:gd name="connsiteY4" fmla="*/ 396001 h 792000"/>
                    <a:gd name="connsiteX5" fmla="*/ 0 w 6460280"/>
                    <a:gd name="connsiteY5" fmla="*/ 0 h 79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0280" h="792000">
                      <a:moveTo>
                        <a:pt x="0" y="0"/>
                      </a:moveTo>
                      <a:lnTo>
                        <a:pt x="6460280" y="0"/>
                      </a:lnTo>
                      <a:lnTo>
                        <a:pt x="6460280" y="792000"/>
                      </a:lnTo>
                      <a:lnTo>
                        <a:pt x="0" y="792000"/>
                      </a:lnTo>
                      <a:lnTo>
                        <a:pt x="268584" y="39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38100" cap="flat" cmpd="sng" algn="ctr">
                  <a:solidFill>
                    <a:srgbClr val="0AA6ED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  <a:cs typeface="+mn-cs"/>
                  </a:endParaRPr>
                </a:p>
              </p:txBody>
            </p:sp>
            <p:sp>
              <p:nvSpPr>
                <p:cNvPr id="30" name="Pentagon 26">
                  <a:extLst>
                    <a:ext uri="{FF2B5EF4-FFF2-40B4-BE49-F238E27FC236}">
                      <a16:creationId xmlns:a16="http://schemas.microsoft.com/office/drawing/2014/main" id="{D64DC8F1-FA3D-4276-A769-68CF55FCFE0D}"/>
                    </a:ext>
                  </a:extLst>
                </p:cNvPr>
                <p:cNvSpPr/>
                <p:nvPr/>
              </p:nvSpPr>
              <p:spPr>
                <a:xfrm>
                  <a:off x="933685" y="1815665"/>
                  <a:ext cx="1441222" cy="972000"/>
                </a:xfrm>
                <a:prstGeom prst="homePlate">
                  <a:avLst>
                    <a:gd name="adj" fmla="val 22388"/>
                  </a:avLst>
                </a:prstGeom>
                <a:solidFill>
                  <a:srgbClr val="0AA6ED"/>
                </a:solidFill>
                <a:ln w="38100" cap="flat" cmpd="sng" algn="ctr">
                  <a:solidFill>
                    <a:srgbClr val="0AA6ED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  <a:cs typeface="+mn-cs"/>
                  </a:endParaRPr>
                </a:p>
              </p:txBody>
            </p:sp>
            <p:sp>
              <p:nvSpPr>
                <p:cNvPr id="31" name="Rectangle 34">
                  <a:extLst>
                    <a:ext uri="{FF2B5EF4-FFF2-40B4-BE49-F238E27FC236}">
                      <a16:creationId xmlns:a16="http://schemas.microsoft.com/office/drawing/2014/main" id="{1ACFC939-48D9-48F6-A07F-588FA8BAF092}"/>
                    </a:ext>
                  </a:extLst>
                </p:cNvPr>
                <p:cNvSpPr/>
                <p:nvPr/>
              </p:nvSpPr>
              <p:spPr>
                <a:xfrm>
                  <a:off x="991160" y="1815665"/>
                  <a:ext cx="18000" cy="972000"/>
                </a:xfrm>
                <a:prstGeom prst="rect">
                  <a:avLst/>
                </a:prstGeom>
                <a:solidFill>
                  <a:sysClr val="window" lastClr="FFFFFF"/>
                </a:solidFill>
                <a:ln w="381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  <a:cs typeface="+mn-cs"/>
                  </a:endParaRPr>
                </a:p>
              </p:txBody>
            </p:sp>
            <p:sp>
              <p:nvSpPr>
                <p:cNvPr id="32" name="Rectangle 38">
                  <a:extLst>
                    <a:ext uri="{FF2B5EF4-FFF2-40B4-BE49-F238E27FC236}">
                      <a16:creationId xmlns:a16="http://schemas.microsoft.com/office/drawing/2014/main" id="{1E289092-087A-46A2-B4CC-739B9DE7FC89}"/>
                    </a:ext>
                  </a:extLst>
                </p:cNvPr>
                <p:cNvSpPr/>
                <p:nvPr/>
              </p:nvSpPr>
              <p:spPr>
                <a:xfrm>
                  <a:off x="1114936" y="1815665"/>
                  <a:ext cx="18000" cy="972000"/>
                </a:xfrm>
                <a:prstGeom prst="rect">
                  <a:avLst/>
                </a:prstGeom>
                <a:solidFill>
                  <a:sysClr val="window" lastClr="FFFFFF"/>
                </a:solidFill>
                <a:ln w="381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Arial Unicode MS"/>
                    <a:cs typeface="+mn-cs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8A23D7-79E0-44B0-8B49-F3CB5C91C35E}"/>
                  </a:ext>
                </a:extLst>
              </p:cNvPr>
              <p:cNvSpPr txBox="1"/>
              <p:nvPr/>
            </p:nvSpPr>
            <p:spPr>
              <a:xfrm>
                <a:off x="526727" y="5400632"/>
                <a:ext cx="365307" cy="492443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prstClr val="white"/>
                    </a:solidFill>
                    <a:latin typeface="Arial"/>
                    <a:ea typeface="Arial Unicode MS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8" name="TextBox 10">
                <a:extLst>
                  <a:ext uri="{FF2B5EF4-FFF2-40B4-BE49-F238E27FC236}">
                    <a16:creationId xmlns:a16="http://schemas.microsoft.com/office/drawing/2014/main" id="{D795BBA9-6915-4D9D-96D1-35B6B1189481}"/>
                  </a:ext>
                </a:extLst>
              </p:cNvPr>
              <p:cNvSpPr txBox="1"/>
              <p:nvPr/>
            </p:nvSpPr>
            <p:spPr bwMode="auto">
              <a:xfrm>
                <a:off x="1219597" y="5481527"/>
                <a:ext cx="2252945" cy="52322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ea typeface="Arial Unicode MS"/>
                    <a:cs typeface="Arial" pitchFamily="34" charset="0"/>
                  </a:rPr>
                  <a:t>Differ data from NPIS &amp; ERI system</a:t>
                </a:r>
              </a:p>
            </p:txBody>
          </p:sp>
          <p:sp>
            <p:nvSpPr>
              <p:cNvPr id="64" name="Chevron 5">
                <a:extLst>
                  <a:ext uri="{FF2B5EF4-FFF2-40B4-BE49-F238E27FC236}">
                    <a16:creationId xmlns:a16="http://schemas.microsoft.com/office/drawing/2014/main" id="{8411D6CE-6814-44CB-A967-094F4F5904D0}"/>
                  </a:ext>
                </a:extLst>
              </p:cNvPr>
              <p:cNvSpPr/>
              <p:nvPr/>
            </p:nvSpPr>
            <p:spPr>
              <a:xfrm>
                <a:off x="4653385" y="5372063"/>
                <a:ext cx="2887190" cy="521012"/>
              </a:xfrm>
              <a:prstGeom prst="chevron">
                <a:avLst/>
              </a:prstGeom>
              <a:solidFill>
                <a:sysClr val="window" lastClr="FFFFFF"/>
              </a:solidFill>
              <a:ln w="76200" cap="flat" cmpd="sng" algn="ctr">
                <a:solidFill>
                  <a:srgbClr val="0085F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R="0" lvl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2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Arial Unicode MS"/>
                    <a:cs typeface="+mn-cs"/>
                  </a:rPr>
                  <a:t>Can’t auto link</a:t>
                </a:r>
              </a:p>
            </p:txBody>
          </p:sp>
          <p:sp>
            <p:nvSpPr>
              <p:cNvPr id="65" name="Right Arrow 64"/>
              <p:cNvSpPr/>
              <p:nvPr/>
            </p:nvSpPr>
            <p:spPr>
              <a:xfrm>
                <a:off x="3706792" y="5408753"/>
                <a:ext cx="692788" cy="447631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Arrow 65"/>
              <p:cNvSpPr/>
              <p:nvPr/>
            </p:nvSpPr>
            <p:spPr>
              <a:xfrm>
                <a:off x="7904097" y="5423037"/>
                <a:ext cx="692788" cy="447631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5924" y="5239799"/>
                <a:ext cx="714375" cy="933450"/>
              </a:xfrm>
              <a:prstGeom prst="rect">
                <a:avLst/>
              </a:prstGeom>
            </p:spPr>
          </p:pic>
        </p:grpSp>
        <p:sp>
          <p:nvSpPr>
            <p:cNvPr id="68" name="TextBox 67"/>
            <p:cNvSpPr txBox="1"/>
            <p:nvPr/>
          </p:nvSpPr>
          <p:spPr>
            <a:xfrm>
              <a:off x="9604383" y="5276047"/>
              <a:ext cx="24290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Export file .csv for PPD/PDC1 upload when issue PO in NPIS</a:t>
              </a:r>
            </a:p>
          </p:txBody>
        </p:sp>
      </p:grpSp>
      <p:sp>
        <p:nvSpPr>
          <p:cNvPr id="69" name="Rounded Rectangle 115">
            <a:extLst>
              <a:ext uri="{FF2B5EF4-FFF2-40B4-BE49-F238E27FC236}">
                <a16:creationId xmlns:a16="http://schemas.microsoft.com/office/drawing/2014/main" id="{7C4EA966-E00C-4633-9142-58B796396B1D}"/>
              </a:ext>
            </a:extLst>
          </p:cNvPr>
          <p:cNvSpPr/>
          <p:nvPr/>
        </p:nvSpPr>
        <p:spPr>
          <a:xfrm>
            <a:off x="262356" y="3094234"/>
            <a:ext cx="11820786" cy="3258092"/>
          </a:xfrm>
          <a:prstGeom prst="roundRect">
            <a:avLst>
              <a:gd name="adj" fmla="val 0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115">
            <a:extLst>
              <a:ext uri="{FF2B5EF4-FFF2-40B4-BE49-F238E27FC236}">
                <a16:creationId xmlns:a16="http://schemas.microsoft.com/office/drawing/2014/main" id="{2634BBDE-F315-4C27-853E-C158D9583D27}"/>
              </a:ext>
            </a:extLst>
          </p:cNvPr>
          <p:cNvSpPr/>
          <p:nvPr/>
        </p:nvSpPr>
        <p:spPr>
          <a:xfrm>
            <a:off x="321636" y="4161282"/>
            <a:ext cx="11820786" cy="2191044"/>
          </a:xfrm>
          <a:prstGeom prst="roundRect">
            <a:avLst>
              <a:gd name="adj" fmla="val 0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6085" y="0"/>
            <a:ext cx="9869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link data ERI &amp; NPIS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1" y="1520026"/>
            <a:ext cx="2676547" cy="1309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006"/>
          <a:stretch/>
        </p:blipFill>
        <p:spPr>
          <a:xfrm>
            <a:off x="9895363" y="5072584"/>
            <a:ext cx="2154737" cy="11352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91542" y="6225076"/>
            <a:ext cx="585558" cy="115613"/>
            <a:chOff x="262759" y="2669628"/>
            <a:chExt cx="585558" cy="115613"/>
          </a:xfrm>
        </p:grpSpPr>
        <p:sp>
          <p:nvSpPr>
            <p:cNvPr id="6" name="Oval 5"/>
            <p:cNvSpPr/>
            <p:nvPr/>
          </p:nvSpPr>
          <p:spPr>
            <a:xfrm>
              <a:off x="262759" y="2669628"/>
              <a:ext cx="114484" cy="1156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5186" y="2669628"/>
              <a:ext cx="114484" cy="1156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33833" y="2669628"/>
              <a:ext cx="114484" cy="1156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90020" y="4659133"/>
            <a:ext cx="8709132" cy="1918086"/>
            <a:chOff x="997847" y="3407040"/>
            <a:chExt cx="9562685" cy="2169180"/>
          </a:xfrm>
        </p:grpSpPr>
        <p:sp>
          <p:nvSpPr>
            <p:cNvPr id="10" name="Chevron 5">
              <a:extLst>
                <a:ext uri="{FF2B5EF4-FFF2-40B4-BE49-F238E27FC236}">
                  <a16:creationId xmlns:a16="http://schemas.microsoft.com/office/drawing/2014/main" id="{8411D6CE-6814-44CB-A967-094F4F5904D0}"/>
                </a:ext>
              </a:extLst>
            </p:cNvPr>
            <p:cNvSpPr/>
            <p:nvPr/>
          </p:nvSpPr>
          <p:spPr>
            <a:xfrm>
              <a:off x="997847" y="4808108"/>
              <a:ext cx="2340000" cy="768112"/>
            </a:xfrm>
            <a:prstGeom prst="chevron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085F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" name="Chevron 6">
              <a:extLst>
                <a:ext uri="{FF2B5EF4-FFF2-40B4-BE49-F238E27FC236}">
                  <a16:creationId xmlns:a16="http://schemas.microsoft.com/office/drawing/2014/main" id="{8F3870F7-861D-4BD4-9A86-C41FFD1EAB58}"/>
                </a:ext>
              </a:extLst>
            </p:cNvPr>
            <p:cNvSpPr/>
            <p:nvPr/>
          </p:nvSpPr>
          <p:spPr>
            <a:xfrm>
              <a:off x="3155093" y="4808108"/>
              <a:ext cx="2340000" cy="768112"/>
            </a:xfrm>
            <a:prstGeom prst="chevron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085F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" name="Chevron 7">
              <a:extLst>
                <a:ext uri="{FF2B5EF4-FFF2-40B4-BE49-F238E27FC236}">
                  <a16:creationId xmlns:a16="http://schemas.microsoft.com/office/drawing/2014/main" id="{475E4CDB-50FF-4905-BEA9-F408B4B896E8}"/>
                </a:ext>
              </a:extLst>
            </p:cNvPr>
            <p:cNvSpPr/>
            <p:nvPr/>
          </p:nvSpPr>
          <p:spPr>
            <a:xfrm>
              <a:off x="5312339" y="4808108"/>
              <a:ext cx="2340000" cy="768112"/>
            </a:xfrm>
            <a:prstGeom prst="chevron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085F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" name="Chevron 8">
              <a:extLst>
                <a:ext uri="{FF2B5EF4-FFF2-40B4-BE49-F238E27FC236}">
                  <a16:creationId xmlns:a16="http://schemas.microsoft.com/office/drawing/2014/main" id="{245D7E5B-81D7-497E-9427-57594675E71E}"/>
                </a:ext>
              </a:extLst>
            </p:cNvPr>
            <p:cNvSpPr/>
            <p:nvPr/>
          </p:nvSpPr>
          <p:spPr>
            <a:xfrm>
              <a:off x="7469585" y="4808108"/>
              <a:ext cx="2340000" cy="768112"/>
            </a:xfrm>
            <a:prstGeom prst="chevron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085F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C15F9C-A7E5-4982-925D-908AD93DAC45}"/>
                </a:ext>
              </a:extLst>
            </p:cNvPr>
            <p:cNvSpPr txBox="1"/>
            <p:nvPr/>
          </p:nvSpPr>
          <p:spPr>
            <a:xfrm>
              <a:off x="8085945" y="4869000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Delivery part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13F46B-631B-4C12-B16C-DF9A96AF8A92}"/>
                </a:ext>
              </a:extLst>
            </p:cNvPr>
            <p:cNvSpPr txBox="1"/>
            <p:nvPr/>
          </p:nvSpPr>
          <p:spPr>
            <a:xfrm>
              <a:off x="1614207" y="4869000"/>
              <a:ext cx="148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Export format PO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2C542-6375-43A7-8C7D-A6CF263482F7}"/>
                </a:ext>
              </a:extLst>
            </p:cNvPr>
            <p:cNvSpPr txBox="1"/>
            <p:nvPr/>
          </p:nvSpPr>
          <p:spPr>
            <a:xfrm>
              <a:off x="3771453" y="4869000"/>
              <a:ext cx="1258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Issue PO NPIS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D8564F-05F1-41B3-B7E9-F83017196A60}"/>
                </a:ext>
              </a:extLst>
            </p:cNvPr>
            <p:cNvSpPr txBox="1"/>
            <p:nvPr/>
          </p:nvSpPr>
          <p:spPr>
            <a:xfrm>
              <a:off x="5928699" y="4869000"/>
              <a:ext cx="1382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Approve PO NPIS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8" name="Pentagon 4">
              <a:extLst>
                <a:ext uri="{FF2B5EF4-FFF2-40B4-BE49-F238E27FC236}">
                  <a16:creationId xmlns:a16="http://schemas.microsoft.com/office/drawing/2014/main" id="{CE9B4FEC-F3E2-42AF-AA92-424855CC1C99}"/>
                </a:ext>
              </a:extLst>
            </p:cNvPr>
            <p:cNvSpPr/>
            <p:nvPr/>
          </p:nvSpPr>
          <p:spPr>
            <a:xfrm rot="16200000">
              <a:off x="8786494" y="4088524"/>
              <a:ext cx="2131080" cy="768112"/>
            </a:xfrm>
            <a:custGeom>
              <a:avLst/>
              <a:gdLst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0 w 2131080"/>
                <a:gd name="connsiteY4" fmla="*/ 768112 h 768112"/>
                <a:gd name="connsiteX5" fmla="*/ 0 w 2131080"/>
                <a:gd name="connsiteY5" fmla="*/ 0 h 768112"/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762000 w 2131080"/>
                <a:gd name="connsiteY4" fmla="*/ 758587 h 768112"/>
                <a:gd name="connsiteX5" fmla="*/ 0 w 2131080"/>
                <a:gd name="connsiteY5" fmla="*/ 0 h 7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1080" h="768112">
                  <a:moveTo>
                    <a:pt x="0" y="0"/>
                  </a:moveTo>
                  <a:lnTo>
                    <a:pt x="1718450" y="0"/>
                  </a:lnTo>
                  <a:lnTo>
                    <a:pt x="2131080" y="384056"/>
                  </a:lnTo>
                  <a:lnTo>
                    <a:pt x="1718450" y="768112"/>
                  </a:lnTo>
                  <a:lnTo>
                    <a:pt x="762000" y="75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5F2"/>
            </a:solidFill>
            <a:ln w="76200" cap="flat" cmpd="sng" algn="ctr">
              <a:solidFill>
                <a:srgbClr val="0085F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92F434-3656-4010-BCEB-73E780AC3DE2}"/>
                </a:ext>
              </a:extLst>
            </p:cNvPr>
            <p:cNvSpPr txBox="1"/>
            <p:nvPr/>
          </p:nvSpPr>
          <p:spPr>
            <a:xfrm>
              <a:off x="9257496" y="4137514"/>
              <a:ext cx="1303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Finish</a:t>
              </a:r>
              <a:endParaRPr lang="ko-KR" altLang="en-US" sz="48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cxnSp>
        <p:nvCxnSpPr>
          <p:cNvPr id="21" name="Google Shape;1553;p38"/>
          <p:cNvCxnSpPr/>
          <p:nvPr/>
        </p:nvCxnSpPr>
        <p:spPr>
          <a:xfrm rot="16200000" flipV="1">
            <a:off x="491661" y="4011939"/>
            <a:ext cx="3175921" cy="61245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1553;p38"/>
          <p:cNvCxnSpPr/>
          <p:nvPr/>
        </p:nvCxnSpPr>
        <p:spPr>
          <a:xfrm rot="16200000" flipH="1">
            <a:off x="3397609" y="4775369"/>
            <a:ext cx="1479524" cy="84268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" name="Google Shape;1553;p38"/>
          <p:cNvCxnSpPr/>
          <p:nvPr/>
        </p:nvCxnSpPr>
        <p:spPr>
          <a:xfrm>
            <a:off x="2203361" y="2684470"/>
            <a:ext cx="1378866" cy="13035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3318727" y="3130041"/>
            <a:ext cx="77468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Get data</a:t>
            </a:r>
          </a:p>
        </p:txBody>
      </p:sp>
      <p:cxnSp>
        <p:nvCxnSpPr>
          <p:cNvPr id="36" name="Google Shape;1553;p38"/>
          <p:cNvCxnSpPr/>
          <p:nvPr/>
        </p:nvCxnSpPr>
        <p:spPr>
          <a:xfrm>
            <a:off x="4035001" y="4239041"/>
            <a:ext cx="2812367" cy="166708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4" name="Group 43"/>
          <p:cNvGrpSpPr/>
          <p:nvPr/>
        </p:nvGrpSpPr>
        <p:grpSpPr>
          <a:xfrm>
            <a:off x="2636562" y="2935251"/>
            <a:ext cx="685554" cy="897009"/>
            <a:chOff x="4328880" y="3376400"/>
            <a:chExt cx="685554" cy="89700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3" t="27056" r="64827" b="22728"/>
            <a:stretch/>
          </p:blipFill>
          <p:spPr>
            <a:xfrm>
              <a:off x="4328880" y="3376400"/>
              <a:ext cx="644421" cy="758912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86897A-1D1F-4A52-9733-A3A59E2C1378}"/>
                </a:ext>
              </a:extLst>
            </p:cNvPr>
            <p:cNvSpPr/>
            <p:nvPr/>
          </p:nvSpPr>
          <p:spPr>
            <a:xfrm>
              <a:off x="4404459" y="4058103"/>
              <a:ext cx="609975" cy="2153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RPA 1</a:t>
              </a:r>
              <a:endParaRPr lang="ko-KR" altLang="en-US" sz="14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6" y="3574731"/>
            <a:ext cx="1018516" cy="82662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r="21559"/>
          <a:stretch/>
        </p:blipFill>
        <p:spPr>
          <a:xfrm>
            <a:off x="6364695" y="1524661"/>
            <a:ext cx="2485465" cy="107419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320811" y="1151190"/>
            <a:ext cx="111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EUC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00057" y="1218515"/>
            <a:ext cx="111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NPIS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02343" y="4636055"/>
            <a:ext cx="111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ERI</a:t>
            </a:r>
          </a:p>
        </p:txBody>
      </p:sp>
      <p:cxnSp>
        <p:nvCxnSpPr>
          <p:cNvPr id="54" name="Google Shape;1553;p38"/>
          <p:cNvCxnSpPr/>
          <p:nvPr/>
        </p:nvCxnSpPr>
        <p:spPr>
          <a:xfrm rot="5400000">
            <a:off x="7062179" y="3022925"/>
            <a:ext cx="1392785" cy="548851"/>
          </a:xfrm>
          <a:prstGeom prst="curvedConnector3">
            <a:avLst>
              <a:gd name="adj1" fmla="val 30380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" name="Google Shape;1553;p38"/>
          <p:cNvCxnSpPr/>
          <p:nvPr/>
        </p:nvCxnSpPr>
        <p:spPr>
          <a:xfrm rot="16200000" flipH="1">
            <a:off x="7016316" y="4870470"/>
            <a:ext cx="1182225" cy="76810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7406D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3" y="3953179"/>
            <a:ext cx="1018516" cy="82662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537870" y="4636055"/>
            <a:ext cx="841784" cy="773294"/>
            <a:chOff x="4537870" y="4636055"/>
            <a:chExt cx="841784" cy="77329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729" y="4636055"/>
              <a:ext cx="576066" cy="578227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A86897A-1D1F-4A52-9733-A3A59E2C1378}"/>
                </a:ext>
              </a:extLst>
            </p:cNvPr>
            <p:cNvSpPr/>
            <p:nvPr/>
          </p:nvSpPr>
          <p:spPr>
            <a:xfrm>
              <a:off x="4537870" y="5226928"/>
              <a:ext cx="841784" cy="1824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Tool WF</a:t>
              </a:r>
              <a:endParaRPr lang="ko-KR" altLang="en-US" sz="14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20811" y="4925168"/>
            <a:ext cx="841784" cy="773294"/>
            <a:chOff x="4537870" y="4636055"/>
            <a:chExt cx="841784" cy="77329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729" y="4636055"/>
              <a:ext cx="576066" cy="578227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86897A-1D1F-4A52-9733-A3A59E2C1378}"/>
                </a:ext>
              </a:extLst>
            </p:cNvPr>
            <p:cNvSpPr/>
            <p:nvPr/>
          </p:nvSpPr>
          <p:spPr>
            <a:xfrm>
              <a:off x="4537870" y="5226928"/>
              <a:ext cx="841784" cy="1824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Tool WF</a:t>
              </a:r>
              <a:endParaRPr lang="ko-KR" altLang="en-US" sz="14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145203" y="2782402"/>
            <a:ext cx="644421" cy="974218"/>
            <a:chOff x="7922197" y="3309510"/>
            <a:chExt cx="644421" cy="97421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3" t="27056" r="64827" b="22728"/>
            <a:stretch/>
          </p:blipFill>
          <p:spPr>
            <a:xfrm>
              <a:off x="7922197" y="3309510"/>
              <a:ext cx="644421" cy="75891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6897A-1D1F-4A52-9733-A3A59E2C1378}"/>
                </a:ext>
              </a:extLst>
            </p:cNvPr>
            <p:cNvSpPr/>
            <p:nvPr/>
          </p:nvSpPr>
          <p:spPr>
            <a:xfrm>
              <a:off x="7939421" y="4068422"/>
              <a:ext cx="609975" cy="2153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RPA 2</a:t>
              </a:r>
              <a:endParaRPr lang="ko-KR" altLang="en-US" sz="14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429881" y="5155835"/>
            <a:ext cx="98627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95331" y="4646413"/>
            <a:ext cx="98395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79208" y="3037708"/>
            <a:ext cx="77468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Get 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24604" y="4048701"/>
            <a:ext cx="84499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Send data</a:t>
            </a:r>
          </a:p>
        </p:txBody>
      </p:sp>
      <p:sp>
        <p:nvSpPr>
          <p:cNvPr id="66" name="正方形/長方形 15"/>
          <p:cNvSpPr/>
          <p:nvPr/>
        </p:nvSpPr>
        <p:spPr>
          <a:xfrm>
            <a:off x="9803245" y="2264229"/>
            <a:ext cx="2338971" cy="16077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</a:pP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28588" indent="-12858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Auto by robot + tool win form</a:t>
            </a:r>
            <a:r>
              <a:rPr lang="en-US" altLang="ja-JP" sz="1200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.</a:t>
            </a:r>
          </a:p>
          <a:p>
            <a:pPr marL="128588" indent="-12858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Cut 4 step PO.</a:t>
            </a:r>
          </a:p>
          <a:p>
            <a:pPr marL="128588" indent="-12858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ja-JP" sz="1200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Reduce </a:t>
            </a:r>
            <a:r>
              <a:rPr lang="en-US" altLang="ja-JP" sz="2400" b="1" dirty="0">
                <a:solidFill>
                  <a:srgbClr val="FF0000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48 hours/ month</a:t>
            </a: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.</a:t>
            </a:r>
          </a:p>
          <a:p>
            <a:pPr marL="128588" indent="-12858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ZERO</a:t>
            </a: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 risks</a:t>
            </a:r>
            <a:r>
              <a:rPr lang="en-US" altLang="ja-JP" sz="11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, </a:t>
            </a:r>
            <a:r>
              <a:rPr lang="en-US" altLang="ja-JP" sz="1600" b="1" dirty="0">
                <a:solidFill>
                  <a:srgbClr val="FF0000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ZERO</a:t>
            </a:r>
            <a:r>
              <a:rPr lang="en-US" altLang="ja-JP" sz="12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 mistake</a:t>
            </a:r>
            <a:r>
              <a:rPr lang="en-US" altLang="ja-JP" sz="1100" b="1" dirty="0">
                <a:solidFill>
                  <a:schemeClr val="tx1"/>
                </a:solidFill>
                <a:ea typeface="Meiryo UI" panose="020B0604030504040204" pitchFamily="34" charset="-128"/>
                <a:cs typeface="Meiryo UI" panose="020B0604030504040204" pitchFamily="50" charset="-128"/>
              </a:rPr>
              <a:t>.</a:t>
            </a:r>
          </a:p>
          <a:p>
            <a:pPr marL="128588" indent="-12858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ja-JP" sz="1100" dirty="0">
              <a:solidFill>
                <a:schemeClr val="tx1"/>
              </a:solidFill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9189103" y="3130041"/>
            <a:ext cx="514566" cy="276999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50" y="1576987"/>
            <a:ext cx="1818332" cy="1363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71" y="5713809"/>
            <a:ext cx="907874" cy="83120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93915" y="1116900"/>
            <a:ext cx="11789227" cy="484136"/>
            <a:chOff x="3540578" y="5971929"/>
            <a:chExt cx="7345917" cy="4841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86897A-1D1F-4A52-9733-A3A59E2C1378}"/>
                </a:ext>
              </a:extLst>
            </p:cNvPr>
            <p:cNvSpPr/>
            <p:nvPr/>
          </p:nvSpPr>
          <p:spPr>
            <a:xfrm>
              <a:off x="3540578" y="5974987"/>
              <a:ext cx="2265500" cy="4810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Problem</a:t>
              </a:r>
              <a:endParaRPr lang="ko-KR" altLang="en-US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AB3A6-B23F-44EB-9492-9D6C64DB9463}"/>
                </a:ext>
              </a:extLst>
            </p:cNvPr>
            <p:cNvSpPr/>
            <p:nvPr/>
          </p:nvSpPr>
          <p:spPr>
            <a:xfrm>
              <a:off x="6196851" y="5971929"/>
              <a:ext cx="2241006" cy="4810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Risk point</a:t>
              </a:r>
              <a:endParaRPr lang="ko-KR" altLang="en-US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747844-4FC3-49D0-9AF7-3450A2D30043}"/>
                </a:ext>
              </a:extLst>
            </p:cNvPr>
            <p:cNvSpPr/>
            <p:nvPr/>
          </p:nvSpPr>
          <p:spPr>
            <a:xfrm>
              <a:off x="8770220" y="5971929"/>
              <a:ext cx="2116275" cy="481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altLang="ko-KR" b="1" dirty="0"/>
                <a:t>Solution</a:t>
              </a:r>
              <a:endParaRPr lang="ko-KR" alt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39503" y="1797664"/>
            <a:ext cx="2344651" cy="1896860"/>
            <a:chOff x="1249887" y="1846867"/>
            <a:chExt cx="1987301" cy="1896860"/>
          </a:xfrm>
        </p:grpSpPr>
        <p:sp>
          <p:nvSpPr>
            <p:cNvPr id="25" name="Hexagon 3">
              <a:extLst>
                <a:ext uri="{FF2B5EF4-FFF2-40B4-BE49-F238E27FC236}">
                  <a16:creationId xmlns:a16="http://schemas.microsoft.com/office/drawing/2014/main" id="{94750499-2B73-4C6A-B619-0394592E0D76}"/>
                </a:ext>
              </a:extLst>
            </p:cNvPr>
            <p:cNvSpPr/>
            <p:nvPr/>
          </p:nvSpPr>
          <p:spPr>
            <a:xfrm rot="16200000">
              <a:off x="1375620" y="1721134"/>
              <a:ext cx="1735835" cy="1987301"/>
            </a:xfrm>
            <a:prstGeom prst="hexagon">
              <a:avLst/>
            </a:prstGeom>
            <a:noFill/>
            <a:ln w="38100" cap="flat" cmpd="sng" algn="ctr">
              <a:solidFill>
                <a:srgbClr val="0AA6E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6" name="Chevron 18">
              <a:extLst>
                <a:ext uri="{FF2B5EF4-FFF2-40B4-BE49-F238E27FC236}">
                  <a16:creationId xmlns:a16="http://schemas.microsoft.com/office/drawing/2014/main" id="{4A79C826-B208-4FF2-AA7C-1D9257E0F247}"/>
                </a:ext>
              </a:extLst>
            </p:cNvPr>
            <p:cNvSpPr/>
            <p:nvPr/>
          </p:nvSpPr>
          <p:spPr>
            <a:xfrm rot="5400000">
              <a:off x="2013284" y="2519822"/>
              <a:ext cx="460510" cy="1987299"/>
            </a:xfrm>
            <a:prstGeom prst="chevron">
              <a:avLst>
                <a:gd name="adj" fmla="val 84044"/>
              </a:avLst>
            </a:prstGeom>
            <a:solidFill>
              <a:srgbClr val="0AA6E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BC478752-ADD7-472D-BA1B-883745DE572C}"/>
                </a:ext>
              </a:extLst>
            </p:cNvPr>
            <p:cNvSpPr/>
            <p:nvPr/>
          </p:nvSpPr>
          <p:spPr>
            <a:xfrm rot="2700000">
              <a:off x="2133983" y="3126500"/>
              <a:ext cx="219111" cy="304994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rgbClr val="0AA6E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BDAA00-6767-428A-AD13-662744A5F463}"/>
                </a:ext>
              </a:extLst>
            </p:cNvPr>
            <p:cNvSpPr txBox="1"/>
            <p:nvPr/>
          </p:nvSpPr>
          <p:spPr>
            <a:xfrm>
              <a:off x="1333980" y="2209639"/>
              <a:ext cx="1720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AA6ED"/>
                  </a:solidFill>
                  <a:latin typeface="Arial"/>
                  <a:ea typeface="Arial Unicode MS"/>
                  <a:cs typeface="Arial" pitchFamily="34" charset="0"/>
                </a:rPr>
                <a:t>User forgot to action on the system</a:t>
              </a:r>
              <a:endParaRPr lang="ko-KR" altLang="en-US" b="1" dirty="0">
                <a:solidFill>
                  <a:srgbClr val="0AA6ED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44" y="3903433"/>
            <a:ext cx="3579049" cy="24973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/>
          <a:srcRect t="3340" r="42230"/>
          <a:stretch/>
        </p:blipFill>
        <p:spPr>
          <a:xfrm>
            <a:off x="8738732" y="2851184"/>
            <a:ext cx="3396342" cy="948201"/>
          </a:xfrm>
          <a:prstGeom prst="rect">
            <a:avLst/>
          </a:prstGeom>
        </p:spPr>
      </p:pic>
      <p:sp>
        <p:nvSpPr>
          <p:cNvPr id="37" name="Down Arrow 36"/>
          <p:cNvSpPr/>
          <p:nvPr/>
        </p:nvSpPr>
        <p:spPr>
          <a:xfrm>
            <a:off x="10384971" y="3970446"/>
            <a:ext cx="504488" cy="56919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33490" y="4710700"/>
            <a:ext cx="2949652" cy="7504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Prevent over due date for each step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16085" y="0"/>
            <a:ext cx="9869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from user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93893" y="3025104"/>
            <a:ext cx="495078" cy="40937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Callout 6">
            <a:extLst>
              <a:ext uri="{FF2B5EF4-FFF2-40B4-BE49-F238E27FC236}">
                <a16:creationId xmlns:a16="http://schemas.microsoft.com/office/drawing/2014/main" id="{1B2A1425-9B2A-4F58-8A15-2F8F4CAEEC87}"/>
              </a:ext>
            </a:extLst>
          </p:cNvPr>
          <p:cNvSpPr/>
          <p:nvPr/>
        </p:nvSpPr>
        <p:spPr>
          <a:xfrm>
            <a:off x="4558825" y="2073996"/>
            <a:ext cx="3518375" cy="1214358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ysClr val="window" lastClr="FFFFFF"/>
          </a:solidFill>
          <a:ln w="38100" cap="flat" cmpd="sng" algn="ctr">
            <a:solidFill>
              <a:srgbClr val="00009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kern="0" dirty="0">
                <a:solidFill>
                  <a:srgbClr val="FF0000"/>
                </a:solidFill>
                <a:latin typeface="Arial"/>
                <a:ea typeface="Arial Unicode MS"/>
              </a:rPr>
              <a:t>Pending</a:t>
            </a:r>
            <a:endParaRPr kumimoji="0" lang="ko-KR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97077" y="3374842"/>
            <a:ext cx="3471733" cy="1785722"/>
          </a:xfrm>
          <a:prstGeom prst="rect">
            <a:avLst/>
          </a:prstGeom>
          <a:noFill/>
          <a:ln w="38100">
            <a:solidFill>
              <a:srgbClr val="3DC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4" y="2344793"/>
            <a:ext cx="422501" cy="3847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56882" y="3533499"/>
            <a:ext cx="35119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Can not </a:t>
            </a:r>
            <a:r>
              <a:rPr lang="en-US" b="1" dirty="0">
                <a:solidFill>
                  <a:srgbClr val="FF0000"/>
                </a:solidFill>
              </a:rPr>
              <a:t>order part</a:t>
            </a:r>
            <a:r>
              <a:rPr lang="en-US" b="1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Line did not receive instructions to action.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Actual part </a:t>
            </a:r>
            <a:r>
              <a:rPr lang="en-US" sz="2800" b="1" dirty="0">
                <a:solidFill>
                  <a:srgbClr val="FF0000"/>
                </a:solidFill>
              </a:rPr>
              <a:t>#</a:t>
            </a:r>
            <a:r>
              <a:rPr lang="en-US" b="1" dirty="0"/>
              <a:t> status of system.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243654" y="3025103"/>
            <a:ext cx="495078" cy="409379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15" y="5223875"/>
            <a:ext cx="1228876" cy="13644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724" y="2018805"/>
            <a:ext cx="900837" cy="9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5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1257</Words>
  <Application>Microsoft Office PowerPoint</Application>
  <PresentationFormat>Widescreen</PresentationFormat>
  <Paragraphs>491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Meiryo UI</vt:lpstr>
      <vt:lpstr>Arial</vt:lpstr>
      <vt:lpstr>Calibri</vt:lpstr>
      <vt:lpstr>Calibri Light</vt:lpstr>
      <vt:lpstr>Fira Sans Extra Condensed</vt:lpstr>
      <vt:lpstr>Questrial</vt:lpstr>
      <vt:lpstr>Segoe UI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Viet Anh</dc:creator>
  <cp:lastModifiedBy>Administrator</cp:lastModifiedBy>
  <cp:revision>202</cp:revision>
  <dcterms:created xsi:type="dcterms:W3CDTF">2022-10-03T04:09:01Z</dcterms:created>
  <dcterms:modified xsi:type="dcterms:W3CDTF">2022-10-09T14:03:32Z</dcterms:modified>
</cp:coreProperties>
</file>