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7" r:id="rId2"/>
    <p:sldId id="295" r:id="rId3"/>
    <p:sldId id="2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C2E1"/>
    <a:srgbClr val="D2733E"/>
    <a:srgbClr val="D88658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1B4D-9603-48C3-ACEF-BBA9655BD65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A9CB1-8C12-4E05-B21B-A12B3A38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7617" y="17141"/>
            <a:ext cx="2239556" cy="1406413"/>
            <a:chOff x="9" y="276302"/>
            <a:chExt cx="2961264" cy="1765559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9" y="276302"/>
              <a:ext cx="2961264" cy="1765559"/>
              <a:chOff x="9" y="276302"/>
              <a:chExt cx="2961264" cy="1765559"/>
            </a:xfrm>
          </p:grpSpPr>
          <p:sp>
            <p:nvSpPr>
              <p:cNvPr id="5" name="Google Shape;92;p7"/>
              <p:cNvSpPr/>
              <p:nvPr/>
            </p:nvSpPr>
            <p:spPr>
              <a:xfrm rot="-8978513">
                <a:off x="144485" y="1670213"/>
                <a:ext cx="374074" cy="371648"/>
              </a:xfrm>
              <a:custGeom>
                <a:avLst/>
                <a:gdLst/>
                <a:ahLst/>
                <a:cxnLst/>
                <a:rect l="l" t="t" r="r" b="b"/>
                <a:pathLst>
                  <a:path w="1844468" h="1832509" extrusionOk="0">
                    <a:moveTo>
                      <a:pt x="76227" y="549487"/>
                    </a:moveTo>
                    <a:lnTo>
                      <a:pt x="76227" y="1283021"/>
                    </a:lnTo>
                    <a:lnTo>
                      <a:pt x="72474" y="1275230"/>
                    </a:lnTo>
                    <a:cubicBezTo>
                      <a:pt x="25806" y="1164895"/>
                      <a:pt x="0" y="1043588"/>
                      <a:pt x="0" y="916254"/>
                    </a:cubicBezTo>
                    <a:cubicBezTo>
                      <a:pt x="0" y="788921"/>
                      <a:pt x="25806" y="667614"/>
                      <a:pt x="72474" y="557280"/>
                    </a:cubicBezTo>
                    <a:close/>
                    <a:moveTo>
                      <a:pt x="1735470" y="483407"/>
                    </a:moveTo>
                    <a:lnTo>
                      <a:pt x="1749850" y="508888"/>
                    </a:lnTo>
                    <a:cubicBezTo>
                      <a:pt x="1810432" y="631734"/>
                      <a:pt x="1844468" y="770019"/>
                      <a:pt x="1844468" y="916254"/>
                    </a:cubicBezTo>
                    <a:cubicBezTo>
                      <a:pt x="1844468" y="1062490"/>
                      <a:pt x="1810432" y="1200775"/>
                      <a:pt x="1749850" y="1323622"/>
                    </a:cubicBezTo>
                    <a:lnTo>
                      <a:pt x="1735470" y="1349102"/>
                    </a:lnTo>
                    <a:close/>
                    <a:moveTo>
                      <a:pt x="327536" y="216761"/>
                    </a:moveTo>
                    <a:lnTo>
                      <a:pt x="327536" y="1615748"/>
                    </a:lnTo>
                    <a:lnTo>
                      <a:pt x="270116" y="1568372"/>
                    </a:lnTo>
                    <a:lnTo>
                      <a:pt x="227618" y="1516864"/>
                    </a:lnTo>
                    <a:lnTo>
                      <a:pt x="227618" y="315645"/>
                    </a:lnTo>
                    <a:lnTo>
                      <a:pt x="270116" y="264137"/>
                    </a:lnTo>
                    <a:close/>
                    <a:moveTo>
                      <a:pt x="1484163" y="186115"/>
                    </a:moveTo>
                    <a:lnTo>
                      <a:pt x="1495954" y="194156"/>
                    </a:lnTo>
                    <a:cubicBezTo>
                      <a:pt x="1522500" y="215275"/>
                      <a:pt x="1547856" y="237828"/>
                      <a:pt x="1571903" y="261697"/>
                    </a:cubicBezTo>
                    <a:lnTo>
                      <a:pt x="1584079" y="275185"/>
                    </a:lnTo>
                    <a:lnTo>
                      <a:pt x="1584079" y="1557325"/>
                    </a:lnTo>
                    <a:lnTo>
                      <a:pt x="1571903" y="1570813"/>
                    </a:lnTo>
                    <a:cubicBezTo>
                      <a:pt x="1547856" y="1594681"/>
                      <a:pt x="1522500" y="1617234"/>
                      <a:pt x="1495954" y="1638353"/>
                    </a:cubicBezTo>
                    <a:lnTo>
                      <a:pt x="1484163" y="1646395"/>
                    </a:lnTo>
                    <a:close/>
                    <a:moveTo>
                      <a:pt x="578845" y="61656"/>
                    </a:moveTo>
                    <a:lnTo>
                      <a:pt x="578845" y="1770853"/>
                    </a:lnTo>
                    <a:lnTo>
                      <a:pt x="563259" y="1766015"/>
                    </a:lnTo>
                    <a:lnTo>
                      <a:pt x="478927" y="1720241"/>
                    </a:lnTo>
                    <a:lnTo>
                      <a:pt x="478927" y="112268"/>
                    </a:lnTo>
                    <a:lnTo>
                      <a:pt x="563259" y="66494"/>
                    </a:lnTo>
                    <a:close/>
                    <a:moveTo>
                      <a:pt x="1232854" y="49810"/>
                    </a:moveTo>
                    <a:lnTo>
                      <a:pt x="1260394" y="57990"/>
                    </a:lnTo>
                    <a:lnTo>
                      <a:pt x="1332772" y="92980"/>
                    </a:lnTo>
                    <a:lnTo>
                      <a:pt x="1332772" y="1739529"/>
                    </a:lnTo>
                    <a:lnTo>
                      <a:pt x="1260394" y="1774519"/>
                    </a:lnTo>
                    <a:lnTo>
                      <a:pt x="1232854" y="1782699"/>
                    </a:lnTo>
                    <a:close/>
                    <a:moveTo>
                      <a:pt x="830154" y="3303"/>
                    </a:moveTo>
                    <a:lnTo>
                      <a:pt x="830154" y="1829206"/>
                    </a:lnTo>
                    <a:lnTo>
                      <a:pt x="736372" y="1819752"/>
                    </a:lnTo>
                    <a:lnTo>
                      <a:pt x="730236" y="1817847"/>
                    </a:lnTo>
                    <a:lnTo>
                      <a:pt x="730236" y="14662"/>
                    </a:lnTo>
                    <a:lnTo>
                      <a:pt x="736372" y="12757"/>
                    </a:lnTo>
                    <a:close/>
                    <a:moveTo>
                      <a:pt x="981545" y="0"/>
                    </a:moveTo>
                    <a:lnTo>
                      <a:pt x="1081463" y="10072"/>
                    </a:lnTo>
                    <a:lnTo>
                      <a:pt x="1081463" y="1822437"/>
                    </a:lnTo>
                    <a:lnTo>
                      <a:pt x="981545" y="183250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93;p7"/>
              <p:cNvSpPr/>
              <p:nvPr/>
            </p:nvSpPr>
            <p:spPr>
              <a:xfrm rot="9567616">
                <a:off x="1939831" y="388366"/>
                <a:ext cx="493364" cy="493364"/>
              </a:xfrm>
              <a:prstGeom prst="chord">
                <a:avLst>
                  <a:gd name="adj1" fmla="val 2700000"/>
                  <a:gd name="adj2" fmla="val 17302672"/>
                </a:avLst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94;p7"/>
              <p:cNvSpPr/>
              <p:nvPr/>
            </p:nvSpPr>
            <p:spPr>
              <a:xfrm rot="-9216888">
                <a:off x="614482" y="276302"/>
                <a:ext cx="1624198" cy="1624198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95;p7"/>
              <p:cNvSpPr/>
              <p:nvPr/>
            </p:nvSpPr>
            <p:spPr>
              <a:xfrm rot="10213056">
                <a:off x="2115035" y="1178759"/>
                <a:ext cx="846104" cy="827488"/>
              </a:xfrm>
              <a:custGeom>
                <a:avLst/>
                <a:gdLst/>
                <a:ahLst/>
                <a:cxnLst/>
                <a:rect l="l" t="t" r="r" b="b"/>
                <a:pathLst>
                  <a:path w="5750358" h="5623835" extrusionOk="0">
                    <a:moveTo>
                      <a:pt x="2031008" y="117838"/>
                    </a:moveTo>
                    <a:cubicBezTo>
                      <a:pt x="2878790" y="480898"/>
                      <a:pt x="2920367" y="1568200"/>
                      <a:pt x="3524455" y="2183390"/>
                    </a:cubicBezTo>
                    <a:cubicBezTo>
                      <a:pt x="4128543" y="2798580"/>
                      <a:pt x="5169527" y="2605105"/>
                      <a:pt x="5655536" y="3808979"/>
                    </a:cubicBezTo>
                    <a:cubicBezTo>
                      <a:pt x="6141545" y="5012853"/>
                      <a:pt x="4651069" y="6001073"/>
                      <a:pt x="3642813" y="5482586"/>
                    </a:cubicBezTo>
                    <a:cubicBezTo>
                      <a:pt x="2634557" y="4964099"/>
                      <a:pt x="2974484" y="3833399"/>
                      <a:pt x="2367368" y="3168754"/>
                    </a:cubicBezTo>
                    <a:cubicBezTo>
                      <a:pt x="1760252" y="2504109"/>
                      <a:pt x="13787" y="2754101"/>
                      <a:pt x="116" y="1494718"/>
                    </a:cubicBezTo>
                    <a:cubicBezTo>
                      <a:pt x="-13555" y="235335"/>
                      <a:pt x="1183226" y="-245222"/>
                      <a:pt x="2031008" y="1178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6;p7"/>
              <p:cNvSpPr/>
              <p:nvPr/>
            </p:nvSpPr>
            <p:spPr>
              <a:xfrm rot="10800000">
                <a:off x="2500951" y="90988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97;p7"/>
              <p:cNvSpPr/>
              <p:nvPr/>
            </p:nvSpPr>
            <p:spPr>
              <a:xfrm rot="10800000">
                <a:off x="2794173" y="551415"/>
                <a:ext cx="167100" cy="1671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98;p7"/>
              <p:cNvSpPr/>
              <p:nvPr/>
            </p:nvSpPr>
            <p:spPr>
              <a:xfrm rot="10800000">
                <a:off x="510628" y="1601327"/>
                <a:ext cx="357000" cy="35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9;p7"/>
              <p:cNvSpPr/>
              <p:nvPr/>
            </p:nvSpPr>
            <p:spPr>
              <a:xfrm rot="10800000">
                <a:off x="1746732" y="1485111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0;p7"/>
              <p:cNvSpPr/>
              <p:nvPr/>
            </p:nvSpPr>
            <p:spPr>
              <a:xfrm rot="10800000">
                <a:off x="9" y="1138586"/>
                <a:ext cx="510600" cy="510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1;p7"/>
              <p:cNvSpPr/>
              <p:nvPr/>
            </p:nvSpPr>
            <p:spPr>
              <a:xfrm rot="10800000">
                <a:off x="153024" y="45653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Google Shape;102;p7"/>
            <p:cNvSpPr/>
            <p:nvPr/>
          </p:nvSpPr>
          <p:spPr>
            <a:xfrm rot="10800000">
              <a:off x="2548741" y="711581"/>
              <a:ext cx="200700" cy="200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09600" dist="38100" dir="2700000" algn="tl" rotWithShape="0">
                <a:srgbClr val="000000">
                  <a:alpha val="407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91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9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7617" y="17142"/>
            <a:ext cx="1647274" cy="938822"/>
            <a:chOff x="9" y="276302"/>
            <a:chExt cx="2961264" cy="1765559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9" y="276302"/>
              <a:ext cx="2961264" cy="1765559"/>
              <a:chOff x="9" y="276302"/>
              <a:chExt cx="2961264" cy="1765559"/>
            </a:xfrm>
          </p:grpSpPr>
          <p:sp>
            <p:nvSpPr>
              <p:cNvPr id="5" name="Google Shape;92;p7"/>
              <p:cNvSpPr/>
              <p:nvPr/>
            </p:nvSpPr>
            <p:spPr>
              <a:xfrm rot="-8978513">
                <a:off x="144485" y="1670213"/>
                <a:ext cx="374074" cy="371648"/>
              </a:xfrm>
              <a:custGeom>
                <a:avLst/>
                <a:gdLst/>
                <a:ahLst/>
                <a:cxnLst/>
                <a:rect l="l" t="t" r="r" b="b"/>
                <a:pathLst>
                  <a:path w="1844468" h="1832509" extrusionOk="0">
                    <a:moveTo>
                      <a:pt x="76227" y="549487"/>
                    </a:moveTo>
                    <a:lnTo>
                      <a:pt x="76227" y="1283021"/>
                    </a:lnTo>
                    <a:lnTo>
                      <a:pt x="72474" y="1275230"/>
                    </a:lnTo>
                    <a:cubicBezTo>
                      <a:pt x="25806" y="1164895"/>
                      <a:pt x="0" y="1043588"/>
                      <a:pt x="0" y="916254"/>
                    </a:cubicBezTo>
                    <a:cubicBezTo>
                      <a:pt x="0" y="788921"/>
                      <a:pt x="25806" y="667614"/>
                      <a:pt x="72474" y="557280"/>
                    </a:cubicBezTo>
                    <a:close/>
                    <a:moveTo>
                      <a:pt x="1735470" y="483407"/>
                    </a:moveTo>
                    <a:lnTo>
                      <a:pt x="1749850" y="508888"/>
                    </a:lnTo>
                    <a:cubicBezTo>
                      <a:pt x="1810432" y="631734"/>
                      <a:pt x="1844468" y="770019"/>
                      <a:pt x="1844468" y="916254"/>
                    </a:cubicBezTo>
                    <a:cubicBezTo>
                      <a:pt x="1844468" y="1062490"/>
                      <a:pt x="1810432" y="1200775"/>
                      <a:pt x="1749850" y="1323622"/>
                    </a:cubicBezTo>
                    <a:lnTo>
                      <a:pt x="1735470" y="1349102"/>
                    </a:lnTo>
                    <a:close/>
                    <a:moveTo>
                      <a:pt x="327536" y="216761"/>
                    </a:moveTo>
                    <a:lnTo>
                      <a:pt x="327536" y="1615748"/>
                    </a:lnTo>
                    <a:lnTo>
                      <a:pt x="270116" y="1568372"/>
                    </a:lnTo>
                    <a:lnTo>
                      <a:pt x="227618" y="1516864"/>
                    </a:lnTo>
                    <a:lnTo>
                      <a:pt x="227618" y="315645"/>
                    </a:lnTo>
                    <a:lnTo>
                      <a:pt x="270116" y="264137"/>
                    </a:lnTo>
                    <a:close/>
                    <a:moveTo>
                      <a:pt x="1484163" y="186115"/>
                    </a:moveTo>
                    <a:lnTo>
                      <a:pt x="1495954" y="194156"/>
                    </a:lnTo>
                    <a:cubicBezTo>
                      <a:pt x="1522500" y="215275"/>
                      <a:pt x="1547856" y="237828"/>
                      <a:pt x="1571903" y="261697"/>
                    </a:cubicBezTo>
                    <a:lnTo>
                      <a:pt x="1584079" y="275185"/>
                    </a:lnTo>
                    <a:lnTo>
                      <a:pt x="1584079" y="1557325"/>
                    </a:lnTo>
                    <a:lnTo>
                      <a:pt x="1571903" y="1570813"/>
                    </a:lnTo>
                    <a:cubicBezTo>
                      <a:pt x="1547856" y="1594681"/>
                      <a:pt x="1522500" y="1617234"/>
                      <a:pt x="1495954" y="1638353"/>
                    </a:cubicBezTo>
                    <a:lnTo>
                      <a:pt x="1484163" y="1646395"/>
                    </a:lnTo>
                    <a:close/>
                    <a:moveTo>
                      <a:pt x="578845" y="61656"/>
                    </a:moveTo>
                    <a:lnTo>
                      <a:pt x="578845" y="1770853"/>
                    </a:lnTo>
                    <a:lnTo>
                      <a:pt x="563259" y="1766015"/>
                    </a:lnTo>
                    <a:lnTo>
                      <a:pt x="478927" y="1720241"/>
                    </a:lnTo>
                    <a:lnTo>
                      <a:pt x="478927" y="112268"/>
                    </a:lnTo>
                    <a:lnTo>
                      <a:pt x="563259" y="66494"/>
                    </a:lnTo>
                    <a:close/>
                    <a:moveTo>
                      <a:pt x="1232854" y="49810"/>
                    </a:moveTo>
                    <a:lnTo>
                      <a:pt x="1260394" y="57990"/>
                    </a:lnTo>
                    <a:lnTo>
                      <a:pt x="1332772" y="92980"/>
                    </a:lnTo>
                    <a:lnTo>
                      <a:pt x="1332772" y="1739529"/>
                    </a:lnTo>
                    <a:lnTo>
                      <a:pt x="1260394" y="1774519"/>
                    </a:lnTo>
                    <a:lnTo>
                      <a:pt x="1232854" y="1782699"/>
                    </a:lnTo>
                    <a:close/>
                    <a:moveTo>
                      <a:pt x="830154" y="3303"/>
                    </a:moveTo>
                    <a:lnTo>
                      <a:pt x="830154" y="1829206"/>
                    </a:lnTo>
                    <a:lnTo>
                      <a:pt x="736372" y="1819752"/>
                    </a:lnTo>
                    <a:lnTo>
                      <a:pt x="730236" y="1817847"/>
                    </a:lnTo>
                    <a:lnTo>
                      <a:pt x="730236" y="14662"/>
                    </a:lnTo>
                    <a:lnTo>
                      <a:pt x="736372" y="12757"/>
                    </a:lnTo>
                    <a:close/>
                    <a:moveTo>
                      <a:pt x="981545" y="0"/>
                    </a:moveTo>
                    <a:lnTo>
                      <a:pt x="1081463" y="10072"/>
                    </a:lnTo>
                    <a:lnTo>
                      <a:pt x="1081463" y="1822437"/>
                    </a:lnTo>
                    <a:lnTo>
                      <a:pt x="981545" y="183250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93;p7"/>
              <p:cNvSpPr/>
              <p:nvPr/>
            </p:nvSpPr>
            <p:spPr>
              <a:xfrm rot="9567616">
                <a:off x="1939831" y="388366"/>
                <a:ext cx="493364" cy="493364"/>
              </a:xfrm>
              <a:prstGeom prst="chord">
                <a:avLst>
                  <a:gd name="adj1" fmla="val 2700000"/>
                  <a:gd name="adj2" fmla="val 17302672"/>
                </a:avLst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94;p7"/>
              <p:cNvSpPr/>
              <p:nvPr/>
            </p:nvSpPr>
            <p:spPr>
              <a:xfrm rot="-9216888">
                <a:off x="614482" y="276302"/>
                <a:ext cx="1624198" cy="1624198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95;p7"/>
              <p:cNvSpPr/>
              <p:nvPr/>
            </p:nvSpPr>
            <p:spPr>
              <a:xfrm rot="10213056">
                <a:off x="2115035" y="1178759"/>
                <a:ext cx="846104" cy="827488"/>
              </a:xfrm>
              <a:custGeom>
                <a:avLst/>
                <a:gdLst/>
                <a:ahLst/>
                <a:cxnLst/>
                <a:rect l="l" t="t" r="r" b="b"/>
                <a:pathLst>
                  <a:path w="5750358" h="5623835" extrusionOk="0">
                    <a:moveTo>
                      <a:pt x="2031008" y="117838"/>
                    </a:moveTo>
                    <a:cubicBezTo>
                      <a:pt x="2878790" y="480898"/>
                      <a:pt x="2920367" y="1568200"/>
                      <a:pt x="3524455" y="2183390"/>
                    </a:cubicBezTo>
                    <a:cubicBezTo>
                      <a:pt x="4128543" y="2798580"/>
                      <a:pt x="5169527" y="2605105"/>
                      <a:pt x="5655536" y="3808979"/>
                    </a:cubicBezTo>
                    <a:cubicBezTo>
                      <a:pt x="6141545" y="5012853"/>
                      <a:pt x="4651069" y="6001073"/>
                      <a:pt x="3642813" y="5482586"/>
                    </a:cubicBezTo>
                    <a:cubicBezTo>
                      <a:pt x="2634557" y="4964099"/>
                      <a:pt x="2974484" y="3833399"/>
                      <a:pt x="2367368" y="3168754"/>
                    </a:cubicBezTo>
                    <a:cubicBezTo>
                      <a:pt x="1760252" y="2504109"/>
                      <a:pt x="13787" y="2754101"/>
                      <a:pt x="116" y="1494718"/>
                    </a:cubicBezTo>
                    <a:cubicBezTo>
                      <a:pt x="-13555" y="235335"/>
                      <a:pt x="1183226" y="-245222"/>
                      <a:pt x="2031008" y="1178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6;p7"/>
              <p:cNvSpPr/>
              <p:nvPr/>
            </p:nvSpPr>
            <p:spPr>
              <a:xfrm rot="10800000">
                <a:off x="2500951" y="90988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97;p7"/>
              <p:cNvSpPr/>
              <p:nvPr/>
            </p:nvSpPr>
            <p:spPr>
              <a:xfrm rot="10800000">
                <a:off x="2794173" y="551415"/>
                <a:ext cx="167100" cy="1671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98;p7"/>
              <p:cNvSpPr/>
              <p:nvPr/>
            </p:nvSpPr>
            <p:spPr>
              <a:xfrm rot="10800000">
                <a:off x="510628" y="1601327"/>
                <a:ext cx="357000" cy="35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9;p7"/>
              <p:cNvSpPr/>
              <p:nvPr/>
            </p:nvSpPr>
            <p:spPr>
              <a:xfrm rot="10800000">
                <a:off x="1746732" y="1485111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0;p7"/>
              <p:cNvSpPr/>
              <p:nvPr/>
            </p:nvSpPr>
            <p:spPr>
              <a:xfrm rot="10800000">
                <a:off x="9" y="1138586"/>
                <a:ext cx="510600" cy="510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1;p7"/>
              <p:cNvSpPr/>
              <p:nvPr/>
            </p:nvSpPr>
            <p:spPr>
              <a:xfrm rot="10800000">
                <a:off x="153024" y="45653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Google Shape;102;p7"/>
            <p:cNvSpPr/>
            <p:nvPr/>
          </p:nvSpPr>
          <p:spPr>
            <a:xfrm rot="10800000">
              <a:off x="2548741" y="711581"/>
              <a:ext cx="200700" cy="200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09600" dist="38100" dir="2700000" algn="tl" rotWithShape="0">
                <a:srgbClr val="000000">
                  <a:alpha val="407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" name="Straight Connector 15"/>
          <p:cNvCxnSpPr/>
          <p:nvPr userDrawn="1"/>
        </p:nvCxnSpPr>
        <p:spPr>
          <a:xfrm flipV="1">
            <a:off x="0" y="941128"/>
            <a:ext cx="12145384" cy="5353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11209467" y="6325497"/>
            <a:ext cx="935917" cy="498812"/>
          </a:xfrm>
        </p:spPr>
        <p:txBody>
          <a:bodyPr/>
          <a:lstStyle>
            <a:lvl1pPr>
              <a:defRPr sz="1600"/>
            </a:lvl1pPr>
          </a:lstStyle>
          <a:p>
            <a:fld id="{B74A399B-9163-451D-B2EC-5A8077AC2DA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1" b="100000" l="0" r="9887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628" y="243975"/>
            <a:ext cx="673188" cy="3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7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66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0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3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273" y="6512541"/>
            <a:ext cx="12167495" cy="343501"/>
          </a:xfrm>
          <a:prstGeom prst="rect">
            <a:avLst/>
          </a:prstGeom>
          <a:solidFill>
            <a:srgbClr val="BD582C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2" name="Rectangle 21"/>
          <p:cNvSpPr/>
          <p:nvPr userDrawn="1"/>
        </p:nvSpPr>
        <p:spPr>
          <a:xfrm>
            <a:off x="3903" y="6431275"/>
            <a:ext cx="12167495" cy="48090"/>
          </a:xfrm>
          <a:prstGeom prst="rect">
            <a:avLst/>
          </a:prstGeom>
          <a:solidFill>
            <a:srgbClr val="E48312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3" name="Date Placeholder 3"/>
          <p:cNvSpPr txBox="1">
            <a:spLocks/>
          </p:cNvSpPr>
          <p:nvPr userDrawn="1"/>
        </p:nvSpPr>
        <p:spPr>
          <a:xfrm>
            <a:off x="73010" y="6518576"/>
            <a:ext cx="3526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1C31B-9B39-4C8A-A42C-C9E2CE0BAD91}" type="datetime2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October 10, 2022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682838" y="6459786"/>
            <a:ext cx="4814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780241" y="6492282"/>
            <a:ext cx="1309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129C4-C841-4A5C-AF75-B3E7AA8BEC1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73010" y="618793"/>
            <a:ext cx="12091478" cy="31967"/>
            <a:chOff x="73010" y="521971"/>
            <a:chExt cx="12091478" cy="31967"/>
          </a:xfrm>
          <a:solidFill>
            <a:srgbClr val="AF5009"/>
          </a:solidFill>
        </p:grpSpPr>
        <p:grpSp>
          <p:nvGrpSpPr>
            <p:cNvPr id="26" name="Group 30"/>
            <p:cNvGrpSpPr>
              <a:grpSpLocks/>
            </p:cNvGrpSpPr>
            <p:nvPr userDrawn="1"/>
          </p:nvGrpSpPr>
          <p:grpSpPr bwMode="auto">
            <a:xfrm>
              <a:off x="73010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2" name="Group 30"/>
            <p:cNvGrpSpPr>
              <a:grpSpLocks/>
            </p:cNvGrpSpPr>
            <p:nvPr userDrawn="1"/>
          </p:nvGrpSpPr>
          <p:grpSpPr bwMode="auto">
            <a:xfrm>
              <a:off x="1271123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33" name="Rectangle 3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8" name="Group 30"/>
            <p:cNvGrpSpPr>
              <a:grpSpLocks/>
            </p:cNvGrpSpPr>
            <p:nvPr userDrawn="1"/>
          </p:nvGrpSpPr>
          <p:grpSpPr bwMode="auto">
            <a:xfrm>
              <a:off x="2465159" y="527481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39" name="Rectangle 3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2" name="Group 30"/>
            <p:cNvGrpSpPr>
              <a:grpSpLocks/>
            </p:cNvGrpSpPr>
            <p:nvPr userDrawn="1"/>
          </p:nvGrpSpPr>
          <p:grpSpPr bwMode="auto">
            <a:xfrm>
              <a:off x="3646344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8" name="Group 30"/>
            <p:cNvGrpSpPr>
              <a:grpSpLocks/>
            </p:cNvGrpSpPr>
            <p:nvPr userDrawn="1"/>
          </p:nvGrpSpPr>
          <p:grpSpPr bwMode="auto">
            <a:xfrm>
              <a:off x="4844457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9" name="Rectangle 6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74" name="Group 30"/>
            <p:cNvGrpSpPr>
              <a:grpSpLocks/>
            </p:cNvGrpSpPr>
            <p:nvPr userDrawn="1"/>
          </p:nvGrpSpPr>
          <p:grpSpPr bwMode="auto">
            <a:xfrm>
              <a:off x="6038493" y="531436"/>
              <a:ext cx="1139825" cy="20611"/>
              <a:chOff x="1775295" y="2028842"/>
              <a:chExt cx="3021910" cy="45719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0" name="Group 30"/>
            <p:cNvGrpSpPr>
              <a:grpSpLocks/>
            </p:cNvGrpSpPr>
            <p:nvPr userDrawn="1"/>
          </p:nvGrpSpPr>
          <p:grpSpPr bwMode="auto">
            <a:xfrm>
              <a:off x="7219673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1" name="Rectangle 80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6" name="Group 30"/>
            <p:cNvGrpSpPr>
              <a:grpSpLocks/>
            </p:cNvGrpSpPr>
            <p:nvPr userDrawn="1"/>
          </p:nvGrpSpPr>
          <p:grpSpPr bwMode="auto">
            <a:xfrm>
              <a:off x="8417786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98" name="Group 30"/>
            <p:cNvGrpSpPr>
              <a:grpSpLocks/>
            </p:cNvGrpSpPr>
            <p:nvPr userDrawn="1"/>
          </p:nvGrpSpPr>
          <p:grpSpPr bwMode="auto">
            <a:xfrm>
              <a:off x="10764683" y="522093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99" name="Rectangle 9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111" name="Group 30"/>
            <p:cNvGrpSpPr>
              <a:grpSpLocks/>
            </p:cNvGrpSpPr>
            <p:nvPr userDrawn="1"/>
          </p:nvGrpSpPr>
          <p:grpSpPr bwMode="auto">
            <a:xfrm>
              <a:off x="9583127" y="52388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112" name="Rectangle 111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117" name="Rectangle 116"/>
            <p:cNvSpPr/>
            <p:nvPr userDrawn="1"/>
          </p:nvSpPr>
          <p:spPr bwMode="auto">
            <a:xfrm flipV="1">
              <a:off x="11960494" y="523887"/>
              <a:ext cx="203994" cy="2493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</p:grpSp>
      <p:pic>
        <p:nvPicPr>
          <p:cNvPr id="131" name="Picture 130"/>
          <p:cNvPicPr>
            <a:picLocks noChangeAspect="1"/>
          </p:cNvPicPr>
          <p:nvPr userDrawn="1"/>
        </p:nvPicPr>
        <p:blipFill rotWithShape="1">
          <a:blip r:embed="rId2"/>
          <a:srcRect l="18103" t="7163" r="16723" b="10452"/>
          <a:stretch/>
        </p:blipFill>
        <p:spPr>
          <a:xfrm>
            <a:off x="504019" y="2070145"/>
            <a:ext cx="749293" cy="9574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1" b="100000" l="0" r="9887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780" y="3486799"/>
            <a:ext cx="564167" cy="327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23028" y="1972597"/>
            <a:ext cx="876300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184" b="100000" l="2051" r="97436">
                        <a14:foregroundMark x1="90256" y1="28571" x2="90256" y2="2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07854">
            <a:off x="2137143" y="4132885"/>
            <a:ext cx="560585" cy="28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56" b="90650" l="9827" r="91715">
                        <a14:foregroundMark x1="18497" y1="53252" x2="18497" y2="53252"/>
                        <a14:foregroundMark x1="81696" y1="50407" x2="81696" y2="50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6472" y="2395171"/>
            <a:ext cx="648487" cy="30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3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273" y="6512541"/>
            <a:ext cx="12167495" cy="343501"/>
          </a:xfrm>
          <a:prstGeom prst="rect">
            <a:avLst/>
          </a:prstGeom>
          <a:solidFill>
            <a:srgbClr val="BD582C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2" name="Rectangle 21"/>
          <p:cNvSpPr/>
          <p:nvPr userDrawn="1"/>
        </p:nvSpPr>
        <p:spPr>
          <a:xfrm>
            <a:off x="3903" y="6431275"/>
            <a:ext cx="12167495" cy="48090"/>
          </a:xfrm>
          <a:prstGeom prst="rect">
            <a:avLst/>
          </a:prstGeom>
          <a:solidFill>
            <a:srgbClr val="E48312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3" name="Date Placeholder 3"/>
          <p:cNvSpPr txBox="1">
            <a:spLocks/>
          </p:cNvSpPr>
          <p:nvPr userDrawn="1"/>
        </p:nvSpPr>
        <p:spPr>
          <a:xfrm>
            <a:off x="73010" y="6518576"/>
            <a:ext cx="3526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1C31B-9B39-4C8A-A42C-C9E2CE0BAD91}" type="datetime2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October 10, 2022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682838" y="6459786"/>
            <a:ext cx="4814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780241" y="6492282"/>
            <a:ext cx="1309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129C4-C841-4A5C-AF75-B3E7AA8BEC1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73010" y="618793"/>
            <a:ext cx="12091478" cy="31967"/>
            <a:chOff x="73010" y="521971"/>
            <a:chExt cx="12091478" cy="31967"/>
          </a:xfrm>
          <a:solidFill>
            <a:srgbClr val="AF5009"/>
          </a:solidFill>
        </p:grpSpPr>
        <p:grpSp>
          <p:nvGrpSpPr>
            <p:cNvPr id="26" name="Group 30"/>
            <p:cNvGrpSpPr>
              <a:grpSpLocks/>
            </p:cNvGrpSpPr>
            <p:nvPr userDrawn="1"/>
          </p:nvGrpSpPr>
          <p:grpSpPr bwMode="auto">
            <a:xfrm>
              <a:off x="73010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2" name="Group 30"/>
            <p:cNvGrpSpPr>
              <a:grpSpLocks/>
            </p:cNvGrpSpPr>
            <p:nvPr userDrawn="1"/>
          </p:nvGrpSpPr>
          <p:grpSpPr bwMode="auto">
            <a:xfrm>
              <a:off x="1271123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33" name="Rectangle 3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8" name="Group 30"/>
            <p:cNvGrpSpPr>
              <a:grpSpLocks/>
            </p:cNvGrpSpPr>
            <p:nvPr userDrawn="1"/>
          </p:nvGrpSpPr>
          <p:grpSpPr bwMode="auto">
            <a:xfrm>
              <a:off x="2465159" y="527481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39" name="Rectangle 3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2" name="Group 30"/>
            <p:cNvGrpSpPr>
              <a:grpSpLocks/>
            </p:cNvGrpSpPr>
            <p:nvPr userDrawn="1"/>
          </p:nvGrpSpPr>
          <p:grpSpPr bwMode="auto">
            <a:xfrm>
              <a:off x="3646344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8" name="Group 30"/>
            <p:cNvGrpSpPr>
              <a:grpSpLocks/>
            </p:cNvGrpSpPr>
            <p:nvPr userDrawn="1"/>
          </p:nvGrpSpPr>
          <p:grpSpPr bwMode="auto">
            <a:xfrm>
              <a:off x="4844457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9" name="Rectangle 6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74" name="Group 30"/>
            <p:cNvGrpSpPr>
              <a:grpSpLocks/>
            </p:cNvGrpSpPr>
            <p:nvPr userDrawn="1"/>
          </p:nvGrpSpPr>
          <p:grpSpPr bwMode="auto">
            <a:xfrm>
              <a:off x="6038493" y="531436"/>
              <a:ext cx="1139825" cy="20611"/>
              <a:chOff x="1775295" y="2028842"/>
              <a:chExt cx="3021910" cy="45719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0" name="Group 30"/>
            <p:cNvGrpSpPr>
              <a:grpSpLocks/>
            </p:cNvGrpSpPr>
            <p:nvPr userDrawn="1"/>
          </p:nvGrpSpPr>
          <p:grpSpPr bwMode="auto">
            <a:xfrm>
              <a:off x="7219673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1" name="Rectangle 80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6" name="Group 30"/>
            <p:cNvGrpSpPr>
              <a:grpSpLocks/>
            </p:cNvGrpSpPr>
            <p:nvPr userDrawn="1"/>
          </p:nvGrpSpPr>
          <p:grpSpPr bwMode="auto">
            <a:xfrm>
              <a:off x="8417786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98" name="Group 30"/>
            <p:cNvGrpSpPr>
              <a:grpSpLocks/>
            </p:cNvGrpSpPr>
            <p:nvPr userDrawn="1"/>
          </p:nvGrpSpPr>
          <p:grpSpPr bwMode="auto">
            <a:xfrm>
              <a:off x="10764683" y="522093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99" name="Rectangle 9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111" name="Group 30"/>
            <p:cNvGrpSpPr>
              <a:grpSpLocks/>
            </p:cNvGrpSpPr>
            <p:nvPr userDrawn="1"/>
          </p:nvGrpSpPr>
          <p:grpSpPr bwMode="auto">
            <a:xfrm>
              <a:off x="9583127" y="52388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112" name="Rectangle 111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117" name="Rectangle 116"/>
            <p:cNvSpPr/>
            <p:nvPr userDrawn="1"/>
          </p:nvSpPr>
          <p:spPr bwMode="auto">
            <a:xfrm flipV="1">
              <a:off x="11960494" y="523887"/>
              <a:ext cx="203994" cy="2493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85" y="-1676"/>
            <a:ext cx="876300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56" b="90650" l="9827" r="91715">
                        <a14:foregroundMark x1="18497" y1="53252" x2="18497" y2="53252"/>
                        <a14:foregroundMark x1="81696" y1="50407" x2="81696" y2="50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20" y="431289"/>
            <a:ext cx="648487" cy="30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273" y="6512541"/>
            <a:ext cx="12167495" cy="343501"/>
          </a:xfrm>
          <a:prstGeom prst="rect">
            <a:avLst/>
          </a:prstGeom>
          <a:solidFill>
            <a:srgbClr val="BD582C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2" name="Rectangle 21"/>
          <p:cNvSpPr/>
          <p:nvPr userDrawn="1"/>
        </p:nvSpPr>
        <p:spPr>
          <a:xfrm>
            <a:off x="3903" y="6431275"/>
            <a:ext cx="12167495" cy="48090"/>
          </a:xfrm>
          <a:prstGeom prst="rect">
            <a:avLst/>
          </a:prstGeom>
          <a:solidFill>
            <a:srgbClr val="E48312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3" name="Date Placeholder 3"/>
          <p:cNvSpPr txBox="1">
            <a:spLocks/>
          </p:cNvSpPr>
          <p:nvPr userDrawn="1"/>
        </p:nvSpPr>
        <p:spPr>
          <a:xfrm>
            <a:off x="73010" y="6518576"/>
            <a:ext cx="3526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1C31B-9B39-4C8A-A42C-C9E2CE0BAD91}" type="datetime2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October 10, 2022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682838" y="6459786"/>
            <a:ext cx="4814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780241" y="6492282"/>
            <a:ext cx="1309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129C4-C841-4A5C-AF75-B3E7AA8BEC1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73010" y="618793"/>
            <a:ext cx="12091478" cy="31967"/>
            <a:chOff x="73010" y="521971"/>
            <a:chExt cx="12091478" cy="31967"/>
          </a:xfrm>
          <a:solidFill>
            <a:srgbClr val="AF5009"/>
          </a:solidFill>
        </p:grpSpPr>
        <p:grpSp>
          <p:nvGrpSpPr>
            <p:cNvPr id="26" name="Group 30"/>
            <p:cNvGrpSpPr>
              <a:grpSpLocks/>
            </p:cNvGrpSpPr>
            <p:nvPr userDrawn="1"/>
          </p:nvGrpSpPr>
          <p:grpSpPr bwMode="auto">
            <a:xfrm>
              <a:off x="73010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2" name="Group 30"/>
            <p:cNvGrpSpPr>
              <a:grpSpLocks/>
            </p:cNvGrpSpPr>
            <p:nvPr userDrawn="1"/>
          </p:nvGrpSpPr>
          <p:grpSpPr bwMode="auto">
            <a:xfrm>
              <a:off x="1271123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33" name="Rectangle 3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8" name="Group 30"/>
            <p:cNvGrpSpPr>
              <a:grpSpLocks/>
            </p:cNvGrpSpPr>
            <p:nvPr userDrawn="1"/>
          </p:nvGrpSpPr>
          <p:grpSpPr bwMode="auto">
            <a:xfrm>
              <a:off x="2465159" y="527481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39" name="Rectangle 3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2" name="Group 30"/>
            <p:cNvGrpSpPr>
              <a:grpSpLocks/>
            </p:cNvGrpSpPr>
            <p:nvPr userDrawn="1"/>
          </p:nvGrpSpPr>
          <p:grpSpPr bwMode="auto">
            <a:xfrm>
              <a:off x="3646344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8" name="Group 30"/>
            <p:cNvGrpSpPr>
              <a:grpSpLocks/>
            </p:cNvGrpSpPr>
            <p:nvPr userDrawn="1"/>
          </p:nvGrpSpPr>
          <p:grpSpPr bwMode="auto">
            <a:xfrm>
              <a:off x="4844457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9" name="Rectangle 6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74" name="Group 30"/>
            <p:cNvGrpSpPr>
              <a:grpSpLocks/>
            </p:cNvGrpSpPr>
            <p:nvPr userDrawn="1"/>
          </p:nvGrpSpPr>
          <p:grpSpPr bwMode="auto">
            <a:xfrm>
              <a:off x="6038493" y="531436"/>
              <a:ext cx="1139825" cy="20611"/>
              <a:chOff x="1775295" y="2028842"/>
              <a:chExt cx="3021910" cy="45719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0" name="Group 30"/>
            <p:cNvGrpSpPr>
              <a:grpSpLocks/>
            </p:cNvGrpSpPr>
            <p:nvPr userDrawn="1"/>
          </p:nvGrpSpPr>
          <p:grpSpPr bwMode="auto">
            <a:xfrm>
              <a:off x="7219673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1" name="Rectangle 80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6" name="Group 30"/>
            <p:cNvGrpSpPr>
              <a:grpSpLocks/>
            </p:cNvGrpSpPr>
            <p:nvPr userDrawn="1"/>
          </p:nvGrpSpPr>
          <p:grpSpPr bwMode="auto">
            <a:xfrm>
              <a:off x="8417786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98" name="Group 30"/>
            <p:cNvGrpSpPr>
              <a:grpSpLocks/>
            </p:cNvGrpSpPr>
            <p:nvPr userDrawn="1"/>
          </p:nvGrpSpPr>
          <p:grpSpPr bwMode="auto">
            <a:xfrm>
              <a:off x="10764683" y="522093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99" name="Rectangle 9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111" name="Group 30"/>
            <p:cNvGrpSpPr>
              <a:grpSpLocks/>
            </p:cNvGrpSpPr>
            <p:nvPr userDrawn="1"/>
          </p:nvGrpSpPr>
          <p:grpSpPr bwMode="auto">
            <a:xfrm>
              <a:off x="9583127" y="52388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112" name="Rectangle 111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117" name="Rectangle 116"/>
            <p:cNvSpPr/>
            <p:nvPr userDrawn="1"/>
          </p:nvSpPr>
          <p:spPr bwMode="auto">
            <a:xfrm flipV="1">
              <a:off x="11960494" y="523887"/>
              <a:ext cx="203994" cy="2493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</p:grpSp>
      <p:pic>
        <p:nvPicPr>
          <p:cNvPr id="92" name="Picture 9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6" y="173883"/>
            <a:ext cx="1384803" cy="6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7617" y="17142"/>
            <a:ext cx="1647274" cy="938822"/>
            <a:chOff x="9" y="276302"/>
            <a:chExt cx="2961264" cy="1765559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9" y="276302"/>
              <a:ext cx="2961264" cy="1765559"/>
              <a:chOff x="9" y="276302"/>
              <a:chExt cx="2961264" cy="1765559"/>
            </a:xfrm>
          </p:grpSpPr>
          <p:sp>
            <p:nvSpPr>
              <p:cNvPr id="5" name="Google Shape;92;p7"/>
              <p:cNvSpPr/>
              <p:nvPr/>
            </p:nvSpPr>
            <p:spPr>
              <a:xfrm rot="-8978513">
                <a:off x="144485" y="1670213"/>
                <a:ext cx="374074" cy="371648"/>
              </a:xfrm>
              <a:custGeom>
                <a:avLst/>
                <a:gdLst/>
                <a:ahLst/>
                <a:cxnLst/>
                <a:rect l="l" t="t" r="r" b="b"/>
                <a:pathLst>
                  <a:path w="1844468" h="1832509" extrusionOk="0">
                    <a:moveTo>
                      <a:pt x="76227" y="549487"/>
                    </a:moveTo>
                    <a:lnTo>
                      <a:pt x="76227" y="1283021"/>
                    </a:lnTo>
                    <a:lnTo>
                      <a:pt x="72474" y="1275230"/>
                    </a:lnTo>
                    <a:cubicBezTo>
                      <a:pt x="25806" y="1164895"/>
                      <a:pt x="0" y="1043588"/>
                      <a:pt x="0" y="916254"/>
                    </a:cubicBezTo>
                    <a:cubicBezTo>
                      <a:pt x="0" y="788921"/>
                      <a:pt x="25806" y="667614"/>
                      <a:pt x="72474" y="557280"/>
                    </a:cubicBezTo>
                    <a:close/>
                    <a:moveTo>
                      <a:pt x="1735470" y="483407"/>
                    </a:moveTo>
                    <a:lnTo>
                      <a:pt x="1749850" y="508888"/>
                    </a:lnTo>
                    <a:cubicBezTo>
                      <a:pt x="1810432" y="631734"/>
                      <a:pt x="1844468" y="770019"/>
                      <a:pt x="1844468" y="916254"/>
                    </a:cubicBezTo>
                    <a:cubicBezTo>
                      <a:pt x="1844468" y="1062490"/>
                      <a:pt x="1810432" y="1200775"/>
                      <a:pt x="1749850" y="1323622"/>
                    </a:cubicBezTo>
                    <a:lnTo>
                      <a:pt x="1735470" y="1349102"/>
                    </a:lnTo>
                    <a:close/>
                    <a:moveTo>
                      <a:pt x="327536" y="216761"/>
                    </a:moveTo>
                    <a:lnTo>
                      <a:pt x="327536" y="1615748"/>
                    </a:lnTo>
                    <a:lnTo>
                      <a:pt x="270116" y="1568372"/>
                    </a:lnTo>
                    <a:lnTo>
                      <a:pt x="227618" y="1516864"/>
                    </a:lnTo>
                    <a:lnTo>
                      <a:pt x="227618" y="315645"/>
                    </a:lnTo>
                    <a:lnTo>
                      <a:pt x="270116" y="264137"/>
                    </a:lnTo>
                    <a:close/>
                    <a:moveTo>
                      <a:pt x="1484163" y="186115"/>
                    </a:moveTo>
                    <a:lnTo>
                      <a:pt x="1495954" y="194156"/>
                    </a:lnTo>
                    <a:cubicBezTo>
                      <a:pt x="1522500" y="215275"/>
                      <a:pt x="1547856" y="237828"/>
                      <a:pt x="1571903" y="261697"/>
                    </a:cubicBezTo>
                    <a:lnTo>
                      <a:pt x="1584079" y="275185"/>
                    </a:lnTo>
                    <a:lnTo>
                      <a:pt x="1584079" y="1557325"/>
                    </a:lnTo>
                    <a:lnTo>
                      <a:pt x="1571903" y="1570813"/>
                    </a:lnTo>
                    <a:cubicBezTo>
                      <a:pt x="1547856" y="1594681"/>
                      <a:pt x="1522500" y="1617234"/>
                      <a:pt x="1495954" y="1638353"/>
                    </a:cubicBezTo>
                    <a:lnTo>
                      <a:pt x="1484163" y="1646395"/>
                    </a:lnTo>
                    <a:close/>
                    <a:moveTo>
                      <a:pt x="578845" y="61656"/>
                    </a:moveTo>
                    <a:lnTo>
                      <a:pt x="578845" y="1770853"/>
                    </a:lnTo>
                    <a:lnTo>
                      <a:pt x="563259" y="1766015"/>
                    </a:lnTo>
                    <a:lnTo>
                      <a:pt x="478927" y="1720241"/>
                    </a:lnTo>
                    <a:lnTo>
                      <a:pt x="478927" y="112268"/>
                    </a:lnTo>
                    <a:lnTo>
                      <a:pt x="563259" y="66494"/>
                    </a:lnTo>
                    <a:close/>
                    <a:moveTo>
                      <a:pt x="1232854" y="49810"/>
                    </a:moveTo>
                    <a:lnTo>
                      <a:pt x="1260394" y="57990"/>
                    </a:lnTo>
                    <a:lnTo>
                      <a:pt x="1332772" y="92980"/>
                    </a:lnTo>
                    <a:lnTo>
                      <a:pt x="1332772" y="1739529"/>
                    </a:lnTo>
                    <a:lnTo>
                      <a:pt x="1260394" y="1774519"/>
                    </a:lnTo>
                    <a:lnTo>
                      <a:pt x="1232854" y="1782699"/>
                    </a:lnTo>
                    <a:close/>
                    <a:moveTo>
                      <a:pt x="830154" y="3303"/>
                    </a:moveTo>
                    <a:lnTo>
                      <a:pt x="830154" y="1829206"/>
                    </a:lnTo>
                    <a:lnTo>
                      <a:pt x="736372" y="1819752"/>
                    </a:lnTo>
                    <a:lnTo>
                      <a:pt x="730236" y="1817847"/>
                    </a:lnTo>
                    <a:lnTo>
                      <a:pt x="730236" y="14662"/>
                    </a:lnTo>
                    <a:lnTo>
                      <a:pt x="736372" y="12757"/>
                    </a:lnTo>
                    <a:close/>
                    <a:moveTo>
                      <a:pt x="981545" y="0"/>
                    </a:moveTo>
                    <a:lnTo>
                      <a:pt x="1081463" y="10072"/>
                    </a:lnTo>
                    <a:lnTo>
                      <a:pt x="1081463" y="1822437"/>
                    </a:lnTo>
                    <a:lnTo>
                      <a:pt x="981545" y="183250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93;p7"/>
              <p:cNvSpPr/>
              <p:nvPr/>
            </p:nvSpPr>
            <p:spPr>
              <a:xfrm rot="9567616">
                <a:off x="1939831" y="388366"/>
                <a:ext cx="493364" cy="493364"/>
              </a:xfrm>
              <a:prstGeom prst="chord">
                <a:avLst>
                  <a:gd name="adj1" fmla="val 2700000"/>
                  <a:gd name="adj2" fmla="val 17302672"/>
                </a:avLst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94;p7"/>
              <p:cNvSpPr/>
              <p:nvPr/>
            </p:nvSpPr>
            <p:spPr>
              <a:xfrm rot="-9216888">
                <a:off x="614482" y="276302"/>
                <a:ext cx="1624198" cy="1624198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95;p7"/>
              <p:cNvSpPr/>
              <p:nvPr/>
            </p:nvSpPr>
            <p:spPr>
              <a:xfrm rot="10213056">
                <a:off x="2115035" y="1178759"/>
                <a:ext cx="846104" cy="827488"/>
              </a:xfrm>
              <a:custGeom>
                <a:avLst/>
                <a:gdLst/>
                <a:ahLst/>
                <a:cxnLst/>
                <a:rect l="l" t="t" r="r" b="b"/>
                <a:pathLst>
                  <a:path w="5750358" h="5623835" extrusionOk="0">
                    <a:moveTo>
                      <a:pt x="2031008" y="117838"/>
                    </a:moveTo>
                    <a:cubicBezTo>
                      <a:pt x="2878790" y="480898"/>
                      <a:pt x="2920367" y="1568200"/>
                      <a:pt x="3524455" y="2183390"/>
                    </a:cubicBezTo>
                    <a:cubicBezTo>
                      <a:pt x="4128543" y="2798580"/>
                      <a:pt x="5169527" y="2605105"/>
                      <a:pt x="5655536" y="3808979"/>
                    </a:cubicBezTo>
                    <a:cubicBezTo>
                      <a:pt x="6141545" y="5012853"/>
                      <a:pt x="4651069" y="6001073"/>
                      <a:pt x="3642813" y="5482586"/>
                    </a:cubicBezTo>
                    <a:cubicBezTo>
                      <a:pt x="2634557" y="4964099"/>
                      <a:pt x="2974484" y="3833399"/>
                      <a:pt x="2367368" y="3168754"/>
                    </a:cubicBezTo>
                    <a:cubicBezTo>
                      <a:pt x="1760252" y="2504109"/>
                      <a:pt x="13787" y="2754101"/>
                      <a:pt x="116" y="1494718"/>
                    </a:cubicBezTo>
                    <a:cubicBezTo>
                      <a:pt x="-13555" y="235335"/>
                      <a:pt x="1183226" y="-245222"/>
                      <a:pt x="2031008" y="1178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6;p7"/>
              <p:cNvSpPr/>
              <p:nvPr/>
            </p:nvSpPr>
            <p:spPr>
              <a:xfrm rot="10800000">
                <a:off x="2500951" y="90988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97;p7"/>
              <p:cNvSpPr/>
              <p:nvPr/>
            </p:nvSpPr>
            <p:spPr>
              <a:xfrm rot="10800000">
                <a:off x="2794173" y="551415"/>
                <a:ext cx="167100" cy="1671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98;p7"/>
              <p:cNvSpPr/>
              <p:nvPr/>
            </p:nvSpPr>
            <p:spPr>
              <a:xfrm rot="10800000">
                <a:off x="510628" y="1601327"/>
                <a:ext cx="357000" cy="35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9;p7"/>
              <p:cNvSpPr/>
              <p:nvPr/>
            </p:nvSpPr>
            <p:spPr>
              <a:xfrm rot="10800000">
                <a:off x="1746732" y="1485111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0;p7"/>
              <p:cNvSpPr/>
              <p:nvPr/>
            </p:nvSpPr>
            <p:spPr>
              <a:xfrm rot="10800000">
                <a:off x="9" y="1138586"/>
                <a:ext cx="510600" cy="510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1;p7"/>
              <p:cNvSpPr/>
              <p:nvPr/>
            </p:nvSpPr>
            <p:spPr>
              <a:xfrm rot="10800000">
                <a:off x="153024" y="45653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Google Shape;102;p7"/>
            <p:cNvSpPr/>
            <p:nvPr/>
          </p:nvSpPr>
          <p:spPr>
            <a:xfrm rot="10800000">
              <a:off x="2548741" y="711581"/>
              <a:ext cx="200700" cy="200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09600" dist="38100" dir="2700000" algn="tl" rotWithShape="0">
                <a:srgbClr val="000000">
                  <a:alpha val="407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" name="Straight Connector 15"/>
          <p:cNvCxnSpPr/>
          <p:nvPr userDrawn="1"/>
        </p:nvCxnSpPr>
        <p:spPr>
          <a:xfrm flipV="1">
            <a:off x="-20782" y="973812"/>
            <a:ext cx="12212782" cy="2085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73010" y="6518576"/>
            <a:ext cx="3526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1C31B-9B39-4C8A-A42C-C9E2CE0BAD91}" type="datetime2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October 10, 2022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364686" y="6359236"/>
            <a:ext cx="647205" cy="4139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88129C4-C841-4A5C-AF75-B3E7AA8BEC1B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/>
              <a:t>‹#›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543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8D71-84D7-4393-B81C-2FF0D5B033E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3" r:id="rId7"/>
    <p:sldLayoutId id="2147483666" r:id="rId8"/>
    <p:sldLayoutId id="2147483667" r:id="rId9"/>
    <p:sldLayoutId id="2147483669" r:id="rId10"/>
    <p:sldLayoutId id="2147483654" r:id="rId11"/>
    <p:sldLayoutId id="2147483668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g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70F88D9-D7D6-4ECD-81B5-FC9E65A4CC82}"/>
              </a:ext>
            </a:extLst>
          </p:cNvPr>
          <p:cNvGrpSpPr/>
          <p:nvPr/>
        </p:nvGrpSpPr>
        <p:grpSpPr>
          <a:xfrm>
            <a:off x="2597362" y="4187688"/>
            <a:ext cx="6824936" cy="2140152"/>
            <a:chOff x="609534" y="3591559"/>
            <a:chExt cx="6667028" cy="2060419"/>
          </a:xfrm>
        </p:grpSpPr>
        <p:cxnSp>
          <p:nvCxnSpPr>
            <p:cNvPr id="8" name="Google Shape;54;p15">
              <a:extLst>
                <a:ext uri="{FF2B5EF4-FFF2-40B4-BE49-F238E27FC236}">
                  <a16:creationId xmlns:a16="http://schemas.microsoft.com/office/drawing/2014/main" id="{B187C248-9AF7-4C2D-BA24-6C9A9A4ADC4A}"/>
                </a:ext>
              </a:extLst>
            </p:cNvPr>
            <p:cNvCxnSpPr>
              <a:stCxn id="29" idx="2"/>
              <a:endCxn id="31" idx="6"/>
            </p:cNvCxnSpPr>
            <p:nvPr/>
          </p:nvCxnSpPr>
          <p:spPr>
            <a:xfrm flipH="1" flipV="1">
              <a:off x="3640191" y="4175484"/>
              <a:ext cx="2794119" cy="7534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56;p15">
              <a:extLst>
                <a:ext uri="{FF2B5EF4-FFF2-40B4-BE49-F238E27FC236}">
                  <a16:creationId xmlns:a16="http://schemas.microsoft.com/office/drawing/2014/main" id="{1E70B687-0952-483E-9293-8C0022F8A8F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1117366" y="4175484"/>
              <a:ext cx="2330423" cy="8730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59;p15">
              <a:extLst>
                <a:ext uri="{FF2B5EF4-FFF2-40B4-BE49-F238E27FC236}">
                  <a16:creationId xmlns:a16="http://schemas.microsoft.com/office/drawing/2014/main" id="{F2C1B5D7-5703-4473-B3EF-16C3287375A0}"/>
                </a:ext>
              </a:extLst>
            </p:cNvPr>
            <p:cNvSpPr/>
            <p:nvPr/>
          </p:nvSpPr>
          <p:spPr>
            <a:xfrm>
              <a:off x="609534" y="4513684"/>
              <a:ext cx="971601" cy="9716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11" name="Google Shape;60;p15">
              <a:extLst>
                <a:ext uri="{FF2B5EF4-FFF2-40B4-BE49-F238E27FC236}">
                  <a16:creationId xmlns:a16="http://schemas.microsoft.com/office/drawing/2014/main" id="{FBDB451E-45FA-4A7E-9670-E5B157979BBB}"/>
                </a:ext>
              </a:extLst>
            </p:cNvPr>
            <p:cNvGrpSpPr/>
            <p:nvPr/>
          </p:nvGrpSpPr>
          <p:grpSpPr>
            <a:xfrm>
              <a:off x="2960065" y="3591559"/>
              <a:ext cx="1167849" cy="1167849"/>
              <a:chOff x="3262525" y="1556125"/>
              <a:chExt cx="573600" cy="573600"/>
            </a:xfrm>
          </p:grpSpPr>
          <p:sp>
            <p:nvSpPr>
              <p:cNvPr id="30" name="Google Shape;61;p15">
                <a:extLst>
                  <a:ext uri="{FF2B5EF4-FFF2-40B4-BE49-F238E27FC236}">
                    <a16:creationId xmlns:a16="http://schemas.microsoft.com/office/drawing/2014/main" id="{A97366BE-43A8-4A21-A600-7BCDBA641611}"/>
                  </a:ext>
                </a:extLst>
              </p:cNvPr>
              <p:cNvSpPr/>
              <p:nvPr/>
            </p:nvSpPr>
            <p:spPr>
              <a:xfrm>
                <a:off x="3262525" y="1556125"/>
                <a:ext cx="573600" cy="573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" name="Google Shape;55;p15">
                <a:extLst>
                  <a:ext uri="{FF2B5EF4-FFF2-40B4-BE49-F238E27FC236}">
                    <a16:creationId xmlns:a16="http://schemas.microsoft.com/office/drawing/2014/main" id="{20F25A36-210D-4769-8AFC-17E571336895}"/>
                  </a:ext>
                </a:extLst>
              </p:cNvPr>
              <p:cNvSpPr/>
              <p:nvPr/>
            </p:nvSpPr>
            <p:spPr>
              <a:xfrm>
                <a:off x="3502075" y="1795675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" name="Google Shape;62;p15">
              <a:extLst>
                <a:ext uri="{FF2B5EF4-FFF2-40B4-BE49-F238E27FC236}">
                  <a16:creationId xmlns:a16="http://schemas.microsoft.com/office/drawing/2014/main" id="{1792B581-B06D-43D6-86D5-8996BB31811D}"/>
                </a:ext>
              </a:extLst>
            </p:cNvPr>
            <p:cNvGrpSpPr/>
            <p:nvPr/>
          </p:nvGrpSpPr>
          <p:grpSpPr>
            <a:xfrm>
              <a:off x="5830325" y="4205741"/>
              <a:ext cx="1446237" cy="1446237"/>
              <a:chOff x="4738613" y="2888163"/>
              <a:chExt cx="573600" cy="573600"/>
            </a:xfrm>
          </p:grpSpPr>
          <p:sp>
            <p:nvSpPr>
              <p:cNvPr id="28" name="Google Shape;63;p15">
                <a:extLst>
                  <a:ext uri="{FF2B5EF4-FFF2-40B4-BE49-F238E27FC236}">
                    <a16:creationId xmlns:a16="http://schemas.microsoft.com/office/drawing/2014/main" id="{68F78874-E81C-4B6C-96AF-D8A3BEDB1A17}"/>
                  </a:ext>
                </a:extLst>
              </p:cNvPr>
              <p:cNvSpPr/>
              <p:nvPr/>
            </p:nvSpPr>
            <p:spPr>
              <a:xfrm>
                <a:off x="4738613" y="2888163"/>
                <a:ext cx="573600" cy="573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" name="Google Shape;53;p15">
                <a:extLst>
                  <a:ext uri="{FF2B5EF4-FFF2-40B4-BE49-F238E27FC236}">
                    <a16:creationId xmlns:a16="http://schemas.microsoft.com/office/drawing/2014/main" id="{D2FF7BB4-170A-4356-8E86-91AD903FA96F}"/>
                  </a:ext>
                </a:extLst>
              </p:cNvPr>
              <p:cNvSpPr/>
              <p:nvPr/>
            </p:nvSpPr>
            <p:spPr>
              <a:xfrm>
                <a:off x="4978163" y="3127725"/>
                <a:ext cx="94500" cy="945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" name="Google Shape;68;p15">
              <a:extLst>
                <a:ext uri="{FF2B5EF4-FFF2-40B4-BE49-F238E27FC236}">
                  <a16:creationId xmlns:a16="http://schemas.microsoft.com/office/drawing/2014/main" id="{06F0D45D-EF71-423B-92C1-93315FB32F3F}"/>
                </a:ext>
              </a:extLst>
            </p:cNvPr>
            <p:cNvGrpSpPr/>
            <p:nvPr/>
          </p:nvGrpSpPr>
          <p:grpSpPr>
            <a:xfrm>
              <a:off x="6057791" y="4429394"/>
              <a:ext cx="945439" cy="949894"/>
              <a:chOff x="5053900" y="3804850"/>
              <a:chExt cx="483150" cy="483125"/>
            </a:xfrm>
          </p:grpSpPr>
          <p:sp>
            <p:nvSpPr>
              <p:cNvPr id="24" name="Google Shape;69;p15">
                <a:extLst>
                  <a:ext uri="{FF2B5EF4-FFF2-40B4-BE49-F238E27FC236}">
                    <a16:creationId xmlns:a16="http://schemas.microsoft.com/office/drawing/2014/main" id="{6596DA8A-D263-4F4B-B45A-8080FC4FA38B}"/>
                  </a:ext>
                </a:extLst>
              </p:cNvPr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9325" extrusionOk="0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70;p15">
                <a:extLst>
                  <a:ext uri="{FF2B5EF4-FFF2-40B4-BE49-F238E27FC236}">
                    <a16:creationId xmlns:a16="http://schemas.microsoft.com/office/drawing/2014/main" id="{C38421B6-49E7-4DE4-94AD-CFF7471F78B0}"/>
                  </a:ext>
                </a:extLst>
              </p:cNvPr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71;p15">
                <a:extLst>
                  <a:ext uri="{FF2B5EF4-FFF2-40B4-BE49-F238E27FC236}">
                    <a16:creationId xmlns:a16="http://schemas.microsoft.com/office/drawing/2014/main" id="{2945818F-2AC0-45E2-BA98-64B2567F396F}"/>
                  </a:ext>
                </a:extLst>
              </p:cNvPr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398" extrusionOk="0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72;p15">
                <a:extLst>
                  <a:ext uri="{FF2B5EF4-FFF2-40B4-BE49-F238E27FC236}">
                    <a16:creationId xmlns:a16="http://schemas.microsoft.com/office/drawing/2014/main" id="{8271477C-1D86-4A4B-853B-3E4557AE9A2E}"/>
                  </a:ext>
                </a:extLst>
              </p:cNvPr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4529" extrusionOk="0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4" name="Google Shape;68;p15">
              <a:extLst>
                <a:ext uri="{FF2B5EF4-FFF2-40B4-BE49-F238E27FC236}">
                  <a16:creationId xmlns:a16="http://schemas.microsoft.com/office/drawing/2014/main" id="{58DEE3AD-473B-4D10-B5CC-3B9EC2710329}"/>
                </a:ext>
              </a:extLst>
            </p:cNvPr>
            <p:cNvGrpSpPr/>
            <p:nvPr/>
          </p:nvGrpSpPr>
          <p:grpSpPr>
            <a:xfrm>
              <a:off x="3180461" y="3869976"/>
              <a:ext cx="687009" cy="611017"/>
              <a:chOff x="5053900" y="3804850"/>
              <a:chExt cx="483150" cy="483125"/>
            </a:xfrm>
          </p:grpSpPr>
          <p:sp>
            <p:nvSpPr>
              <p:cNvPr id="20" name="Google Shape;69;p15">
                <a:extLst>
                  <a:ext uri="{FF2B5EF4-FFF2-40B4-BE49-F238E27FC236}">
                    <a16:creationId xmlns:a16="http://schemas.microsoft.com/office/drawing/2014/main" id="{8E60C9C2-0CA3-4CFE-90D1-51A0C6192DEF}"/>
                  </a:ext>
                </a:extLst>
              </p:cNvPr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9325" extrusionOk="0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70;p15">
                <a:extLst>
                  <a:ext uri="{FF2B5EF4-FFF2-40B4-BE49-F238E27FC236}">
                    <a16:creationId xmlns:a16="http://schemas.microsoft.com/office/drawing/2014/main" id="{D3D84246-A6B0-4E7B-8441-8D04D390D0DD}"/>
                  </a:ext>
                </a:extLst>
              </p:cNvPr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71;p15">
                <a:extLst>
                  <a:ext uri="{FF2B5EF4-FFF2-40B4-BE49-F238E27FC236}">
                    <a16:creationId xmlns:a16="http://schemas.microsoft.com/office/drawing/2014/main" id="{04541289-813D-4C05-89A3-248EE70F43D8}"/>
                  </a:ext>
                </a:extLst>
              </p:cNvPr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398" extrusionOk="0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3" name="Google Shape;72;p15">
                <a:extLst>
                  <a:ext uri="{FF2B5EF4-FFF2-40B4-BE49-F238E27FC236}">
                    <a16:creationId xmlns:a16="http://schemas.microsoft.com/office/drawing/2014/main" id="{024CA00C-B6A8-4F56-A4C3-690D07762CD2}"/>
                  </a:ext>
                </a:extLst>
              </p:cNvPr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4529" extrusionOk="0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" name="Google Shape;68;p15">
              <a:extLst>
                <a:ext uri="{FF2B5EF4-FFF2-40B4-BE49-F238E27FC236}">
                  <a16:creationId xmlns:a16="http://schemas.microsoft.com/office/drawing/2014/main" id="{414610B2-2EC7-4DC6-ABA3-9F7A9BEA2146}"/>
                </a:ext>
              </a:extLst>
            </p:cNvPr>
            <p:cNvGrpSpPr/>
            <p:nvPr/>
          </p:nvGrpSpPr>
          <p:grpSpPr>
            <a:xfrm>
              <a:off x="836149" y="4767595"/>
              <a:ext cx="537379" cy="463778"/>
              <a:chOff x="5053900" y="3804850"/>
              <a:chExt cx="483150" cy="483125"/>
            </a:xfrm>
          </p:grpSpPr>
          <p:sp>
            <p:nvSpPr>
              <p:cNvPr id="16" name="Google Shape;69;p15">
                <a:extLst>
                  <a:ext uri="{FF2B5EF4-FFF2-40B4-BE49-F238E27FC236}">
                    <a16:creationId xmlns:a16="http://schemas.microsoft.com/office/drawing/2014/main" id="{05715B42-2225-44F6-8CD4-19F25FB5E399}"/>
                  </a:ext>
                </a:extLst>
              </p:cNvPr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9325" extrusionOk="0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7" name="Google Shape;70;p15">
                <a:extLst>
                  <a:ext uri="{FF2B5EF4-FFF2-40B4-BE49-F238E27FC236}">
                    <a16:creationId xmlns:a16="http://schemas.microsoft.com/office/drawing/2014/main" id="{627E0CB5-7178-4A0C-9C34-061628CEA6E5}"/>
                  </a:ext>
                </a:extLst>
              </p:cNvPr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71;p15">
                <a:extLst>
                  <a:ext uri="{FF2B5EF4-FFF2-40B4-BE49-F238E27FC236}">
                    <a16:creationId xmlns:a16="http://schemas.microsoft.com/office/drawing/2014/main" id="{FD9F1541-B080-4A16-AC2D-24203931B002}"/>
                  </a:ext>
                </a:extLst>
              </p:cNvPr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398" extrusionOk="0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72;p15">
                <a:extLst>
                  <a:ext uri="{FF2B5EF4-FFF2-40B4-BE49-F238E27FC236}">
                    <a16:creationId xmlns:a16="http://schemas.microsoft.com/office/drawing/2014/main" id="{649FA726-2591-45A0-ADDB-36E6D28C19C5}"/>
                  </a:ext>
                </a:extLst>
              </p:cNvPr>
              <p:cNvSpPr/>
              <p:nvPr/>
            </p:nvSpPr>
            <p:spPr>
              <a:xfrm>
                <a:off x="5170150" y="4060600"/>
                <a:ext cx="250650" cy="113225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4529" extrusionOk="0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C975A5-FEC7-4113-8306-B631B4BD9A27}"/>
              </a:ext>
            </a:extLst>
          </p:cNvPr>
          <p:cNvSpPr txBox="1"/>
          <p:nvPr/>
        </p:nvSpPr>
        <p:spPr>
          <a:xfrm>
            <a:off x="390378" y="5433391"/>
            <a:ext cx="219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Waste to much time on data processing.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AADFD2-9134-4BB2-B5B5-3AFACBF94B35}"/>
              </a:ext>
            </a:extLst>
          </p:cNvPr>
          <p:cNvSpPr txBox="1"/>
          <p:nvPr/>
        </p:nvSpPr>
        <p:spPr>
          <a:xfrm>
            <a:off x="4416045" y="5435655"/>
            <a:ext cx="219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ERI urgent=&gt; data is updated late.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1AD66-59F5-49DD-86F2-7EE7D6851124}"/>
              </a:ext>
            </a:extLst>
          </p:cNvPr>
          <p:cNvSpPr txBox="1"/>
          <p:nvPr/>
        </p:nvSpPr>
        <p:spPr>
          <a:xfrm>
            <a:off x="9574866" y="5098819"/>
            <a:ext cx="219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May cause timeout errors.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A3E9A47-CE9A-4D6C-AF69-46E54C0A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7" y="1309609"/>
            <a:ext cx="1538511" cy="150482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6D40648-74C5-4D61-958E-6660F538FD41}"/>
              </a:ext>
            </a:extLst>
          </p:cNvPr>
          <p:cNvSpPr/>
          <p:nvPr/>
        </p:nvSpPr>
        <p:spPr>
          <a:xfrm>
            <a:off x="2035407" y="1454350"/>
            <a:ext cx="6387548" cy="449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</a:rPr>
              <a:t>Why need using combine Win form &amp; RPA?</a:t>
            </a:r>
          </a:p>
        </p:txBody>
      </p:sp>
    </p:spTree>
    <p:extLst>
      <p:ext uri="{BB962C8B-B14F-4D97-AF65-F5344CB8AC3E}">
        <p14:creationId xmlns:p14="http://schemas.microsoft.com/office/powerpoint/2010/main" val="358076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8888064-120A-4B1B-9F8B-E917A89D5901}"/>
              </a:ext>
            </a:extLst>
          </p:cNvPr>
          <p:cNvSpPr/>
          <p:nvPr/>
        </p:nvSpPr>
        <p:spPr>
          <a:xfrm>
            <a:off x="2570923" y="0"/>
            <a:ext cx="5499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plan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1B571-A894-4885-A8A0-211AA1F0559A}"/>
              </a:ext>
            </a:extLst>
          </p:cNvPr>
          <p:cNvCxnSpPr>
            <a:cxnSpLocks/>
          </p:cNvCxnSpPr>
          <p:nvPr/>
        </p:nvCxnSpPr>
        <p:spPr>
          <a:xfrm>
            <a:off x="6078254" y="2385391"/>
            <a:ext cx="0" cy="4472609"/>
          </a:xfrm>
          <a:prstGeom prst="line">
            <a:avLst/>
          </a:prstGeom>
          <a:ln w="25400">
            <a:gradFill>
              <a:gsLst>
                <a:gs pos="0">
                  <a:srgbClr val="FF0000"/>
                </a:gs>
                <a:gs pos="61000">
                  <a:schemeClr val="accent4">
                    <a:lumMod val="40000"/>
                    <a:lumOff val="60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D58E03C-C789-4C40-BB8D-B0FB693F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41" y="1099931"/>
            <a:ext cx="1162740" cy="1084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7CA1-7964-4138-9154-3D3A5AAC65AA}"/>
              </a:ext>
            </a:extLst>
          </p:cNvPr>
          <p:cNvSpPr txBox="1"/>
          <p:nvPr/>
        </p:nvSpPr>
        <p:spPr>
          <a:xfrm>
            <a:off x="1746181" y="1526510"/>
            <a:ext cx="88922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Apply using RPA + Tool Win form for other system of TIM develop.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A43B4-B11E-42E8-8B6A-CBD52B72507C}"/>
              </a:ext>
            </a:extLst>
          </p:cNvPr>
          <p:cNvSpPr/>
          <p:nvPr/>
        </p:nvSpPr>
        <p:spPr>
          <a:xfrm>
            <a:off x="119270" y="2557670"/>
            <a:ext cx="5512904" cy="649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Apply progress PO control for ERI &amp; TVP document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=&gt; DONE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6BB9C0-8CCC-402D-B190-6C7D86F69B0C}"/>
              </a:ext>
            </a:extLst>
          </p:cNvPr>
          <p:cNvSpPr/>
          <p:nvPr/>
        </p:nvSpPr>
        <p:spPr>
          <a:xfrm>
            <a:off x="6431795" y="2557670"/>
            <a:ext cx="5512904" cy="6493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Apply function Die Budget for DMS system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=&gt; End of this year.</a:t>
            </a:r>
          </a:p>
        </p:txBody>
      </p:sp>
      <p:pic>
        <p:nvPicPr>
          <p:cNvPr id="12" name="Picture 11" descr="A yellow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E14492B-6C77-47BE-834C-CBD4FDA6A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99" y="2385391"/>
            <a:ext cx="3630729" cy="2042285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D0BD4C7E-C82D-4681-9EF1-A3456B1F7E3A}"/>
              </a:ext>
            </a:extLst>
          </p:cNvPr>
          <p:cNvSpPr/>
          <p:nvPr/>
        </p:nvSpPr>
        <p:spPr>
          <a:xfrm>
            <a:off x="7840192" y="4030316"/>
            <a:ext cx="622845" cy="1007165"/>
          </a:xfrm>
          <a:prstGeom prst="leftBrace">
            <a:avLst>
              <a:gd name="adj1" fmla="val 8333"/>
              <a:gd name="adj2" fmla="val 5131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BBE32-7D07-434F-9D02-B8AE3BA5EEE7}"/>
              </a:ext>
            </a:extLst>
          </p:cNvPr>
          <p:cNvSpPr txBox="1"/>
          <p:nvPr/>
        </p:nvSpPr>
        <p:spPr>
          <a:xfrm>
            <a:off x="8587390" y="3677131"/>
            <a:ext cx="3630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For function get data IV part from EUC.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D23E4A-8D8E-4DDF-9E9A-6E8E2483024C}"/>
              </a:ext>
            </a:extLst>
          </p:cNvPr>
          <p:cNvSpPr txBox="1"/>
          <p:nvPr/>
        </p:nvSpPr>
        <p:spPr>
          <a:xfrm>
            <a:off x="8587390" y="4683538"/>
            <a:ext cx="3630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For function get data Ratio, Usage.</a:t>
            </a:r>
          </a:p>
        </p:txBody>
      </p:sp>
      <p:pic>
        <p:nvPicPr>
          <p:cNvPr id="16" name="Picture 15" descr="Text, whiteboard&#10;&#10;Description automatically generated">
            <a:extLst>
              <a:ext uri="{FF2B5EF4-FFF2-40B4-BE49-F238E27FC236}">
                <a16:creationId xmlns:a16="http://schemas.microsoft.com/office/drawing/2014/main" id="{1B423C71-BB88-4B79-AA50-6D69B4B48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26" y="3965505"/>
            <a:ext cx="1553589" cy="12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9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plosion 2 118"/>
          <p:cNvSpPr/>
          <p:nvPr/>
        </p:nvSpPr>
        <p:spPr>
          <a:xfrm>
            <a:off x="9724831" y="3591532"/>
            <a:ext cx="2427363" cy="500259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Next year</a:t>
            </a: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8663295" y="4523754"/>
          <a:ext cx="3475150" cy="1650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519">
                  <a:extLst>
                    <a:ext uri="{9D8B030D-6E8A-4147-A177-3AD203B41FA5}">
                      <a16:colId xmlns:a16="http://schemas.microsoft.com/office/drawing/2014/main" val="1102584707"/>
                    </a:ext>
                  </a:extLst>
                </a:gridCol>
                <a:gridCol w="1159904">
                  <a:extLst>
                    <a:ext uri="{9D8B030D-6E8A-4147-A177-3AD203B41FA5}">
                      <a16:colId xmlns:a16="http://schemas.microsoft.com/office/drawing/2014/main" val="600355397"/>
                    </a:ext>
                  </a:extLst>
                </a:gridCol>
                <a:gridCol w="1804727">
                  <a:extLst>
                    <a:ext uri="{9D8B030D-6E8A-4147-A177-3AD203B41FA5}">
                      <a16:colId xmlns:a16="http://schemas.microsoft.com/office/drawing/2014/main" val="1226185410"/>
                    </a:ext>
                  </a:extLst>
                </a:gridCol>
              </a:tblGrid>
              <a:tr h="186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From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Idea content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Action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9419791"/>
                  </a:ext>
                </a:extLst>
              </a:tr>
              <a:tr h="716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PQA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u="none" strike="noStrike" dirty="0">
                          <a:effectLst/>
                        </a:rPr>
                        <a:t>Request add step from PDC2 receive ERI part and MQA inspection to close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u="none" strike="noStrike" dirty="0">
                          <a:effectLst/>
                        </a:rPr>
                        <a:t>Related dep’t discuss and feedback TIM to implement step 2 of ERI system.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5023473"/>
                  </a:ext>
                </a:extLst>
              </a:tr>
              <a:tr h="538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PQA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u="none" strike="noStrike">
                          <a:effectLst/>
                        </a:rPr>
                        <a:t>PQA request to add periodical verify after PE verify ERI</a:t>
                      </a:r>
                      <a:endParaRPr lang="en-US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u="none" strike="noStrike" dirty="0">
                          <a:effectLst/>
                        </a:rPr>
                        <a:t>PQA make flow &amp; discuss with related to &amp; feedback TIM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612233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70923" y="0"/>
            <a:ext cx="6130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plan for ERI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51EBCA-0705-4E6B-BABF-129D2E9F322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C9EEC8-0D19-42B8-B2EE-84F99588510B}"/>
              </a:ext>
            </a:extLst>
          </p:cNvPr>
          <p:cNvCxnSpPr>
            <a:cxnSpLocks/>
            <a:stCxn id="49" idx="6"/>
            <a:endCxn id="50" idx="3"/>
          </p:cNvCxnSpPr>
          <p:nvPr/>
        </p:nvCxnSpPr>
        <p:spPr>
          <a:xfrm flipV="1">
            <a:off x="3164913" y="4409152"/>
            <a:ext cx="1217014" cy="556530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D47B6E-185E-40A2-8D45-A807D528FAEF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439818" y="4357819"/>
            <a:ext cx="1884166" cy="223827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50CEE4-DDDD-469F-8FC0-D26E81290EA8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6463747" y="2990957"/>
            <a:ext cx="1647122" cy="1532797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4A42DA-BF99-40F9-A171-70875443F20E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8250634" y="2933064"/>
            <a:ext cx="1318874" cy="734045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E68B5E-7AAB-463A-89CD-4912B7B80808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9685290" y="2074287"/>
            <a:ext cx="2506712" cy="1592823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18BB750-E568-4032-A872-AB9602EF6ACD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CBCBCB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75C9A7F-6AD0-4840-B2BF-95E26276CDB2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E6294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8DF0193-DDB4-4FA6-A18B-8BFF227F5A35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F07624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E54CF6-21B0-4FEE-93D9-82AE87EE21FC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F4BD2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885FC8B-3658-49F8-8324-D074DED400B1}"/>
              </a:ext>
            </a:extLst>
          </p:cNvPr>
          <p:cNvSpPr/>
          <p:nvPr/>
        </p:nvSpPr>
        <p:spPr>
          <a:xfrm>
            <a:off x="9545526" y="3643130"/>
            <a:ext cx="163742" cy="163742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1ED4D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23B56-390C-470D-B44F-F0A1F588CE7F}"/>
              </a:ext>
            </a:extLst>
          </p:cNvPr>
          <p:cNvSpPr txBox="1"/>
          <p:nvPr/>
        </p:nvSpPr>
        <p:spPr>
          <a:xfrm>
            <a:off x="4067566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E62949"/>
                </a:solidFill>
                <a:latin typeface="Arial"/>
                <a:ea typeface="Arial Unicode MS"/>
                <a:cs typeface="Arial" pitchFamily="34" charset="0"/>
              </a:rPr>
              <a:t>02</a:t>
            </a:r>
            <a:endParaRPr lang="ko-KR" altLang="en-US" sz="3200" b="1" dirty="0">
              <a:solidFill>
                <a:srgbClr val="E62949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BC498A-15B2-4E59-A92A-E81DD766A13B}"/>
              </a:ext>
            </a:extLst>
          </p:cNvPr>
          <p:cNvSpPr txBox="1"/>
          <p:nvPr/>
        </p:nvSpPr>
        <p:spPr>
          <a:xfrm>
            <a:off x="603111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07624"/>
                </a:solidFill>
                <a:latin typeface="Arial"/>
                <a:ea typeface="Arial Unicode MS"/>
                <a:cs typeface="Arial" pitchFamily="34" charset="0"/>
              </a:rPr>
              <a:t>03</a:t>
            </a:r>
            <a:endParaRPr lang="ko-KR" altLang="en-US" sz="3200" b="1" dirty="0">
              <a:solidFill>
                <a:srgbClr val="F07624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9016C9-416E-407C-A7C3-C0F821B42291}"/>
              </a:ext>
            </a:extLst>
          </p:cNvPr>
          <p:cNvSpPr txBox="1"/>
          <p:nvPr/>
        </p:nvSpPr>
        <p:spPr>
          <a:xfrm>
            <a:off x="7796510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4BD2D"/>
                </a:solidFill>
                <a:latin typeface="Arial"/>
                <a:ea typeface="Arial Unicode MS"/>
                <a:cs typeface="Arial" pitchFamily="34" charset="0"/>
              </a:rPr>
              <a:t>04</a:t>
            </a:r>
            <a:endParaRPr lang="ko-KR" altLang="en-US" sz="3200" b="1" dirty="0">
              <a:solidFill>
                <a:srgbClr val="F4BD2D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B264DC-14D7-4FF5-B96E-EC28FE117F8B}"/>
              </a:ext>
            </a:extLst>
          </p:cNvPr>
          <p:cNvSpPr txBox="1"/>
          <p:nvPr/>
        </p:nvSpPr>
        <p:spPr>
          <a:xfrm>
            <a:off x="9255146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1ED4DE"/>
                </a:solidFill>
                <a:latin typeface="Arial"/>
                <a:ea typeface="Arial Unicode MS"/>
                <a:cs typeface="Arial" pitchFamily="34" charset="0"/>
              </a:rPr>
              <a:t>05</a:t>
            </a:r>
            <a:endParaRPr lang="ko-KR" altLang="en-US" sz="3200" b="1" dirty="0">
              <a:solidFill>
                <a:srgbClr val="1ED4D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7A4ABD-450D-4D94-B637-7A282FD447C0}"/>
              </a:ext>
            </a:extLst>
          </p:cNvPr>
          <p:cNvSpPr txBox="1"/>
          <p:nvPr/>
        </p:nvSpPr>
        <p:spPr>
          <a:xfrm>
            <a:off x="2693132" y="3181973"/>
            <a:ext cx="201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Trail running  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B7BEAB-FE4E-4DE7-94CF-2227DD0CD8C7}"/>
              </a:ext>
            </a:extLst>
          </p:cNvPr>
          <p:cNvSpPr txBox="1"/>
          <p:nvPr/>
        </p:nvSpPr>
        <p:spPr>
          <a:xfrm>
            <a:off x="6673565" y="4726905"/>
            <a:ext cx="205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Launching system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  <a:p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02AE39-817B-436D-BB6C-DE82A401162D}"/>
              </a:ext>
            </a:extLst>
          </p:cNvPr>
          <p:cNvSpPr txBox="1"/>
          <p:nvPr/>
        </p:nvSpPr>
        <p:spPr>
          <a:xfrm>
            <a:off x="6804680" y="1516764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Improve system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918CF8-C97B-40B6-AAD4-D1BB67BC362D}"/>
              </a:ext>
            </a:extLst>
          </p:cNvPr>
          <p:cNvSpPr txBox="1"/>
          <p:nvPr/>
        </p:nvSpPr>
        <p:spPr>
          <a:xfrm>
            <a:off x="10072796" y="4083553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ERI step 2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9AC3BD-2644-4D4A-A977-150F72BB3641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E62949"/>
                </a:solidFill>
                <a:latin typeface="Arial"/>
                <a:ea typeface="Arial Unicode MS"/>
                <a:cs typeface="Arial" pitchFamily="34" charset="0"/>
              </a:rPr>
              <a:t>01</a:t>
            </a:r>
            <a:endParaRPr lang="ko-KR" altLang="en-US" sz="3200" b="1" dirty="0">
              <a:solidFill>
                <a:srgbClr val="E62949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FCCE0D-FC6F-4BFB-860F-7B9D7F932E8B}"/>
              </a:ext>
            </a:extLst>
          </p:cNvPr>
          <p:cNvSpPr txBox="1"/>
          <p:nvPr/>
        </p:nvSpPr>
        <p:spPr>
          <a:xfrm>
            <a:off x="437061" y="5294148"/>
            <a:ext cx="2265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Start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E49ABD-3ACB-4FE8-A323-97FE16B1F886}"/>
              </a:ext>
            </a:extLst>
          </p:cNvPr>
          <p:cNvGrpSpPr/>
          <p:nvPr/>
        </p:nvGrpSpPr>
        <p:grpSpPr>
          <a:xfrm rot="20524197">
            <a:off x="8348506" y="1848704"/>
            <a:ext cx="1074830" cy="1495270"/>
            <a:chOff x="4140075" y="-227045"/>
            <a:chExt cx="3204683" cy="3105238"/>
          </a:xfrm>
        </p:grpSpPr>
        <p:sp>
          <p:nvSpPr>
            <p:cNvPr id="75" name="Freeform: Shape 36">
              <a:extLst>
                <a:ext uri="{FF2B5EF4-FFF2-40B4-BE49-F238E27FC236}">
                  <a16:creationId xmlns:a16="http://schemas.microsoft.com/office/drawing/2014/main" id="{2D41E6E4-9F4B-4AF2-B608-81585ABC039C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76" name="Freeform: Shape 37">
              <a:extLst>
                <a:ext uri="{FF2B5EF4-FFF2-40B4-BE49-F238E27FC236}">
                  <a16:creationId xmlns:a16="http://schemas.microsoft.com/office/drawing/2014/main" id="{49EF7618-AF55-43FE-893F-5E31D3D2A9FE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77" name="Freeform: Shape 38">
              <a:extLst>
                <a:ext uri="{FF2B5EF4-FFF2-40B4-BE49-F238E27FC236}">
                  <a16:creationId xmlns:a16="http://schemas.microsoft.com/office/drawing/2014/main" id="{AC66850A-4C66-4377-8375-DA40CDEAFBF0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78" name="Freeform: Shape 39">
              <a:extLst>
                <a:ext uri="{FF2B5EF4-FFF2-40B4-BE49-F238E27FC236}">
                  <a16:creationId xmlns:a16="http://schemas.microsoft.com/office/drawing/2014/main" id="{F17EDC15-025B-45E9-A08B-003CB6C70920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79" name="Freeform: Shape 40">
              <a:extLst>
                <a:ext uri="{FF2B5EF4-FFF2-40B4-BE49-F238E27FC236}">
                  <a16:creationId xmlns:a16="http://schemas.microsoft.com/office/drawing/2014/main" id="{DC4C679A-6BB2-4F6A-AEE6-30D3D26FF096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80" name="Freeform: Shape 41">
              <a:extLst>
                <a:ext uri="{FF2B5EF4-FFF2-40B4-BE49-F238E27FC236}">
                  <a16:creationId xmlns:a16="http://schemas.microsoft.com/office/drawing/2014/main" id="{F826EFE3-EDEF-4E2E-97D2-F3AE2044DDFD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272622" y="2986132"/>
            <a:ext cx="1123865" cy="1285824"/>
            <a:chOff x="1051776" y="2187286"/>
            <a:chExt cx="2049470" cy="2125377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1051776" y="2187286"/>
              <a:ext cx="2049470" cy="607251"/>
            </a:xfrm>
            <a:prstGeom prst="round2SameRect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ound Same Side Corner Rectangle 83"/>
            <p:cNvSpPr/>
            <p:nvPr/>
          </p:nvSpPr>
          <p:spPr>
            <a:xfrm rot="10800000">
              <a:off x="1051776" y="2794537"/>
              <a:ext cx="2049470" cy="1518126"/>
            </a:xfrm>
            <a:prstGeom prst="round2SameRect">
              <a:avLst>
                <a:gd name="adj1" fmla="val 4584"/>
                <a:gd name="adj2" fmla="val 0"/>
              </a:avLst>
            </a:prstGeom>
            <a:solidFill>
              <a:srgbClr val="F0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olded Corner 84"/>
            <p:cNvSpPr/>
            <p:nvPr/>
          </p:nvSpPr>
          <p:spPr>
            <a:xfrm>
              <a:off x="1108706" y="2794537"/>
              <a:ext cx="1950791" cy="1442220"/>
            </a:xfrm>
            <a:prstGeom prst="foldedCorner">
              <a:avLst>
                <a:gd name="adj" fmla="val 35049"/>
              </a:avLst>
            </a:prstGeom>
            <a:solidFill>
              <a:srgbClr val="F3F6F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sx="98000" sy="98000" algn="tl" rotWithShape="0">
                <a:sysClr val="windowText" lastClr="000000">
                  <a:lumMod val="75000"/>
                  <a:lumOff val="25000"/>
                  <a:alpha val="85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 Placeholder 3"/>
            <p:cNvSpPr txBox="1">
              <a:spLocks/>
            </p:cNvSpPr>
            <p:nvPr/>
          </p:nvSpPr>
          <p:spPr>
            <a:xfrm>
              <a:off x="1153221" y="2315910"/>
              <a:ext cx="1789964" cy="35611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dirty="0">
                  <a:solidFill>
                    <a:srgbClr val="FFFFFF"/>
                  </a:solidFill>
                  <a:latin typeface="Calibri Light" panose="020F0302020204030204"/>
                  <a:cs typeface="Montserrat" panose="02000000000000000000" pitchFamily="2" charset="0"/>
                </a:rPr>
                <a:t>March-2022</a:t>
              </a:r>
            </a:p>
          </p:txBody>
        </p:sp>
        <p:sp>
          <p:nvSpPr>
            <p:cNvPr id="87" name="Text Placeholder 3"/>
            <p:cNvSpPr txBox="1">
              <a:spLocks/>
            </p:cNvSpPr>
            <p:nvPr/>
          </p:nvSpPr>
          <p:spPr>
            <a:xfrm>
              <a:off x="1366167" y="2613587"/>
              <a:ext cx="1420685" cy="152620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sz="6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 panose="020F0302020204030204"/>
                  <a:cs typeface="Montserrat" panose="02000000000000000000" pitchFamily="2" charset="0"/>
                </a:rPr>
                <a:t>07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58437" y="5178528"/>
            <a:ext cx="1123865" cy="1285824"/>
            <a:chOff x="1051776" y="2187286"/>
            <a:chExt cx="2049470" cy="2125377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1051776" y="2187286"/>
              <a:ext cx="2049470" cy="607251"/>
            </a:xfrm>
            <a:prstGeom prst="round2Same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ound Same Side Corner Rectangle 90"/>
            <p:cNvSpPr/>
            <p:nvPr/>
          </p:nvSpPr>
          <p:spPr>
            <a:xfrm rot="10800000">
              <a:off x="1051776" y="2794537"/>
              <a:ext cx="2049470" cy="1518126"/>
            </a:xfrm>
            <a:prstGeom prst="round2SameRect">
              <a:avLst>
                <a:gd name="adj1" fmla="val 4584"/>
                <a:gd name="adj2" fmla="val 0"/>
              </a:avLst>
            </a:prstGeom>
            <a:solidFill>
              <a:srgbClr val="F0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olded Corner 91"/>
            <p:cNvSpPr/>
            <p:nvPr/>
          </p:nvSpPr>
          <p:spPr>
            <a:xfrm>
              <a:off x="1108706" y="2794537"/>
              <a:ext cx="1950791" cy="1442220"/>
            </a:xfrm>
            <a:prstGeom prst="foldedCorner">
              <a:avLst>
                <a:gd name="adj" fmla="val 35049"/>
              </a:avLst>
            </a:prstGeom>
            <a:solidFill>
              <a:srgbClr val="F3F6F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sx="98000" sy="98000" algn="tl" rotWithShape="0">
                <a:sysClr val="windowText" lastClr="000000">
                  <a:lumMod val="75000"/>
                  <a:lumOff val="25000"/>
                  <a:alpha val="85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 Placeholder 3"/>
            <p:cNvSpPr txBox="1">
              <a:spLocks/>
            </p:cNvSpPr>
            <p:nvPr/>
          </p:nvSpPr>
          <p:spPr>
            <a:xfrm>
              <a:off x="1153221" y="2315910"/>
              <a:ext cx="1789964" cy="35611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dirty="0">
                  <a:solidFill>
                    <a:srgbClr val="FFFFFF"/>
                  </a:solidFill>
                  <a:latin typeface="Calibri Light" panose="020F0302020204030204"/>
                  <a:cs typeface="Montserrat" panose="02000000000000000000" pitchFamily="2" charset="0"/>
                </a:rPr>
                <a:t>August-2021</a:t>
              </a:r>
            </a:p>
          </p:txBody>
        </p:sp>
        <p:sp>
          <p:nvSpPr>
            <p:cNvPr id="94" name="Text Placeholder 3"/>
            <p:cNvSpPr txBox="1">
              <a:spLocks/>
            </p:cNvSpPr>
            <p:nvPr/>
          </p:nvSpPr>
          <p:spPr>
            <a:xfrm>
              <a:off x="1366167" y="2613587"/>
              <a:ext cx="1420685" cy="152620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sz="6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 panose="020F0302020204030204"/>
                  <a:cs typeface="Montserrat" panose="02000000000000000000" pitchFamily="2" charset="0"/>
                </a:rPr>
                <a:t>21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020577" y="5171533"/>
            <a:ext cx="1123865" cy="1285824"/>
            <a:chOff x="1051776" y="2187286"/>
            <a:chExt cx="2049470" cy="2125377"/>
          </a:xfrm>
        </p:grpSpPr>
        <p:sp>
          <p:nvSpPr>
            <p:cNvPr id="96" name="Round Same Side Corner Rectangle 95"/>
            <p:cNvSpPr/>
            <p:nvPr/>
          </p:nvSpPr>
          <p:spPr>
            <a:xfrm>
              <a:off x="1051776" y="2187286"/>
              <a:ext cx="2049470" cy="607251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ound Same Side Corner Rectangle 96"/>
            <p:cNvSpPr/>
            <p:nvPr/>
          </p:nvSpPr>
          <p:spPr>
            <a:xfrm rot="10800000">
              <a:off x="1051776" y="2794537"/>
              <a:ext cx="2049470" cy="1518126"/>
            </a:xfrm>
            <a:prstGeom prst="round2SameRect">
              <a:avLst>
                <a:gd name="adj1" fmla="val 4584"/>
                <a:gd name="adj2" fmla="val 0"/>
              </a:avLst>
            </a:prstGeom>
            <a:solidFill>
              <a:srgbClr val="F0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olded Corner 97"/>
            <p:cNvSpPr/>
            <p:nvPr/>
          </p:nvSpPr>
          <p:spPr>
            <a:xfrm>
              <a:off x="1108706" y="2794537"/>
              <a:ext cx="1950791" cy="1442220"/>
            </a:xfrm>
            <a:prstGeom prst="foldedCorner">
              <a:avLst>
                <a:gd name="adj" fmla="val 35049"/>
              </a:avLst>
            </a:prstGeom>
            <a:solidFill>
              <a:srgbClr val="F3F6F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sx="98000" sy="98000" algn="tl" rotWithShape="0">
                <a:sysClr val="windowText" lastClr="000000">
                  <a:lumMod val="75000"/>
                  <a:lumOff val="25000"/>
                  <a:alpha val="85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Placeholder 3"/>
            <p:cNvSpPr txBox="1">
              <a:spLocks/>
            </p:cNvSpPr>
            <p:nvPr/>
          </p:nvSpPr>
          <p:spPr>
            <a:xfrm>
              <a:off x="1153221" y="2315910"/>
              <a:ext cx="1789964" cy="35611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dirty="0">
                  <a:solidFill>
                    <a:srgbClr val="FFFFFF"/>
                  </a:solidFill>
                  <a:latin typeface="Calibri Light" panose="020F0302020204030204"/>
                  <a:cs typeface="Montserrat" panose="02000000000000000000" pitchFamily="2" charset="0"/>
                </a:rPr>
                <a:t>March-2022</a:t>
              </a:r>
            </a:p>
          </p:txBody>
        </p:sp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1366167" y="2613587"/>
              <a:ext cx="1420685" cy="152620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sz="6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 panose="020F0302020204030204"/>
                  <a:cs typeface="Montserrat" panose="02000000000000000000" pitchFamily="2" charset="0"/>
                </a:rPr>
                <a:t>22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453529" y="1847596"/>
            <a:ext cx="1294892" cy="1314548"/>
            <a:chOff x="1051776" y="2187286"/>
            <a:chExt cx="2049470" cy="2125377"/>
          </a:xfrm>
        </p:grpSpPr>
        <p:sp>
          <p:nvSpPr>
            <p:cNvPr id="102" name="Round Same Side Corner Rectangle 101"/>
            <p:cNvSpPr/>
            <p:nvPr/>
          </p:nvSpPr>
          <p:spPr>
            <a:xfrm>
              <a:off x="1051776" y="2187286"/>
              <a:ext cx="2049470" cy="607251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ound Same Side Corner Rectangle 102"/>
            <p:cNvSpPr/>
            <p:nvPr/>
          </p:nvSpPr>
          <p:spPr>
            <a:xfrm rot="10800000">
              <a:off x="1051776" y="2794537"/>
              <a:ext cx="2049470" cy="1518126"/>
            </a:xfrm>
            <a:prstGeom prst="round2SameRect">
              <a:avLst>
                <a:gd name="adj1" fmla="val 4584"/>
                <a:gd name="adj2" fmla="val 0"/>
              </a:avLst>
            </a:prstGeom>
            <a:solidFill>
              <a:srgbClr val="F0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olded Corner 103"/>
            <p:cNvSpPr/>
            <p:nvPr/>
          </p:nvSpPr>
          <p:spPr>
            <a:xfrm>
              <a:off x="1108706" y="2794537"/>
              <a:ext cx="1950791" cy="1442220"/>
            </a:xfrm>
            <a:prstGeom prst="foldedCorner">
              <a:avLst>
                <a:gd name="adj" fmla="val 35049"/>
              </a:avLst>
            </a:prstGeom>
            <a:solidFill>
              <a:srgbClr val="F3F6F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sx="98000" sy="98000" algn="tl" rotWithShape="0">
                <a:sysClr val="windowText" lastClr="000000">
                  <a:lumMod val="75000"/>
                  <a:lumOff val="25000"/>
                  <a:alpha val="85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 Placeholder 3"/>
            <p:cNvSpPr txBox="1">
              <a:spLocks/>
            </p:cNvSpPr>
            <p:nvPr/>
          </p:nvSpPr>
          <p:spPr>
            <a:xfrm>
              <a:off x="1153221" y="2315910"/>
              <a:ext cx="1789964" cy="35611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dirty="0">
                  <a:solidFill>
                    <a:srgbClr val="FFFFFF"/>
                  </a:solidFill>
                  <a:latin typeface="Calibri Light" panose="020F0302020204030204"/>
                  <a:cs typeface="Montserrat" panose="02000000000000000000" pitchFamily="2" charset="0"/>
                </a:rPr>
                <a:t>August-2022</a:t>
              </a:r>
            </a:p>
          </p:txBody>
        </p:sp>
        <p:sp>
          <p:nvSpPr>
            <p:cNvPr id="106" name="Text Placeholder 3"/>
            <p:cNvSpPr txBox="1">
              <a:spLocks/>
            </p:cNvSpPr>
            <p:nvPr/>
          </p:nvSpPr>
          <p:spPr>
            <a:xfrm>
              <a:off x="1459987" y="2630262"/>
              <a:ext cx="1233043" cy="149285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sz="6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 panose="020F0302020204030204"/>
                  <a:cs typeface="Montserrat" panose="02000000000000000000" pitchFamily="2" charset="0"/>
                </a:rPr>
                <a:t>17</a:t>
              </a: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8379361" y="1061547"/>
            <a:ext cx="31279" cy="5710768"/>
          </a:xfrm>
          <a:prstGeom prst="line">
            <a:avLst/>
          </a:prstGeom>
          <a:ln w="25400">
            <a:gradFill>
              <a:gsLst>
                <a:gs pos="0">
                  <a:srgbClr val="FF0000"/>
                </a:gs>
                <a:gs pos="61000">
                  <a:schemeClr val="accent4">
                    <a:lumMod val="40000"/>
                    <a:lumOff val="60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8410640" y="1138542"/>
            <a:ext cx="3758678" cy="5134322"/>
          </a:xfrm>
          <a:prstGeom prst="roundRect">
            <a:avLst>
              <a:gd name="adj" fmla="val 0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Explosion 2 119"/>
          <p:cNvSpPr/>
          <p:nvPr/>
        </p:nvSpPr>
        <p:spPr>
          <a:xfrm>
            <a:off x="5882115" y="3254449"/>
            <a:ext cx="2427363" cy="888135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2088" y="1173726"/>
            <a:ext cx="8341055" cy="5407357"/>
          </a:xfrm>
          <a:prstGeom prst="roundRect">
            <a:avLst>
              <a:gd name="adj" fmla="val 0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174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Questrial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Viet Anh</dc:creator>
  <cp:lastModifiedBy>Administrator</cp:lastModifiedBy>
  <cp:revision>207</cp:revision>
  <dcterms:created xsi:type="dcterms:W3CDTF">2022-10-03T04:09:01Z</dcterms:created>
  <dcterms:modified xsi:type="dcterms:W3CDTF">2022-10-10T14:02:56Z</dcterms:modified>
</cp:coreProperties>
</file>