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2" r:id="rId3"/>
    <p:sldId id="270" r:id="rId4"/>
    <p:sldId id="269" r:id="rId5"/>
    <p:sldId id="267" r:id="rId6"/>
    <p:sldId id="258" r:id="rId7"/>
    <p:sldId id="263" r:id="rId8"/>
    <p:sldId id="264" r:id="rId9"/>
    <p:sldId id="265" r:id="rId10"/>
    <p:sldId id="266" r:id="rId11"/>
    <p:sldId id="273" r:id="rId12"/>
    <p:sldId id="274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1"/>
          <c:dPt>
            <c:idx val="0"/>
            <c:bubble3D val="0"/>
            <c:explosion val="5"/>
            <c:spPr>
              <a:solidFill>
                <a:schemeClr val="accent1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5D70-4E48-AE1D-E8B8E8B5BA66}"/>
              </c:ext>
            </c:extLst>
          </c:dPt>
          <c:dPt>
            <c:idx val="1"/>
            <c:bubble3D val="0"/>
            <c:explosion val="10"/>
            <c:spPr>
              <a:solidFill>
                <a:schemeClr val="accent2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5D70-4E48-AE1D-E8B8E8B5BA66}"/>
              </c:ext>
            </c:extLst>
          </c:dPt>
          <c:dPt>
            <c:idx val="2"/>
            <c:bubble3D val="0"/>
            <c:explosion val="9"/>
            <c:spPr>
              <a:solidFill>
                <a:schemeClr val="accent5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5D70-4E48-AE1D-E8B8E8B5BA66}"/>
              </c:ext>
            </c:extLst>
          </c:dPt>
          <c:dPt>
            <c:idx val="3"/>
            <c:bubble3D val="0"/>
            <c:explosion val="8"/>
            <c:spPr>
              <a:solidFill>
                <a:schemeClr val="accent4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5D70-4E48-AE1D-E8B8E8B5BA66}"/>
              </c:ext>
            </c:extLst>
          </c:dPt>
          <c:cat>
            <c:strRef>
              <c:f>Sheet1!$A$2:$A$5</c:f>
              <c:strCache>
                <c:ptCount val="4"/>
                <c:pt idx="0">
                  <c:v>Your Text 1</c:v>
                </c:pt>
                <c:pt idx="1">
                  <c:v>Your Text 2</c:v>
                </c:pt>
                <c:pt idx="2">
                  <c:v>Your Text 2</c:v>
                </c:pt>
                <c:pt idx="3">
                  <c:v>Your 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70-4E48-AE1D-E8B8E8B5B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D171-BDED-458C-8387-0CE35345AD26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2639-6FB9-4EB6-9DD1-95429BEF7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5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D171-BDED-458C-8387-0CE35345AD26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2639-6FB9-4EB6-9DD1-95429BEF7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50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D171-BDED-458C-8387-0CE35345AD26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2639-6FB9-4EB6-9DD1-95429BEF7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70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D171-BDED-458C-8387-0CE35345AD26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2639-6FB9-4EB6-9DD1-95429BEF7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74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D171-BDED-458C-8387-0CE35345AD26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2639-6FB9-4EB6-9DD1-95429BEF7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28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D171-BDED-458C-8387-0CE35345AD26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2639-6FB9-4EB6-9DD1-95429BEF7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95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D171-BDED-458C-8387-0CE35345AD26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2639-6FB9-4EB6-9DD1-95429BEF7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03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D171-BDED-458C-8387-0CE35345AD26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2639-6FB9-4EB6-9DD1-95429BEF7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96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D171-BDED-458C-8387-0CE35345AD26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2639-6FB9-4EB6-9DD1-95429BEF7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72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D171-BDED-458C-8387-0CE35345AD26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2639-6FB9-4EB6-9DD1-95429BEF7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38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D171-BDED-458C-8387-0CE35345AD26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2639-6FB9-4EB6-9DD1-95429BEF7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83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ED171-BDED-458C-8387-0CE35345AD26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12639-6FB9-4EB6-9DD1-95429BEF7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15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5DDABBE8-7360-452B-B856-38FEBE0D7B6C}"/>
              </a:ext>
            </a:extLst>
          </p:cNvPr>
          <p:cNvSpPr/>
          <p:nvPr/>
        </p:nvSpPr>
        <p:spPr>
          <a:xfrm flipV="1">
            <a:off x="4665178" y="5309005"/>
            <a:ext cx="2739830" cy="300753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4007380" y="3844300"/>
            <a:ext cx="3482976" cy="1245495"/>
          </a:xfrm>
          <a:custGeom>
            <a:avLst/>
            <a:gdLst>
              <a:gd name="T0" fmla="*/ 451 w 629"/>
              <a:gd name="T1" fmla="*/ 74 h 225"/>
              <a:gd name="T2" fmla="*/ 466 w 629"/>
              <a:gd name="T3" fmla="*/ 74 h 225"/>
              <a:gd name="T4" fmla="*/ 503 w 629"/>
              <a:gd name="T5" fmla="*/ 64 h 225"/>
              <a:gd name="T6" fmla="*/ 583 w 629"/>
              <a:gd name="T7" fmla="*/ 15 h 225"/>
              <a:gd name="T8" fmla="*/ 600 w 629"/>
              <a:gd name="T9" fmla="*/ 4 h 225"/>
              <a:gd name="T10" fmla="*/ 621 w 629"/>
              <a:gd name="T11" fmla="*/ 9 h 225"/>
              <a:gd name="T12" fmla="*/ 627 w 629"/>
              <a:gd name="T13" fmla="*/ 19 h 225"/>
              <a:gd name="T14" fmla="*/ 626 w 629"/>
              <a:gd name="T15" fmla="*/ 26 h 225"/>
              <a:gd name="T16" fmla="*/ 588 w 629"/>
              <a:gd name="T17" fmla="*/ 67 h 225"/>
              <a:gd name="T18" fmla="*/ 547 w 629"/>
              <a:gd name="T19" fmla="*/ 105 h 225"/>
              <a:gd name="T20" fmla="*/ 516 w 629"/>
              <a:gd name="T21" fmla="*/ 135 h 225"/>
              <a:gd name="T22" fmla="*/ 497 w 629"/>
              <a:gd name="T23" fmla="*/ 148 h 225"/>
              <a:gd name="T24" fmla="*/ 447 w 629"/>
              <a:gd name="T25" fmla="*/ 179 h 225"/>
              <a:gd name="T26" fmla="*/ 393 w 629"/>
              <a:gd name="T27" fmla="*/ 219 h 225"/>
              <a:gd name="T28" fmla="*/ 371 w 629"/>
              <a:gd name="T29" fmla="*/ 223 h 225"/>
              <a:gd name="T30" fmla="*/ 329 w 629"/>
              <a:gd name="T31" fmla="*/ 212 h 225"/>
              <a:gd name="T32" fmla="*/ 285 w 629"/>
              <a:gd name="T33" fmla="*/ 201 h 225"/>
              <a:gd name="T34" fmla="*/ 225 w 629"/>
              <a:gd name="T35" fmla="*/ 189 h 225"/>
              <a:gd name="T36" fmla="*/ 186 w 629"/>
              <a:gd name="T37" fmla="*/ 181 h 225"/>
              <a:gd name="T38" fmla="*/ 169 w 629"/>
              <a:gd name="T39" fmla="*/ 180 h 225"/>
              <a:gd name="T40" fmla="*/ 121 w 629"/>
              <a:gd name="T41" fmla="*/ 170 h 225"/>
              <a:gd name="T42" fmla="*/ 66 w 629"/>
              <a:gd name="T43" fmla="*/ 157 h 225"/>
              <a:gd name="T44" fmla="*/ 23 w 629"/>
              <a:gd name="T45" fmla="*/ 149 h 225"/>
              <a:gd name="T46" fmla="*/ 9 w 629"/>
              <a:gd name="T47" fmla="*/ 145 h 225"/>
              <a:gd name="T48" fmla="*/ 4 w 629"/>
              <a:gd name="T49" fmla="*/ 140 h 225"/>
              <a:gd name="T50" fmla="*/ 3 w 629"/>
              <a:gd name="T51" fmla="*/ 94 h 225"/>
              <a:gd name="T52" fmla="*/ 21 w 629"/>
              <a:gd name="T53" fmla="*/ 29 h 225"/>
              <a:gd name="T54" fmla="*/ 39 w 629"/>
              <a:gd name="T55" fmla="*/ 4 h 225"/>
              <a:gd name="T56" fmla="*/ 45 w 629"/>
              <a:gd name="T57" fmla="*/ 2 h 225"/>
              <a:gd name="T58" fmla="*/ 106 w 629"/>
              <a:gd name="T59" fmla="*/ 21 h 225"/>
              <a:gd name="T60" fmla="*/ 125 w 629"/>
              <a:gd name="T61" fmla="*/ 27 h 225"/>
              <a:gd name="T62" fmla="*/ 135 w 629"/>
              <a:gd name="T63" fmla="*/ 27 h 225"/>
              <a:gd name="T64" fmla="*/ 175 w 629"/>
              <a:gd name="T65" fmla="*/ 17 h 225"/>
              <a:gd name="T66" fmla="*/ 231 w 629"/>
              <a:gd name="T67" fmla="*/ 11 h 225"/>
              <a:gd name="T68" fmla="*/ 274 w 629"/>
              <a:gd name="T69" fmla="*/ 24 h 225"/>
              <a:gd name="T70" fmla="*/ 329 w 629"/>
              <a:gd name="T71" fmla="*/ 52 h 225"/>
              <a:gd name="T72" fmla="*/ 356 w 629"/>
              <a:gd name="T73" fmla="*/ 57 h 225"/>
              <a:gd name="T74" fmla="*/ 417 w 629"/>
              <a:gd name="T75" fmla="*/ 71 h 225"/>
              <a:gd name="T76" fmla="*/ 433 w 629"/>
              <a:gd name="T77" fmla="*/ 87 h 225"/>
              <a:gd name="T78" fmla="*/ 422 w 629"/>
              <a:gd name="T79" fmla="*/ 112 h 225"/>
              <a:gd name="T80" fmla="*/ 386 w 629"/>
              <a:gd name="T81" fmla="*/ 113 h 225"/>
              <a:gd name="T82" fmla="*/ 309 w 629"/>
              <a:gd name="T83" fmla="*/ 113 h 225"/>
              <a:gd name="T84" fmla="*/ 279 w 629"/>
              <a:gd name="T85" fmla="*/ 120 h 225"/>
              <a:gd name="T86" fmla="*/ 272 w 629"/>
              <a:gd name="T87" fmla="*/ 134 h 225"/>
              <a:gd name="T88" fmla="*/ 285 w 629"/>
              <a:gd name="T89" fmla="*/ 141 h 225"/>
              <a:gd name="T90" fmla="*/ 296 w 629"/>
              <a:gd name="T91" fmla="*/ 137 h 225"/>
              <a:gd name="T92" fmla="*/ 366 w 629"/>
              <a:gd name="T93" fmla="*/ 134 h 225"/>
              <a:gd name="T94" fmla="*/ 409 w 629"/>
              <a:gd name="T95" fmla="*/ 136 h 225"/>
              <a:gd name="T96" fmla="*/ 437 w 629"/>
              <a:gd name="T97" fmla="*/ 130 h 225"/>
              <a:gd name="T98" fmla="*/ 453 w 629"/>
              <a:gd name="T99" fmla="*/ 77 h 225"/>
              <a:gd name="T100" fmla="*/ 451 w 629"/>
              <a:gd name="T101" fmla="*/ 7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29" h="225">
                <a:moveTo>
                  <a:pt x="451" y="74"/>
                </a:moveTo>
                <a:cubicBezTo>
                  <a:pt x="457" y="74"/>
                  <a:pt x="462" y="74"/>
                  <a:pt x="466" y="74"/>
                </a:cubicBezTo>
                <a:cubicBezTo>
                  <a:pt x="480" y="73"/>
                  <a:pt x="491" y="68"/>
                  <a:pt x="503" y="64"/>
                </a:cubicBezTo>
                <a:cubicBezTo>
                  <a:pt x="533" y="52"/>
                  <a:pt x="557" y="33"/>
                  <a:pt x="583" y="15"/>
                </a:cubicBezTo>
                <a:cubicBezTo>
                  <a:pt x="589" y="11"/>
                  <a:pt x="594" y="7"/>
                  <a:pt x="600" y="4"/>
                </a:cubicBezTo>
                <a:cubicBezTo>
                  <a:pt x="608" y="0"/>
                  <a:pt x="615" y="2"/>
                  <a:pt x="621" y="9"/>
                </a:cubicBezTo>
                <a:cubicBezTo>
                  <a:pt x="623" y="12"/>
                  <a:pt x="625" y="16"/>
                  <a:pt x="627" y="19"/>
                </a:cubicBezTo>
                <a:cubicBezTo>
                  <a:pt x="629" y="22"/>
                  <a:pt x="628" y="24"/>
                  <a:pt x="626" y="26"/>
                </a:cubicBezTo>
                <a:cubicBezTo>
                  <a:pt x="613" y="40"/>
                  <a:pt x="601" y="54"/>
                  <a:pt x="588" y="67"/>
                </a:cubicBezTo>
                <a:cubicBezTo>
                  <a:pt x="575" y="80"/>
                  <a:pt x="560" y="92"/>
                  <a:pt x="547" y="105"/>
                </a:cubicBezTo>
                <a:cubicBezTo>
                  <a:pt x="536" y="115"/>
                  <a:pt x="527" y="126"/>
                  <a:pt x="516" y="135"/>
                </a:cubicBezTo>
                <a:cubicBezTo>
                  <a:pt x="511" y="140"/>
                  <a:pt x="503" y="144"/>
                  <a:pt x="497" y="148"/>
                </a:cubicBezTo>
                <a:cubicBezTo>
                  <a:pt x="480" y="158"/>
                  <a:pt x="464" y="169"/>
                  <a:pt x="447" y="179"/>
                </a:cubicBezTo>
                <a:cubicBezTo>
                  <a:pt x="427" y="190"/>
                  <a:pt x="411" y="205"/>
                  <a:pt x="393" y="219"/>
                </a:cubicBezTo>
                <a:cubicBezTo>
                  <a:pt x="386" y="225"/>
                  <a:pt x="379" y="225"/>
                  <a:pt x="371" y="223"/>
                </a:cubicBezTo>
                <a:cubicBezTo>
                  <a:pt x="357" y="219"/>
                  <a:pt x="343" y="216"/>
                  <a:pt x="329" y="212"/>
                </a:cubicBezTo>
                <a:cubicBezTo>
                  <a:pt x="314" y="208"/>
                  <a:pt x="300" y="205"/>
                  <a:pt x="285" y="201"/>
                </a:cubicBezTo>
                <a:cubicBezTo>
                  <a:pt x="265" y="197"/>
                  <a:pt x="245" y="193"/>
                  <a:pt x="225" y="189"/>
                </a:cubicBezTo>
                <a:cubicBezTo>
                  <a:pt x="212" y="186"/>
                  <a:pt x="199" y="183"/>
                  <a:pt x="186" y="181"/>
                </a:cubicBezTo>
                <a:cubicBezTo>
                  <a:pt x="180" y="180"/>
                  <a:pt x="174" y="180"/>
                  <a:pt x="169" y="180"/>
                </a:cubicBezTo>
                <a:cubicBezTo>
                  <a:pt x="152" y="180"/>
                  <a:pt x="137" y="175"/>
                  <a:pt x="121" y="170"/>
                </a:cubicBezTo>
                <a:cubicBezTo>
                  <a:pt x="103" y="165"/>
                  <a:pt x="85" y="161"/>
                  <a:pt x="66" y="157"/>
                </a:cubicBezTo>
                <a:cubicBezTo>
                  <a:pt x="52" y="154"/>
                  <a:pt x="38" y="152"/>
                  <a:pt x="23" y="149"/>
                </a:cubicBezTo>
                <a:cubicBezTo>
                  <a:pt x="18" y="148"/>
                  <a:pt x="13" y="147"/>
                  <a:pt x="9" y="145"/>
                </a:cubicBezTo>
                <a:cubicBezTo>
                  <a:pt x="7" y="144"/>
                  <a:pt x="5" y="142"/>
                  <a:pt x="4" y="140"/>
                </a:cubicBezTo>
                <a:cubicBezTo>
                  <a:pt x="0" y="125"/>
                  <a:pt x="1" y="109"/>
                  <a:pt x="3" y="94"/>
                </a:cubicBezTo>
                <a:cubicBezTo>
                  <a:pt x="6" y="72"/>
                  <a:pt x="12" y="50"/>
                  <a:pt x="21" y="29"/>
                </a:cubicBezTo>
                <a:cubicBezTo>
                  <a:pt x="26" y="20"/>
                  <a:pt x="30" y="10"/>
                  <a:pt x="39" y="4"/>
                </a:cubicBezTo>
                <a:cubicBezTo>
                  <a:pt x="40" y="3"/>
                  <a:pt x="43" y="2"/>
                  <a:pt x="45" y="2"/>
                </a:cubicBezTo>
                <a:cubicBezTo>
                  <a:pt x="66" y="8"/>
                  <a:pt x="86" y="15"/>
                  <a:pt x="106" y="21"/>
                </a:cubicBezTo>
                <a:cubicBezTo>
                  <a:pt x="113" y="23"/>
                  <a:pt x="119" y="25"/>
                  <a:pt x="125" y="27"/>
                </a:cubicBezTo>
                <a:cubicBezTo>
                  <a:pt x="129" y="28"/>
                  <a:pt x="132" y="28"/>
                  <a:pt x="135" y="27"/>
                </a:cubicBezTo>
                <a:cubicBezTo>
                  <a:pt x="149" y="24"/>
                  <a:pt x="162" y="20"/>
                  <a:pt x="175" y="17"/>
                </a:cubicBezTo>
                <a:cubicBezTo>
                  <a:pt x="193" y="13"/>
                  <a:pt x="212" y="9"/>
                  <a:pt x="231" y="11"/>
                </a:cubicBezTo>
                <a:cubicBezTo>
                  <a:pt x="246" y="13"/>
                  <a:pt x="261" y="17"/>
                  <a:pt x="274" y="24"/>
                </a:cubicBezTo>
                <a:cubicBezTo>
                  <a:pt x="293" y="33"/>
                  <a:pt x="311" y="42"/>
                  <a:pt x="329" y="52"/>
                </a:cubicBezTo>
                <a:cubicBezTo>
                  <a:pt x="337" y="56"/>
                  <a:pt x="347" y="56"/>
                  <a:pt x="356" y="57"/>
                </a:cubicBezTo>
                <a:cubicBezTo>
                  <a:pt x="377" y="60"/>
                  <a:pt x="398" y="62"/>
                  <a:pt x="417" y="71"/>
                </a:cubicBezTo>
                <a:cubicBezTo>
                  <a:pt x="425" y="74"/>
                  <a:pt x="428" y="81"/>
                  <a:pt x="433" y="87"/>
                </a:cubicBezTo>
                <a:cubicBezTo>
                  <a:pt x="440" y="96"/>
                  <a:pt x="435" y="111"/>
                  <a:pt x="422" y="112"/>
                </a:cubicBezTo>
                <a:cubicBezTo>
                  <a:pt x="410" y="113"/>
                  <a:pt x="398" y="114"/>
                  <a:pt x="386" y="113"/>
                </a:cubicBezTo>
                <a:cubicBezTo>
                  <a:pt x="360" y="111"/>
                  <a:pt x="334" y="109"/>
                  <a:pt x="309" y="113"/>
                </a:cubicBezTo>
                <a:cubicBezTo>
                  <a:pt x="299" y="114"/>
                  <a:pt x="289" y="117"/>
                  <a:pt x="279" y="120"/>
                </a:cubicBezTo>
                <a:cubicBezTo>
                  <a:pt x="273" y="122"/>
                  <a:pt x="270" y="128"/>
                  <a:pt x="272" y="134"/>
                </a:cubicBezTo>
                <a:cubicBezTo>
                  <a:pt x="274" y="139"/>
                  <a:pt x="279" y="142"/>
                  <a:pt x="285" y="141"/>
                </a:cubicBezTo>
                <a:cubicBezTo>
                  <a:pt x="289" y="140"/>
                  <a:pt x="292" y="138"/>
                  <a:pt x="296" y="137"/>
                </a:cubicBezTo>
                <a:cubicBezTo>
                  <a:pt x="319" y="131"/>
                  <a:pt x="343" y="132"/>
                  <a:pt x="366" y="134"/>
                </a:cubicBezTo>
                <a:cubicBezTo>
                  <a:pt x="381" y="135"/>
                  <a:pt x="395" y="136"/>
                  <a:pt x="409" y="136"/>
                </a:cubicBezTo>
                <a:cubicBezTo>
                  <a:pt x="418" y="136"/>
                  <a:pt x="428" y="134"/>
                  <a:pt x="437" y="130"/>
                </a:cubicBezTo>
                <a:cubicBezTo>
                  <a:pt x="454" y="122"/>
                  <a:pt x="465" y="96"/>
                  <a:pt x="453" y="77"/>
                </a:cubicBezTo>
                <a:cubicBezTo>
                  <a:pt x="452" y="76"/>
                  <a:pt x="452" y="76"/>
                  <a:pt x="451" y="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3546708" y="332077"/>
            <a:ext cx="54979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Idea Concept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5FAAC8-4DCE-4294-BF1E-FDD9D9F30F9B}"/>
              </a:ext>
            </a:extLst>
          </p:cNvPr>
          <p:cNvGrpSpPr/>
          <p:nvPr/>
        </p:nvGrpSpPr>
        <p:grpSpPr>
          <a:xfrm>
            <a:off x="5237620" y="1676400"/>
            <a:ext cx="1731496" cy="2111981"/>
            <a:chOff x="7549436" y="-3035119"/>
            <a:chExt cx="1474296" cy="1798263"/>
          </a:xfrm>
          <a:solidFill>
            <a:schemeClr val="accent2"/>
          </a:solidFill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DB0C78FB-797C-48A5-8471-90AE252A57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27222" y="-2761530"/>
              <a:ext cx="917325" cy="1524674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A867A9D3-244B-4D96-85FC-1B20A383B6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3578" y="-2329808"/>
              <a:ext cx="65073" cy="110555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081340D6-A119-4ECC-B054-F7F59A530F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65765" y="-2182168"/>
              <a:ext cx="235803" cy="378545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66093F5C-4A6F-48F7-A969-9A5617C0A0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10842" y="-2203160"/>
              <a:ext cx="105657" cy="130847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1B0A7BE6-A9F5-4F69-BB46-5FED15DE9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6846" y="-2653076"/>
              <a:ext cx="381344" cy="41563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AAC04016-222C-4615-847D-EF424A435A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6846" y="-3035119"/>
              <a:ext cx="58776" cy="223908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F2A97FCD-688B-4009-A43E-772F819744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99293" y="-2944156"/>
              <a:ext cx="149039" cy="207115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745AF341-A3B9-450E-AA0C-D160290799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3555" y="-2052722"/>
              <a:ext cx="209214" cy="146940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6421252C-0288-4E74-8BE0-6173B937F8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0399" y="-2682464"/>
              <a:ext cx="209214" cy="145540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B0FE359E-F73E-4BDC-87AA-58798B116B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9824" y="-2322811"/>
              <a:ext cx="223908" cy="59476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3085AF8C-5A77-43FC-BB3D-25616E7BAD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49436" y="-2322811"/>
              <a:ext cx="222509" cy="59476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7266249B-8E16-4840-96FC-8516A1DEEF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3555" y="-2682464"/>
              <a:ext cx="209214" cy="145540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2441C55B-CC0E-4AF1-8DF0-22E322450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0399" y="-2052722"/>
              <a:ext cx="209214" cy="146940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FA834BA1-D0A4-4237-913D-260A5DEBAE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4837" y="-2944156"/>
              <a:ext cx="149039" cy="207115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B327ECD0-E1B0-4737-8A11-DA4355BE380C}"/>
              </a:ext>
            </a:extLst>
          </p:cNvPr>
          <p:cNvSpPr/>
          <p:nvPr/>
        </p:nvSpPr>
        <p:spPr>
          <a:xfrm>
            <a:off x="1610540" y="2008325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E9AA7E-9A40-4378-BA1F-D2DC2684ED35}"/>
              </a:ext>
            </a:extLst>
          </p:cNvPr>
          <p:cNvSpPr txBox="1"/>
          <p:nvPr/>
        </p:nvSpPr>
        <p:spPr>
          <a:xfrm>
            <a:off x="1074454" y="4875745"/>
            <a:ext cx="163938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1300" dirty="0"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3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445E318-5EBB-456A-AB1D-82C950818623}"/>
              </a:ext>
            </a:extLst>
          </p:cNvPr>
          <p:cNvSpPr/>
          <p:nvPr/>
        </p:nvSpPr>
        <p:spPr>
          <a:xfrm>
            <a:off x="1610540" y="4305476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C67BB8D-4F08-4687-95FD-F1D81ABCF35D}"/>
              </a:ext>
            </a:extLst>
          </p:cNvPr>
          <p:cNvSpPr/>
          <p:nvPr/>
        </p:nvSpPr>
        <p:spPr>
          <a:xfrm>
            <a:off x="9829286" y="2026479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4AF6505-A775-4864-B23C-39B7D60FE049}"/>
              </a:ext>
            </a:extLst>
          </p:cNvPr>
          <p:cNvSpPr txBox="1"/>
          <p:nvPr/>
        </p:nvSpPr>
        <p:spPr>
          <a:xfrm>
            <a:off x="1074454" y="2691345"/>
            <a:ext cx="163938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1300" dirty="0"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3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98F7418-2E84-4D83-AB5C-A6C8FD62F902}"/>
              </a:ext>
            </a:extLst>
          </p:cNvPr>
          <p:cNvSpPr txBox="1"/>
          <p:nvPr/>
        </p:nvSpPr>
        <p:spPr>
          <a:xfrm>
            <a:off x="9262779" y="2691345"/>
            <a:ext cx="163938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1300" dirty="0"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3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0944E66-AC4C-4425-AB68-2D7ACD83CD9A}"/>
              </a:ext>
            </a:extLst>
          </p:cNvPr>
          <p:cNvSpPr/>
          <p:nvPr/>
        </p:nvSpPr>
        <p:spPr>
          <a:xfrm>
            <a:off x="9829286" y="4039429"/>
            <a:ext cx="506366" cy="50636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4</a:t>
            </a:r>
            <a:endParaRPr lang="en-US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1FE69F6-9293-4343-B952-0660EA60F5D7}"/>
              </a:ext>
            </a:extLst>
          </p:cNvPr>
          <p:cNvSpPr txBox="1"/>
          <p:nvPr/>
        </p:nvSpPr>
        <p:spPr>
          <a:xfrm>
            <a:off x="9262779" y="4704295"/>
            <a:ext cx="163938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1300" dirty="0"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3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3187278-174E-40F9-9099-8E759C168EB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65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be 59">
            <a:extLst>
              <a:ext uri="{FF2B5EF4-FFF2-40B4-BE49-F238E27FC236}">
                <a16:creationId xmlns:a16="http://schemas.microsoft.com/office/drawing/2014/main" id="{82727937-6B99-460F-AFBE-C1B123CD6E90}"/>
              </a:ext>
            </a:extLst>
          </p:cNvPr>
          <p:cNvSpPr/>
          <p:nvPr/>
        </p:nvSpPr>
        <p:spPr>
          <a:xfrm flipH="1">
            <a:off x="8659101" y="2316956"/>
            <a:ext cx="1904125" cy="2645902"/>
          </a:xfrm>
          <a:prstGeom prst="cube">
            <a:avLst>
              <a:gd name="adj" fmla="val 20548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BBABDFBF-A961-4C7B-9500-F903A3DE669D}"/>
              </a:ext>
            </a:extLst>
          </p:cNvPr>
          <p:cNvSpPr/>
          <p:nvPr/>
        </p:nvSpPr>
        <p:spPr>
          <a:xfrm flipH="1">
            <a:off x="8670064" y="2004434"/>
            <a:ext cx="1904125" cy="653222"/>
          </a:xfrm>
          <a:prstGeom prst="cube">
            <a:avLst>
              <a:gd name="adj" fmla="val 487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119763" y="2504941"/>
            <a:ext cx="1920311" cy="2475968"/>
            <a:chOff x="6871566" y="3118900"/>
            <a:chExt cx="1920311" cy="2475968"/>
          </a:xfrm>
        </p:grpSpPr>
        <p:sp>
          <p:nvSpPr>
            <p:cNvPr id="59" name="Cube 58">
              <a:extLst>
                <a:ext uri="{FF2B5EF4-FFF2-40B4-BE49-F238E27FC236}">
                  <a16:creationId xmlns:a16="http://schemas.microsoft.com/office/drawing/2014/main" id="{85C732A0-4BD9-4F8A-821E-D93CFF883478}"/>
                </a:ext>
              </a:extLst>
            </p:cNvPr>
            <p:cNvSpPr/>
            <p:nvPr/>
          </p:nvSpPr>
          <p:spPr>
            <a:xfrm flipH="1">
              <a:off x="6887752" y="3353178"/>
              <a:ext cx="1904125" cy="2241690"/>
            </a:xfrm>
            <a:prstGeom prst="cube">
              <a:avLst>
                <a:gd name="adj" fmla="val 20319"/>
              </a:avLst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7F2EC127-DD46-4486-A15B-02A16AAE6B29}"/>
                </a:ext>
              </a:extLst>
            </p:cNvPr>
            <p:cNvSpPr/>
            <p:nvPr/>
          </p:nvSpPr>
          <p:spPr>
            <a:xfrm flipH="1">
              <a:off x="6871566" y="3118900"/>
              <a:ext cx="1904125" cy="653222"/>
            </a:xfrm>
            <a:prstGeom prst="cube">
              <a:avLst>
                <a:gd name="adj" fmla="val 4876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CB8FF8A-C335-4DAA-B41F-35F50D5BC4E5}"/>
                </a:ext>
              </a:extLst>
            </p:cNvPr>
            <p:cNvSpPr txBox="1"/>
            <p:nvPr/>
          </p:nvSpPr>
          <p:spPr>
            <a:xfrm>
              <a:off x="7479777" y="3828067"/>
              <a:ext cx="1089979" cy="58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04</a:t>
              </a:r>
              <a:endParaRPr kumimoji="0" lang="en-GB" sz="45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B05A6A8-E71C-4A20-BF9F-C073B2C93BF1}"/>
                </a:ext>
              </a:extLst>
            </p:cNvPr>
            <p:cNvSpPr txBox="1"/>
            <p:nvPr/>
          </p:nvSpPr>
          <p:spPr>
            <a:xfrm>
              <a:off x="7479776" y="4395696"/>
              <a:ext cx="1089978" cy="296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STEP</a:t>
              </a:r>
              <a:endPara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EB8D739-EEBD-4B51-8C4F-0371909587A0}"/>
              </a:ext>
            </a:extLst>
          </p:cNvPr>
          <p:cNvSpPr txBox="1"/>
          <p:nvPr/>
        </p:nvSpPr>
        <p:spPr>
          <a:xfrm>
            <a:off x="9289225" y="3019981"/>
            <a:ext cx="1089979" cy="582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Open Sans" panose="020B0606030504020204" pitchFamily="34" charset="0"/>
              </a:rPr>
              <a:t>05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06BE298-0566-4E93-8B01-FBBFE717AC3E}"/>
              </a:ext>
            </a:extLst>
          </p:cNvPr>
          <p:cNvSpPr txBox="1"/>
          <p:nvPr/>
        </p:nvSpPr>
        <p:spPr>
          <a:xfrm>
            <a:off x="9289224" y="3587610"/>
            <a:ext cx="1089978" cy="29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Open Sans" panose="020B0606030504020204" pitchFamily="34" charset="0"/>
              </a:rPr>
              <a:t>STEP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74731" y="3204476"/>
            <a:ext cx="1920728" cy="1750516"/>
            <a:chOff x="3454106" y="3975548"/>
            <a:chExt cx="1920728" cy="1750516"/>
          </a:xfrm>
        </p:grpSpPr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FC6D65DC-903C-4706-80F2-0F26488B212F}"/>
                </a:ext>
              </a:extLst>
            </p:cNvPr>
            <p:cNvSpPr/>
            <p:nvPr/>
          </p:nvSpPr>
          <p:spPr>
            <a:xfrm flipH="1">
              <a:off x="3470709" y="4238703"/>
              <a:ext cx="1904125" cy="1487361"/>
            </a:xfrm>
            <a:prstGeom prst="cube">
              <a:avLst>
                <a:gd name="adj" fmla="val 21554"/>
              </a:avLst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DB046499-571C-4062-8C08-CDD03D133652}"/>
                </a:ext>
              </a:extLst>
            </p:cNvPr>
            <p:cNvSpPr/>
            <p:nvPr/>
          </p:nvSpPr>
          <p:spPr>
            <a:xfrm flipH="1">
              <a:off x="3454106" y="3975548"/>
              <a:ext cx="1904125" cy="653222"/>
            </a:xfrm>
            <a:prstGeom prst="cube">
              <a:avLst>
                <a:gd name="adj" fmla="val 4876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159F6E1-5A64-4BA6-8E1E-085B0CE45962}"/>
                </a:ext>
              </a:extLst>
            </p:cNvPr>
            <p:cNvSpPr txBox="1"/>
            <p:nvPr/>
          </p:nvSpPr>
          <p:spPr>
            <a:xfrm>
              <a:off x="4110044" y="4607481"/>
              <a:ext cx="1089979" cy="58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02</a:t>
              </a:r>
              <a:endParaRPr kumimoji="0" lang="en-GB" sz="45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9C64244-C913-4545-8876-0BFB06EA6569}"/>
                </a:ext>
              </a:extLst>
            </p:cNvPr>
            <p:cNvSpPr txBox="1"/>
            <p:nvPr/>
          </p:nvSpPr>
          <p:spPr>
            <a:xfrm>
              <a:off x="4110043" y="5175110"/>
              <a:ext cx="1089978" cy="296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STEP</a:t>
              </a:r>
              <a:endPara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358825" y="3460979"/>
            <a:ext cx="1916140" cy="1504861"/>
            <a:chOff x="1782823" y="4294035"/>
            <a:chExt cx="1916140" cy="1504861"/>
          </a:xfrm>
        </p:grpSpPr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9303B1DA-561B-47E5-A1EF-E3BD9792E49C}"/>
                </a:ext>
              </a:extLst>
            </p:cNvPr>
            <p:cNvSpPr/>
            <p:nvPr/>
          </p:nvSpPr>
          <p:spPr>
            <a:xfrm flipH="1">
              <a:off x="1782823" y="4720372"/>
              <a:ext cx="1904125" cy="1077056"/>
            </a:xfrm>
            <a:prstGeom prst="cube">
              <a:avLst>
                <a:gd name="adj" fmla="val 25554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54162715-AD53-47DE-BF69-1E1532CEE94D}"/>
                </a:ext>
              </a:extLst>
            </p:cNvPr>
            <p:cNvSpPr/>
            <p:nvPr/>
          </p:nvSpPr>
          <p:spPr>
            <a:xfrm flipH="1">
              <a:off x="1794838" y="4294035"/>
              <a:ext cx="1904125" cy="653222"/>
            </a:xfrm>
            <a:prstGeom prst="cube">
              <a:avLst>
                <a:gd name="adj" fmla="val 4876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57E7A1A-73EB-4387-80E8-465064BFE4F2}"/>
                </a:ext>
              </a:extLst>
            </p:cNvPr>
            <p:cNvSpPr txBox="1"/>
            <p:nvPr/>
          </p:nvSpPr>
          <p:spPr>
            <a:xfrm>
              <a:off x="2416710" y="4934414"/>
              <a:ext cx="1089979" cy="58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01</a:t>
              </a:r>
              <a:endParaRPr kumimoji="0" lang="en-GB" sz="45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71CEABA-84D5-4002-8C56-59D775B0262A}"/>
                </a:ext>
              </a:extLst>
            </p:cNvPr>
            <p:cNvSpPr txBox="1"/>
            <p:nvPr/>
          </p:nvSpPr>
          <p:spPr>
            <a:xfrm>
              <a:off x="2416709" y="5502043"/>
              <a:ext cx="1089978" cy="296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STEP</a:t>
              </a:r>
              <a:endPara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514486" y="2825717"/>
            <a:ext cx="1918157" cy="2129275"/>
            <a:chOff x="5163378" y="3528724"/>
            <a:chExt cx="1918157" cy="2129275"/>
          </a:xfrm>
        </p:grpSpPr>
        <p:sp>
          <p:nvSpPr>
            <p:cNvPr id="58" name="Cube 57">
              <a:extLst>
                <a:ext uri="{FF2B5EF4-FFF2-40B4-BE49-F238E27FC236}">
                  <a16:creationId xmlns:a16="http://schemas.microsoft.com/office/drawing/2014/main" id="{9B3761EC-5709-4C06-828F-4842BF73FFE5}"/>
                </a:ext>
              </a:extLst>
            </p:cNvPr>
            <p:cNvSpPr/>
            <p:nvPr/>
          </p:nvSpPr>
          <p:spPr>
            <a:xfrm flipH="1">
              <a:off x="5177410" y="3779283"/>
              <a:ext cx="1904125" cy="1878716"/>
            </a:xfrm>
            <a:prstGeom prst="cube">
              <a:avLst>
                <a:gd name="adj" fmla="val 20624"/>
              </a:avLst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E505CB29-6500-438B-9399-F94851220119}"/>
                </a:ext>
              </a:extLst>
            </p:cNvPr>
            <p:cNvSpPr/>
            <p:nvPr/>
          </p:nvSpPr>
          <p:spPr>
            <a:xfrm flipH="1">
              <a:off x="5163378" y="3528724"/>
              <a:ext cx="1904125" cy="653222"/>
            </a:xfrm>
            <a:prstGeom prst="cube">
              <a:avLst>
                <a:gd name="adj" fmla="val 487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15B1F20-FFF2-467C-AAF6-18E539385DD6}"/>
                </a:ext>
              </a:extLst>
            </p:cNvPr>
            <p:cNvSpPr txBox="1"/>
            <p:nvPr/>
          </p:nvSpPr>
          <p:spPr>
            <a:xfrm>
              <a:off x="5803377" y="4230837"/>
              <a:ext cx="1089979" cy="58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03</a:t>
              </a:r>
              <a:endParaRPr kumimoji="0" lang="en-GB" sz="45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C3DC9F9-677D-48A7-87D1-3C16CBD3A29B}"/>
                </a:ext>
              </a:extLst>
            </p:cNvPr>
            <p:cNvSpPr txBox="1"/>
            <p:nvPr/>
          </p:nvSpPr>
          <p:spPr>
            <a:xfrm>
              <a:off x="5803376" y="4798466"/>
              <a:ext cx="1089978" cy="296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STEP</a:t>
              </a:r>
              <a:endPara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333" y="285625"/>
            <a:ext cx="2002893" cy="2002893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CD05B68A-B19F-47F2-9DA7-95A0663BAA59}"/>
              </a:ext>
            </a:extLst>
          </p:cNvPr>
          <p:cNvSpPr/>
          <p:nvPr/>
        </p:nvSpPr>
        <p:spPr>
          <a:xfrm>
            <a:off x="9457509" y="2099405"/>
            <a:ext cx="457200" cy="135988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9138240" y="5086725"/>
            <a:ext cx="1435950" cy="1694661"/>
            <a:chOff x="9131782" y="4733548"/>
            <a:chExt cx="1840698" cy="100685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72AF99F-8F72-4705-A128-E039B7F3FECE}"/>
                </a:ext>
              </a:extLst>
            </p:cNvPr>
            <p:cNvSpPr/>
            <p:nvPr/>
          </p:nvSpPr>
          <p:spPr>
            <a:xfrm>
              <a:off x="9203586" y="4733548"/>
              <a:ext cx="1768894" cy="1006851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B1C48F6-F431-41F7-96CA-9D0703600E90}"/>
                </a:ext>
              </a:extLst>
            </p:cNvPr>
            <p:cNvSpPr/>
            <p:nvPr/>
          </p:nvSpPr>
          <p:spPr>
            <a:xfrm>
              <a:off x="9131782" y="4733548"/>
              <a:ext cx="71803" cy="100685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099918" y="5027061"/>
            <a:ext cx="1572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Tool remind Mgr. approve if keeping over 7 days and PIC keeping over 30 days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561703" y="156754"/>
            <a:ext cx="288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Goal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F7B8F41-4A8F-4FB9-8BC6-13D3820D1A6D}"/>
              </a:ext>
            </a:extLst>
          </p:cNvPr>
          <p:cNvGrpSpPr/>
          <p:nvPr/>
        </p:nvGrpSpPr>
        <p:grpSpPr>
          <a:xfrm>
            <a:off x="25331" y="3536332"/>
            <a:ext cx="1929691" cy="3054484"/>
            <a:chOff x="1202749" y="2546246"/>
            <a:chExt cx="2669089" cy="364434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07F29B-27BF-4619-9101-68228E811DEF}"/>
                </a:ext>
              </a:extLst>
            </p:cNvPr>
            <p:cNvSpPr/>
            <p:nvPr/>
          </p:nvSpPr>
          <p:spPr>
            <a:xfrm>
              <a:off x="1686283" y="6105916"/>
              <a:ext cx="713214" cy="84672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89B6E35-6502-4ABC-B3A8-E59839661831}"/>
                </a:ext>
              </a:extLst>
            </p:cNvPr>
            <p:cNvSpPr/>
            <p:nvPr/>
          </p:nvSpPr>
          <p:spPr>
            <a:xfrm>
              <a:off x="2829283" y="6067816"/>
              <a:ext cx="713214" cy="84672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CDF7A7B-3EBD-481B-B25A-90A6E63AE354}"/>
                </a:ext>
              </a:extLst>
            </p:cNvPr>
            <p:cNvGrpSpPr/>
            <p:nvPr/>
          </p:nvGrpSpPr>
          <p:grpSpPr>
            <a:xfrm>
              <a:off x="1202749" y="2546246"/>
              <a:ext cx="2339748" cy="3605089"/>
              <a:chOff x="795338" y="-196850"/>
              <a:chExt cx="4591050" cy="7073900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CC6CA2CF-9AB6-447D-BFB6-5BF833A09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338" y="1270000"/>
                <a:ext cx="4360863" cy="5607050"/>
              </a:xfrm>
              <a:custGeom>
                <a:avLst/>
                <a:gdLst>
                  <a:gd name="T0" fmla="*/ 1080 w 1831"/>
                  <a:gd name="T1" fmla="*/ 1234 h 2335"/>
                  <a:gd name="T2" fmla="*/ 977 w 1831"/>
                  <a:gd name="T3" fmla="*/ 1329 h 2335"/>
                  <a:gd name="T4" fmla="*/ 878 w 1831"/>
                  <a:gd name="T5" fmla="*/ 1889 h 2335"/>
                  <a:gd name="T6" fmla="*/ 807 w 1831"/>
                  <a:gd name="T7" fmla="*/ 2234 h 2335"/>
                  <a:gd name="T8" fmla="*/ 700 w 1831"/>
                  <a:gd name="T9" fmla="*/ 2326 h 2335"/>
                  <a:gd name="T10" fmla="*/ 575 w 1831"/>
                  <a:gd name="T11" fmla="*/ 2271 h 2335"/>
                  <a:gd name="T12" fmla="*/ 558 w 1831"/>
                  <a:gd name="T13" fmla="*/ 2102 h 2335"/>
                  <a:gd name="T14" fmla="*/ 641 w 1831"/>
                  <a:gd name="T15" fmla="*/ 1658 h 2335"/>
                  <a:gd name="T16" fmla="*/ 719 w 1831"/>
                  <a:gd name="T17" fmla="*/ 1262 h 2335"/>
                  <a:gd name="T18" fmla="*/ 682 w 1831"/>
                  <a:gd name="T19" fmla="*/ 1068 h 2335"/>
                  <a:gd name="T20" fmla="*/ 546 w 1831"/>
                  <a:gd name="T21" fmla="*/ 743 h 2335"/>
                  <a:gd name="T22" fmla="*/ 497 w 1831"/>
                  <a:gd name="T23" fmla="*/ 715 h 2335"/>
                  <a:gd name="T24" fmla="*/ 95 w 1831"/>
                  <a:gd name="T25" fmla="*/ 730 h 2335"/>
                  <a:gd name="T26" fmla="*/ 6 w 1831"/>
                  <a:gd name="T27" fmla="*/ 654 h 2335"/>
                  <a:gd name="T28" fmla="*/ 64 w 1831"/>
                  <a:gd name="T29" fmla="*/ 557 h 2335"/>
                  <a:gd name="T30" fmla="*/ 254 w 1831"/>
                  <a:gd name="T31" fmla="*/ 505 h 2335"/>
                  <a:gd name="T32" fmla="*/ 504 w 1831"/>
                  <a:gd name="T33" fmla="*/ 439 h 2335"/>
                  <a:gd name="T34" fmla="*/ 620 w 1831"/>
                  <a:gd name="T35" fmla="*/ 465 h 2335"/>
                  <a:gd name="T36" fmla="*/ 800 w 1831"/>
                  <a:gd name="T37" fmla="*/ 394 h 2335"/>
                  <a:gd name="T38" fmla="*/ 1666 w 1831"/>
                  <a:gd name="T39" fmla="*/ 26 h 2335"/>
                  <a:gd name="T40" fmla="*/ 1808 w 1831"/>
                  <a:gd name="T41" fmla="*/ 66 h 2335"/>
                  <a:gd name="T42" fmla="*/ 1751 w 1831"/>
                  <a:gd name="T43" fmla="*/ 193 h 2335"/>
                  <a:gd name="T44" fmla="*/ 1319 w 1831"/>
                  <a:gd name="T45" fmla="*/ 379 h 2335"/>
                  <a:gd name="T46" fmla="*/ 1083 w 1831"/>
                  <a:gd name="T47" fmla="*/ 474 h 2335"/>
                  <a:gd name="T48" fmla="*/ 1065 w 1831"/>
                  <a:gd name="T49" fmla="*/ 517 h 2335"/>
                  <a:gd name="T50" fmla="*/ 1326 w 1831"/>
                  <a:gd name="T51" fmla="*/ 1133 h 2335"/>
                  <a:gd name="T52" fmla="*/ 1570 w 1831"/>
                  <a:gd name="T53" fmla="*/ 1720 h 2335"/>
                  <a:gd name="T54" fmla="*/ 1729 w 1831"/>
                  <a:gd name="T55" fmla="*/ 2097 h 2335"/>
                  <a:gd name="T56" fmla="*/ 1661 w 1831"/>
                  <a:gd name="T57" fmla="*/ 2291 h 2335"/>
                  <a:gd name="T58" fmla="*/ 1491 w 1831"/>
                  <a:gd name="T59" fmla="*/ 2213 h 2335"/>
                  <a:gd name="T60" fmla="*/ 1285 w 1831"/>
                  <a:gd name="T61" fmla="*/ 1723 h 2335"/>
                  <a:gd name="T62" fmla="*/ 1080 w 1831"/>
                  <a:gd name="T63" fmla="*/ 1234 h 2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31" h="2335">
                    <a:moveTo>
                      <a:pt x="1080" y="1234"/>
                    </a:moveTo>
                    <a:cubicBezTo>
                      <a:pt x="1012" y="1239"/>
                      <a:pt x="989" y="1262"/>
                      <a:pt x="977" y="1329"/>
                    </a:cubicBezTo>
                    <a:cubicBezTo>
                      <a:pt x="945" y="1516"/>
                      <a:pt x="912" y="1703"/>
                      <a:pt x="878" y="1889"/>
                    </a:cubicBezTo>
                    <a:cubicBezTo>
                      <a:pt x="857" y="2005"/>
                      <a:pt x="831" y="2119"/>
                      <a:pt x="807" y="2234"/>
                    </a:cubicBezTo>
                    <a:cubicBezTo>
                      <a:pt x="799" y="2276"/>
                      <a:pt x="750" y="2318"/>
                      <a:pt x="700" y="2326"/>
                    </a:cubicBezTo>
                    <a:cubicBezTo>
                      <a:pt x="646" y="2335"/>
                      <a:pt x="603" y="2313"/>
                      <a:pt x="575" y="2271"/>
                    </a:cubicBezTo>
                    <a:cubicBezTo>
                      <a:pt x="541" y="2216"/>
                      <a:pt x="547" y="2159"/>
                      <a:pt x="558" y="2102"/>
                    </a:cubicBezTo>
                    <a:cubicBezTo>
                      <a:pt x="585" y="1954"/>
                      <a:pt x="613" y="1806"/>
                      <a:pt x="641" y="1658"/>
                    </a:cubicBezTo>
                    <a:cubicBezTo>
                      <a:pt x="666" y="1526"/>
                      <a:pt x="688" y="1393"/>
                      <a:pt x="719" y="1262"/>
                    </a:cubicBezTo>
                    <a:cubicBezTo>
                      <a:pt x="737" y="1188"/>
                      <a:pt x="707" y="1129"/>
                      <a:pt x="682" y="1068"/>
                    </a:cubicBezTo>
                    <a:cubicBezTo>
                      <a:pt x="638" y="959"/>
                      <a:pt x="590" y="852"/>
                      <a:pt x="546" y="743"/>
                    </a:cubicBezTo>
                    <a:cubicBezTo>
                      <a:pt x="535" y="717"/>
                      <a:pt x="524" y="714"/>
                      <a:pt x="497" y="715"/>
                    </a:cubicBezTo>
                    <a:cubicBezTo>
                      <a:pt x="363" y="723"/>
                      <a:pt x="229" y="727"/>
                      <a:pt x="95" y="730"/>
                    </a:cubicBezTo>
                    <a:cubicBezTo>
                      <a:pt x="49" y="731"/>
                      <a:pt x="14" y="699"/>
                      <a:pt x="6" y="654"/>
                    </a:cubicBezTo>
                    <a:cubicBezTo>
                      <a:pt x="0" y="614"/>
                      <a:pt x="22" y="571"/>
                      <a:pt x="64" y="557"/>
                    </a:cubicBezTo>
                    <a:cubicBezTo>
                      <a:pt x="127" y="537"/>
                      <a:pt x="190" y="522"/>
                      <a:pt x="254" y="505"/>
                    </a:cubicBezTo>
                    <a:cubicBezTo>
                      <a:pt x="337" y="483"/>
                      <a:pt x="422" y="465"/>
                      <a:pt x="504" y="439"/>
                    </a:cubicBezTo>
                    <a:cubicBezTo>
                      <a:pt x="554" y="423"/>
                      <a:pt x="592" y="436"/>
                      <a:pt x="620" y="465"/>
                    </a:cubicBezTo>
                    <a:cubicBezTo>
                      <a:pt x="683" y="440"/>
                      <a:pt x="742" y="418"/>
                      <a:pt x="800" y="394"/>
                    </a:cubicBezTo>
                    <a:cubicBezTo>
                      <a:pt x="1044" y="292"/>
                      <a:pt x="1422" y="129"/>
                      <a:pt x="1666" y="26"/>
                    </a:cubicBezTo>
                    <a:cubicBezTo>
                      <a:pt x="1726" y="0"/>
                      <a:pt x="1783" y="15"/>
                      <a:pt x="1808" y="66"/>
                    </a:cubicBezTo>
                    <a:cubicBezTo>
                      <a:pt x="1831" y="114"/>
                      <a:pt x="1811" y="166"/>
                      <a:pt x="1751" y="193"/>
                    </a:cubicBezTo>
                    <a:cubicBezTo>
                      <a:pt x="1653" y="238"/>
                      <a:pt x="1419" y="338"/>
                      <a:pt x="1319" y="379"/>
                    </a:cubicBezTo>
                    <a:cubicBezTo>
                      <a:pt x="1241" y="411"/>
                      <a:pt x="1163" y="444"/>
                      <a:pt x="1083" y="474"/>
                    </a:cubicBezTo>
                    <a:cubicBezTo>
                      <a:pt x="1057" y="484"/>
                      <a:pt x="1056" y="498"/>
                      <a:pt x="1065" y="517"/>
                    </a:cubicBezTo>
                    <a:cubicBezTo>
                      <a:pt x="1151" y="723"/>
                      <a:pt x="1239" y="927"/>
                      <a:pt x="1326" y="1133"/>
                    </a:cubicBezTo>
                    <a:cubicBezTo>
                      <a:pt x="1408" y="1328"/>
                      <a:pt x="1488" y="1525"/>
                      <a:pt x="1570" y="1720"/>
                    </a:cubicBezTo>
                    <a:cubicBezTo>
                      <a:pt x="1622" y="1846"/>
                      <a:pt x="1675" y="1972"/>
                      <a:pt x="1729" y="2097"/>
                    </a:cubicBezTo>
                    <a:cubicBezTo>
                      <a:pt x="1761" y="2171"/>
                      <a:pt x="1731" y="2260"/>
                      <a:pt x="1661" y="2291"/>
                    </a:cubicBezTo>
                    <a:cubicBezTo>
                      <a:pt x="1601" y="2318"/>
                      <a:pt x="1521" y="2283"/>
                      <a:pt x="1491" y="2213"/>
                    </a:cubicBezTo>
                    <a:cubicBezTo>
                      <a:pt x="1421" y="2050"/>
                      <a:pt x="1353" y="1886"/>
                      <a:pt x="1285" y="1723"/>
                    </a:cubicBezTo>
                    <a:cubicBezTo>
                      <a:pt x="1216" y="1559"/>
                      <a:pt x="1148" y="1396"/>
                      <a:pt x="1080" y="12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id="{3DA0B862-2C7E-44FF-A594-2A473D802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925" y="1109663"/>
                <a:ext cx="1157288" cy="1160463"/>
              </a:xfrm>
              <a:custGeom>
                <a:avLst/>
                <a:gdLst>
                  <a:gd name="T0" fmla="*/ 479 w 486"/>
                  <a:gd name="T1" fmla="*/ 244 h 483"/>
                  <a:gd name="T2" fmla="*/ 241 w 486"/>
                  <a:gd name="T3" fmla="*/ 481 h 483"/>
                  <a:gd name="T4" fmla="*/ 1 w 486"/>
                  <a:gd name="T5" fmla="*/ 240 h 483"/>
                  <a:gd name="T6" fmla="*/ 238 w 486"/>
                  <a:gd name="T7" fmla="*/ 1 h 483"/>
                  <a:gd name="T8" fmla="*/ 479 w 486"/>
                  <a:gd name="T9" fmla="*/ 244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6" h="483">
                    <a:moveTo>
                      <a:pt x="479" y="244"/>
                    </a:moveTo>
                    <a:cubicBezTo>
                      <a:pt x="479" y="371"/>
                      <a:pt x="366" y="483"/>
                      <a:pt x="241" y="481"/>
                    </a:cubicBezTo>
                    <a:cubicBezTo>
                      <a:pt x="109" y="478"/>
                      <a:pt x="0" y="369"/>
                      <a:pt x="1" y="240"/>
                    </a:cubicBezTo>
                    <a:cubicBezTo>
                      <a:pt x="1" y="113"/>
                      <a:pt x="111" y="2"/>
                      <a:pt x="238" y="1"/>
                    </a:cubicBezTo>
                    <a:cubicBezTo>
                      <a:pt x="368" y="0"/>
                      <a:pt x="486" y="118"/>
                      <a:pt x="479" y="24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 10">
                <a:extLst>
                  <a:ext uri="{FF2B5EF4-FFF2-40B4-BE49-F238E27FC236}">
                    <a16:creationId xmlns:a16="http://schemas.microsoft.com/office/drawing/2014/main" id="{374EA090-87F8-446F-80A3-95030B1B2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0700" y="-196850"/>
                <a:ext cx="2325688" cy="4094163"/>
              </a:xfrm>
              <a:custGeom>
                <a:avLst/>
                <a:gdLst>
                  <a:gd name="T0" fmla="*/ 0 w 977"/>
                  <a:gd name="T1" fmla="*/ 106 h 1705"/>
                  <a:gd name="T2" fmla="*/ 19 w 977"/>
                  <a:gd name="T3" fmla="*/ 158 h 1705"/>
                  <a:gd name="T4" fmla="*/ 772 w 977"/>
                  <a:gd name="T5" fmla="*/ 730 h 1705"/>
                  <a:gd name="T6" fmla="*/ 559 w 977"/>
                  <a:gd name="T7" fmla="*/ 1649 h 1705"/>
                  <a:gd name="T8" fmla="*/ 580 w 977"/>
                  <a:gd name="T9" fmla="*/ 1705 h 1705"/>
                  <a:gd name="T10" fmla="*/ 817 w 977"/>
                  <a:gd name="T11" fmla="*/ 714 h 1705"/>
                  <a:gd name="T12" fmla="*/ 0 w 977"/>
                  <a:gd name="T13" fmla="*/ 106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7" h="1705">
                    <a:moveTo>
                      <a:pt x="0" y="106"/>
                    </a:moveTo>
                    <a:cubicBezTo>
                      <a:pt x="19" y="158"/>
                      <a:pt x="19" y="158"/>
                      <a:pt x="19" y="158"/>
                    </a:cubicBezTo>
                    <a:cubicBezTo>
                      <a:pt x="285" y="61"/>
                      <a:pt x="626" y="326"/>
                      <a:pt x="772" y="730"/>
                    </a:cubicBezTo>
                    <a:cubicBezTo>
                      <a:pt x="919" y="1135"/>
                      <a:pt x="826" y="1552"/>
                      <a:pt x="559" y="1649"/>
                    </a:cubicBezTo>
                    <a:cubicBezTo>
                      <a:pt x="580" y="1705"/>
                      <a:pt x="580" y="1705"/>
                      <a:pt x="580" y="1705"/>
                    </a:cubicBezTo>
                    <a:cubicBezTo>
                      <a:pt x="871" y="1600"/>
                      <a:pt x="977" y="1156"/>
                      <a:pt x="817" y="714"/>
                    </a:cubicBezTo>
                    <a:cubicBezTo>
                      <a:pt x="656" y="273"/>
                      <a:pt x="291" y="0"/>
                      <a:pt x="0" y="10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06992EDE-FA56-4B03-8FD3-36CA2C574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9425" y="57150"/>
                <a:ext cx="1422400" cy="3854450"/>
              </a:xfrm>
              <a:custGeom>
                <a:avLst/>
                <a:gdLst>
                  <a:gd name="T0" fmla="*/ 870 w 896"/>
                  <a:gd name="T1" fmla="*/ 2428 h 2428"/>
                  <a:gd name="T2" fmla="*/ 896 w 896"/>
                  <a:gd name="T3" fmla="*/ 2419 h 2428"/>
                  <a:gd name="T4" fmla="*/ 26 w 896"/>
                  <a:gd name="T5" fmla="*/ 0 h 2428"/>
                  <a:gd name="T6" fmla="*/ 0 w 896"/>
                  <a:gd name="T7" fmla="*/ 9 h 2428"/>
                  <a:gd name="T8" fmla="*/ 870 w 896"/>
                  <a:gd name="T9" fmla="*/ 2428 h 2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6" h="2428">
                    <a:moveTo>
                      <a:pt x="870" y="2428"/>
                    </a:moveTo>
                    <a:lnTo>
                      <a:pt x="896" y="2419"/>
                    </a:lnTo>
                    <a:lnTo>
                      <a:pt x="26" y="0"/>
                    </a:lnTo>
                    <a:lnTo>
                      <a:pt x="0" y="9"/>
                    </a:lnTo>
                    <a:lnTo>
                      <a:pt x="870" y="242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416885D-1C60-4F91-B47E-5B07964987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1951" y="3245604"/>
              <a:ext cx="1774663" cy="74668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0AF101-7114-4831-AC2C-C768285648F5}"/>
                </a:ext>
              </a:extLst>
            </p:cNvPr>
            <p:cNvSpPr/>
            <p:nvPr/>
          </p:nvSpPr>
          <p:spPr>
            <a:xfrm rot="4079480">
              <a:off x="3582999" y="3070462"/>
              <a:ext cx="208345" cy="36933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28BDCBA7-68AA-4184-A0A3-AB1DAEFC05FE}"/>
              </a:ext>
            </a:extLst>
          </p:cNvPr>
          <p:cNvSpPr txBox="1"/>
          <p:nvPr/>
        </p:nvSpPr>
        <p:spPr>
          <a:xfrm>
            <a:off x="1974069" y="1391633"/>
            <a:ext cx="1375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1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1ED2368-84F8-4611-9A4F-80AFF5994C13}"/>
              </a:ext>
            </a:extLst>
          </p:cNvPr>
          <p:cNvSpPr txBox="1"/>
          <p:nvPr/>
        </p:nvSpPr>
        <p:spPr>
          <a:xfrm>
            <a:off x="3162017" y="1615803"/>
            <a:ext cx="2139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24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IMPLE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692640" y="1076230"/>
            <a:ext cx="2603863" cy="3018174"/>
            <a:chOff x="8022901" y="2063697"/>
            <a:chExt cx="3126007" cy="378626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95E7C24-2322-4F44-8B99-AC7FC24A882A}"/>
                </a:ext>
              </a:extLst>
            </p:cNvPr>
            <p:cNvSpPr/>
            <p:nvPr/>
          </p:nvSpPr>
          <p:spPr>
            <a:xfrm>
              <a:off x="9045072" y="5626737"/>
              <a:ext cx="2103836" cy="223225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8C8AC32-D721-4AFC-8305-6185AB0F5572}"/>
                </a:ext>
              </a:extLst>
            </p:cNvPr>
            <p:cNvSpPr/>
            <p:nvPr/>
          </p:nvSpPr>
          <p:spPr>
            <a:xfrm rot="20234284">
              <a:off x="10341180" y="4762967"/>
              <a:ext cx="181229" cy="101004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87A74C2-6782-4E75-8D14-465B26B3DFE6}"/>
                </a:ext>
              </a:extLst>
            </p:cNvPr>
            <p:cNvSpPr/>
            <p:nvPr/>
          </p:nvSpPr>
          <p:spPr>
            <a:xfrm rot="1307746">
              <a:off x="9585954" y="5111407"/>
              <a:ext cx="152559" cy="61732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F85C64D-1454-4CFA-A636-C7B1EA7412FB}"/>
                </a:ext>
              </a:extLst>
            </p:cNvPr>
            <p:cNvGrpSpPr/>
            <p:nvPr/>
          </p:nvGrpSpPr>
          <p:grpSpPr>
            <a:xfrm rot="535395">
              <a:off x="9021558" y="2063697"/>
              <a:ext cx="1800896" cy="3121056"/>
              <a:chOff x="6176100" y="2992625"/>
              <a:chExt cx="2086518" cy="2086518"/>
            </a:xfrm>
          </p:grpSpPr>
          <p:sp>
            <p:nvSpPr>
              <p:cNvPr id="19" name="Circle: Hollow 18">
                <a:extLst>
                  <a:ext uri="{FF2B5EF4-FFF2-40B4-BE49-F238E27FC236}">
                    <a16:creationId xmlns:a16="http://schemas.microsoft.com/office/drawing/2014/main" id="{767342FA-AA98-4942-A45C-8CA0969FC55D}"/>
                  </a:ext>
                </a:extLst>
              </p:cNvPr>
              <p:cNvSpPr/>
              <p:nvPr/>
            </p:nvSpPr>
            <p:spPr>
              <a:xfrm>
                <a:off x="6176100" y="2992625"/>
                <a:ext cx="2086518" cy="2086518"/>
              </a:xfrm>
              <a:prstGeom prst="donut">
                <a:avLst>
                  <a:gd name="adj" fmla="val 8909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Circle: Hollow 31">
                <a:extLst>
                  <a:ext uri="{FF2B5EF4-FFF2-40B4-BE49-F238E27FC236}">
                    <a16:creationId xmlns:a16="http://schemas.microsoft.com/office/drawing/2014/main" id="{A2237916-13D9-4B60-A937-1883CA55BDEB}"/>
                  </a:ext>
                </a:extLst>
              </p:cNvPr>
              <p:cNvSpPr/>
              <p:nvPr/>
            </p:nvSpPr>
            <p:spPr>
              <a:xfrm>
                <a:off x="6513918" y="3330443"/>
                <a:ext cx="1410882" cy="1410882"/>
              </a:xfrm>
              <a:prstGeom prst="donut">
                <a:avLst>
                  <a:gd name="adj" fmla="val 11275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Circle: Hollow 33">
                <a:extLst>
                  <a:ext uri="{FF2B5EF4-FFF2-40B4-BE49-F238E27FC236}">
                    <a16:creationId xmlns:a16="http://schemas.microsoft.com/office/drawing/2014/main" id="{9523CADD-081F-4343-AEA0-140719C25B98}"/>
                  </a:ext>
                </a:extLst>
              </p:cNvPr>
              <p:cNvSpPr/>
              <p:nvPr/>
            </p:nvSpPr>
            <p:spPr>
              <a:xfrm>
                <a:off x="6840366" y="3646067"/>
                <a:ext cx="779634" cy="779634"/>
              </a:xfrm>
              <a:prstGeom prst="donut">
                <a:avLst>
                  <a:gd name="adj" fmla="val 1751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8BE0B85-B1BB-495C-B267-6D2E9AB7C85B}"/>
                  </a:ext>
                </a:extLst>
              </p:cNvPr>
              <p:cNvSpPr/>
              <p:nvPr/>
            </p:nvSpPr>
            <p:spPr>
              <a:xfrm>
                <a:off x="7087293" y="3891549"/>
                <a:ext cx="285780" cy="28578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74DD652-31EF-4346-885E-CA6FC289CE42}"/>
                </a:ext>
              </a:extLst>
            </p:cNvPr>
            <p:cNvGrpSpPr/>
            <p:nvPr/>
          </p:nvGrpSpPr>
          <p:grpSpPr>
            <a:xfrm rot="1434524">
              <a:off x="8022901" y="3183701"/>
              <a:ext cx="1876077" cy="566972"/>
              <a:chOff x="8469059" y="1066242"/>
              <a:chExt cx="1876077" cy="566972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7A10D6D-D6B2-4F5E-8D33-3EB1AFAE5A6F}"/>
                  </a:ext>
                </a:extLst>
              </p:cNvPr>
              <p:cNvCxnSpPr>
                <a:cxnSpLocks/>
                <a:endCxn id="49" idx="3"/>
              </p:cNvCxnSpPr>
              <p:nvPr/>
            </p:nvCxnSpPr>
            <p:spPr>
              <a:xfrm rot="20165476" flipV="1">
                <a:off x="8469059" y="1559036"/>
                <a:ext cx="1688434" cy="74178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89CD2969-38A5-4DB8-A5DD-682C5224F103}"/>
                  </a:ext>
                </a:extLst>
              </p:cNvPr>
              <p:cNvSpPr/>
              <p:nvPr/>
            </p:nvSpPr>
            <p:spPr>
              <a:xfrm rot="4079480">
                <a:off x="10102044" y="1023816"/>
                <a:ext cx="200665" cy="285518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3C1B6BF5-2395-48D1-8167-2E655E71AE64}"/>
              </a:ext>
            </a:extLst>
          </p:cNvPr>
          <p:cNvSpPr txBox="1"/>
          <p:nvPr/>
        </p:nvSpPr>
        <p:spPr>
          <a:xfrm>
            <a:off x="2786126" y="2113439"/>
            <a:ext cx="666667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Interface of system friendly</a:t>
            </a:r>
            <a:r>
              <a:rPr lang="en-US" sz="1500" noProof="0" dirty="0" smtClean="0">
                <a:latin typeface="Open Sans" panose="020B0606030504020204" pitchFamily="34" charset="0"/>
              </a:rPr>
              <a:t> for User</a:t>
            </a:r>
          </a:p>
          <a:p>
            <a:pPr marL="285750" indent="-285750" algn="just">
              <a:buFontTx/>
              <a:buChar char="-"/>
              <a:defRPr/>
            </a:pPr>
            <a:r>
              <a:rPr lang="en-US" altLang="en-US" sz="1600" dirty="0">
                <a:solidFill>
                  <a:srgbClr val="000000"/>
                </a:solidFill>
                <a:latin typeface="Roboto" panose="02000000000000000000" pitchFamily="2" charset="0"/>
              </a:rPr>
              <a:t>Different parts are classified and placed in separate </a:t>
            </a:r>
            <a:r>
              <a:rPr lang="en-US" altLang="en-US" sz="1600" dirty="0" smtClean="0">
                <a:solidFill>
                  <a:srgbClr val="000000"/>
                </a:solidFill>
                <a:latin typeface="Roboto" panose="02000000000000000000" pitchFamily="2" charset="0"/>
              </a:rPr>
              <a:t>areas</a:t>
            </a:r>
          </a:p>
          <a:p>
            <a:pPr marL="285750" indent="-285750" algn="just">
              <a:buFontTx/>
              <a:buChar char="-"/>
              <a:defRPr/>
            </a:pPr>
            <a:r>
              <a:rPr lang="en-US" altLang="en-US" sz="1600" dirty="0" smtClean="0">
                <a:solidFill>
                  <a:srgbClr val="000000"/>
                </a:solidFill>
                <a:latin typeface="Roboto" panose="02000000000000000000" pitchFamily="2" charset="0"/>
              </a:rPr>
              <a:t>All action of user in system on one menu Home</a:t>
            </a:r>
            <a:endParaRPr lang="en-US" altLang="en-US" sz="1050" dirty="0">
              <a:latin typeface="Roboto" panose="02000000000000000000" pitchFamily="2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04BB237-9E0E-4CAD-9DCF-40C7C26E38F5}"/>
              </a:ext>
            </a:extLst>
          </p:cNvPr>
          <p:cNvSpPr/>
          <p:nvPr/>
        </p:nvSpPr>
        <p:spPr>
          <a:xfrm flipV="1">
            <a:off x="3079221" y="2039941"/>
            <a:ext cx="6117030" cy="73498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50535" y="603381"/>
            <a:ext cx="1117506" cy="2633352"/>
            <a:chOff x="8017843" y="953483"/>
            <a:chExt cx="1823437" cy="6440505"/>
          </a:xfrm>
        </p:grpSpPr>
        <p:sp>
          <p:nvSpPr>
            <p:cNvPr id="74" name="Cube 73">
              <a:extLst>
                <a:ext uri="{FF2B5EF4-FFF2-40B4-BE49-F238E27FC236}">
                  <a16:creationId xmlns:a16="http://schemas.microsoft.com/office/drawing/2014/main" id="{0D7B2BBF-8F6E-4C9D-A55D-4897D654C365}"/>
                </a:ext>
              </a:extLst>
            </p:cNvPr>
            <p:cNvSpPr/>
            <p:nvPr/>
          </p:nvSpPr>
          <p:spPr>
            <a:xfrm>
              <a:off x="8017843" y="5726822"/>
              <a:ext cx="1694047" cy="1453415"/>
            </a:xfrm>
            <a:prstGeom prst="cub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B050"/>
                  </a:solidFill>
                </a:ln>
              </a:endParaRPr>
            </a:p>
          </p:txBody>
        </p:sp>
        <p:sp>
          <p:nvSpPr>
            <p:cNvPr id="75" name="Cube 74">
              <a:extLst>
                <a:ext uri="{FF2B5EF4-FFF2-40B4-BE49-F238E27FC236}">
                  <a16:creationId xmlns:a16="http://schemas.microsoft.com/office/drawing/2014/main" id="{20689A77-6D78-41BD-973E-12AC311BCDBA}"/>
                </a:ext>
              </a:extLst>
            </p:cNvPr>
            <p:cNvSpPr/>
            <p:nvPr/>
          </p:nvSpPr>
          <p:spPr>
            <a:xfrm>
              <a:off x="8017844" y="4634620"/>
              <a:ext cx="1694047" cy="145341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ube 75">
              <a:extLst>
                <a:ext uri="{FF2B5EF4-FFF2-40B4-BE49-F238E27FC236}">
                  <a16:creationId xmlns:a16="http://schemas.microsoft.com/office/drawing/2014/main" id="{0D7B2BBF-8F6E-4C9D-A55D-4897D654C365}"/>
                </a:ext>
              </a:extLst>
            </p:cNvPr>
            <p:cNvSpPr/>
            <p:nvPr/>
          </p:nvSpPr>
          <p:spPr>
            <a:xfrm>
              <a:off x="8017843" y="3540688"/>
              <a:ext cx="1694047" cy="1453415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Cube 76">
              <a:extLst>
                <a:ext uri="{FF2B5EF4-FFF2-40B4-BE49-F238E27FC236}">
                  <a16:creationId xmlns:a16="http://schemas.microsoft.com/office/drawing/2014/main" id="{954B6167-7EB5-4468-B329-15C386D3A38C}"/>
                </a:ext>
              </a:extLst>
            </p:cNvPr>
            <p:cNvSpPr/>
            <p:nvPr/>
          </p:nvSpPr>
          <p:spPr>
            <a:xfrm>
              <a:off x="8017843" y="2409944"/>
              <a:ext cx="1694047" cy="1453415"/>
            </a:xfrm>
            <a:prstGeom prst="cub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Cube 77">
              <a:extLst>
                <a:ext uri="{FF2B5EF4-FFF2-40B4-BE49-F238E27FC236}">
                  <a16:creationId xmlns:a16="http://schemas.microsoft.com/office/drawing/2014/main" id="{598D96B6-C39D-4335-AA8F-DED672A09A96}"/>
                </a:ext>
              </a:extLst>
            </p:cNvPr>
            <p:cNvSpPr/>
            <p:nvPr/>
          </p:nvSpPr>
          <p:spPr>
            <a:xfrm rot="1219549">
              <a:off x="8147233" y="953483"/>
              <a:ext cx="1694047" cy="1453415"/>
            </a:xfrm>
            <a:prstGeom prst="cub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DA5F0D2-C2F8-42C7-8494-320DC4B849D0}"/>
                </a:ext>
              </a:extLst>
            </p:cNvPr>
            <p:cNvSpPr txBox="1"/>
            <p:nvPr/>
          </p:nvSpPr>
          <p:spPr>
            <a:xfrm rot="1381502">
              <a:off x="8355258" y="1131479"/>
              <a:ext cx="948530" cy="1271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GB" sz="3200" b="1" dirty="0" smtClean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</a:t>
              </a:r>
              <a:endParaRPr lang="en-GB" sz="70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BF59838-5533-433C-B1DE-A10B459C0886}"/>
                </a:ext>
              </a:extLst>
            </p:cNvPr>
            <p:cNvSpPr txBox="1"/>
            <p:nvPr/>
          </p:nvSpPr>
          <p:spPr>
            <a:xfrm>
              <a:off x="8281644" y="2662503"/>
              <a:ext cx="948530" cy="1430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GB" sz="3200" b="1" dirty="0" smtClean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M</a:t>
              </a:r>
              <a:endParaRPr lang="en-GB" sz="32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9BE865E-DBF5-4BE5-86AE-204F410E7E55}"/>
                </a:ext>
              </a:extLst>
            </p:cNvPr>
            <p:cNvSpPr txBox="1"/>
            <p:nvPr/>
          </p:nvSpPr>
          <p:spPr>
            <a:xfrm>
              <a:off x="8209052" y="3785290"/>
              <a:ext cx="948530" cy="1430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GB" sz="3200" b="1" dirty="0" smtClean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A</a:t>
              </a:r>
              <a:endParaRPr lang="en-GB" sz="32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50B838D-AA82-42C0-A968-592774696093}"/>
                </a:ext>
              </a:extLst>
            </p:cNvPr>
            <p:cNvSpPr txBox="1"/>
            <p:nvPr/>
          </p:nvSpPr>
          <p:spPr>
            <a:xfrm>
              <a:off x="8209052" y="4923842"/>
              <a:ext cx="948530" cy="1430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>
                <a:defRPr/>
              </a:pPr>
              <a:r>
                <a:rPr lang="en-GB" sz="3200" b="1" dirty="0" smtClean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R</a:t>
              </a:r>
              <a:endParaRPr lang="en-GB" sz="32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9BE865E-DBF5-4BE5-86AE-204F410E7E55}"/>
                </a:ext>
              </a:extLst>
            </p:cNvPr>
            <p:cNvSpPr txBox="1"/>
            <p:nvPr/>
          </p:nvSpPr>
          <p:spPr>
            <a:xfrm>
              <a:off x="8266839" y="5963778"/>
              <a:ext cx="948530" cy="1430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GB" sz="3200" b="1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</a:t>
              </a:r>
              <a:endParaRPr lang="en-GB" sz="32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063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Goal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F7B8F41-4A8F-4FB9-8BC6-13D3820D1A6D}"/>
              </a:ext>
            </a:extLst>
          </p:cNvPr>
          <p:cNvGrpSpPr/>
          <p:nvPr/>
        </p:nvGrpSpPr>
        <p:grpSpPr>
          <a:xfrm>
            <a:off x="25331" y="3536332"/>
            <a:ext cx="1929691" cy="3054484"/>
            <a:chOff x="1202749" y="2546246"/>
            <a:chExt cx="2669089" cy="364434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07F29B-27BF-4619-9101-68228E811DEF}"/>
                </a:ext>
              </a:extLst>
            </p:cNvPr>
            <p:cNvSpPr/>
            <p:nvPr/>
          </p:nvSpPr>
          <p:spPr>
            <a:xfrm>
              <a:off x="1686283" y="6105916"/>
              <a:ext cx="713214" cy="84672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89B6E35-6502-4ABC-B3A8-E59839661831}"/>
                </a:ext>
              </a:extLst>
            </p:cNvPr>
            <p:cNvSpPr/>
            <p:nvPr/>
          </p:nvSpPr>
          <p:spPr>
            <a:xfrm>
              <a:off x="2829283" y="6067816"/>
              <a:ext cx="713214" cy="84672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CDF7A7B-3EBD-481B-B25A-90A6E63AE354}"/>
                </a:ext>
              </a:extLst>
            </p:cNvPr>
            <p:cNvGrpSpPr/>
            <p:nvPr/>
          </p:nvGrpSpPr>
          <p:grpSpPr>
            <a:xfrm>
              <a:off x="1202749" y="2546246"/>
              <a:ext cx="2339748" cy="3605089"/>
              <a:chOff x="795338" y="-196850"/>
              <a:chExt cx="4591050" cy="7073900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CC6CA2CF-9AB6-447D-BFB6-5BF833A09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338" y="1270000"/>
                <a:ext cx="4360863" cy="5607050"/>
              </a:xfrm>
              <a:custGeom>
                <a:avLst/>
                <a:gdLst>
                  <a:gd name="T0" fmla="*/ 1080 w 1831"/>
                  <a:gd name="T1" fmla="*/ 1234 h 2335"/>
                  <a:gd name="T2" fmla="*/ 977 w 1831"/>
                  <a:gd name="T3" fmla="*/ 1329 h 2335"/>
                  <a:gd name="T4" fmla="*/ 878 w 1831"/>
                  <a:gd name="T5" fmla="*/ 1889 h 2335"/>
                  <a:gd name="T6" fmla="*/ 807 w 1831"/>
                  <a:gd name="T7" fmla="*/ 2234 h 2335"/>
                  <a:gd name="T8" fmla="*/ 700 w 1831"/>
                  <a:gd name="T9" fmla="*/ 2326 h 2335"/>
                  <a:gd name="T10" fmla="*/ 575 w 1831"/>
                  <a:gd name="T11" fmla="*/ 2271 h 2335"/>
                  <a:gd name="T12" fmla="*/ 558 w 1831"/>
                  <a:gd name="T13" fmla="*/ 2102 h 2335"/>
                  <a:gd name="T14" fmla="*/ 641 w 1831"/>
                  <a:gd name="T15" fmla="*/ 1658 h 2335"/>
                  <a:gd name="T16" fmla="*/ 719 w 1831"/>
                  <a:gd name="T17" fmla="*/ 1262 h 2335"/>
                  <a:gd name="T18" fmla="*/ 682 w 1831"/>
                  <a:gd name="T19" fmla="*/ 1068 h 2335"/>
                  <a:gd name="T20" fmla="*/ 546 w 1831"/>
                  <a:gd name="T21" fmla="*/ 743 h 2335"/>
                  <a:gd name="T22" fmla="*/ 497 w 1831"/>
                  <a:gd name="T23" fmla="*/ 715 h 2335"/>
                  <a:gd name="T24" fmla="*/ 95 w 1831"/>
                  <a:gd name="T25" fmla="*/ 730 h 2335"/>
                  <a:gd name="T26" fmla="*/ 6 w 1831"/>
                  <a:gd name="T27" fmla="*/ 654 h 2335"/>
                  <a:gd name="T28" fmla="*/ 64 w 1831"/>
                  <a:gd name="T29" fmla="*/ 557 h 2335"/>
                  <a:gd name="T30" fmla="*/ 254 w 1831"/>
                  <a:gd name="T31" fmla="*/ 505 h 2335"/>
                  <a:gd name="T32" fmla="*/ 504 w 1831"/>
                  <a:gd name="T33" fmla="*/ 439 h 2335"/>
                  <a:gd name="T34" fmla="*/ 620 w 1831"/>
                  <a:gd name="T35" fmla="*/ 465 h 2335"/>
                  <a:gd name="T36" fmla="*/ 800 w 1831"/>
                  <a:gd name="T37" fmla="*/ 394 h 2335"/>
                  <a:gd name="T38" fmla="*/ 1666 w 1831"/>
                  <a:gd name="T39" fmla="*/ 26 h 2335"/>
                  <a:gd name="T40" fmla="*/ 1808 w 1831"/>
                  <a:gd name="T41" fmla="*/ 66 h 2335"/>
                  <a:gd name="T42" fmla="*/ 1751 w 1831"/>
                  <a:gd name="T43" fmla="*/ 193 h 2335"/>
                  <a:gd name="T44" fmla="*/ 1319 w 1831"/>
                  <a:gd name="T45" fmla="*/ 379 h 2335"/>
                  <a:gd name="T46" fmla="*/ 1083 w 1831"/>
                  <a:gd name="T47" fmla="*/ 474 h 2335"/>
                  <a:gd name="T48" fmla="*/ 1065 w 1831"/>
                  <a:gd name="T49" fmla="*/ 517 h 2335"/>
                  <a:gd name="T50" fmla="*/ 1326 w 1831"/>
                  <a:gd name="T51" fmla="*/ 1133 h 2335"/>
                  <a:gd name="T52" fmla="*/ 1570 w 1831"/>
                  <a:gd name="T53" fmla="*/ 1720 h 2335"/>
                  <a:gd name="T54" fmla="*/ 1729 w 1831"/>
                  <a:gd name="T55" fmla="*/ 2097 h 2335"/>
                  <a:gd name="T56" fmla="*/ 1661 w 1831"/>
                  <a:gd name="T57" fmla="*/ 2291 h 2335"/>
                  <a:gd name="T58" fmla="*/ 1491 w 1831"/>
                  <a:gd name="T59" fmla="*/ 2213 h 2335"/>
                  <a:gd name="T60" fmla="*/ 1285 w 1831"/>
                  <a:gd name="T61" fmla="*/ 1723 h 2335"/>
                  <a:gd name="T62" fmla="*/ 1080 w 1831"/>
                  <a:gd name="T63" fmla="*/ 1234 h 2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31" h="2335">
                    <a:moveTo>
                      <a:pt x="1080" y="1234"/>
                    </a:moveTo>
                    <a:cubicBezTo>
                      <a:pt x="1012" y="1239"/>
                      <a:pt x="989" y="1262"/>
                      <a:pt x="977" y="1329"/>
                    </a:cubicBezTo>
                    <a:cubicBezTo>
                      <a:pt x="945" y="1516"/>
                      <a:pt x="912" y="1703"/>
                      <a:pt x="878" y="1889"/>
                    </a:cubicBezTo>
                    <a:cubicBezTo>
                      <a:pt x="857" y="2005"/>
                      <a:pt x="831" y="2119"/>
                      <a:pt x="807" y="2234"/>
                    </a:cubicBezTo>
                    <a:cubicBezTo>
                      <a:pt x="799" y="2276"/>
                      <a:pt x="750" y="2318"/>
                      <a:pt x="700" y="2326"/>
                    </a:cubicBezTo>
                    <a:cubicBezTo>
                      <a:pt x="646" y="2335"/>
                      <a:pt x="603" y="2313"/>
                      <a:pt x="575" y="2271"/>
                    </a:cubicBezTo>
                    <a:cubicBezTo>
                      <a:pt x="541" y="2216"/>
                      <a:pt x="547" y="2159"/>
                      <a:pt x="558" y="2102"/>
                    </a:cubicBezTo>
                    <a:cubicBezTo>
                      <a:pt x="585" y="1954"/>
                      <a:pt x="613" y="1806"/>
                      <a:pt x="641" y="1658"/>
                    </a:cubicBezTo>
                    <a:cubicBezTo>
                      <a:pt x="666" y="1526"/>
                      <a:pt x="688" y="1393"/>
                      <a:pt x="719" y="1262"/>
                    </a:cubicBezTo>
                    <a:cubicBezTo>
                      <a:pt x="737" y="1188"/>
                      <a:pt x="707" y="1129"/>
                      <a:pt x="682" y="1068"/>
                    </a:cubicBezTo>
                    <a:cubicBezTo>
                      <a:pt x="638" y="959"/>
                      <a:pt x="590" y="852"/>
                      <a:pt x="546" y="743"/>
                    </a:cubicBezTo>
                    <a:cubicBezTo>
                      <a:pt x="535" y="717"/>
                      <a:pt x="524" y="714"/>
                      <a:pt x="497" y="715"/>
                    </a:cubicBezTo>
                    <a:cubicBezTo>
                      <a:pt x="363" y="723"/>
                      <a:pt x="229" y="727"/>
                      <a:pt x="95" y="730"/>
                    </a:cubicBezTo>
                    <a:cubicBezTo>
                      <a:pt x="49" y="731"/>
                      <a:pt x="14" y="699"/>
                      <a:pt x="6" y="654"/>
                    </a:cubicBezTo>
                    <a:cubicBezTo>
                      <a:pt x="0" y="614"/>
                      <a:pt x="22" y="571"/>
                      <a:pt x="64" y="557"/>
                    </a:cubicBezTo>
                    <a:cubicBezTo>
                      <a:pt x="127" y="537"/>
                      <a:pt x="190" y="522"/>
                      <a:pt x="254" y="505"/>
                    </a:cubicBezTo>
                    <a:cubicBezTo>
                      <a:pt x="337" y="483"/>
                      <a:pt x="422" y="465"/>
                      <a:pt x="504" y="439"/>
                    </a:cubicBezTo>
                    <a:cubicBezTo>
                      <a:pt x="554" y="423"/>
                      <a:pt x="592" y="436"/>
                      <a:pt x="620" y="465"/>
                    </a:cubicBezTo>
                    <a:cubicBezTo>
                      <a:pt x="683" y="440"/>
                      <a:pt x="742" y="418"/>
                      <a:pt x="800" y="394"/>
                    </a:cubicBezTo>
                    <a:cubicBezTo>
                      <a:pt x="1044" y="292"/>
                      <a:pt x="1422" y="129"/>
                      <a:pt x="1666" y="26"/>
                    </a:cubicBezTo>
                    <a:cubicBezTo>
                      <a:pt x="1726" y="0"/>
                      <a:pt x="1783" y="15"/>
                      <a:pt x="1808" y="66"/>
                    </a:cubicBezTo>
                    <a:cubicBezTo>
                      <a:pt x="1831" y="114"/>
                      <a:pt x="1811" y="166"/>
                      <a:pt x="1751" y="193"/>
                    </a:cubicBezTo>
                    <a:cubicBezTo>
                      <a:pt x="1653" y="238"/>
                      <a:pt x="1419" y="338"/>
                      <a:pt x="1319" y="379"/>
                    </a:cubicBezTo>
                    <a:cubicBezTo>
                      <a:pt x="1241" y="411"/>
                      <a:pt x="1163" y="444"/>
                      <a:pt x="1083" y="474"/>
                    </a:cubicBezTo>
                    <a:cubicBezTo>
                      <a:pt x="1057" y="484"/>
                      <a:pt x="1056" y="498"/>
                      <a:pt x="1065" y="517"/>
                    </a:cubicBezTo>
                    <a:cubicBezTo>
                      <a:pt x="1151" y="723"/>
                      <a:pt x="1239" y="927"/>
                      <a:pt x="1326" y="1133"/>
                    </a:cubicBezTo>
                    <a:cubicBezTo>
                      <a:pt x="1408" y="1328"/>
                      <a:pt x="1488" y="1525"/>
                      <a:pt x="1570" y="1720"/>
                    </a:cubicBezTo>
                    <a:cubicBezTo>
                      <a:pt x="1622" y="1846"/>
                      <a:pt x="1675" y="1972"/>
                      <a:pt x="1729" y="2097"/>
                    </a:cubicBezTo>
                    <a:cubicBezTo>
                      <a:pt x="1761" y="2171"/>
                      <a:pt x="1731" y="2260"/>
                      <a:pt x="1661" y="2291"/>
                    </a:cubicBezTo>
                    <a:cubicBezTo>
                      <a:pt x="1601" y="2318"/>
                      <a:pt x="1521" y="2283"/>
                      <a:pt x="1491" y="2213"/>
                    </a:cubicBezTo>
                    <a:cubicBezTo>
                      <a:pt x="1421" y="2050"/>
                      <a:pt x="1353" y="1886"/>
                      <a:pt x="1285" y="1723"/>
                    </a:cubicBezTo>
                    <a:cubicBezTo>
                      <a:pt x="1216" y="1559"/>
                      <a:pt x="1148" y="1396"/>
                      <a:pt x="1080" y="12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id="{3DA0B862-2C7E-44FF-A594-2A473D802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925" y="1109663"/>
                <a:ext cx="1157288" cy="1160463"/>
              </a:xfrm>
              <a:custGeom>
                <a:avLst/>
                <a:gdLst>
                  <a:gd name="T0" fmla="*/ 479 w 486"/>
                  <a:gd name="T1" fmla="*/ 244 h 483"/>
                  <a:gd name="T2" fmla="*/ 241 w 486"/>
                  <a:gd name="T3" fmla="*/ 481 h 483"/>
                  <a:gd name="T4" fmla="*/ 1 w 486"/>
                  <a:gd name="T5" fmla="*/ 240 h 483"/>
                  <a:gd name="T6" fmla="*/ 238 w 486"/>
                  <a:gd name="T7" fmla="*/ 1 h 483"/>
                  <a:gd name="T8" fmla="*/ 479 w 486"/>
                  <a:gd name="T9" fmla="*/ 244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6" h="483">
                    <a:moveTo>
                      <a:pt x="479" y="244"/>
                    </a:moveTo>
                    <a:cubicBezTo>
                      <a:pt x="479" y="371"/>
                      <a:pt x="366" y="483"/>
                      <a:pt x="241" y="481"/>
                    </a:cubicBezTo>
                    <a:cubicBezTo>
                      <a:pt x="109" y="478"/>
                      <a:pt x="0" y="369"/>
                      <a:pt x="1" y="240"/>
                    </a:cubicBezTo>
                    <a:cubicBezTo>
                      <a:pt x="1" y="113"/>
                      <a:pt x="111" y="2"/>
                      <a:pt x="238" y="1"/>
                    </a:cubicBezTo>
                    <a:cubicBezTo>
                      <a:pt x="368" y="0"/>
                      <a:pt x="486" y="118"/>
                      <a:pt x="479" y="24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 10">
                <a:extLst>
                  <a:ext uri="{FF2B5EF4-FFF2-40B4-BE49-F238E27FC236}">
                    <a16:creationId xmlns:a16="http://schemas.microsoft.com/office/drawing/2014/main" id="{374EA090-87F8-446F-80A3-95030B1B2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0700" y="-196850"/>
                <a:ext cx="2325688" cy="4094163"/>
              </a:xfrm>
              <a:custGeom>
                <a:avLst/>
                <a:gdLst>
                  <a:gd name="T0" fmla="*/ 0 w 977"/>
                  <a:gd name="T1" fmla="*/ 106 h 1705"/>
                  <a:gd name="T2" fmla="*/ 19 w 977"/>
                  <a:gd name="T3" fmla="*/ 158 h 1705"/>
                  <a:gd name="T4" fmla="*/ 772 w 977"/>
                  <a:gd name="T5" fmla="*/ 730 h 1705"/>
                  <a:gd name="T6" fmla="*/ 559 w 977"/>
                  <a:gd name="T7" fmla="*/ 1649 h 1705"/>
                  <a:gd name="T8" fmla="*/ 580 w 977"/>
                  <a:gd name="T9" fmla="*/ 1705 h 1705"/>
                  <a:gd name="T10" fmla="*/ 817 w 977"/>
                  <a:gd name="T11" fmla="*/ 714 h 1705"/>
                  <a:gd name="T12" fmla="*/ 0 w 977"/>
                  <a:gd name="T13" fmla="*/ 106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7" h="1705">
                    <a:moveTo>
                      <a:pt x="0" y="106"/>
                    </a:moveTo>
                    <a:cubicBezTo>
                      <a:pt x="19" y="158"/>
                      <a:pt x="19" y="158"/>
                      <a:pt x="19" y="158"/>
                    </a:cubicBezTo>
                    <a:cubicBezTo>
                      <a:pt x="285" y="61"/>
                      <a:pt x="626" y="326"/>
                      <a:pt x="772" y="730"/>
                    </a:cubicBezTo>
                    <a:cubicBezTo>
                      <a:pt x="919" y="1135"/>
                      <a:pt x="826" y="1552"/>
                      <a:pt x="559" y="1649"/>
                    </a:cubicBezTo>
                    <a:cubicBezTo>
                      <a:pt x="580" y="1705"/>
                      <a:pt x="580" y="1705"/>
                      <a:pt x="580" y="1705"/>
                    </a:cubicBezTo>
                    <a:cubicBezTo>
                      <a:pt x="871" y="1600"/>
                      <a:pt x="977" y="1156"/>
                      <a:pt x="817" y="714"/>
                    </a:cubicBezTo>
                    <a:cubicBezTo>
                      <a:pt x="656" y="273"/>
                      <a:pt x="291" y="0"/>
                      <a:pt x="0" y="10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06992EDE-FA56-4B03-8FD3-36CA2C574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9425" y="57150"/>
                <a:ext cx="1422400" cy="3854450"/>
              </a:xfrm>
              <a:custGeom>
                <a:avLst/>
                <a:gdLst>
                  <a:gd name="T0" fmla="*/ 870 w 896"/>
                  <a:gd name="T1" fmla="*/ 2428 h 2428"/>
                  <a:gd name="T2" fmla="*/ 896 w 896"/>
                  <a:gd name="T3" fmla="*/ 2419 h 2428"/>
                  <a:gd name="T4" fmla="*/ 26 w 896"/>
                  <a:gd name="T5" fmla="*/ 0 h 2428"/>
                  <a:gd name="T6" fmla="*/ 0 w 896"/>
                  <a:gd name="T7" fmla="*/ 9 h 2428"/>
                  <a:gd name="T8" fmla="*/ 870 w 896"/>
                  <a:gd name="T9" fmla="*/ 2428 h 2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6" h="2428">
                    <a:moveTo>
                      <a:pt x="870" y="2428"/>
                    </a:moveTo>
                    <a:lnTo>
                      <a:pt x="896" y="2419"/>
                    </a:lnTo>
                    <a:lnTo>
                      <a:pt x="26" y="0"/>
                    </a:lnTo>
                    <a:lnTo>
                      <a:pt x="0" y="9"/>
                    </a:lnTo>
                    <a:lnTo>
                      <a:pt x="870" y="242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416885D-1C60-4F91-B47E-5B07964987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1951" y="3245604"/>
              <a:ext cx="1774663" cy="746684"/>
            </a:xfrm>
            <a:prstGeom prst="line">
              <a:avLst/>
            </a:prstGeom>
            <a:ln w="381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0AF101-7114-4831-AC2C-C768285648F5}"/>
                </a:ext>
              </a:extLst>
            </p:cNvPr>
            <p:cNvSpPr/>
            <p:nvPr/>
          </p:nvSpPr>
          <p:spPr>
            <a:xfrm rot="4079480">
              <a:off x="3582999" y="3070462"/>
              <a:ext cx="208345" cy="369332"/>
            </a:xfrm>
            <a:prstGeom prst="triangl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8BDCBA7-68AA-4184-A0A3-AB1DAEFC05FE}"/>
              </a:ext>
            </a:extLst>
          </p:cNvPr>
          <p:cNvSpPr txBox="1"/>
          <p:nvPr/>
        </p:nvSpPr>
        <p:spPr>
          <a:xfrm>
            <a:off x="1978425" y="2414903"/>
            <a:ext cx="1375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Open Sans" panose="020B0606030504020204" pitchFamily="34" charset="0"/>
              </a:rPr>
              <a:t>2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ED2368-84F8-4611-9A4F-80AFF5994C13}"/>
              </a:ext>
            </a:extLst>
          </p:cNvPr>
          <p:cNvSpPr txBox="1"/>
          <p:nvPr/>
        </p:nvSpPr>
        <p:spPr>
          <a:xfrm>
            <a:off x="3166373" y="2639073"/>
            <a:ext cx="2139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2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UDA-LESS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065623" y="809898"/>
            <a:ext cx="3126377" cy="2834929"/>
            <a:chOff x="7798966" y="2063697"/>
            <a:chExt cx="3349942" cy="378626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95E7C24-2322-4F44-8B99-AC7FC24A882A}"/>
                </a:ext>
              </a:extLst>
            </p:cNvPr>
            <p:cNvSpPr/>
            <p:nvPr/>
          </p:nvSpPr>
          <p:spPr>
            <a:xfrm>
              <a:off x="9045072" y="5626737"/>
              <a:ext cx="2103836" cy="223225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8C8AC32-D721-4AFC-8305-6185AB0F5572}"/>
                </a:ext>
              </a:extLst>
            </p:cNvPr>
            <p:cNvSpPr/>
            <p:nvPr/>
          </p:nvSpPr>
          <p:spPr>
            <a:xfrm rot="20234284">
              <a:off x="10341180" y="4762967"/>
              <a:ext cx="181229" cy="101004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87A74C2-6782-4E75-8D14-465B26B3DFE6}"/>
                </a:ext>
              </a:extLst>
            </p:cNvPr>
            <p:cNvSpPr/>
            <p:nvPr/>
          </p:nvSpPr>
          <p:spPr>
            <a:xfrm rot="1307746">
              <a:off x="9585954" y="5111407"/>
              <a:ext cx="152559" cy="61732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F85C64D-1454-4CFA-A636-C7B1EA7412FB}"/>
                </a:ext>
              </a:extLst>
            </p:cNvPr>
            <p:cNvGrpSpPr/>
            <p:nvPr/>
          </p:nvGrpSpPr>
          <p:grpSpPr>
            <a:xfrm rot="535395">
              <a:off x="9021558" y="2063697"/>
              <a:ext cx="1800896" cy="3121056"/>
              <a:chOff x="6176100" y="2992625"/>
              <a:chExt cx="2086518" cy="2086518"/>
            </a:xfrm>
          </p:grpSpPr>
          <p:sp>
            <p:nvSpPr>
              <p:cNvPr id="19" name="Circle: Hollow 18">
                <a:extLst>
                  <a:ext uri="{FF2B5EF4-FFF2-40B4-BE49-F238E27FC236}">
                    <a16:creationId xmlns:a16="http://schemas.microsoft.com/office/drawing/2014/main" id="{767342FA-AA98-4942-A45C-8CA0969FC55D}"/>
                  </a:ext>
                </a:extLst>
              </p:cNvPr>
              <p:cNvSpPr/>
              <p:nvPr/>
            </p:nvSpPr>
            <p:spPr>
              <a:xfrm>
                <a:off x="6176100" y="2992625"/>
                <a:ext cx="2086518" cy="2086518"/>
              </a:xfrm>
              <a:prstGeom prst="donut">
                <a:avLst>
                  <a:gd name="adj" fmla="val 8909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Circle: Hollow 31">
                <a:extLst>
                  <a:ext uri="{FF2B5EF4-FFF2-40B4-BE49-F238E27FC236}">
                    <a16:creationId xmlns:a16="http://schemas.microsoft.com/office/drawing/2014/main" id="{A2237916-13D9-4B60-A937-1883CA55BDEB}"/>
                  </a:ext>
                </a:extLst>
              </p:cNvPr>
              <p:cNvSpPr/>
              <p:nvPr/>
            </p:nvSpPr>
            <p:spPr>
              <a:xfrm>
                <a:off x="6513918" y="3330443"/>
                <a:ext cx="1410882" cy="1410882"/>
              </a:xfrm>
              <a:prstGeom prst="donut">
                <a:avLst>
                  <a:gd name="adj" fmla="val 11275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Circle: Hollow 33">
                <a:extLst>
                  <a:ext uri="{FF2B5EF4-FFF2-40B4-BE49-F238E27FC236}">
                    <a16:creationId xmlns:a16="http://schemas.microsoft.com/office/drawing/2014/main" id="{9523CADD-081F-4343-AEA0-140719C25B98}"/>
                  </a:ext>
                </a:extLst>
              </p:cNvPr>
              <p:cNvSpPr/>
              <p:nvPr/>
            </p:nvSpPr>
            <p:spPr>
              <a:xfrm>
                <a:off x="6840366" y="3646067"/>
                <a:ext cx="779634" cy="779634"/>
              </a:xfrm>
              <a:prstGeom prst="donut">
                <a:avLst>
                  <a:gd name="adj" fmla="val 1751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8BE0B85-B1BB-495C-B267-6D2E9AB7C85B}"/>
                  </a:ext>
                </a:extLst>
              </p:cNvPr>
              <p:cNvSpPr/>
              <p:nvPr/>
            </p:nvSpPr>
            <p:spPr>
              <a:xfrm>
                <a:off x="7087293" y="3891549"/>
                <a:ext cx="285780" cy="28578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74DD652-31EF-4346-885E-CA6FC289CE42}"/>
                </a:ext>
              </a:extLst>
            </p:cNvPr>
            <p:cNvGrpSpPr/>
            <p:nvPr/>
          </p:nvGrpSpPr>
          <p:grpSpPr>
            <a:xfrm rot="1434524">
              <a:off x="7913660" y="3176948"/>
              <a:ext cx="1929887" cy="841333"/>
              <a:chOff x="8419743" y="1081666"/>
              <a:chExt cx="1929887" cy="841333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7A10D6D-D6B2-4F5E-8D33-3EB1AFAE5A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9743" y="1176315"/>
                <a:ext cx="1774663" cy="746684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89CD2969-38A5-4DB8-A5DD-682C5224F103}"/>
                  </a:ext>
                </a:extLst>
              </p:cNvPr>
              <p:cNvSpPr/>
              <p:nvPr/>
            </p:nvSpPr>
            <p:spPr>
              <a:xfrm rot="4079480">
                <a:off x="10060791" y="1001173"/>
                <a:ext cx="208345" cy="369332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74DD652-31EF-4346-885E-CA6FC289CE42}"/>
                </a:ext>
              </a:extLst>
            </p:cNvPr>
            <p:cNvGrpSpPr/>
            <p:nvPr/>
          </p:nvGrpSpPr>
          <p:grpSpPr>
            <a:xfrm rot="2090762">
              <a:off x="7798966" y="2676372"/>
              <a:ext cx="2049488" cy="902299"/>
              <a:chOff x="8511727" y="1360603"/>
              <a:chExt cx="2049488" cy="902299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7A10D6D-D6B2-4F5E-8D33-3EB1AFAE5A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727" y="1516218"/>
                <a:ext cx="1774663" cy="746684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89CD2969-38A5-4DB8-A5DD-682C5224F103}"/>
                  </a:ext>
                </a:extLst>
              </p:cNvPr>
              <p:cNvSpPr/>
              <p:nvPr/>
            </p:nvSpPr>
            <p:spPr>
              <a:xfrm rot="4079480">
                <a:off x="10272376" y="1280110"/>
                <a:ext cx="208345" cy="369332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solidFill>
                      <a:srgbClr val="92D05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3C1B6BF5-2395-48D1-8167-2E655E71AE64}"/>
              </a:ext>
            </a:extLst>
          </p:cNvPr>
          <p:cNvSpPr txBox="1"/>
          <p:nvPr/>
        </p:nvSpPr>
        <p:spPr>
          <a:xfrm>
            <a:off x="2890630" y="3119277"/>
            <a:ext cx="6666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System</a:t>
            </a:r>
            <a:r>
              <a:rPr kumimoji="0" lang="en-US" sz="15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only show Parts have Keeping Quantity &gt;0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sz="1500" dirty="0" smtClean="0">
                <a:latin typeface="Open Sans" panose="020B0606030504020204" pitchFamily="34" charset="0"/>
              </a:rPr>
              <a:t>System auto calculate Keep Quantity= Total Quantity- Transfer Quantity – Assemble or Lost Quantity – Discard Quantity</a:t>
            </a:r>
            <a:endParaRPr lang="en-US" altLang="en-US" sz="1050" dirty="0">
              <a:latin typeface="Roboto" panose="02000000000000000000" pitchFamily="2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4BB237-9E0E-4CAD-9DCF-40C7C26E38F5}"/>
              </a:ext>
            </a:extLst>
          </p:cNvPr>
          <p:cNvSpPr/>
          <p:nvPr/>
        </p:nvSpPr>
        <p:spPr>
          <a:xfrm flipV="1">
            <a:off x="3183725" y="3045779"/>
            <a:ext cx="6117030" cy="73498"/>
          </a:xfrm>
          <a:prstGeom prst="rect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50535" y="603381"/>
            <a:ext cx="1117506" cy="2633352"/>
            <a:chOff x="8017843" y="953483"/>
            <a:chExt cx="1823437" cy="6440505"/>
          </a:xfrm>
        </p:grpSpPr>
        <p:sp>
          <p:nvSpPr>
            <p:cNvPr id="81" name="Cube 80">
              <a:extLst>
                <a:ext uri="{FF2B5EF4-FFF2-40B4-BE49-F238E27FC236}">
                  <a16:creationId xmlns:a16="http://schemas.microsoft.com/office/drawing/2014/main" id="{0D7B2BBF-8F6E-4C9D-A55D-4897D654C365}"/>
                </a:ext>
              </a:extLst>
            </p:cNvPr>
            <p:cNvSpPr/>
            <p:nvPr/>
          </p:nvSpPr>
          <p:spPr>
            <a:xfrm>
              <a:off x="8017843" y="5726822"/>
              <a:ext cx="1694047" cy="1453415"/>
            </a:xfrm>
            <a:prstGeom prst="cub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B050"/>
                  </a:solidFill>
                </a:ln>
              </a:endParaRPr>
            </a:p>
          </p:txBody>
        </p:sp>
        <p:sp>
          <p:nvSpPr>
            <p:cNvPr id="82" name="Cube 81">
              <a:extLst>
                <a:ext uri="{FF2B5EF4-FFF2-40B4-BE49-F238E27FC236}">
                  <a16:creationId xmlns:a16="http://schemas.microsoft.com/office/drawing/2014/main" id="{20689A77-6D78-41BD-973E-12AC311BCDBA}"/>
                </a:ext>
              </a:extLst>
            </p:cNvPr>
            <p:cNvSpPr/>
            <p:nvPr/>
          </p:nvSpPr>
          <p:spPr>
            <a:xfrm>
              <a:off x="8017844" y="4634620"/>
              <a:ext cx="1694047" cy="145341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Cube 82">
              <a:extLst>
                <a:ext uri="{FF2B5EF4-FFF2-40B4-BE49-F238E27FC236}">
                  <a16:creationId xmlns:a16="http://schemas.microsoft.com/office/drawing/2014/main" id="{0D7B2BBF-8F6E-4C9D-A55D-4897D654C365}"/>
                </a:ext>
              </a:extLst>
            </p:cNvPr>
            <p:cNvSpPr/>
            <p:nvPr/>
          </p:nvSpPr>
          <p:spPr>
            <a:xfrm>
              <a:off x="8017843" y="3540688"/>
              <a:ext cx="1694047" cy="1453415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Cube 83">
              <a:extLst>
                <a:ext uri="{FF2B5EF4-FFF2-40B4-BE49-F238E27FC236}">
                  <a16:creationId xmlns:a16="http://schemas.microsoft.com/office/drawing/2014/main" id="{954B6167-7EB5-4468-B329-15C386D3A38C}"/>
                </a:ext>
              </a:extLst>
            </p:cNvPr>
            <p:cNvSpPr/>
            <p:nvPr/>
          </p:nvSpPr>
          <p:spPr>
            <a:xfrm>
              <a:off x="8017843" y="2409944"/>
              <a:ext cx="1694047" cy="1453415"/>
            </a:xfrm>
            <a:prstGeom prst="cub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Cube 84">
              <a:extLst>
                <a:ext uri="{FF2B5EF4-FFF2-40B4-BE49-F238E27FC236}">
                  <a16:creationId xmlns:a16="http://schemas.microsoft.com/office/drawing/2014/main" id="{598D96B6-C39D-4335-AA8F-DED672A09A96}"/>
                </a:ext>
              </a:extLst>
            </p:cNvPr>
            <p:cNvSpPr/>
            <p:nvPr/>
          </p:nvSpPr>
          <p:spPr>
            <a:xfrm rot="1219549">
              <a:off x="8147233" y="953483"/>
              <a:ext cx="1694047" cy="1453415"/>
            </a:xfrm>
            <a:prstGeom prst="cub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DA5F0D2-C2F8-42C7-8494-320DC4B849D0}"/>
                </a:ext>
              </a:extLst>
            </p:cNvPr>
            <p:cNvSpPr txBox="1"/>
            <p:nvPr/>
          </p:nvSpPr>
          <p:spPr>
            <a:xfrm rot="1381502">
              <a:off x="8355258" y="1131479"/>
              <a:ext cx="948530" cy="1271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GB" sz="3200" b="1" dirty="0" smtClean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</a:t>
              </a:r>
              <a:endParaRPr lang="en-GB" sz="70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BF59838-5533-433C-B1DE-A10B459C0886}"/>
                </a:ext>
              </a:extLst>
            </p:cNvPr>
            <p:cNvSpPr txBox="1"/>
            <p:nvPr/>
          </p:nvSpPr>
          <p:spPr>
            <a:xfrm>
              <a:off x="8281644" y="2662503"/>
              <a:ext cx="948530" cy="1430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GB" sz="3200" b="1" dirty="0" smtClean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M</a:t>
              </a:r>
              <a:endParaRPr lang="en-GB" sz="32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9BE865E-DBF5-4BE5-86AE-204F410E7E55}"/>
                </a:ext>
              </a:extLst>
            </p:cNvPr>
            <p:cNvSpPr txBox="1"/>
            <p:nvPr/>
          </p:nvSpPr>
          <p:spPr>
            <a:xfrm>
              <a:off x="8209052" y="3785290"/>
              <a:ext cx="948530" cy="1430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GB" sz="3200" b="1" dirty="0" smtClean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A</a:t>
              </a:r>
              <a:endParaRPr lang="en-GB" sz="32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50B838D-AA82-42C0-A968-592774696093}"/>
                </a:ext>
              </a:extLst>
            </p:cNvPr>
            <p:cNvSpPr txBox="1"/>
            <p:nvPr/>
          </p:nvSpPr>
          <p:spPr>
            <a:xfrm>
              <a:off x="8209052" y="4923842"/>
              <a:ext cx="948530" cy="1430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>
                <a:defRPr/>
              </a:pPr>
              <a:r>
                <a:rPr lang="en-GB" sz="3200" b="1" dirty="0" smtClean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R</a:t>
              </a:r>
              <a:endParaRPr lang="en-GB" sz="32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9BE865E-DBF5-4BE5-86AE-204F410E7E55}"/>
                </a:ext>
              </a:extLst>
            </p:cNvPr>
            <p:cNvSpPr txBox="1"/>
            <p:nvPr/>
          </p:nvSpPr>
          <p:spPr>
            <a:xfrm>
              <a:off x="8266839" y="5963778"/>
              <a:ext cx="948530" cy="1430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GB" sz="3200" b="1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</a:t>
              </a:r>
              <a:endParaRPr lang="en-GB" sz="32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01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Goal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F7B8F41-4A8F-4FB9-8BC6-13D3820D1A6D}"/>
              </a:ext>
            </a:extLst>
          </p:cNvPr>
          <p:cNvGrpSpPr/>
          <p:nvPr/>
        </p:nvGrpSpPr>
        <p:grpSpPr>
          <a:xfrm>
            <a:off x="25331" y="3536332"/>
            <a:ext cx="1929691" cy="3054484"/>
            <a:chOff x="1202749" y="2546246"/>
            <a:chExt cx="2669089" cy="364434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07F29B-27BF-4619-9101-68228E811DEF}"/>
                </a:ext>
              </a:extLst>
            </p:cNvPr>
            <p:cNvSpPr/>
            <p:nvPr/>
          </p:nvSpPr>
          <p:spPr>
            <a:xfrm>
              <a:off x="1686283" y="6105916"/>
              <a:ext cx="713214" cy="84672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89B6E35-6502-4ABC-B3A8-E59839661831}"/>
                </a:ext>
              </a:extLst>
            </p:cNvPr>
            <p:cNvSpPr/>
            <p:nvPr/>
          </p:nvSpPr>
          <p:spPr>
            <a:xfrm>
              <a:off x="2829283" y="6067816"/>
              <a:ext cx="713214" cy="84672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CDF7A7B-3EBD-481B-B25A-90A6E63AE354}"/>
                </a:ext>
              </a:extLst>
            </p:cNvPr>
            <p:cNvGrpSpPr/>
            <p:nvPr/>
          </p:nvGrpSpPr>
          <p:grpSpPr>
            <a:xfrm>
              <a:off x="1202749" y="2546246"/>
              <a:ext cx="2339748" cy="3605089"/>
              <a:chOff x="795338" y="-196850"/>
              <a:chExt cx="4591050" cy="7073900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CC6CA2CF-9AB6-447D-BFB6-5BF833A09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338" y="1270000"/>
                <a:ext cx="4360863" cy="5607050"/>
              </a:xfrm>
              <a:custGeom>
                <a:avLst/>
                <a:gdLst>
                  <a:gd name="T0" fmla="*/ 1080 w 1831"/>
                  <a:gd name="T1" fmla="*/ 1234 h 2335"/>
                  <a:gd name="T2" fmla="*/ 977 w 1831"/>
                  <a:gd name="T3" fmla="*/ 1329 h 2335"/>
                  <a:gd name="T4" fmla="*/ 878 w 1831"/>
                  <a:gd name="T5" fmla="*/ 1889 h 2335"/>
                  <a:gd name="T6" fmla="*/ 807 w 1831"/>
                  <a:gd name="T7" fmla="*/ 2234 h 2335"/>
                  <a:gd name="T8" fmla="*/ 700 w 1831"/>
                  <a:gd name="T9" fmla="*/ 2326 h 2335"/>
                  <a:gd name="T10" fmla="*/ 575 w 1831"/>
                  <a:gd name="T11" fmla="*/ 2271 h 2335"/>
                  <a:gd name="T12" fmla="*/ 558 w 1831"/>
                  <a:gd name="T13" fmla="*/ 2102 h 2335"/>
                  <a:gd name="T14" fmla="*/ 641 w 1831"/>
                  <a:gd name="T15" fmla="*/ 1658 h 2335"/>
                  <a:gd name="T16" fmla="*/ 719 w 1831"/>
                  <a:gd name="T17" fmla="*/ 1262 h 2335"/>
                  <a:gd name="T18" fmla="*/ 682 w 1831"/>
                  <a:gd name="T19" fmla="*/ 1068 h 2335"/>
                  <a:gd name="T20" fmla="*/ 546 w 1831"/>
                  <a:gd name="T21" fmla="*/ 743 h 2335"/>
                  <a:gd name="T22" fmla="*/ 497 w 1831"/>
                  <a:gd name="T23" fmla="*/ 715 h 2335"/>
                  <a:gd name="T24" fmla="*/ 95 w 1831"/>
                  <a:gd name="T25" fmla="*/ 730 h 2335"/>
                  <a:gd name="T26" fmla="*/ 6 w 1831"/>
                  <a:gd name="T27" fmla="*/ 654 h 2335"/>
                  <a:gd name="T28" fmla="*/ 64 w 1831"/>
                  <a:gd name="T29" fmla="*/ 557 h 2335"/>
                  <a:gd name="T30" fmla="*/ 254 w 1831"/>
                  <a:gd name="T31" fmla="*/ 505 h 2335"/>
                  <a:gd name="T32" fmla="*/ 504 w 1831"/>
                  <a:gd name="T33" fmla="*/ 439 h 2335"/>
                  <a:gd name="T34" fmla="*/ 620 w 1831"/>
                  <a:gd name="T35" fmla="*/ 465 h 2335"/>
                  <a:gd name="T36" fmla="*/ 800 w 1831"/>
                  <a:gd name="T37" fmla="*/ 394 h 2335"/>
                  <a:gd name="T38" fmla="*/ 1666 w 1831"/>
                  <a:gd name="T39" fmla="*/ 26 h 2335"/>
                  <a:gd name="T40" fmla="*/ 1808 w 1831"/>
                  <a:gd name="T41" fmla="*/ 66 h 2335"/>
                  <a:gd name="T42" fmla="*/ 1751 w 1831"/>
                  <a:gd name="T43" fmla="*/ 193 h 2335"/>
                  <a:gd name="T44" fmla="*/ 1319 w 1831"/>
                  <a:gd name="T45" fmla="*/ 379 h 2335"/>
                  <a:gd name="T46" fmla="*/ 1083 w 1831"/>
                  <a:gd name="T47" fmla="*/ 474 h 2335"/>
                  <a:gd name="T48" fmla="*/ 1065 w 1831"/>
                  <a:gd name="T49" fmla="*/ 517 h 2335"/>
                  <a:gd name="T50" fmla="*/ 1326 w 1831"/>
                  <a:gd name="T51" fmla="*/ 1133 h 2335"/>
                  <a:gd name="T52" fmla="*/ 1570 w 1831"/>
                  <a:gd name="T53" fmla="*/ 1720 h 2335"/>
                  <a:gd name="T54" fmla="*/ 1729 w 1831"/>
                  <a:gd name="T55" fmla="*/ 2097 h 2335"/>
                  <a:gd name="T56" fmla="*/ 1661 w 1831"/>
                  <a:gd name="T57" fmla="*/ 2291 h 2335"/>
                  <a:gd name="T58" fmla="*/ 1491 w 1831"/>
                  <a:gd name="T59" fmla="*/ 2213 h 2335"/>
                  <a:gd name="T60" fmla="*/ 1285 w 1831"/>
                  <a:gd name="T61" fmla="*/ 1723 h 2335"/>
                  <a:gd name="T62" fmla="*/ 1080 w 1831"/>
                  <a:gd name="T63" fmla="*/ 1234 h 2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31" h="2335">
                    <a:moveTo>
                      <a:pt x="1080" y="1234"/>
                    </a:moveTo>
                    <a:cubicBezTo>
                      <a:pt x="1012" y="1239"/>
                      <a:pt x="989" y="1262"/>
                      <a:pt x="977" y="1329"/>
                    </a:cubicBezTo>
                    <a:cubicBezTo>
                      <a:pt x="945" y="1516"/>
                      <a:pt x="912" y="1703"/>
                      <a:pt x="878" y="1889"/>
                    </a:cubicBezTo>
                    <a:cubicBezTo>
                      <a:pt x="857" y="2005"/>
                      <a:pt x="831" y="2119"/>
                      <a:pt x="807" y="2234"/>
                    </a:cubicBezTo>
                    <a:cubicBezTo>
                      <a:pt x="799" y="2276"/>
                      <a:pt x="750" y="2318"/>
                      <a:pt x="700" y="2326"/>
                    </a:cubicBezTo>
                    <a:cubicBezTo>
                      <a:pt x="646" y="2335"/>
                      <a:pt x="603" y="2313"/>
                      <a:pt x="575" y="2271"/>
                    </a:cubicBezTo>
                    <a:cubicBezTo>
                      <a:pt x="541" y="2216"/>
                      <a:pt x="547" y="2159"/>
                      <a:pt x="558" y="2102"/>
                    </a:cubicBezTo>
                    <a:cubicBezTo>
                      <a:pt x="585" y="1954"/>
                      <a:pt x="613" y="1806"/>
                      <a:pt x="641" y="1658"/>
                    </a:cubicBezTo>
                    <a:cubicBezTo>
                      <a:pt x="666" y="1526"/>
                      <a:pt x="688" y="1393"/>
                      <a:pt x="719" y="1262"/>
                    </a:cubicBezTo>
                    <a:cubicBezTo>
                      <a:pt x="737" y="1188"/>
                      <a:pt x="707" y="1129"/>
                      <a:pt x="682" y="1068"/>
                    </a:cubicBezTo>
                    <a:cubicBezTo>
                      <a:pt x="638" y="959"/>
                      <a:pt x="590" y="852"/>
                      <a:pt x="546" y="743"/>
                    </a:cubicBezTo>
                    <a:cubicBezTo>
                      <a:pt x="535" y="717"/>
                      <a:pt x="524" y="714"/>
                      <a:pt x="497" y="715"/>
                    </a:cubicBezTo>
                    <a:cubicBezTo>
                      <a:pt x="363" y="723"/>
                      <a:pt x="229" y="727"/>
                      <a:pt x="95" y="730"/>
                    </a:cubicBezTo>
                    <a:cubicBezTo>
                      <a:pt x="49" y="731"/>
                      <a:pt x="14" y="699"/>
                      <a:pt x="6" y="654"/>
                    </a:cubicBezTo>
                    <a:cubicBezTo>
                      <a:pt x="0" y="614"/>
                      <a:pt x="22" y="571"/>
                      <a:pt x="64" y="557"/>
                    </a:cubicBezTo>
                    <a:cubicBezTo>
                      <a:pt x="127" y="537"/>
                      <a:pt x="190" y="522"/>
                      <a:pt x="254" y="505"/>
                    </a:cubicBezTo>
                    <a:cubicBezTo>
                      <a:pt x="337" y="483"/>
                      <a:pt x="422" y="465"/>
                      <a:pt x="504" y="439"/>
                    </a:cubicBezTo>
                    <a:cubicBezTo>
                      <a:pt x="554" y="423"/>
                      <a:pt x="592" y="436"/>
                      <a:pt x="620" y="465"/>
                    </a:cubicBezTo>
                    <a:cubicBezTo>
                      <a:pt x="683" y="440"/>
                      <a:pt x="742" y="418"/>
                      <a:pt x="800" y="394"/>
                    </a:cubicBezTo>
                    <a:cubicBezTo>
                      <a:pt x="1044" y="292"/>
                      <a:pt x="1422" y="129"/>
                      <a:pt x="1666" y="26"/>
                    </a:cubicBezTo>
                    <a:cubicBezTo>
                      <a:pt x="1726" y="0"/>
                      <a:pt x="1783" y="15"/>
                      <a:pt x="1808" y="66"/>
                    </a:cubicBezTo>
                    <a:cubicBezTo>
                      <a:pt x="1831" y="114"/>
                      <a:pt x="1811" y="166"/>
                      <a:pt x="1751" y="193"/>
                    </a:cubicBezTo>
                    <a:cubicBezTo>
                      <a:pt x="1653" y="238"/>
                      <a:pt x="1419" y="338"/>
                      <a:pt x="1319" y="379"/>
                    </a:cubicBezTo>
                    <a:cubicBezTo>
                      <a:pt x="1241" y="411"/>
                      <a:pt x="1163" y="444"/>
                      <a:pt x="1083" y="474"/>
                    </a:cubicBezTo>
                    <a:cubicBezTo>
                      <a:pt x="1057" y="484"/>
                      <a:pt x="1056" y="498"/>
                      <a:pt x="1065" y="517"/>
                    </a:cubicBezTo>
                    <a:cubicBezTo>
                      <a:pt x="1151" y="723"/>
                      <a:pt x="1239" y="927"/>
                      <a:pt x="1326" y="1133"/>
                    </a:cubicBezTo>
                    <a:cubicBezTo>
                      <a:pt x="1408" y="1328"/>
                      <a:pt x="1488" y="1525"/>
                      <a:pt x="1570" y="1720"/>
                    </a:cubicBezTo>
                    <a:cubicBezTo>
                      <a:pt x="1622" y="1846"/>
                      <a:pt x="1675" y="1972"/>
                      <a:pt x="1729" y="2097"/>
                    </a:cubicBezTo>
                    <a:cubicBezTo>
                      <a:pt x="1761" y="2171"/>
                      <a:pt x="1731" y="2260"/>
                      <a:pt x="1661" y="2291"/>
                    </a:cubicBezTo>
                    <a:cubicBezTo>
                      <a:pt x="1601" y="2318"/>
                      <a:pt x="1521" y="2283"/>
                      <a:pt x="1491" y="2213"/>
                    </a:cubicBezTo>
                    <a:cubicBezTo>
                      <a:pt x="1421" y="2050"/>
                      <a:pt x="1353" y="1886"/>
                      <a:pt x="1285" y="1723"/>
                    </a:cubicBezTo>
                    <a:cubicBezTo>
                      <a:pt x="1216" y="1559"/>
                      <a:pt x="1148" y="1396"/>
                      <a:pt x="1080" y="12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id="{3DA0B862-2C7E-44FF-A594-2A473D802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925" y="1109663"/>
                <a:ext cx="1157288" cy="1160463"/>
              </a:xfrm>
              <a:custGeom>
                <a:avLst/>
                <a:gdLst>
                  <a:gd name="T0" fmla="*/ 479 w 486"/>
                  <a:gd name="T1" fmla="*/ 244 h 483"/>
                  <a:gd name="T2" fmla="*/ 241 w 486"/>
                  <a:gd name="T3" fmla="*/ 481 h 483"/>
                  <a:gd name="T4" fmla="*/ 1 w 486"/>
                  <a:gd name="T5" fmla="*/ 240 h 483"/>
                  <a:gd name="T6" fmla="*/ 238 w 486"/>
                  <a:gd name="T7" fmla="*/ 1 h 483"/>
                  <a:gd name="T8" fmla="*/ 479 w 486"/>
                  <a:gd name="T9" fmla="*/ 244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6" h="483">
                    <a:moveTo>
                      <a:pt x="479" y="244"/>
                    </a:moveTo>
                    <a:cubicBezTo>
                      <a:pt x="479" y="371"/>
                      <a:pt x="366" y="483"/>
                      <a:pt x="241" y="481"/>
                    </a:cubicBezTo>
                    <a:cubicBezTo>
                      <a:pt x="109" y="478"/>
                      <a:pt x="0" y="369"/>
                      <a:pt x="1" y="240"/>
                    </a:cubicBezTo>
                    <a:cubicBezTo>
                      <a:pt x="1" y="113"/>
                      <a:pt x="111" y="2"/>
                      <a:pt x="238" y="1"/>
                    </a:cubicBezTo>
                    <a:cubicBezTo>
                      <a:pt x="368" y="0"/>
                      <a:pt x="486" y="118"/>
                      <a:pt x="479" y="24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 10">
                <a:extLst>
                  <a:ext uri="{FF2B5EF4-FFF2-40B4-BE49-F238E27FC236}">
                    <a16:creationId xmlns:a16="http://schemas.microsoft.com/office/drawing/2014/main" id="{374EA090-87F8-446F-80A3-95030B1B2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0700" y="-196850"/>
                <a:ext cx="2325688" cy="4094163"/>
              </a:xfrm>
              <a:custGeom>
                <a:avLst/>
                <a:gdLst>
                  <a:gd name="T0" fmla="*/ 0 w 977"/>
                  <a:gd name="T1" fmla="*/ 106 h 1705"/>
                  <a:gd name="T2" fmla="*/ 19 w 977"/>
                  <a:gd name="T3" fmla="*/ 158 h 1705"/>
                  <a:gd name="T4" fmla="*/ 772 w 977"/>
                  <a:gd name="T5" fmla="*/ 730 h 1705"/>
                  <a:gd name="T6" fmla="*/ 559 w 977"/>
                  <a:gd name="T7" fmla="*/ 1649 h 1705"/>
                  <a:gd name="T8" fmla="*/ 580 w 977"/>
                  <a:gd name="T9" fmla="*/ 1705 h 1705"/>
                  <a:gd name="T10" fmla="*/ 817 w 977"/>
                  <a:gd name="T11" fmla="*/ 714 h 1705"/>
                  <a:gd name="T12" fmla="*/ 0 w 977"/>
                  <a:gd name="T13" fmla="*/ 106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7" h="1705">
                    <a:moveTo>
                      <a:pt x="0" y="106"/>
                    </a:moveTo>
                    <a:cubicBezTo>
                      <a:pt x="19" y="158"/>
                      <a:pt x="19" y="158"/>
                      <a:pt x="19" y="158"/>
                    </a:cubicBezTo>
                    <a:cubicBezTo>
                      <a:pt x="285" y="61"/>
                      <a:pt x="626" y="326"/>
                      <a:pt x="772" y="730"/>
                    </a:cubicBezTo>
                    <a:cubicBezTo>
                      <a:pt x="919" y="1135"/>
                      <a:pt x="826" y="1552"/>
                      <a:pt x="559" y="1649"/>
                    </a:cubicBezTo>
                    <a:cubicBezTo>
                      <a:pt x="580" y="1705"/>
                      <a:pt x="580" y="1705"/>
                      <a:pt x="580" y="1705"/>
                    </a:cubicBezTo>
                    <a:cubicBezTo>
                      <a:pt x="871" y="1600"/>
                      <a:pt x="977" y="1156"/>
                      <a:pt x="817" y="714"/>
                    </a:cubicBezTo>
                    <a:cubicBezTo>
                      <a:pt x="656" y="273"/>
                      <a:pt x="291" y="0"/>
                      <a:pt x="0" y="10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06992EDE-FA56-4B03-8FD3-36CA2C574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9425" y="57150"/>
                <a:ext cx="1422400" cy="3854450"/>
              </a:xfrm>
              <a:custGeom>
                <a:avLst/>
                <a:gdLst>
                  <a:gd name="T0" fmla="*/ 870 w 896"/>
                  <a:gd name="T1" fmla="*/ 2428 h 2428"/>
                  <a:gd name="T2" fmla="*/ 896 w 896"/>
                  <a:gd name="T3" fmla="*/ 2419 h 2428"/>
                  <a:gd name="T4" fmla="*/ 26 w 896"/>
                  <a:gd name="T5" fmla="*/ 0 h 2428"/>
                  <a:gd name="T6" fmla="*/ 0 w 896"/>
                  <a:gd name="T7" fmla="*/ 9 h 2428"/>
                  <a:gd name="T8" fmla="*/ 870 w 896"/>
                  <a:gd name="T9" fmla="*/ 2428 h 2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6" h="2428">
                    <a:moveTo>
                      <a:pt x="870" y="2428"/>
                    </a:moveTo>
                    <a:lnTo>
                      <a:pt x="896" y="2419"/>
                    </a:lnTo>
                    <a:lnTo>
                      <a:pt x="26" y="0"/>
                    </a:lnTo>
                    <a:lnTo>
                      <a:pt x="0" y="9"/>
                    </a:lnTo>
                    <a:lnTo>
                      <a:pt x="870" y="242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416885D-1C60-4F91-B47E-5B07964987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1951" y="3245604"/>
              <a:ext cx="1774663" cy="746684"/>
            </a:xfrm>
            <a:prstGeom prst="line">
              <a:avLst/>
            </a:prstGeom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0AF101-7114-4831-AC2C-C768285648F5}"/>
                </a:ext>
              </a:extLst>
            </p:cNvPr>
            <p:cNvSpPr/>
            <p:nvPr/>
          </p:nvSpPr>
          <p:spPr>
            <a:xfrm rot="4079480">
              <a:off x="3582999" y="3070462"/>
              <a:ext cx="208345" cy="369332"/>
            </a:xfrm>
            <a:prstGeom prst="triangl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2FD4B25-8082-4F3F-A9F1-3B69FEAC881C}"/>
              </a:ext>
            </a:extLst>
          </p:cNvPr>
          <p:cNvSpPr txBox="1"/>
          <p:nvPr/>
        </p:nvSpPr>
        <p:spPr>
          <a:xfrm>
            <a:off x="3160703" y="3760893"/>
            <a:ext cx="2139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2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UTOMATIC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2EA83E9-B192-48F1-946D-5530F67ED05F}"/>
              </a:ext>
            </a:extLst>
          </p:cNvPr>
          <p:cNvSpPr txBox="1"/>
          <p:nvPr/>
        </p:nvSpPr>
        <p:spPr>
          <a:xfrm>
            <a:off x="1978425" y="3501962"/>
            <a:ext cx="1375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3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42AFB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457509" y="960712"/>
            <a:ext cx="2734491" cy="2800182"/>
            <a:chOff x="7910993" y="1940120"/>
            <a:chExt cx="3237915" cy="390984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95E7C24-2322-4F44-8B99-AC7FC24A882A}"/>
                </a:ext>
              </a:extLst>
            </p:cNvPr>
            <p:cNvSpPr/>
            <p:nvPr/>
          </p:nvSpPr>
          <p:spPr>
            <a:xfrm>
              <a:off x="9045072" y="5626737"/>
              <a:ext cx="2103836" cy="223225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8C8AC32-D721-4AFC-8305-6185AB0F5572}"/>
                </a:ext>
              </a:extLst>
            </p:cNvPr>
            <p:cNvSpPr/>
            <p:nvPr/>
          </p:nvSpPr>
          <p:spPr>
            <a:xfrm rot="20234284">
              <a:off x="10341180" y="4762967"/>
              <a:ext cx="181229" cy="101004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87A74C2-6782-4E75-8D14-465B26B3DFE6}"/>
                </a:ext>
              </a:extLst>
            </p:cNvPr>
            <p:cNvSpPr/>
            <p:nvPr/>
          </p:nvSpPr>
          <p:spPr>
            <a:xfrm rot="1307746">
              <a:off x="9585954" y="5111407"/>
              <a:ext cx="152559" cy="61732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F85C64D-1454-4CFA-A636-C7B1EA7412FB}"/>
                </a:ext>
              </a:extLst>
            </p:cNvPr>
            <p:cNvGrpSpPr/>
            <p:nvPr/>
          </p:nvGrpSpPr>
          <p:grpSpPr>
            <a:xfrm rot="535395">
              <a:off x="9021558" y="2063697"/>
              <a:ext cx="1800896" cy="3121056"/>
              <a:chOff x="6176100" y="2992625"/>
              <a:chExt cx="2086518" cy="2086518"/>
            </a:xfrm>
          </p:grpSpPr>
          <p:sp>
            <p:nvSpPr>
              <p:cNvPr id="19" name="Circle: Hollow 18">
                <a:extLst>
                  <a:ext uri="{FF2B5EF4-FFF2-40B4-BE49-F238E27FC236}">
                    <a16:creationId xmlns:a16="http://schemas.microsoft.com/office/drawing/2014/main" id="{767342FA-AA98-4942-A45C-8CA0969FC55D}"/>
                  </a:ext>
                </a:extLst>
              </p:cNvPr>
              <p:cNvSpPr/>
              <p:nvPr/>
            </p:nvSpPr>
            <p:spPr>
              <a:xfrm>
                <a:off x="6176100" y="2992625"/>
                <a:ext cx="2086518" cy="2086518"/>
              </a:xfrm>
              <a:prstGeom prst="donut">
                <a:avLst>
                  <a:gd name="adj" fmla="val 8909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Circle: Hollow 31">
                <a:extLst>
                  <a:ext uri="{FF2B5EF4-FFF2-40B4-BE49-F238E27FC236}">
                    <a16:creationId xmlns:a16="http://schemas.microsoft.com/office/drawing/2014/main" id="{A2237916-13D9-4B60-A937-1883CA55BDEB}"/>
                  </a:ext>
                </a:extLst>
              </p:cNvPr>
              <p:cNvSpPr/>
              <p:nvPr/>
            </p:nvSpPr>
            <p:spPr>
              <a:xfrm>
                <a:off x="6513918" y="3330443"/>
                <a:ext cx="1410882" cy="1410882"/>
              </a:xfrm>
              <a:prstGeom prst="donut">
                <a:avLst>
                  <a:gd name="adj" fmla="val 11275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Circle: Hollow 33">
                <a:extLst>
                  <a:ext uri="{FF2B5EF4-FFF2-40B4-BE49-F238E27FC236}">
                    <a16:creationId xmlns:a16="http://schemas.microsoft.com/office/drawing/2014/main" id="{9523CADD-081F-4343-AEA0-140719C25B98}"/>
                  </a:ext>
                </a:extLst>
              </p:cNvPr>
              <p:cNvSpPr/>
              <p:nvPr/>
            </p:nvSpPr>
            <p:spPr>
              <a:xfrm>
                <a:off x="6840366" y="3646067"/>
                <a:ext cx="779634" cy="779634"/>
              </a:xfrm>
              <a:prstGeom prst="donut">
                <a:avLst>
                  <a:gd name="adj" fmla="val 1751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8BE0B85-B1BB-495C-B267-6D2E9AB7C85B}"/>
                  </a:ext>
                </a:extLst>
              </p:cNvPr>
              <p:cNvSpPr/>
              <p:nvPr/>
            </p:nvSpPr>
            <p:spPr>
              <a:xfrm>
                <a:off x="7087293" y="3891549"/>
                <a:ext cx="285780" cy="28578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74DD652-31EF-4346-885E-CA6FC289CE42}"/>
                </a:ext>
              </a:extLst>
            </p:cNvPr>
            <p:cNvGrpSpPr/>
            <p:nvPr/>
          </p:nvGrpSpPr>
          <p:grpSpPr>
            <a:xfrm rot="1434524">
              <a:off x="7913660" y="3176948"/>
              <a:ext cx="1929887" cy="841333"/>
              <a:chOff x="8419743" y="1081666"/>
              <a:chExt cx="1929887" cy="841333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7A10D6D-D6B2-4F5E-8D33-3EB1AFAE5A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9743" y="1176315"/>
                <a:ext cx="1774663" cy="746684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89CD2969-38A5-4DB8-A5DD-682C5224F103}"/>
                  </a:ext>
                </a:extLst>
              </p:cNvPr>
              <p:cNvSpPr/>
              <p:nvPr/>
            </p:nvSpPr>
            <p:spPr>
              <a:xfrm rot="4079480">
                <a:off x="10060791" y="1001173"/>
                <a:ext cx="208345" cy="369332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A696CBD-4D63-40E9-B28D-042A0DFFB175}"/>
                </a:ext>
              </a:extLst>
            </p:cNvPr>
            <p:cNvGrpSpPr/>
            <p:nvPr/>
          </p:nvGrpSpPr>
          <p:grpSpPr>
            <a:xfrm rot="2094843">
              <a:off x="7944394" y="1940120"/>
              <a:ext cx="2056129" cy="912275"/>
              <a:chOff x="8457801" y="1318026"/>
              <a:chExt cx="2056129" cy="912275"/>
            </a:xfrm>
            <a:solidFill>
              <a:schemeClr val="accent5"/>
            </a:solidFill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8C4A398-BA84-4941-A956-B61C5A915A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7801" y="1483617"/>
                <a:ext cx="1774663" cy="746684"/>
              </a:xfrm>
              <a:prstGeom prst="line">
                <a:avLst/>
              </a:prstGeom>
              <a:grpFill/>
              <a:ln w="381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AE6EB2DD-44E8-4868-8359-3EA293024AF0}"/>
                  </a:ext>
                </a:extLst>
              </p:cNvPr>
              <p:cNvSpPr/>
              <p:nvPr/>
            </p:nvSpPr>
            <p:spPr>
              <a:xfrm rot="4079480">
                <a:off x="10225091" y="1237533"/>
                <a:ext cx="208345" cy="36933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74DD652-31EF-4346-885E-CA6FC289CE42}"/>
                </a:ext>
              </a:extLst>
            </p:cNvPr>
            <p:cNvGrpSpPr/>
            <p:nvPr/>
          </p:nvGrpSpPr>
          <p:grpSpPr>
            <a:xfrm rot="2090762">
              <a:off x="7910993" y="2366191"/>
              <a:ext cx="1929887" cy="841333"/>
              <a:chOff x="8419743" y="1081666"/>
              <a:chExt cx="1929887" cy="841333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7A10D6D-D6B2-4F5E-8D33-3EB1AFAE5A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9743" y="1176315"/>
                <a:ext cx="1774663" cy="746684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89CD2969-38A5-4DB8-A5DD-682C5224F103}"/>
                  </a:ext>
                </a:extLst>
              </p:cNvPr>
              <p:cNvSpPr/>
              <p:nvPr/>
            </p:nvSpPr>
            <p:spPr>
              <a:xfrm rot="4079480">
                <a:off x="10060791" y="1001173"/>
                <a:ext cx="208345" cy="369332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solidFill>
                      <a:srgbClr val="92D05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3C1B6BF5-2395-48D1-8167-2E655E71AE64}"/>
              </a:ext>
            </a:extLst>
          </p:cNvPr>
          <p:cNvSpPr txBox="1"/>
          <p:nvPr/>
        </p:nvSpPr>
        <p:spPr>
          <a:xfrm>
            <a:off x="2929819" y="4190432"/>
            <a:ext cx="666667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Auto link data from</a:t>
            </a:r>
            <a:r>
              <a:rPr kumimoji="0" lang="en-US" sz="15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FA, DSS system to Asset system =&gt; user no need hand input</a:t>
            </a:r>
          </a:p>
          <a:p>
            <a:pPr marL="285750" lvl="0" indent="-285750" algn="just">
              <a:buFontTx/>
              <a:buChar char="-"/>
              <a:defRPr/>
            </a:pPr>
            <a:r>
              <a:rPr lang="en-GB" sz="1500" dirty="0">
                <a:latin typeface="Open Sans" panose="020B0606030504020204" pitchFamily="34" charset="0"/>
              </a:rPr>
              <a:t>Prevent wrong, lack of data</a:t>
            </a:r>
          </a:p>
          <a:p>
            <a:pPr marL="285750" lvl="0" indent="-285750" algn="just">
              <a:buFontTx/>
              <a:buChar char="-"/>
              <a:defRPr/>
            </a:pPr>
            <a:r>
              <a:rPr lang="en-US" sz="1500" dirty="0">
                <a:latin typeface="Open Sans" panose="020B0606030504020204" pitchFamily="34" charset="0"/>
              </a:rPr>
              <a:t>Easy to trace </a:t>
            </a:r>
            <a:r>
              <a:rPr lang="en-US" sz="1500" dirty="0" smtClean="0">
                <a:latin typeface="Open Sans" panose="020B0606030504020204" pitchFamily="34" charset="0"/>
              </a:rPr>
              <a:t>history and PIC action</a:t>
            </a:r>
          </a:p>
          <a:p>
            <a:pPr marL="285750" lvl="0" indent="-285750" algn="just">
              <a:buFontTx/>
              <a:buChar char="-"/>
              <a:defRPr/>
            </a:pPr>
            <a:endParaRPr lang="en-US" sz="1500" dirty="0">
              <a:latin typeface="Open Sans" panose="020B0606030504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5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Open Sans" panose="020B0606030504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4BB237-9E0E-4CAD-9DCF-40C7C26E38F5}"/>
              </a:ext>
            </a:extLst>
          </p:cNvPr>
          <p:cNvSpPr/>
          <p:nvPr/>
        </p:nvSpPr>
        <p:spPr>
          <a:xfrm flipV="1">
            <a:off x="3222914" y="4116934"/>
            <a:ext cx="6117030" cy="73498"/>
          </a:xfrm>
          <a:prstGeom prst="rect">
            <a:avLst/>
          </a:prstGeom>
          <a:solidFill>
            <a:srgbClr val="0070C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450535" y="603381"/>
            <a:ext cx="1117506" cy="2633352"/>
            <a:chOff x="8017843" y="953483"/>
            <a:chExt cx="1823437" cy="6440505"/>
          </a:xfrm>
        </p:grpSpPr>
        <p:sp>
          <p:nvSpPr>
            <p:cNvPr id="70" name="Cube 69">
              <a:extLst>
                <a:ext uri="{FF2B5EF4-FFF2-40B4-BE49-F238E27FC236}">
                  <a16:creationId xmlns:a16="http://schemas.microsoft.com/office/drawing/2014/main" id="{0D7B2BBF-8F6E-4C9D-A55D-4897D654C365}"/>
                </a:ext>
              </a:extLst>
            </p:cNvPr>
            <p:cNvSpPr/>
            <p:nvPr/>
          </p:nvSpPr>
          <p:spPr>
            <a:xfrm>
              <a:off x="8017843" y="5726822"/>
              <a:ext cx="1694047" cy="1453415"/>
            </a:xfrm>
            <a:prstGeom prst="cub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B050"/>
                  </a:solidFill>
                </a:ln>
              </a:endParaRPr>
            </a:p>
          </p:txBody>
        </p:sp>
        <p:sp>
          <p:nvSpPr>
            <p:cNvPr id="71" name="Cube 70">
              <a:extLst>
                <a:ext uri="{FF2B5EF4-FFF2-40B4-BE49-F238E27FC236}">
                  <a16:creationId xmlns:a16="http://schemas.microsoft.com/office/drawing/2014/main" id="{20689A77-6D78-41BD-973E-12AC311BCDBA}"/>
                </a:ext>
              </a:extLst>
            </p:cNvPr>
            <p:cNvSpPr/>
            <p:nvPr/>
          </p:nvSpPr>
          <p:spPr>
            <a:xfrm>
              <a:off x="8017844" y="4634620"/>
              <a:ext cx="1694047" cy="145341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Cube 71">
              <a:extLst>
                <a:ext uri="{FF2B5EF4-FFF2-40B4-BE49-F238E27FC236}">
                  <a16:creationId xmlns:a16="http://schemas.microsoft.com/office/drawing/2014/main" id="{0D7B2BBF-8F6E-4C9D-A55D-4897D654C365}"/>
                </a:ext>
              </a:extLst>
            </p:cNvPr>
            <p:cNvSpPr/>
            <p:nvPr/>
          </p:nvSpPr>
          <p:spPr>
            <a:xfrm>
              <a:off x="8017843" y="3540688"/>
              <a:ext cx="1694047" cy="1453415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Cube 72">
              <a:extLst>
                <a:ext uri="{FF2B5EF4-FFF2-40B4-BE49-F238E27FC236}">
                  <a16:creationId xmlns:a16="http://schemas.microsoft.com/office/drawing/2014/main" id="{954B6167-7EB5-4468-B329-15C386D3A38C}"/>
                </a:ext>
              </a:extLst>
            </p:cNvPr>
            <p:cNvSpPr/>
            <p:nvPr/>
          </p:nvSpPr>
          <p:spPr>
            <a:xfrm>
              <a:off x="8017843" y="2409944"/>
              <a:ext cx="1694047" cy="1453415"/>
            </a:xfrm>
            <a:prstGeom prst="cub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Cube 73">
              <a:extLst>
                <a:ext uri="{FF2B5EF4-FFF2-40B4-BE49-F238E27FC236}">
                  <a16:creationId xmlns:a16="http://schemas.microsoft.com/office/drawing/2014/main" id="{598D96B6-C39D-4335-AA8F-DED672A09A96}"/>
                </a:ext>
              </a:extLst>
            </p:cNvPr>
            <p:cNvSpPr/>
            <p:nvPr/>
          </p:nvSpPr>
          <p:spPr>
            <a:xfrm rot="1219549">
              <a:off x="8147233" y="953483"/>
              <a:ext cx="1694047" cy="1453415"/>
            </a:xfrm>
            <a:prstGeom prst="cub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DA5F0D2-C2F8-42C7-8494-320DC4B849D0}"/>
                </a:ext>
              </a:extLst>
            </p:cNvPr>
            <p:cNvSpPr txBox="1"/>
            <p:nvPr/>
          </p:nvSpPr>
          <p:spPr>
            <a:xfrm rot="1381502">
              <a:off x="8355258" y="1131479"/>
              <a:ext cx="948530" cy="1271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GB" sz="3200" b="1" dirty="0" smtClean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</a:t>
              </a:r>
              <a:endParaRPr lang="en-GB" sz="70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F59838-5533-433C-B1DE-A10B459C0886}"/>
                </a:ext>
              </a:extLst>
            </p:cNvPr>
            <p:cNvSpPr txBox="1"/>
            <p:nvPr/>
          </p:nvSpPr>
          <p:spPr>
            <a:xfrm>
              <a:off x="8281644" y="2662503"/>
              <a:ext cx="948530" cy="1430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GB" sz="3200" b="1" dirty="0" smtClean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M</a:t>
              </a:r>
              <a:endParaRPr lang="en-GB" sz="32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9BE865E-DBF5-4BE5-86AE-204F410E7E55}"/>
                </a:ext>
              </a:extLst>
            </p:cNvPr>
            <p:cNvSpPr txBox="1"/>
            <p:nvPr/>
          </p:nvSpPr>
          <p:spPr>
            <a:xfrm>
              <a:off x="8209052" y="3785290"/>
              <a:ext cx="948530" cy="1430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GB" sz="3200" b="1" dirty="0" smtClean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A</a:t>
              </a:r>
              <a:endParaRPr lang="en-GB" sz="32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50B838D-AA82-42C0-A968-592774696093}"/>
                </a:ext>
              </a:extLst>
            </p:cNvPr>
            <p:cNvSpPr txBox="1"/>
            <p:nvPr/>
          </p:nvSpPr>
          <p:spPr>
            <a:xfrm>
              <a:off x="8209052" y="4923842"/>
              <a:ext cx="948530" cy="1430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>
                <a:defRPr/>
              </a:pPr>
              <a:r>
                <a:rPr lang="en-GB" sz="3200" b="1" dirty="0" smtClean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R</a:t>
              </a:r>
              <a:endParaRPr lang="en-GB" sz="32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9BE865E-DBF5-4BE5-86AE-204F410E7E55}"/>
                </a:ext>
              </a:extLst>
            </p:cNvPr>
            <p:cNvSpPr txBox="1"/>
            <p:nvPr/>
          </p:nvSpPr>
          <p:spPr>
            <a:xfrm>
              <a:off x="8266839" y="5963778"/>
              <a:ext cx="948530" cy="1430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GB" sz="3200" b="1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</a:t>
              </a:r>
              <a:endParaRPr lang="en-GB" sz="32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2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Goal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F7B8F41-4A8F-4FB9-8BC6-13D3820D1A6D}"/>
              </a:ext>
            </a:extLst>
          </p:cNvPr>
          <p:cNvGrpSpPr/>
          <p:nvPr/>
        </p:nvGrpSpPr>
        <p:grpSpPr>
          <a:xfrm>
            <a:off x="25331" y="3536332"/>
            <a:ext cx="1929691" cy="3054484"/>
            <a:chOff x="1202749" y="2546246"/>
            <a:chExt cx="2669089" cy="364434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07F29B-27BF-4619-9101-68228E811DEF}"/>
                </a:ext>
              </a:extLst>
            </p:cNvPr>
            <p:cNvSpPr/>
            <p:nvPr/>
          </p:nvSpPr>
          <p:spPr>
            <a:xfrm>
              <a:off x="1686283" y="6105916"/>
              <a:ext cx="713214" cy="84672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89B6E35-6502-4ABC-B3A8-E59839661831}"/>
                </a:ext>
              </a:extLst>
            </p:cNvPr>
            <p:cNvSpPr/>
            <p:nvPr/>
          </p:nvSpPr>
          <p:spPr>
            <a:xfrm>
              <a:off x="2829283" y="6067816"/>
              <a:ext cx="713214" cy="84672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CDF7A7B-3EBD-481B-B25A-90A6E63AE354}"/>
                </a:ext>
              </a:extLst>
            </p:cNvPr>
            <p:cNvGrpSpPr/>
            <p:nvPr/>
          </p:nvGrpSpPr>
          <p:grpSpPr>
            <a:xfrm>
              <a:off x="1202749" y="2546246"/>
              <a:ext cx="2339748" cy="3605089"/>
              <a:chOff x="795338" y="-196850"/>
              <a:chExt cx="4591050" cy="7073900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CC6CA2CF-9AB6-447D-BFB6-5BF833A09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338" y="1270000"/>
                <a:ext cx="4360863" cy="5607050"/>
              </a:xfrm>
              <a:custGeom>
                <a:avLst/>
                <a:gdLst>
                  <a:gd name="T0" fmla="*/ 1080 w 1831"/>
                  <a:gd name="T1" fmla="*/ 1234 h 2335"/>
                  <a:gd name="T2" fmla="*/ 977 w 1831"/>
                  <a:gd name="T3" fmla="*/ 1329 h 2335"/>
                  <a:gd name="T4" fmla="*/ 878 w 1831"/>
                  <a:gd name="T5" fmla="*/ 1889 h 2335"/>
                  <a:gd name="T6" fmla="*/ 807 w 1831"/>
                  <a:gd name="T7" fmla="*/ 2234 h 2335"/>
                  <a:gd name="T8" fmla="*/ 700 w 1831"/>
                  <a:gd name="T9" fmla="*/ 2326 h 2335"/>
                  <a:gd name="T10" fmla="*/ 575 w 1831"/>
                  <a:gd name="T11" fmla="*/ 2271 h 2335"/>
                  <a:gd name="T12" fmla="*/ 558 w 1831"/>
                  <a:gd name="T13" fmla="*/ 2102 h 2335"/>
                  <a:gd name="T14" fmla="*/ 641 w 1831"/>
                  <a:gd name="T15" fmla="*/ 1658 h 2335"/>
                  <a:gd name="T16" fmla="*/ 719 w 1831"/>
                  <a:gd name="T17" fmla="*/ 1262 h 2335"/>
                  <a:gd name="T18" fmla="*/ 682 w 1831"/>
                  <a:gd name="T19" fmla="*/ 1068 h 2335"/>
                  <a:gd name="T20" fmla="*/ 546 w 1831"/>
                  <a:gd name="T21" fmla="*/ 743 h 2335"/>
                  <a:gd name="T22" fmla="*/ 497 w 1831"/>
                  <a:gd name="T23" fmla="*/ 715 h 2335"/>
                  <a:gd name="T24" fmla="*/ 95 w 1831"/>
                  <a:gd name="T25" fmla="*/ 730 h 2335"/>
                  <a:gd name="T26" fmla="*/ 6 w 1831"/>
                  <a:gd name="T27" fmla="*/ 654 h 2335"/>
                  <a:gd name="T28" fmla="*/ 64 w 1831"/>
                  <a:gd name="T29" fmla="*/ 557 h 2335"/>
                  <a:gd name="T30" fmla="*/ 254 w 1831"/>
                  <a:gd name="T31" fmla="*/ 505 h 2335"/>
                  <a:gd name="T32" fmla="*/ 504 w 1831"/>
                  <a:gd name="T33" fmla="*/ 439 h 2335"/>
                  <a:gd name="T34" fmla="*/ 620 w 1831"/>
                  <a:gd name="T35" fmla="*/ 465 h 2335"/>
                  <a:gd name="T36" fmla="*/ 800 w 1831"/>
                  <a:gd name="T37" fmla="*/ 394 h 2335"/>
                  <a:gd name="T38" fmla="*/ 1666 w 1831"/>
                  <a:gd name="T39" fmla="*/ 26 h 2335"/>
                  <a:gd name="T40" fmla="*/ 1808 w 1831"/>
                  <a:gd name="T41" fmla="*/ 66 h 2335"/>
                  <a:gd name="T42" fmla="*/ 1751 w 1831"/>
                  <a:gd name="T43" fmla="*/ 193 h 2335"/>
                  <a:gd name="T44" fmla="*/ 1319 w 1831"/>
                  <a:gd name="T45" fmla="*/ 379 h 2335"/>
                  <a:gd name="T46" fmla="*/ 1083 w 1831"/>
                  <a:gd name="T47" fmla="*/ 474 h 2335"/>
                  <a:gd name="T48" fmla="*/ 1065 w 1831"/>
                  <a:gd name="T49" fmla="*/ 517 h 2335"/>
                  <a:gd name="T50" fmla="*/ 1326 w 1831"/>
                  <a:gd name="T51" fmla="*/ 1133 h 2335"/>
                  <a:gd name="T52" fmla="*/ 1570 w 1831"/>
                  <a:gd name="T53" fmla="*/ 1720 h 2335"/>
                  <a:gd name="T54" fmla="*/ 1729 w 1831"/>
                  <a:gd name="T55" fmla="*/ 2097 h 2335"/>
                  <a:gd name="T56" fmla="*/ 1661 w 1831"/>
                  <a:gd name="T57" fmla="*/ 2291 h 2335"/>
                  <a:gd name="T58" fmla="*/ 1491 w 1831"/>
                  <a:gd name="T59" fmla="*/ 2213 h 2335"/>
                  <a:gd name="T60" fmla="*/ 1285 w 1831"/>
                  <a:gd name="T61" fmla="*/ 1723 h 2335"/>
                  <a:gd name="T62" fmla="*/ 1080 w 1831"/>
                  <a:gd name="T63" fmla="*/ 1234 h 2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31" h="2335">
                    <a:moveTo>
                      <a:pt x="1080" y="1234"/>
                    </a:moveTo>
                    <a:cubicBezTo>
                      <a:pt x="1012" y="1239"/>
                      <a:pt x="989" y="1262"/>
                      <a:pt x="977" y="1329"/>
                    </a:cubicBezTo>
                    <a:cubicBezTo>
                      <a:pt x="945" y="1516"/>
                      <a:pt x="912" y="1703"/>
                      <a:pt x="878" y="1889"/>
                    </a:cubicBezTo>
                    <a:cubicBezTo>
                      <a:pt x="857" y="2005"/>
                      <a:pt x="831" y="2119"/>
                      <a:pt x="807" y="2234"/>
                    </a:cubicBezTo>
                    <a:cubicBezTo>
                      <a:pt x="799" y="2276"/>
                      <a:pt x="750" y="2318"/>
                      <a:pt x="700" y="2326"/>
                    </a:cubicBezTo>
                    <a:cubicBezTo>
                      <a:pt x="646" y="2335"/>
                      <a:pt x="603" y="2313"/>
                      <a:pt x="575" y="2271"/>
                    </a:cubicBezTo>
                    <a:cubicBezTo>
                      <a:pt x="541" y="2216"/>
                      <a:pt x="547" y="2159"/>
                      <a:pt x="558" y="2102"/>
                    </a:cubicBezTo>
                    <a:cubicBezTo>
                      <a:pt x="585" y="1954"/>
                      <a:pt x="613" y="1806"/>
                      <a:pt x="641" y="1658"/>
                    </a:cubicBezTo>
                    <a:cubicBezTo>
                      <a:pt x="666" y="1526"/>
                      <a:pt x="688" y="1393"/>
                      <a:pt x="719" y="1262"/>
                    </a:cubicBezTo>
                    <a:cubicBezTo>
                      <a:pt x="737" y="1188"/>
                      <a:pt x="707" y="1129"/>
                      <a:pt x="682" y="1068"/>
                    </a:cubicBezTo>
                    <a:cubicBezTo>
                      <a:pt x="638" y="959"/>
                      <a:pt x="590" y="852"/>
                      <a:pt x="546" y="743"/>
                    </a:cubicBezTo>
                    <a:cubicBezTo>
                      <a:pt x="535" y="717"/>
                      <a:pt x="524" y="714"/>
                      <a:pt x="497" y="715"/>
                    </a:cubicBezTo>
                    <a:cubicBezTo>
                      <a:pt x="363" y="723"/>
                      <a:pt x="229" y="727"/>
                      <a:pt x="95" y="730"/>
                    </a:cubicBezTo>
                    <a:cubicBezTo>
                      <a:pt x="49" y="731"/>
                      <a:pt x="14" y="699"/>
                      <a:pt x="6" y="654"/>
                    </a:cubicBezTo>
                    <a:cubicBezTo>
                      <a:pt x="0" y="614"/>
                      <a:pt x="22" y="571"/>
                      <a:pt x="64" y="557"/>
                    </a:cubicBezTo>
                    <a:cubicBezTo>
                      <a:pt x="127" y="537"/>
                      <a:pt x="190" y="522"/>
                      <a:pt x="254" y="505"/>
                    </a:cubicBezTo>
                    <a:cubicBezTo>
                      <a:pt x="337" y="483"/>
                      <a:pt x="422" y="465"/>
                      <a:pt x="504" y="439"/>
                    </a:cubicBezTo>
                    <a:cubicBezTo>
                      <a:pt x="554" y="423"/>
                      <a:pt x="592" y="436"/>
                      <a:pt x="620" y="465"/>
                    </a:cubicBezTo>
                    <a:cubicBezTo>
                      <a:pt x="683" y="440"/>
                      <a:pt x="742" y="418"/>
                      <a:pt x="800" y="394"/>
                    </a:cubicBezTo>
                    <a:cubicBezTo>
                      <a:pt x="1044" y="292"/>
                      <a:pt x="1422" y="129"/>
                      <a:pt x="1666" y="26"/>
                    </a:cubicBezTo>
                    <a:cubicBezTo>
                      <a:pt x="1726" y="0"/>
                      <a:pt x="1783" y="15"/>
                      <a:pt x="1808" y="66"/>
                    </a:cubicBezTo>
                    <a:cubicBezTo>
                      <a:pt x="1831" y="114"/>
                      <a:pt x="1811" y="166"/>
                      <a:pt x="1751" y="193"/>
                    </a:cubicBezTo>
                    <a:cubicBezTo>
                      <a:pt x="1653" y="238"/>
                      <a:pt x="1419" y="338"/>
                      <a:pt x="1319" y="379"/>
                    </a:cubicBezTo>
                    <a:cubicBezTo>
                      <a:pt x="1241" y="411"/>
                      <a:pt x="1163" y="444"/>
                      <a:pt x="1083" y="474"/>
                    </a:cubicBezTo>
                    <a:cubicBezTo>
                      <a:pt x="1057" y="484"/>
                      <a:pt x="1056" y="498"/>
                      <a:pt x="1065" y="517"/>
                    </a:cubicBezTo>
                    <a:cubicBezTo>
                      <a:pt x="1151" y="723"/>
                      <a:pt x="1239" y="927"/>
                      <a:pt x="1326" y="1133"/>
                    </a:cubicBezTo>
                    <a:cubicBezTo>
                      <a:pt x="1408" y="1328"/>
                      <a:pt x="1488" y="1525"/>
                      <a:pt x="1570" y="1720"/>
                    </a:cubicBezTo>
                    <a:cubicBezTo>
                      <a:pt x="1622" y="1846"/>
                      <a:pt x="1675" y="1972"/>
                      <a:pt x="1729" y="2097"/>
                    </a:cubicBezTo>
                    <a:cubicBezTo>
                      <a:pt x="1761" y="2171"/>
                      <a:pt x="1731" y="2260"/>
                      <a:pt x="1661" y="2291"/>
                    </a:cubicBezTo>
                    <a:cubicBezTo>
                      <a:pt x="1601" y="2318"/>
                      <a:pt x="1521" y="2283"/>
                      <a:pt x="1491" y="2213"/>
                    </a:cubicBezTo>
                    <a:cubicBezTo>
                      <a:pt x="1421" y="2050"/>
                      <a:pt x="1353" y="1886"/>
                      <a:pt x="1285" y="1723"/>
                    </a:cubicBezTo>
                    <a:cubicBezTo>
                      <a:pt x="1216" y="1559"/>
                      <a:pt x="1148" y="1396"/>
                      <a:pt x="1080" y="12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id="{3DA0B862-2C7E-44FF-A594-2A473D802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925" y="1109663"/>
                <a:ext cx="1157288" cy="1160463"/>
              </a:xfrm>
              <a:custGeom>
                <a:avLst/>
                <a:gdLst>
                  <a:gd name="T0" fmla="*/ 479 w 486"/>
                  <a:gd name="T1" fmla="*/ 244 h 483"/>
                  <a:gd name="T2" fmla="*/ 241 w 486"/>
                  <a:gd name="T3" fmla="*/ 481 h 483"/>
                  <a:gd name="T4" fmla="*/ 1 w 486"/>
                  <a:gd name="T5" fmla="*/ 240 h 483"/>
                  <a:gd name="T6" fmla="*/ 238 w 486"/>
                  <a:gd name="T7" fmla="*/ 1 h 483"/>
                  <a:gd name="T8" fmla="*/ 479 w 486"/>
                  <a:gd name="T9" fmla="*/ 244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6" h="483">
                    <a:moveTo>
                      <a:pt x="479" y="244"/>
                    </a:moveTo>
                    <a:cubicBezTo>
                      <a:pt x="479" y="371"/>
                      <a:pt x="366" y="483"/>
                      <a:pt x="241" y="481"/>
                    </a:cubicBezTo>
                    <a:cubicBezTo>
                      <a:pt x="109" y="478"/>
                      <a:pt x="0" y="369"/>
                      <a:pt x="1" y="240"/>
                    </a:cubicBezTo>
                    <a:cubicBezTo>
                      <a:pt x="1" y="113"/>
                      <a:pt x="111" y="2"/>
                      <a:pt x="238" y="1"/>
                    </a:cubicBezTo>
                    <a:cubicBezTo>
                      <a:pt x="368" y="0"/>
                      <a:pt x="486" y="118"/>
                      <a:pt x="479" y="24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 10">
                <a:extLst>
                  <a:ext uri="{FF2B5EF4-FFF2-40B4-BE49-F238E27FC236}">
                    <a16:creationId xmlns:a16="http://schemas.microsoft.com/office/drawing/2014/main" id="{374EA090-87F8-446F-80A3-95030B1B2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0700" y="-196850"/>
                <a:ext cx="2325688" cy="4094163"/>
              </a:xfrm>
              <a:custGeom>
                <a:avLst/>
                <a:gdLst>
                  <a:gd name="T0" fmla="*/ 0 w 977"/>
                  <a:gd name="T1" fmla="*/ 106 h 1705"/>
                  <a:gd name="T2" fmla="*/ 19 w 977"/>
                  <a:gd name="T3" fmla="*/ 158 h 1705"/>
                  <a:gd name="T4" fmla="*/ 772 w 977"/>
                  <a:gd name="T5" fmla="*/ 730 h 1705"/>
                  <a:gd name="T6" fmla="*/ 559 w 977"/>
                  <a:gd name="T7" fmla="*/ 1649 h 1705"/>
                  <a:gd name="T8" fmla="*/ 580 w 977"/>
                  <a:gd name="T9" fmla="*/ 1705 h 1705"/>
                  <a:gd name="T10" fmla="*/ 817 w 977"/>
                  <a:gd name="T11" fmla="*/ 714 h 1705"/>
                  <a:gd name="T12" fmla="*/ 0 w 977"/>
                  <a:gd name="T13" fmla="*/ 106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7" h="1705">
                    <a:moveTo>
                      <a:pt x="0" y="106"/>
                    </a:moveTo>
                    <a:cubicBezTo>
                      <a:pt x="19" y="158"/>
                      <a:pt x="19" y="158"/>
                      <a:pt x="19" y="158"/>
                    </a:cubicBezTo>
                    <a:cubicBezTo>
                      <a:pt x="285" y="61"/>
                      <a:pt x="626" y="326"/>
                      <a:pt x="772" y="730"/>
                    </a:cubicBezTo>
                    <a:cubicBezTo>
                      <a:pt x="919" y="1135"/>
                      <a:pt x="826" y="1552"/>
                      <a:pt x="559" y="1649"/>
                    </a:cubicBezTo>
                    <a:cubicBezTo>
                      <a:pt x="580" y="1705"/>
                      <a:pt x="580" y="1705"/>
                      <a:pt x="580" y="1705"/>
                    </a:cubicBezTo>
                    <a:cubicBezTo>
                      <a:pt x="871" y="1600"/>
                      <a:pt x="977" y="1156"/>
                      <a:pt x="817" y="714"/>
                    </a:cubicBezTo>
                    <a:cubicBezTo>
                      <a:pt x="656" y="273"/>
                      <a:pt x="291" y="0"/>
                      <a:pt x="0" y="10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06992EDE-FA56-4B03-8FD3-36CA2C574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9425" y="57150"/>
                <a:ext cx="1422400" cy="3854450"/>
              </a:xfrm>
              <a:custGeom>
                <a:avLst/>
                <a:gdLst>
                  <a:gd name="T0" fmla="*/ 870 w 896"/>
                  <a:gd name="T1" fmla="*/ 2428 h 2428"/>
                  <a:gd name="T2" fmla="*/ 896 w 896"/>
                  <a:gd name="T3" fmla="*/ 2419 h 2428"/>
                  <a:gd name="T4" fmla="*/ 26 w 896"/>
                  <a:gd name="T5" fmla="*/ 0 h 2428"/>
                  <a:gd name="T6" fmla="*/ 0 w 896"/>
                  <a:gd name="T7" fmla="*/ 9 h 2428"/>
                  <a:gd name="T8" fmla="*/ 870 w 896"/>
                  <a:gd name="T9" fmla="*/ 2428 h 2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6" h="2428">
                    <a:moveTo>
                      <a:pt x="870" y="2428"/>
                    </a:moveTo>
                    <a:lnTo>
                      <a:pt x="896" y="2419"/>
                    </a:lnTo>
                    <a:lnTo>
                      <a:pt x="26" y="0"/>
                    </a:lnTo>
                    <a:lnTo>
                      <a:pt x="0" y="9"/>
                    </a:lnTo>
                    <a:lnTo>
                      <a:pt x="870" y="242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416885D-1C60-4F91-B47E-5B07964987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1951" y="3245604"/>
              <a:ext cx="1774663" cy="74668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0AF101-7114-4831-AC2C-C768285648F5}"/>
                </a:ext>
              </a:extLst>
            </p:cNvPr>
            <p:cNvSpPr/>
            <p:nvPr/>
          </p:nvSpPr>
          <p:spPr>
            <a:xfrm rot="4079480">
              <a:off x="3582999" y="3070462"/>
              <a:ext cx="208345" cy="36933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2D679A4-8ECE-4AD8-B664-274027612B45}"/>
              </a:ext>
            </a:extLst>
          </p:cNvPr>
          <p:cNvSpPr txBox="1"/>
          <p:nvPr/>
        </p:nvSpPr>
        <p:spPr>
          <a:xfrm>
            <a:off x="2077729" y="4675166"/>
            <a:ext cx="11771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lang="en-US" sz="6000" b="1" dirty="0">
                <a:solidFill>
                  <a:srgbClr val="FCB414"/>
                </a:solidFill>
                <a:latin typeface="Open Sans" panose="020B0606030504020204" pitchFamily="34" charset="0"/>
              </a:rPr>
              <a:t>4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845710-984C-44F3-A568-E66BC54B5681}"/>
              </a:ext>
            </a:extLst>
          </p:cNvPr>
          <p:cNvSpPr txBox="1"/>
          <p:nvPr/>
        </p:nvSpPr>
        <p:spPr>
          <a:xfrm>
            <a:off x="3164322" y="4909686"/>
            <a:ext cx="2139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EALTIME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74629" y="715369"/>
            <a:ext cx="2917371" cy="3033671"/>
            <a:chOff x="7910993" y="1694777"/>
            <a:chExt cx="3237915" cy="415518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95E7C24-2322-4F44-8B99-AC7FC24A882A}"/>
                </a:ext>
              </a:extLst>
            </p:cNvPr>
            <p:cNvSpPr/>
            <p:nvPr/>
          </p:nvSpPr>
          <p:spPr>
            <a:xfrm>
              <a:off x="9045072" y="5626737"/>
              <a:ext cx="2103836" cy="223225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8C8AC32-D721-4AFC-8305-6185AB0F5572}"/>
                </a:ext>
              </a:extLst>
            </p:cNvPr>
            <p:cNvSpPr/>
            <p:nvPr/>
          </p:nvSpPr>
          <p:spPr>
            <a:xfrm rot="20234284">
              <a:off x="10341180" y="4762967"/>
              <a:ext cx="181229" cy="101004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87A74C2-6782-4E75-8D14-465B26B3DFE6}"/>
                </a:ext>
              </a:extLst>
            </p:cNvPr>
            <p:cNvSpPr/>
            <p:nvPr/>
          </p:nvSpPr>
          <p:spPr>
            <a:xfrm rot="1307746">
              <a:off x="9585954" y="5111407"/>
              <a:ext cx="152559" cy="61732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F85C64D-1454-4CFA-A636-C7B1EA7412FB}"/>
                </a:ext>
              </a:extLst>
            </p:cNvPr>
            <p:cNvGrpSpPr/>
            <p:nvPr/>
          </p:nvGrpSpPr>
          <p:grpSpPr>
            <a:xfrm rot="535395">
              <a:off x="9021558" y="2063697"/>
              <a:ext cx="1800896" cy="3121056"/>
              <a:chOff x="6176100" y="2992625"/>
              <a:chExt cx="2086518" cy="2086518"/>
            </a:xfrm>
          </p:grpSpPr>
          <p:sp>
            <p:nvSpPr>
              <p:cNvPr id="19" name="Circle: Hollow 18">
                <a:extLst>
                  <a:ext uri="{FF2B5EF4-FFF2-40B4-BE49-F238E27FC236}">
                    <a16:creationId xmlns:a16="http://schemas.microsoft.com/office/drawing/2014/main" id="{767342FA-AA98-4942-A45C-8CA0969FC55D}"/>
                  </a:ext>
                </a:extLst>
              </p:cNvPr>
              <p:cNvSpPr/>
              <p:nvPr/>
            </p:nvSpPr>
            <p:spPr>
              <a:xfrm>
                <a:off x="6176100" y="2992625"/>
                <a:ext cx="2086518" cy="2086518"/>
              </a:xfrm>
              <a:prstGeom prst="donut">
                <a:avLst>
                  <a:gd name="adj" fmla="val 8909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Circle: Hollow 31">
                <a:extLst>
                  <a:ext uri="{FF2B5EF4-FFF2-40B4-BE49-F238E27FC236}">
                    <a16:creationId xmlns:a16="http://schemas.microsoft.com/office/drawing/2014/main" id="{A2237916-13D9-4B60-A937-1883CA55BDEB}"/>
                  </a:ext>
                </a:extLst>
              </p:cNvPr>
              <p:cNvSpPr/>
              <p:nvPr/>
            </p:nvSpPr>
            <p:spPr>
              <a:xfrm>
                <a:off x="6513918" y="3330443"/>
                <a:ext cx="1410882" cy="1410882"/>
              </a:xfrm>
              <a:prstGeom prst="donut">
                <a:avLst>
                  <a:gd name="adj" fmla="val 11275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Circle: Hollow 33">
                <a:extLst>
                  <a:ext uri="{FF2B5EF4-FFF2-40B4-BE49-F238E27FC236}">
                    <a16:creationId xmlns:a16="http://schemas.microsoft.com/office/drawing/2014/main" id="{9523CADD-081F-4343-AEA0-140719C25B98}"/>
                  </a:ext>
                </a:extLst>
              </p:cNvPr>
              <p:cNvSpPr/>
              <p:nvPr/>
            </p:nvSpPr>
            <p:spPr>
              <a:xfrm>
                <a:off x="6840366" y="3646067"/>
                <a:ext cx="779634" cy="779634"/>
              </a:xfrm>
              <a:prstGeom prst="donut">
                <a:avLst>
                  <a:gd name="adj" fmla="val 1751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8BE0B85-B1BB-495C-B267-6D2E9AB7C85B}"/>
                  </a:ext>
                </a:extLst>
              </p:cNvPr>
              <p:cNvSpPr/>
              <p:nvPr/>
            </p:nvSpPr>
            <p:spPr>
              <a:xfrm>
                <a:off x="7087293" y="3891549"/>
                <a:ext cx="285780" cy="28578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74DD652-31EF-4346-885E-CA6FC289CE42}"/>
                </a:ext>
              </a:extLst>
            </p:cNvPr>
            <p:cNvGrpSpPr/>
            <p:nvPr/>
          </p:nvGrpSpPr>
          <p:grpSpPr>
            <a:xfrm rot="1434524">
              <a:off x="7913660" y="3176948"/>
              <a:ext cx="1929887" cy="841333"/>
              <a:chOff x="8419743" y="1081666"/>
              <a:chExt cx="1929887" cy="841333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7A10D6D-D6B2-4F5E-8D33-3EB1AFAE5A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9743" y="1176315"/>
                <a:ext cx="1774663" cy="746684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89CD2969-38A5-4DB8-A5DD-682C5224F103}"/>
                  </a:ext>
                </a:extLst>
              </p:cNvPr>
              <p:cNvSpPr/>
              <p:nvPr/>
            </p:nvSpPr>
            <p:spPr>
              <a:xfrm rot="4079480">
                <a:off x="10060791" y="1001173"/>
                <a:ext cx="208345" cy="369332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D702F32-78B0-4D21-84C5-57A24BF207F7}"/>
                </a:ext>
              </a:extLst>
            </p:cNvPr>
            <p:cNvGrpSpPr/>
            <p:nvPr/>
          </p:nvGrpSpPr>
          <p:grpSpPr>
            <a:xfrm>
              <a:off x="8034998" y="4327512"/>
              <a:ext cx="1929887" cy="841333"/>
              <a:chOff x="8419743" y="1081666"/>
              <a:chExt cx="1929887" cy="841333"/>
            </a:xfrm>
            <a:solidFill>
              <a:schemeClr val="accent2"/>
            </a:solidFill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09F03DA-325C-4B83-8C74-DA7152BD7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9743" y="1176315"/>
                <a:ext cx="1774663" cy="746684"/>
              </a:xfrm>
              <a:prstGeom prst="line">
                <a:avLst/>
              </a:prstGeom>
              <a:grpFill/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19BC7E4C-A848-4290-AD30-EB52911138ED}"/>
                  </a:ext>
                </a:extLst>
              </p:cNvPr>
              <p:cNvSpPr/>
              <p:nvPr/>
            </p:nvSpPr>
            <p:spPr>
              <a:xfrm rot="4079480">
                <a:off x="10060791" y="1001173"/>
                <a:ext cx="208345" cy="36933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A696CBD-4D63-40E9-B28D-042A0DFFB175}"/>
                </a:ext>
              </a:extLst>
            </p:cNvPr>
            <p:cNvGrpSpPr/>
            <p:nvPr/>
          </p:nvGrpSpPr>
          <p:grpSpPr>
            <a:xfrm rot="2094843">
              <a:off x="8080129" y="1694777"/>
              <a:ext cx="1929887" cy="841333"/>
              <a:chOff x="8419743" y="1081666"/>
              <a:chExt cx="1929887" cy="841333"/>
            </a:xfrm>
            <a:solidFill>
              <a:schemeClr val="accent5"/>
            </a:solidFill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8C4A398-BA84-4941-A956-B61C5A915A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9743" y="1176315"/>
                <a:ext cx="1774663" cy="746684"/>
              </a:xfrm>
              <a:prstGeom prst="line">
                <a:avLst/>
              </a:prstGeom>
              <a:grpFill/>
              <a:ln w="381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AE6EB2DD-44E8-4868-8359-3EA293024AF0}"/>
                  </a:ext>
                </a:extLst>
              </p:cNvPr>
              <p:cNvSpPr/>
              <p:nvPr/>
            </p:nvSpPr>
            <p:spPr>
              <a:xfrm rot="4079480">
                <a:off x="10060791" y="1001173"/>
                <a:ext cx="208345" cy="36933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74DD652-31EF-4346-885E-CA6FC289CE42}"/>
                </a:ext>
              </a:extLst>
            </p:cNvPr>
            <p:cNvGrpSpPr/>
            <p:nvPr/>
          </p:nvGrpSpPr>
          <p:grpSpPr>
            <a:xfrm rot="2090762">
              <a:off x="7910993" y="2366191"/>
              <a:ext cx="1929887" cy="841333"/>
              <a:chOff x="8419743" y="1081666"/>
              <a:chExt cx="1929887" cy="841333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7A10D6D-D6B2-4F5E-8D33-3EB1AFAE5A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9743" y="1176315"/>
                <a:ext cx="1774663" cy="746684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89CD2969-38A5-4DB8-A5DD-682C5224F103}"/>
                  </a:ext>
                </a:extLst>
              </p:cNvPr>
              <p:cNvSpPr/>
              <p:nvPr/>
            </p:nvSpPr>
            <p:spPr>
              <a:xfrm rot="4079480">
                <a:off x="10060791" y="1001173"/>
                <a:ext cx="208345" cy="369332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solidFill>
                      <a:srgbClr val="92D05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3C1B6BF5-2395-48D1-8167-2E655E71AE64}"/>
              </a:ext>
            </a:extLst>
          </p:cNvPr>
          <p:cNvSpPr txBox="1"/>
          <p:nvPr/>
        </p:nvSpPr>
        <p:spPr>
          <a:xfrm>
            <a:off x="2903693" y="5300776"/>
            <a:ext cx="666667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Tx/>
              <a:buChar char="-"/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pdate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current 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status of Part</a:t>
            </a:r>
            <a:endParaRPr lang="en-US" sz="1500" dirty="0">
              <a:latin typeface="Open Sans" panose="020B0606030504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5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Link data real time if FA system have data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4BB237-9E0E-4CAD-9DCF-40C7C26E38F5}"/>
              </a:ext>
            </a:extLst>
          </p:cNvPr>
          <p:cNvSpPr/>
          <p:nvPr/>
        </p:nvSpPr>
        <p:spPr>
          <a:xfrm flipV="1">
            <a:off x="3196788" y="5227278"/>
            <a:ext cx="6117030" cy="73498"/>
          </a:xfrm>
          <a:prstGeom prst="rect">
            <a:avLst/>
          </a:prstGeom>
          <a:solidFill>
            <a:srgbClr val="FFC000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450535" y="603381"/>
            <a:ext cx="1117506" cy="2633352"/>
            <a:chOff x="8017843" y="953483"/>
            <a:chExt cx="1823437" cy="6440505"/>
          </a:xfrm>
        </p:grpSpPr>
        <p:sp>
          <p:nvSpPr>
            <p:cNvPr id="70" name="Cube 69">
              <a:extLst>
                <a:ext uri="{FF2B5EF4-FFF2-40B4-BE49-F238E27FC236}">
                  <a16:creationId xmlns:a16="http://schemas.microsoft.com/office/drawing/2014/main" id="{0D7B2BBF-8F6E-4C9D-A55D-4897D654C365}"/>
                </a:ext>
              </a:extLst>
            </p:cNvPr>
            <p:cNvSpPr/>
            <p:nvPr/>
          </p:nvSpPr>
          <p:spPr>
            <a:xfrm>
              <a:off x="8017843" y="5726822"/>
              <a:ext cx="1694047" cy="1453415"/>
            </a:xfrm>
            <a:prstGeom prst="cub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B050"/>
                  </a:solidFill>
                </a:ln>
              </a:endParaRPr>
            </a:p>
          </p:txBody>
        </p:sp>
        <p:sp>
          <p:nvSpPr>
            <p:cNvPr id="71" name="Cube 70">
              <a:extLst>
                <a:ext uri="{FF2B5EF4-FFF2-40B4-BE49-F238E27FC236}">
                  <a16:creationId xmlns:a16="http://schemas.microsoft.com/office/drawing/2014/main" id="{20689A77-6D78-41BD-973E-12AC311BCDBA}"/>
                </a:ext>
              </a:extLst>
            </p:cNvPr>
            <p:cNvSpPr/>
            <p:nvPr/>
          </p:nvSpPr>
          <p:spPr>
            <a:xfrm>
              <a:off x="8017844" y="4634620"/>
              <a:ext cx="1694047" cy="145341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Cube 71">
              <a:extLst>
                <a:ext uri="{FF2B5EF4-FFF2-40B4-BE49-F238E27FC236}">
                  <a16:creationId xmlns:a16="http://schemas.microsoft.com/office/drawing/2014/main" id="{0D7B2BBF-8F6E-4C9D-A55D-4897D654C365}"/>
                </a:ext>
              </a:extLst>
            </p:cNvPr>
            <p:cNvSpPr/>
            <p:nvPr/>
          </p:nvSpPr>
          <p:spPr>
            <a:xfrm>
              <a:off x="8017843" y="3540688"/>
              <a:ext cx="1694047" cy="1453415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Cube 72">
              <a:extLst>
                <a:ext uri="{FF2B5EF4-FFF2-40B4-BE49-F238E27FC236}">
                  <a16:creationId xmlns:a16="http://schemas.microsoft.com/office/drawing/2014/main" id="{954B6167-7EB5-4468-B329-15C386D3A38C}"/>
                </a:ext>
              </a:extLst>
            </p:cNvPr>
            <p:cNvSpPr/>
            <p:nvPr/>
          </p:nvSpPr>
          <p:spPr>
            <a:xfrm>
              <a:off x="8017843" y="2409944"/>
              <a:ext cx="1694047" cy="1453415"/>
            </a:xfrm>
            <a:prstGeom prst="cub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Cube 73">
              <a:extLst>
                <a:ext uri="{FF2B5EF4-FFF2-40B4-BE49-F238E27FC236}">
                  <a16:creationId xmlns:a16="http://schemas.microsoft.com/office/drawing/2014/main" id="{598D96B6-C39D-4335-AA8F-DED672A09A96}"/>
                </a:ext>
              </a:extLst>
            </p:cNvPr>
            <p:cNvSpPr/>
            <p:nvPr/>
          </p:nvSpPr>
          <p:spPr>
            <a:xfrm rot="1219549">
              <a:off x="8147233" y="953483"/>
              <a:ext cx="1694047" cy="1453415"/>
            </a:xfrm>
            <a:prstGeom prst="cub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DA5F0D2-C2F8-42C7-8494-320DC4B849D0}"/>
                </a:ext>
              </a:extLst>
            </p:cNvPr>
            <p:cNvSpPr txBox="1"/>
            <p:nvPr/>
          </p:nvSpPr>
          <p:spPr>
            <a:xfrm rot="1381502">
              <a:off x="8355258" y="1131479"/>
              <a:ext cx="948530" cy="1271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GB" sz="3200" b="1" dirty="0" smtClean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</a:t>
              </a:r>
              <a:endParaRPr lang="en-GB" sz="70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F59838-5533-433C-B1DE-A10B459C0886}"/>
                </a:ext>
              </a:extLst>
            </p:cNvPr>
            <p:cNvSpPr txBox="1"/>
            <p:nvPr/>
          </p:nvSpPr>
          <p:spPr>
            <a:xfrm>
              <a:off x="8281644" y="2662503"/>
              <a:ext cx="948530" cy="1430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GB" sz="3200" b="1" dirty="0" smtClean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M</a:t>
              </a:r>
              <a:endParaRPr lang="en-GB" sz="32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9BE865E-DBF5-4BE5-86AE-204F410E7E55}"/>
                </a:ext>
              </a:extLst>
            </p:cNvPr>
            <p:cNvSpPr txBox="1"/>
            <p:nvPr/>
          </p:nvSpPr>
          <p:spPr>
            <a:xfrm>
              <a:off x="8209052" y="3785290"/>
              <a:ext cx="948530" cy="1430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GB" sz="3200" b="1" dirty="0" smtClean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A</a:t>
              </a:r>
              <a:endParaRPr lang="en-GB" sz="32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50B838D-AA82-42C0-A968-592774696093}"/>
                </a:ext>
              </a:extLst>
            </p:cNvPr>
            <p:cNvSpPr txBox="1"/>
            <p:nvPr/>
          </p:nvSpPr>
          <p:spPr>
            <a:xfrm>
              <a:off x="8209052" y="4923842"/>
              <a:ext cx="948530" cy="1430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>
                <a:defRPr/>
              </a:pPr>
              <a:r>
                <a:rPr lang="en-GB" sz="3200" b="1" dirty="0" smtClean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R</a:t>
              </a:r>
              <a:endParaRPr lang="en-GB" sz="32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9BE865E-DBF5-4BE5-86AE-204F410E7E55}"/>
                </a:ext>
              </a:extLst>
            </p:cNvPr>
            <p:cNvSpPr txBox="1"/>
            <p:nvPr/>
          </p:nvSpPr>
          <p:spPr>
            <a:xfrm>
              <a:off x="8266839" y="5963778"/>
              <a:ext cx="948530" cy="1430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GB" sz="3200" b="1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</a:t>
              </a:r>
              <a:endParaRPr lang="en-GB" sz="32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634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Goal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F7B8F41-4A8F-4FB9-8BC6-13D3820D1A6D}"/>
              </a:ext>
            </a:extLst>
          </p:cNvPr>
          <p:cNvGrpSpPr/>
          <p:nvPr/>
        </p:nvGrpSpPr>
        <p:grpSpPr>
          <a:xfrm>
            <a:off x="25331" y="3536332"/>
            <a:ext cx="1929691" cy="3054484"/>
            <a:chOff x="1202749" y="2546246"/>
            <a:chExt cx="2669089" cy="364434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07F29B-27BF-4619-9101-68228E811DEF}"/>
                </a:ext>
              </a:extLst>
            </p:cNvPr>
            <p:cNvSpPr/>
            <p:nvPr/>
          </p:nvSpPr>
          <p:spPr>
            <a:xfrm>
              <a:off x="1686283" y="6105916"/>
              <a:ext cx="713214" cy="84672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89B6E35-6502-4ABC-B3A8-E59839661831}"/>
                </a:ext>
              </a:extLst>
            </p:cNvPr>
            <p:cNvSpPr/>
            <p:nvPr/>
          </p:nvSpPr>
          <p:spPr>
            <a:xfrm>
              <a:off x="2829283" y="6067816"/>
              <a:ext cx="713214" cy="84672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CDF7A7B-3EBD-481B-B25A-90A6E63AE354}"/>
                </a:ext>
              </a:extLst>
            </p:cNvPr>
            <p:cNvGrpSpPr/>
            <p:nvPr/>
          </p:nvGrpSpPr>
          <p:grpSpPr>
            <a:xfrm>
              <a:off x="1202749" y="2546246"/>
              <a:ext cx="2339748" cy="3605089"/>
              <a:chOff x="795338" y="-196850"/>
              <a:chExt cx="4591050" cy="7073900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CC6CA2CF-9AB6-447D-BFB6-5BF833A09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338" y="1270000"/>
                <a:ext cx="4360863" cy="5607050"/>
              </a:xfrm>
              <a:custGeom>
                <a:avLst/>
                <a:gdLst>
                  <a:gd name="T0" fmla="*/ 1080 w 1831"/>
                  <a:gd name="T1" fmla="*/ 1234 h 2335"/>
                  <a:gd name="T2" fmla="*/ 977 w 1831"/>
                  <a:gd name="T3" fmla="*/ 1329 h 2335"/>
                  <a:gd name="T4" fmla="*/ 878 w 1831"/>
                  <a:gd name="T5" fmla="*/ 1889 h 2335"/>
                  <a:gd name="T6" fmla="*/ 807 w 1831"/>
                  <a:gd name="T7" fmla="*/ 2234 h 2335"/>
                  <a:gd name="T8" fmla="*/ 700 w 1831"/>
                  <a:gd name="T9" fmla="*/ 2326 h 2335"/>
                  <a:gd name="T10" fmla="*/ 575 w 1831"/>
                  <a:gd name="T11" fmla="*/ 2271 h 2335"/>
                  <a:gd name="T12" fmla="*/ 558 w 1831"/>
                  <a:gd name="T13" fmla="*/ 2102 h 2335"/>
                  <a:gd name="T14" fmla="*/ 641 w 1831"/>
                  <a:gd name="T15" fmla="*/ 1658 h 2335"/>
                  <a:gd name="T16" fmla="*/ 719 w 1831"/>
                  <a:gd name="T17" fmla="*/ 1262 h 2335"/>
                  <a:gd name="T18" fmla="*/ 682 w 1831"/>
                  <a:gd name="T19" fmla="*/ 1068 h 2335"/>
                  <a:gd name="T20" fmla="*/ 546 w 1831"/>
                  <a:gd name="T21" fmla="*/ 743 h 2335"/>
                  <a:gd name="T22" fmla="*/ 497 w 1831"/>
                  <a:gd name="T23" fmla="*/ 715 h 2335"/>
                  <a:gd name="T24" fmla="*/ 95 w 1831"/>
                  <a:gd name="T25" fmla="*/ 730 h 2335"/>
                  <a:gd name="T26" fmla="*/ 6 w 1831"/>
                  <a:gd name="T27" fmla="*/ 654 h 2335"/>
                  <a:gd name="T28" fmla="*/ 64 w 1831"/>
                  <a:gd name="T29" fmla="*/ 557 h 2335"/>
                  <a:gd name="T30" fmla="*/ 254 w 1831"/>
                  <a:gd name="T31" fmla="*/ 505 h 2335"/>
                  <a:gd name="T32" fmla="*/ 504 w 1831"/>
                  <a:gd name="T33" fmla="*/ 439 h 2335"/>
                  <a:gd name="T34" fmla="*/ 620 w 1831"/>
                  <a:gd name="T35" fmla="*/ 465 h 2335"/>
                  <a:gd name="T36" fmla="*/ 800 w 1831"/>
                  <a:gd name="T37" fmla="*/ 394 h 2335"/>
                  <a:gd name="T38" fmla="*/ 1666 w 1831"/>
                  <a:gd name="T39" fmla="*/ 26 h 2335"/>
                  <a:gd name="T40" fmla="*/ 1808 w 1831"/>
                  <a:gd name="T41" fmla="*/ 66 h 2335"/>
                  <a:gd name="T42" fmla="*/ 1751 w 1831"/>
                  <a:gd name="T43" fmla="*/ 193 h 2335"/>
                  <a:gd name="T44" fmla="*/ 1319 w 1831"/>
                  <a:gd name="T45" fmla="*/ 379 h 2335"/>
                  <a:gd name="T46" fmla="*/ 1083 w 1831"/>
                  <a:gd name="T47" fmla="*/ 474 h 2335"/>
                  <a:gd name="T48" fmla="*/ 1065 w 1831"/>
                  <a:gd name="T49" fmla="*/ 517 h 2335"/>
                  <a:gd name="T50" fmla="*/ 1326 w 1831"/>
                  <a:gd name="T51" fmla="*/ 1133 h 2335"/>
                  <a:gd name="T52" fmla="*/ 1570 w 1831"/>
                  <a:gd name="T53" fmla="*/ 1720 h 2335"/>
                  <a:gd name="T54" fmla="*/ 1729 w 1831"/>
                  <a:gd name="T55" fmla="*/ 2097 h 2335"/>
                  <a:gd name="T56" fmla="*/ 1661 w 1831"/>
                  <a:gd name="T57" fmla="*/ 2291 h 2335"/>
                  <a:gd name="T58" fmla="*/ 1491 w 1831"/>
                  <a:gd name="T59" fmla="*/ 2213 h 2335"/>
                  <a:gd name="T60" fmla="*/ 1285 w 1831"/>
                  <a:gd name="T61" fmla="*/ 1723 h 2335"/>
                  <a:gd name="T62" fmla="*/ 1080 w 1831"/>
                  <a:gd name="T63" fmla="*/ 1234 h 2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31" h="2335">
                    <a:moveTo>
                      <a:pt x="1080" y="1234"/>
                    </a:moveTo>
                    <a:cubicBezTo>
                      <a:pt x="1012" y="1239"/>
                      <a:pt x="989" y="1262"/>
                      <a:pt x="977" y="1329"/>
                    </a:cubicBezTo>
                    <a:cubicBezTo>
                      <a:pt x="945" y="1516"/>
                      <a:pt x="912" y="1703"/>
                      <a:pt x="878" y="1889"/>
                    </a:cubicBezTo>
                    <a:cubicBezTo>
                      <a:pt x="857" y="2005"/>
                      <a:pt x="831" y="2119"/>
                      <a:pt x="807" y="2234"/>
                    </a:cubicBezTo>
                    <a:cubicBezTo>
                      <a:pt x="799" y="2276"/>
                      <a:pt x="750" y="2318"/>
                      <a:pt x="700" y="2326"/>
                    </a:cubicBezTo>
                    <a:cubicBezTo>
                      <a:pt x="646" y="2335"/>
                      <a:pt x="603" y="2313"/>
                      <a:pt x="575" y="2271"/>
                    </a:cubicBezTo>
                    <a:cubicBezTo>
                      <a:pt x="541" y="2216"/>
                      <a:pt x="547" y="2159"/>
                      <a:pt x="558" y="2102"/>
                    </a:cubicBezTo>
                    <a:cubicBezTo>
                      <a:pt x="585" y="1954"/>
                      <a:pt x="613" y="1806"/>
                      <a:pt x="641" y="1658"/>
                    </a:cubicBezTo>
                    <a:cubicBezTo>
                      <a:pt x="666" y="1526"/>
                      <a:pt x="688" y="1393"/>
                      <a:pt x="719" y="1262"/>
                    </a:cubicBezTo>
                    <a:cubicBezTo>
                      <a:pt x="737" y="1188"/>
                      <a:pt x="707" y="1129"/>
                      <a:pt x="682" y="1068"/>
                    </a:cubicBezTo>
                    <a:cubicBezTo>
                      <a:pt x="638" y="959"/>
                      <a:pt x="590" y="852"/>
                      <a:pt x="546" y="743"/>
                    </a:cubicBezTo>
                    <a:cubicBezTo>
                      <a:pt x="535" y="717"/>
                      <a:pt x="524" y="714"/>
                      <a:pt x="497" y="715"/>
                    </a:cubicBezTo>
                    <a:cubicBezTo>
                      <a:pt x="363" y="723"/>
                      <a:pt x="229" y="727"/>
                      <a:pt x="95" y="730"/>
                    </a:cubicBezTo>
                    <a:cubicBezTo>
                      <a:pt x="49" y="731"/>
                      <a:pt x="14" y="699"/>
                      <a:pt x="6" y="654"/>
                    </a:cubicBezTo>
                    <a:cubicBezTo>
                      <a:pt x="0" y="614"/>
                      <a:pt x="22" y="571"/>
                      <a:pt x="64" y="557"/>
                    </a:cubicBezTo>
                    <a:cubicBezTo>
                      <a:pt x="127" y="537"/>
                      <a:pt x="190" y="522"/>
                      <a:pt x="254" y="505"/>
                    </a:cubicBezTo>
                    <a:cubicBezTo>
                      <a:pt x="337" y="483"/>
                      <a:pt x="422" y="465"/>
                      <a:pt x="504" y="439"/>
                    </a:cubicBezTo>
                    <a:cubicBezTo>
                      <a:pt x="554" y="423"/>
                      <a:pt x="592" y="436"/>
                      <a:pt x="620" y="465"/>
                    </a:cubicBezTo>
                    <a:cubicBezTo>
                      <a:pt x="683" y="440"/>
                      <a:pt x="742" y="418"/>
                      <a:pt x="800" y="394"/>
                    </a:cubicBezTo>
                    <a:cubicBezTo>
                      <a:pt x="1044" y="292"/>
                      <a:pt x="1422" y="129"/>
                      <a:pt x="1666" y="26"/>
                    </a:cubicBezTo>
                    <a:cubicBezTo>
                      <a:pt x="1726" y="0"/>
                      <a:pt x="1783" y="15"/>
                      <a:pt x="1808" y="66"/>
                    </a:cubicBezTo>
                    <a:cubicBezTo>
                      <a:pt x="1831" y="114"/>
                      <a:pt x="1811" y="166"/>
                      <a:pt x="1751" y="193"/>
                    </a:cubicBezTo>
                    <a:cubicBezTo>
                      <a:pt x="1653" y="238"/>
                      <a:pt x="1419" y="338"/>
                      <a:pt x="1319" y="379"/>
                    </a:cubicBezTo>
                    <a:cubicBezTo>
                      <a:pt x="1241" y="411"/>
                      <a:pt x="1163" y="444"/>
                      <a:pt x="1083" y="474"/>
                    </a:cubicBezTo>
                    <a:cubicBezTo>
                      <a:pt x="1057" y="484"/>
                      <a:pt x="1056" y="498"/>
                      <a:pt x="1065" y="517"/>
                    </a:cubicBezTo>
                    <a:cubicBezTo>
                      <a:pt x="1151" y="723"/>
                      <a:pt x="1239" y="927"/>
                      <a:pt x="1326" y="1133"/>
                    </a:cubicBezTo>
                    <a:cubicBezTo>
                      <a:pt x="1408" y="1328"/>
                      <a:pt x="1488" y="1525"/>
                      <a:pt x="1570" y="1720"/>
                    </a:cubicBezTo>
                    <a:cubicBezTo>
                      <a:pt x="1622" y="1846"/>
                      <a:pt x="1675" y="1972"/>
                      <a:pt x="1729" y="2097"/>
                    </a:cubicBezTo>
                    <a:cubicBezTo>
                      <a:pt x="1761" y="2171"/>
                      <a:pt x="1731" y="2260"/>
                      <a:pt x="1661" y="2291"/>
                    </a:cubicBezTo>
                    <a:cubicBezTo>
                      <a:pt x="1601" y="2318"/>
                      <a:pt x="1521" y="2283"/>
                      <a:pt x="1491" y="2213"/>
                    </a:cubicBezTo>
                    <a:cubicBezTo>
                      <a:pt x="1421" y="2050"/>
                      <a:pt x="1353" y="1886"/>
                      <a:pt x="1285" y="1723"/>
                    </a:cubicBezTo>
                    <a:cubicBezTo>
                      <a:pt x="1216" y="1559"/>
                      <a:pt x="1148" y="1396"/>
                      <a:pt x="1080" y="12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id="{3DA0B862-2C7E-44FF-A594-2A473D802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925" y="1109663"/>
                <a:ext cx="1157288" cy="1160463"/>
              </a:xfrm>
              <a:custGeom>
                <a:avLst/>
                <a:gdLst>
                  <a:gd name="T0" fmla="*/ 479 w 486"/>
                  <a:gd name="T1" fmla="*/ 244 h 483"/>
                  <a:gd name="T2" fmla="*/ 241 w 486"/>
                  <a:gd name="T3" fmla="*/ 481 h 483"/>
                  <a:gd name="T4" fmla="*/ 1 w 486"/>
                  <a:gd name="T5" fmla="*/ 240 h 483"/>
                  <a:gd name="T6" fmla="*/ 238 w 486"/>
                  <a:gd name="T7" fmla="*/ 1 h 483"/>
                  <a:gd name="T8" fmla="*/ 479 w 486"/>
                  <a:gd name="T9" fmla="*/ 244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6" h="483">
                    <a:moveTo>
                      <a:pt x="479" y="244"/>
                    </a:moveTo>
                    <a:cubicBezTo>
                      <a:pt x="479" y="371"/>
                      <a:pt x="366" y="483"/>
                      <a:pt x="241" y="481"/>
                    </a:cubicBezTo>
                    <a:cubicBezTo>
                      <a:pt x="109" y="478"/>
                      <a:pt x="0" y="369"/>
                      <a:pt x="1" y="240"/>
                    </a:cubicBezTo>
                    <a:cubicBezTo>
                      <a:pt x="1" y="113"/>
                      <a:pt x="111" y="2"/>
                      <a:pt x="238" y="1"/>
                    </a:cubicBezTo>
                    <a:cubicBezTo>
                      <a:pt x="368" y="0"/>
                      <a:pt x="486" y="118"/>
                      <a:pt x="479" y="24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 10">
                <a:extLst>
                  <a:ext uri="{FF2B5EF4-FFF2-40B4-BE49-F238E27FC236}">
                    <a16:creationId xmlns:a16="http://schemas.microsoft.com/office/drawing/2014/main" id="{374EA090-87F8-446F-80A3-95030B1B2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0700" y="-196850"/>
                <a:ext cx="2325688" cy="4094163"/>
              </a:xfrm>
              <a:custGeom>
                <a:avLst/>
                <a:gdLst>
                  <a:gd name="T0" fmla="*/ 0 w 977"/>
                  <a:gd name="T1" fmla="*/ 106 h 1705"/>
                  <a:gd name="T2" fmla="*/ 19 w 977"/>
                  <a:gd name="T3" fmla="*/ 158 h 1705"/>
                  <a:gd name="T4" fmla="*/ 772 w 977"/>
                  <a:gd name="T5" fmla="*/ 730 h 1705"/>
                  <a:gd name="T6" fmla="*/ 559 w 977"/>
                  <a:gd name="T7" fmla="*/ 1649 h 1705"/>
                  <a:gd name="T8" fmla="*/ 580 w 977"/>
                  <a:gd name="T9" fmla="*/ 1705 h 1705"/>
                  <a:gd name="T10" fmla="*/ 817 w 977"/>
                  <a:gd name="T11" fmla="*/ 714 h 1705"/>
                  <a:gd name="T12" fmla="*/ 0 w 977"/>
                  <a:gd name="T13" fmla="*/ 106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7" h="1705">
                    <a:moveTo>
                      <a:pt x="0" y="106"/>
                    </a:moveTo>
                    <a:cubicBezTo>
                      <a:pt x="19" y="158"/>
                      <a:pt x="19" y="158"/>
                      <a:pt x="19" y="158"/>
                    </a:cubicBezTo>
                    <a:cubicBezTo>
                      <a:pt x="285" y="61"/>
                      <a:pt x="626" y="326"/>
                      <a:pt x="772" y="730"/>
                    </a:cubicBezTo>
                    <a:cubicBezTo>
                      <a:pt x="919" y="1135"/>
                      <a:pt x="826" y="1552"/>
                      <a:pt x="559" y="1649"/>
                    </a:cubicBezTo>
                    <a:cubicBezTo>
                      <a:pt x="580" y="1705"/>
                      <a:pt x="580" y="1705"/>
                      <a:pt x="580" y="1705"/>
                    </a:cubicBezTo>
                    <a:cubicBezTo>
                      <a:pt x="871" y="1600"/>
                      <a:pt x="977" y="1156"/>
                      <a:pt x="817" y="714"/>
                    </a:cubicBezTo>
                    <a:cubicBezTo>
                      <a:pt x="656" y="273"/>
                      <a:pt x="291" y="0"/>
                      <a:pt x="0" y="10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06992EDE-FA56-4B03-8FD3-36CA2C574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9425" y="57150"/>
                <a:ext cx="1422400" cy="3854450"/>
              </a:xfrm>
              <a:custGeom>
                <a:avLst/>
                <a:gdLst>
                  <a:gd name="T0" fmla="*/ 870 w 896"/>
                  <a:gd name="T1" fmla="*/ 2428 h 2428"/>
                  <a:gd name="T2" fmla="*/ 896 w 896"/>
                  <a:gd name="T3" fmla="*/ 2419 h 2428"/>
                  <a:gd name="T4" fmla="*/ 26 w 896"/>
                  <a:gd name="T5" fmla="*/ 0 h 2428"/>
                  <a:gd name="T6" fmla="*/ 0 w 896"/>
                  <a:gd name="T7" fmla="*/ 9 h 2428"/>
                  <a:gd name="T8" fmla="*/ 870 w 896"/>
                  <a:gd name="T9" fmla="*/ 2428 h 2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6" h="2428">
                    <a:moveTo>
                      <a:pt x="870" y="2428"/>
                    </a:moveTo>
                    <a:lnTo>
                      <a:pt x="896" y="2419"/>
                    </a:lnTo>
                    <a:lnTo>
                      <a:pt x="26" y="0"/>
                    </a:lnTo>
                    <a:lnTo>
                      <a:pt x="0" y="9"/>
                    </a:lnTo>
                    <a:lnTo>
                      <a:pt x="870" y="242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416885D-1C60-4F91-B47E-5B07964987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1951" y="3245604"/>
              <a:ext cx="1774663" cy="74668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0AF101-7114-4831-AC2C-C768285648F5}"/>
                </a:ext>
              </a:extLst>
            </p:cNvPr>
            <p:cNvSpPr/>
            <p:nvPr/>
          </p:nvSpPr>
          <p:spPr>
            <a:xfrm rot="4079480">
              <a:off x="3582999" y="3070462"/>
              <a:ext cx="208345" cy="369332"/>
            </a:xfrm>
            <a:prstGeom prst="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28BDCBA7-68AA-4184-A0A3-AB1DAEFC05FE}"/>
              </a:ext>
            </a:extLst>
          </p:cNvPr>
          <p:cNvSpPr txBox="1"/>
          <p:nvPr/>
        </p:nvSpPr>
        <p:spPr>
          <a:xfrm>
            <a:off x="2000195" y="5375820"/>
            <a:ext cx="1375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GB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5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1ED2368-84F8-4611-9A4F-80AFF5994C13}"/>
              </a:ext>
            </a:extLst>
          </p:cNvPr>
          <p:cNvSpPr txBox="1"/>
          <p:nvPr/>
        </p:nvSpPr>
        <p:spPr>
          <a:xfrm>
            <a:off x="3188143" y="5599990"/>
            <a:ext cx="2139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2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ROUBLESS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418320" y="715368"/>
            <a:ext cx="2773680" cy="2929459"/>
            <a:chOff x="7910993" y="1694777"/>
            <a:chExt cx="3237915" cy="415518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95E7C24-2322-4F44-8B99-AC7FC24A882A}"/>
                </a:ext>
              </a:extLst>
            </p:cNvPr>
            <p:cNvSpPr/>
            <p:nvPr/>
          </p:nvSpPr>
          <p:spPr>
            <a:xfrm>
              <a:off x="9045072" y="5626737"/>
              <a:ext cx="2103836" cy="223225"/>
            </a:xfrm>
            <a:prstGeom prst="ellipse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8C8AC32-D721-4AFC-8305-6185AB0F5572}"/>
                </a:ext>
              </a:extLst>
            </p:cNvPr>
            <p:cNvSpPr/>
            <p:nvPr/>
          </p:nvSpPr>
          <p:spPr>
            <a:xfrm rot="20234284">
              <a:off x="10341180" y="4762967"/>
              <a:ext cx="181229" cy="101004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87A74C2-6782-4E75-8D14-465B26B3DFE6}"/>
                </a:ext>
              </a:extLst>
            </p:cNvPr>
            <p:cNvSpPr/>
            <p:nvPr/>
          </p:nvSpPr>
          <p:spPr>
            <a:xfrm rot="1307746">
              <a:off x="9585954" y="5111407"/>
              <a:ext cx="152559" cy="61732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F85C64D-1454-4CFA-A636-C7B1EA7412FB}"/>
                </a:ext>
              </a:extLst>
            </p:cNvPr>
            <p:cNvGrpSpPr/>
            <p:nvPr/>
          </p:nvGrpSpPr>
          <p:grpSpPr>
            <a:xfrm rot="535395">
              <a:off x="9021558" y="2063697"/>
              <a:ext cx="1800896" cy="3121056"/>
              <a:chOff x="6176100" y="2992625"/>
              <a:chExt cx="2086518" cy="2086518"/>
            </a:xfrm>
          </p:grpSpPr>
          <p:sp>
            <p:nvSpPr>
              <p:cNvPr id="19" name="Circle: Hollow 18">
                <a:extLst>
                  <a:ext uri="{FF2B5EF4-FFF2-40B4-BE49-F238E27FC236}">
                    <a16:creationId xmlns:a16="http://schemas.microsoft.com/office/drawing/2014/main" id="{767342FA-AA98-4942-A45C-8CA0969FC55D}"/>
                  </a:ext>
                </a:extLst>
              </p:cNvPr>
              <p:cNvSpPr/>
              <p:nvPr/>
            </p:nvSpPr>
            <p:spPr>
              <a:xfrm>
                <a:off x="6176100" y="2992625"/>
                <a:ext cx="2086518" cy="2086518"/>
              </a:xfrm>
              <a:prstGeom prst="donut">
                <a:avLst>
                  <a:gd name="adj" fmla="val 8909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Circle: Hollow 31">
                <a:extLst>
                  <a:ext uri="{FF2B5EF4-FFF2-40B4-BE49-F238E27FC236}">
                    <a16:creationId xmlns:a16="http://schemas.microsoft.com/office/drawing/2014/main" id="{A2237916-13D9-4B60-A937-1883CA55BDEB}"/>
                  </a:ext>
                </a:extLst>
              </p:cNvPr>
              <p:cNvSpPr/>
              <p:nvPr/>
            </p:nvSpPr>
            <p:spPr>
              <a:xfrm>
                <a:off x="6513918" y="3330443"/>
                <a:ext cx="1410882" cy="1410882"/>
              </a:xfrm>
              <a:prstGeom prst="donut">
                <a:avLst>
                  <a:gd name="adj" fmla="val 11275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Circle: Hollow 33">
                <a:extLst>
                  <a:ext uri="{FF2B5EF4-FFF2-40B4-BE49-F238E27FC236}">
                    <a16:creationId xmlns:a16="http://schemas.microsoft.com/office/drawing/2014/main" id="{9523CADD-081F-4343-AEA0-140719C25B98}"/>
                  </a:ext>
                </a:extLst>
              </p:cNvPr>
              <p:cNvSpPr/>
              <p:nvPr/>
            </p:nvSpPr>
            <p:spPr>
              <a:xfrm>
                <a:off x="6840366" y="3646067"/>
                <a:ext cx="779634" cy="779634"/>
              </a:xfrm>
              <a:prstGeom prst="donut">
                <a:avLst>
                  <a:gd name="adj" fmla="val 1751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8BE0B85-B1BB-495C-B267-6D2E9AB7C85B}"/>
                  </a:ext>
                </a:extLst>
              </p:cNvPr>
              <p:cNvSpPr/>
              <p:nvPr/>
            </p:nvSpPr>
            <p:spPr>
              <a:xfrm>
                <a:off x="7087293" y="3891549"/>
                <a:ext cx="285780" cy="28578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74DD652-31EF-4346-885E-CA6FC289CE42}"/>
                </a:ext>
              </a:extLst>
            </p:cNvPr>
            <p:cNvGrpSpPr/>
            <p:nvPr/>
          </p:nvGrpSpPr>
          <p:grpSpPr>
            <a:xfrm rot="1434524">
              <a:off x="7913660" y="3176948"/>
              <a:ext cx="1929887" cy="841333"/>
              <a:chOff x="8419743" y="1081666"/>
              <a:chExt cx="1929887" cy="841333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7A10D6D-D6B2-4F5E-8D33-3EB1AFAE5A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9743" y="1176315"/>
                <a:ext cx="1774663" cy="746684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89CD2969-38A5-4DB8-A5DD-682C5224F103}"/>
                  </a:ext>
                </a:extLst>
              </p:cNvPr>
              <p:cNvSpPr/>
              <p:nvPr/>
            </p:nvSpPr>
            <p:spPr>
              <a:xfrm rot="4079480">
                <a:off x="10060791" y="1001173"/>
                <a:ext cx="208345" cy="369332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D702F32-78B0-4D21-84C5-57A24BF207F7}"/>
                </a:ext>
              </a:extLst>
            </p:cNvPr>
            <p:cNvGrpSpPr/>
            <p:nvPr/>
          </p:nvGrpSpPr>
          <p:grpSpPr>
            <a:xfrm>
              <a:off x="8034998" y="4327512"/>
              <a:ext cx="1929887" cy="841333"/>
              <a:chOff x="8419743" y="1081666"/>
              <a:chExt cx="1929887" cy="841333"/>
            </a:xfrm>
            <a:solidFill>
              <a:schemeClr val="accent2"/>
            </a:solidFill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09F03DA-325C-4B83-8C74-DA7152BD7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9743" y="1176315"/>
                <a:ext cx="1774663" cy="746684"/>
              </a:xfrm>
              <a:prstGeom prst="line">
                <a:avLst/>
              </a:prstGeom>
              <a:grpFill/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19BC7E4C-A848-4290-AD30-EB52911138ED}"/>
                  </a:ext>
                </a:extLst>
              </p:cNvPr>
              <p:cNvSpPr/>
              <p:nvPr/>
            </p:nvSpPr>
            <p:spPr>
              <a:xfrm rot="4079480">
                <a:off x="10060791" y="1001173"/>
                <a:ext cx="208345" cy="36933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A696CBD-4D63-40E9-B28D-042A0DFFB175}"/>
                </a:ext>
              </a:extLst>
            </p:cNvPr>
            <p:cNvGrpSpPr/>
            <p:nvPr/>
          </p:nvGrpSpPr>
          <p:grpSpPr>
            <a:xfrm rot="2094843">
              <a:off x="8080129" y="1694777"/>
              <a:ext cx="1929887" cy="841333"/>
              <a:chOff x="8419743" y="1081666"/>
              <a:chExt cx="1929887" cy="841333"/>
            </a:xfrm>
            <a:solidFill>
              <a:schemeClr val="accent5"/>
            </a:solidFill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8C4A398-BA84-4941-A956-B61C5A915A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9743" y="1176315"/>
                <a:ext cx="1774663" cy="746684"/>
              </a:xfrm>
              <a:prstGeom prst="line">
                <a:avLst/>
              </a:prstGeom>
              <a:grpFill/>
              <a:ln w="381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AE6EB2DD-44E8-4868-8359-3EA293024AF0}"/>
                  </a:ext>
                </a:extLst>
              </p:cNvPr>
              <p:cNvSpPr/>
              <p:nvPr/>
            </p:nvSpPr>
            <p:spPr>
              <a:xfrm rot="4079480">
                <a:off x="10060791" y="1001173"/>
                <a:ext cx="208345" cy="36933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74DD652-31EF-4346-885E-CA6FC289CE42}"/>
                </a:ext>
              </a:extLst>
            </p:cNvPr>
            <p:cNvGrpSpPr/>
            <p:nvPr/>
          </p:nvGrpSpPr>
          <p:grpSpPr>
            <a:xfrm rot="2090762">
              <a:off x="7910993" y="2366191"/>
              <a:ext cx="1929887" cy="841333"/>
              <a:chOff x="8419743" y="1081666"/>
              <a:chExt cx="1929887" cy="841333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7A10D6D-D6B2-4F5E-8D33-3EB1AFAE5A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9743" y="1176315"/>
                <a:ext cx="1774663" cy="746684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89CD2969-38A5-4DB8-A5DD-682C5224F103}"/>
                  </a:ext>
                </a:extLst>
              </p:cNvPr>
              <p:cNvSpPr/>
              <p:nvPr/>
            </p:nvSpPr>
            <p:spPr>
              <a:xfrm rot="4079480">
                <a:off x="10060791" y="1001173"/>
                <a:ext cx="208345" cy="369332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solidFill>
                      <a:srgbClr val="92D05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74DD652-31EF-4346-885E-CA6FC289CE42}"/>
                </a:ext>
              </a:extLst>
            </p:cNvPr>
            <p:cNvGrpSpPr/>
            <p:nvPr/>
          </p:nvGrpSpPr>
          <p:grpSpPr>
            <a:xfrm rot="1434524">
              <a:off x="7946266" y="3477656"/>
              <a:ext cx="1741473" cy="1529404"/>
              <a:chOff x="8419741" y="1098992"/>
              <a:chExt cx="1932213" cy="824007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C7A10D6D-D6B2-4F5E-8D33-3EB1AFAE5A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9741" y="1176315"/>
                <a:ext cx="1774662" cy="746684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89CD2969-38A5-4DB8-A5DD-682C5224F103}"/>
                  </a:ext>
                </a:extLst>
              </p:cNvPr>
              <p:cNvSpPr/>
              <p:nvPr/>
            </p:nvSpPr>
            <p:spPr>
              <a:xfrm rot="3366224">
                <a:off x="10132115" y="1022533"/>
                <a:ext cx="143379" cy="296298"/>
              </a:xfrm>
              <a:prstGeom prst="triangl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3C1B6BF5-2395-48D1-8167-2E655E71AE64}"/>
              </a:ext>
            </a:extLst>
          </p:cNvPr>
          <p:cNvSpPr txBox="1"/>
          <p:nvPr/>
        </p:nvSpPr>
        <p:spPr>
          <a:xfrm>
            <a:off x="2903693" y="6058420"/>
            <a:ext cx="6666673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Tx/>
              <a:buChar char="-"/>
              <a:defRPr/>
            </a:pP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Remind PIC keeping and </a:t>
            </a: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Mgr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if over due date</a:t>
            </a:r>
            <a:endParaRPr lang="en-US" sz="1500" dirty="0">
              <a:latin typeface="Open Sans" panose="020B0606030504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4BB237-9E0E-4CAD-9DCF-40C7C26E38F5}"/>
              </a:ext>
            </a:extLst>
          </p:cNvPr>
          <p:cNvSpPr/>
          <p:nvPr/>
        </p:nvSpPr>
        <p:spPr>
          <a:xfrm flipV="1">
            <a:off x="3196788" y="5984922"/>
            <a:ext cx="6117030" cy="73498"/>
          </a:xfrm>
          <a:prstGeom prst="rect">
            <a:avLst/>
          </a:prstGeom>
          <a:solidFill>
            <a:srgbClr val="FFC000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450535" y="603381"/>
            <a:ext cx="1117506" cy="2633352"/>
            <a:chOff x="8017843" y="953483"/>
            <a:chExt cx="1823437" cy="6440505"/>
          </a:xfrm>
        </p:grpSpPr>
        <p:sp>
          <p:nvSpPr>
            <p:cNvPr id="70" name="Cube 69">
              <a:extLst>
                <a:ext uri="{FF2B5EF4-FFF2-40B4-BE49-F238E27FC236}">
                  <a16:creationId xmlns:a16="http://schemas.microsoft.com/office/drawing/2014/main" id="{0D7B2BBF-8F6E-4C9D-A55D-4897D654C365}"/>
                </a:ext>
              </a:extLst>
            </p:cNvPr>
            <p:cNvSpPr/>
            <p:nvPr/>
          </p:nvSpPr>
          <p:spPr>
            <a:xfrm>
              <a:off x="8017843" y="5726822"/>
              <a:ext cx="1694047" cy="1453415"/>
            </a:xfrm>
            <a:prstGeom prst="cub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B050"/>
                  </a:solidFill>
                </a:ln>
              </a:endParaRPr>
            </a:p>
          </p:txBody>
        </p:sp>
        <p:sp>
          <p:nvSpPr>
            <p:cNvPr id="71" name="Cube 70">
              <a:extLst>
                <a:ext uri="{FF2B5EF4-FFF2-40B4-BE49-F238E27FC236}">
                  <a16:creationId xmlns:a16="http://schemas.microsoft.com/office/drawing/2014/main" id="{20689A77-6D78-41BD-973E-12AC311BCDBA}"/>
                </a:ext>
              </a:extLst>
            </p:cNvPr>
            <p:cNvSpPr/>
            <p:nvPr/>
          </p:nvSpPr>
          <p:spPr>
            <a:xfrm>
              <a:off x="8017844" y="4634620"/>
              <a:ext cx="1694047" cy="145341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Cube 71">
              <a:extLst>
                <a:ext uri="{FF2B5EF4-FFF2-40B4-BE49-F238E27FC236}">
                  <a16:creationId xmlns:a16="http://schemas.microsoft.com/office/drawing/2014/main" id="{0D7B2BBF-8F6E-4C9D-A55D-4897D654C365}"/>
                </a:ext>
              </a:extLst>
            </p:cNvPr>
            <p:cNvSpPr/>
            <p:nvPr/>
          </p:nvSpPr>
          <p:spPr>
            <a:xfrm>
              <a:off x="8017843" y="3540688"/>
              <a:ext cx="1694047" cy="1453415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Cube 72">
              <a:extLst>
                <a:ext uri="{FF2B5EF4-FFF2-40B4-BE49-F238E27FC236}">
                  <a16:creationId xmlns:a16="http://schemas.microsoft.com/office/drawing/2014/main" id="{954B6167-7EB5-4468-B329-15C386D3A38C}"/>
                </a:ext>
              </a:extLst>
            </p:cNvPr>
            <p:cNvSpPr/>
            <p:nvPr/>
          </p:nvSpPr>
          <p:spPr>
            <a:xfrm>
              <a:off x="8017843" y="2409944"/>
              <a:ext cx="1694047" cy="1453415"/>
            </a:xfrm>
            <a:prstGeom prst="cub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Cube 73">
              <a:extLst>
                <a:ext uri="{FF2B5EF4-FFF2-40B4-BE49-F238E27FC236}">
                  <a16:creationId xmlns:a16="http://schemas.microsoft.com/office/drawing/2014/main" id="{598D96B6-C39D-4335-AA8F-DED672A09A96}"/>
                </a:ext>
              </a:extLst>
            </p:cNvPr>
            <p:cNvSpPr/>
            <p:nvPr/>
          </p:nvSpPr>
          <p:spPr>
            <a:xfrm rot="1219549">
              <a:off x="8147233" y="953483"/>
              <a:ext cx="1694047" cy="1453415"/>
            </a:xfrm>
            <a:prstGeom prst="cub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DA5F0D2-C2F8-42C7-8494-320DC4B849D0}"/>
                </a:ext>
              </a:extLst>
            </p:cNvPr>
            <p:cNvSpPr txBox="1"/>
            <p:nvPr/>
          </p:nvSpPr>
          <p:spPr>
            <a:xfrm rot="1381502">
              <a:off x="8355258" y="1131479"/>
              <a:ext cx="948530" cy="1271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GB" sz="3200" b="1" dirty="0" smtClean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</a:t>
              </a:r>
              <a:endParaRPr lang="en-GB" sz="70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F59838-5533-433C-B1DE-A10B459C0886}"/>
                </a:ext>
              </a:extLst>
            </p:cNvPr>
            <p:cNvSpPr txBox="1"/>
            <p:nvPr/>
          </p:nvSpPr>
          <p:spPr>
            <a:xfrm>
              <a:off x="8281644" y="2662503"/>
              <a:ext cx="948530" cy="1430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GB" sz="3200" b="1" dirty="0" smtClean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M</a:t>
              </a:r>
              <a:endParaRPr lang="en-GB" sz="32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9BE865E-DBF5-4BE5-86AE-204F410E7E55}"/>
                </a:ext>
              </a:extLst>
            </p:cNvPr>
            <p:cNvSpPr txBox="1"/>
            <p:nvPr/>
          </p:nvSpPr>
          <p:spPr>
            <a:xfrm>
              <a:off x="8209052" y="3785290"/>
              <a:ext cx="948530" cy="1430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GB" sz="3200" b="1" dirty="0" smtClean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A</a:t>
              </a:r>
              <a:endParaRPr lang="en-GB" sz="32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50B838D-AA82-42C0-A968-592774696093}"/>
                </a:ext>
              </a:extLst>
            </p:cNvPr>
            <p:cNvSpPr txBox="1"/>
            <p:nvPr/>
          </p:nvSpPr>
          <p:spPr>
            <a:xfrm>
              <a:off x="8209052" y="4923842"/>
              <a:ext cx="948530" cy="1430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>
                <a:defRPr/>
              </a:pPr>
              <a:r>
                <a:rPr lang="en-GB" sz="3200" b="1" dirty="0" smtClean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R</a:t>
              </a:r>
              <a:endParaRPr lang="en-GB" sz="32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9BE865E-DBF5-4BE5-86AE-204F410E7E55}"/>
                </a:ext>
              </a:extLst>
            </p:cNvPr>
            <p:cNvSpPr txBox="1"/>
            <p:nvPr/>
          </p:nvSpPr>
          <p:spPr>
            <a:xfrm>
              <a:off x="8266839" y="5963778"/>
              <a:ext cx="948530" cy="1430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GB" sz="3200" b="1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</a:t>
              </a:r>
              <a:endParaRPr lang="en-GB" sz="32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266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be 59">
            <a:extLst>
              <a:ext uri="{FF2B5EF4-FFF2-40B4-BE49-F238E27FC236}">
                <a16:creationId xmlns:a16="http://schemas.microsoft.com/office/drawing/2014/main" id="{82727937-6B99-460F-AFBE-C1B123CD6E90}"/>
              </a:ext>
            </a:extLst>
          </p:cNvPr>
          <p:cNvSpPr/>
          <p:nvPr/>
        </p:nvSpPr>
        <p:spPr>
          <a:xfrm flipH="1">
            <a:off x="8582969" y="2575230"/>
            <a:ext cx="2082514" cy="3566278"/>
          </a:xfrm>
          <a:prstGeom prst="cube">
            <a:avLst>
              <a:gd name="adj" fmla="val 20548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ube 58">
            <a:extLst>
              <a:ext uri="{FF2B5EF4-FFF2-40B4-BE49-F238E27FC236}">
                <a16:creationId xmlns:a16="http://schemas.microsoft.com/office/drawing/2014/main" id="{85C732A0-4BD9-4F8A-821E-D93CFF883478}"/>
              </a:ext>
            </a:extLst>
          </p:cNvPr>
          <p:cNvSpPr/>
          <p:nvPr/>
        </p:nvSpPr>
        <p:spPr>
          <a:xfrm flipH="1">
            <a:off x="6876935" y="3120049"/>
            <a:ext cx="2082514" cy="3021459"/>
          </a:xfrm>
          <a:prstGeom prst="cube">
            <a:avLst>
              <a:gd name="adj" fmla="val 20319"/>
            </a:avLst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>
            <a:extLst>
              <a:ext uri="{FF2B5EF4-FFF2-40B4-BE49-F238E27FC236}">
                <a16:creationId xmlns:a16="http://schemas.microsoft.com/office/drawing/2014/main" id="{9B3761EC-5709-4C06-828F-4842BF73FFE5}"/>
              </a:ext>
            </a:extLst>
          </p:cNvPr>
          <p:cNvSpPr/>
          <p:nvPr/>
        </p:nvSpPr>
        <p:spPr>
          <a:xfrm flipH="1">
            <a:off x="5166593" y="3609284"/>
            <a:ext cx="2082514" cy="2532225"/>
          </a:xfrm>
          <a:prstGeom prst="cube">
            <a:avLst>
              <a:gd name="adj" fmla="val 20624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FC6D65DC-903C-4706-80F2-0F26488B212F}"/>
              </a:ext>
            </a:extLst>
          </p:cNvPr>
          <p:cNvSpPr/>
          <p:nvPr/>
        </p:nvSpPr>
        <p:spPr>
          <a:xfrm flipH="1">
            <a:off x="3459892" y="4136768"/>
            <a:ext cx="2082514" cy="2004741"/>
          </a:xfrm>
          <a:prstGeom prst="cube">
            <a:avLst>
              <a:gd name="adj" fmla="val 21554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ube 53">
            <a:extLst>
              <a:ext uri="{FF2B5EF4-FFF2-40B4-BE49-F238E27FC236}">
                <a16:creationId xmlns:a16="http://schemas.microsoft.com/office/drawing/2014/main" id="{9303B1DA-561B-47E5-A1EF-E3BD9792E49C}"/>
              </a:ext>
            </a:extLst>
          </p:cNvPr>
          <p:cNvSpPr/>
          <p:nvPr/>
        </p:nvSpPr>
        <p:spPr>
          <a:xfrm flipH="1">
            <a:off x="1772006" y="4689802"/>
            <a:ext cx="2082514" cy="1451707"/>
          </a:xfrm>
          <a:prstGeom prst="cube">
            <a:avLst>
              <a:gd name="adj" fmla="val 25554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54162715-AD53-47DE-BF69-1E1532CEE94D}"/>
              </a:ext>
            </a:extLst>
          </p:cNvPr>
          <p:cNvSpPr/>
          <p:nvPr/>
        </p:nvSpPr>
        <p:spPr>
          <a:xfrm flipH="1">
            <a:off x="1772006" y="4230987"/>
            <a:ext cx="2082514" cy="880445"/>
          </a:xfrm>
          <a:prstGeom prst="cube">
            <a:avLst>
              <a:gd name="adj" fmla="val 487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DB046499-571C-4062-8C08-CDD03D133652}"/>
              </a:ext>
            </a:extLst>
          </p:cNvPr>
          <p:cNvSpPr/>
          <p:nvPr/>
        </p:nvSpPr>
        <p:spPr>
          <a:xfrm flipH="1">
            <a:off x="3459892" y="3703502"/>
            <a:ext cx="2082514" cy="880445"/>
          </a:xfrm>
          <a:prstGeom prst="cube">
            <a:avLst>
              <a:gd name="adj" fmla="val 487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E505CB29-6500-438B-9399-F94851220119}"/>
              </a:ext>
            </a:extLst>
          </p:cNvPr>
          <p:cNvSpPr/>
          <p:nvPr/>
        </p:nvSpPr>
        <p:spPr>
          <a:xfrm flipH="1">
            <a:off x="5166594" y="3180488"/>
            <a:ext cx="2082514" cy="880445"/>
          </a:xfrm>
          <a:prstGeom prst="cube">
            <a:avLst>
              <a:gd name="adj" fmla="val 487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7F2EC127-DD46-4486-A15B-02A16AAE6B29}"/>
              </a:ext>
            </a:extLst>
          </p:cNvPr>
          <p:cNvSpPr/>
          <p:nvPr/>
        </p:nvSpPr>
        <p:spPr>
          <a:xfrm flipH="1">
            <a:off x="6873297" y="2653004"/>
            <a:ext cx="2082514" cy="880445"/>
          </a:xfrm>
          <a:prstGeom prst="cube">
            <a:avLst>
              <a:gd name="adj" fmla="val 487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BBABDFBF-A961-4C7B-9500-F903A3DE669D}"/>
              </a:ext>
            </a:extLst>
          </p:cNvPr>
          <p:cNvSpPr/>
          <p:nvPr/>
        </p:nvSpPr>
        <p:spPr>
          <a:xfrm flipH="1">
            <a:off x="8580000" y="2125519"/>
            <a:ext cx="2082514" cy="880445"/>
          </a:xfrm>
          <a:prstGeom prst="cube">
            <a:avLst>
              <a:gd name="adj" fmla="val 487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E4A1ACB-C9A9-4B5D-A157-67191E7E2F8D}"/>
              </a:ext>
            </a:extLst>
          </p:cNvPr>
          <p:cNvGrpSpPr/>
          <p:nvPr/>
        </p:nvGrpSpPr>
        <p:grpSpPr>
          <a:xfrm>
            <a:off x="8577031" y="403111"/>
            <a:ext cx="1856405" cy="1954742"/>
            <a:chOff x="5138738" y="-608163"/>
            <a:chExt cx="4786312" cy="503985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D05B68A-B19F-47F2-9DA7-95A0663BAA59}"/>
                </a:ext>
              </a:extLst>
            </p:cNvPr>
            <p:cNvSpPr/>
            <p:nvPr/>
          </p:nvSpPr>
          <p:spPr>
            <a:xfrm>
              <a:off x="5793224" y="3973382"/>
              <a:ext cx="3766861" cy="380050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060329-04A2-46B9-81E0-353EB68D8BFB}"/>
                </a:ext>
              </a:extLst>
            </p:cNvPr>
            <p:cNvGrpSpPr/>
            <p:nvPr/>
          </p:nvGrpSpPr>
          <p:grpSpPr>
            <a:xfrm>
              <a:off x="5138738" y="-608163"/>
              <a:ext cx="4786312" cy="5039851"/>
              <a:chOff x="5995988" y="2712903"/>
              <a:chExt cx="2457450" cy="2587625"/>
            </a:xfrm>
          </p:grpSpPr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23039AEF-6BB3-4384-BBE0-11A2890CE4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5988" y="2712903"/>
                <a:ext cx="2457450" cy="2587625"/>
              </a:xfrm>
              <a:custGeom>
                <a:avLst/>
                <a:gdLst>
                  <a:gd name="T0" fmla="*/ 707 w 771"/>
                  <a:gd name="T1" fmla="*/ 219 h 812"/>
                  <a:gd name="T2" fmla="*/ 760 w 771"/>
                  <a:gd name="T3" fmla="*/ 369 h 812"/>
                  <a:gd name="T4" fmla="*/ 685 w 771"/>
                  <a:gd name="T5" fmla="*/ 634 h 812"/>
                  <a:gd name="T6" fmla="*/ 197 w 771"/>
                  <a:gd name="T7" fmla="*/ 707 h 812"/>
                  <a:gd name="T8" fmla="*/ 97 w 771"/>
                  <a:gd name="T9" fmla="*/ 220 h 812"/>
                  <a:gd name="T10" fmla="*/ 594 w 771"/>
                  <a:gd name="T11" fmla="*/ 106 h 812"/>
                  <a:gd name="T12" fmla="*/ 552 w 771"/>
                  <a:gd name="T13" fmla="*/ 147 h 812"/>
                  <a:gd name="T14" fmla="*/ 509 w 771"/>
                  <a:gd name="T15" fmla="*/ 128 h 812"/>
                  <a:gd name="T16" fmla="*/ 454 w 771"/>
                  <a:gd name="T17" fmla="*/ 113 h 812"/>
                  <a:gd name="T18" fmla="*/ 372 w 771"/>
                  <a:gd name="T19" fmla="*/ 110 h 812"/>
                  <a:gd name="T20" fmla="*/ 241 w 771"/>
                  <a:gd name="T21" fmla="*/ 155 h 812"/>
                  <a:gd name="T22" fmla="*/ 147 w 771"/>
                  <a:gd name="T23" fmla="*/ 249 h 812"/>
                  <a:gd name="T24" fmla="*/ 115 w 771"/>
                  <a:gd name="T25" fmla="*/ 317 h 812"/>
                  <a:gd name="T26" fmla="*/ 103 w 771"/>
                  <a:gd name="T27" fmla="*/ 366 h 812"/>
                  <a:gd name="T28" fmla="*/ 102 w 771"/>
                  <a:gd name="T29" fmla="*/ 450 h 812"/>
                  <a:gd name="T30" fmla="*/ 124 w 771"/>
                  <a:gd name="T31" fmla="*/ 528 h 812"/>
                  <a:gd name="T32" fmla="*/ 209 w 771"/>
                  <a:gd name="T33" fmla="*/ 643 h 812"/>
                  <a:gd name="T34" fmla="*/ 295 w 771"/>
                  <a:gd name="T35" fmla="*/ 694 h 812"/>
                  <a:gd name="T36" fmla="*/ 357 w 771"/>
                  <a:gd name="T37" fmla="*/ 710 h 812"/>
                  <a:gd name="T38" fmla="*/ 439 w 771"/>
                  <a:gd name="T39" fmla="*/ 711 h 812"/>
                  <a:gd name="T40" fmla="*/ 512 w 771"/>
                  <a:gd name="T41" fmla="*/ 693 h 812"/>
                  <a:gd name="T42" fmla="*/ 585 w 771"/>
                  <a:gd name="T43" fmla="*/ 652 h 812"/>
                  <a:gd name="T44" fmla="*/ 644 w 771"/>
                  <a:gd name="T45" fmla="*/ 592 h 812"/>
                  <a:gd name="T46" fmla="*/ 677 w 771"/>
                  <a:gd name="T47" fmla="*/ 536 h 812"/>
                  <a:gd name="T48" fmla="*/ 696 w 771"/>
                  <a:gd name="T49" fmla="*/ 482 h 812"/>
                  <a:gd name="T50" fmla="*/ 704 w 771"/>
                  <a:gd name="T51" fmla="*/ 432 h 812"/>
                  <a:gd name="T52" fmla="*/ 702 w 771"/>
                  <a:gd name="T53" fmla="*/ 374 h 812"/>
                  <a:gd name="T54" fmla="*/ 695 w 771"/>
                  <a:gd name="T55" fmla="*/ 334 h 812"/>
                  <a:gd name="T56" fmla="*/ 666 w 771"/>
                  <a:gd name="T57" fmla="*/ 264 h 812"/>
                  <a:gd name="T58" fmla="*/ 667 w 771"/>
                  <a:gd name="T59" fmla="*/ 258 h 812"/>
                  <a:gd name="T60" fmla="*/ 703 w 771"/>
                  <a:gd name="T61" fmla="*/ 222 h 812"/>
                  <a:gd name="T62" fmla="*/ 707 w 771"/>
                  <a:gd name="T63" fmla="*/ 219 h 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71" h="812">
                    <a:moveTo>
                      <a:pt x="707" y="219"/>
                    </a:moveTo>
                    <a:cubicBezTo>
                      <a:pt x="736" y="265"/>
                      <a:pt x="754" y="315"/>
                      <a:pt x="760" y="369"/>
                    </a:cubicBezTo>
                    <a:cubicBezTo>
                      <a:pt x="771" y="467"/>
                      <a:pt x="746" y="557"/>
                      <a:pt x="685" y="634"/>
                    </a:cubicBezTo>
                    <a:cubicBezTo>
                      <a:pt x="561" y="789"/>
                      <a:pt x="347" y="812"/>
                      <a:pt x="197" y="707"/>
                    </a:cubicBezTo>
                    <a:cubicBezTo>
                      <a:pt x="31" y="591"/>
                      <a:pt x="0" y="374"/>
                      <a:pt x="97" y="220"/>
                    </a:cubicBezTo>
                    <a:cubicBezTo>
                      <a:pt x="203" y="52"/>
                      <a:pt x="424" y="0"/>
                      <a:pt x="594" y="106"/>
                    </a:cubicBezTo>
                    <a:cubicBezTo>
                      <a:pt x="580" y="120"/>
                      <a:pt x="566" y="134"/>
                      <a:pt x="552" y="147"/>
                    </a:cubicBezTo>
                    <a:cubicBezTo>
                      <a:pt x="538" y="141"/>
                      <a:pt x="523" y="134"/>
                      <a:pt x="509" y="128"/>
                    </a:cubicBezTo>
                    <a:cubicBezTo>
                      <a:pt x="491" y="121"/>
                      <a:pt x="473" y="116"/>
                      <a:pt x="454" y="113"/>
                    </a:cubicBezTo>
                    <a:cubicBezTo>
                      <a:pt x="427" y="108"/>
                      <a:pt x="399" y="107"/>
                      <a:pt x="372" y="110"/>
                    </a:cubicBezTo>
                    <a:cubicBezTo>
                      <a:pt x="325" y="115"/>
                      <a:pt x="281" y="130"/>
                      <a:pt x="241" y="155"/>
                    </a:cubicBezTo>
                    <a:cubicBezTo>
                      <a:pt x="203" y="179"/>
                      <a:pt x="171" y="211"/>
                      <a:pt x="147" y="249"/>
                    </a:cubicBezTo>
                    <a:cubicBezTo>
                      <a:pt x="134" y="270"/>
                      <a:pt x="123" y="293"/>
                      <a:pt x="115" y="317"/>
                    </a:cubicBezTo>
                    <a:cubicBezTo>
                      <a:pt x="110" y="333"/>
                      <a:pt x="106" y="350"/>
                      <a:pt x="103" y="366"/>
                    </a:cubicBezTo>
                    <a:cubicBezTo>
                      <a:pt x="99" y="394"/>
                      <a:pt x="99" y="422"/>
                      <a:pt x="102" y="450"/>
                    </a:cubicBezTo>
                    <a:cubicBezTo>
                      <a:pt x="105" y="477"/>
                      <a:pt x="113" y="503"/>
                      <a:pt x="124" y="528"/>
                    </a:cubicBezTo>
                    <a:cubicBezTo>
                      <a:pt x="143" y="574"/>
                      <a:pt x="171" y="612"/>
                      <a:pt x="209" y="643"/>
                    </a:cubicBezTo>
                    <a:cubicBezTo>
                      <a:pt x="235" y="665"/>
                      <a:pt x="263" y="682"/>
                      <a:pt x="295" y="694"/>
                    </a:cubicBezTo>
                    <a:cubicBezTo>
                      <a:pt x="315" y="701"/>
                      <a:pt x="336" y="707"/>
                      <a:pt x="357" y="710"/>
                    </a:cubicBezTo>
                    <a:cubicBezTo>
                      <a:pt x="384" y="714"/>
                      <a:pt x="412" y="715"/>
                      <a:pt x="439" y="711"/>
                    </a:cubicBezTo>
                    <a:cubicBezTo>
                      <a:pt x="464" y="708"/>
                      <a:pt x="488" y="702"/>
                      <a:pt x="512" y="693"/>
                    </a:cubicBezTo>
                    <a:cubicBezTo>
                      <a:pt x="538" y="683"/>
                      <a:pt x="563" y="669"/>
                      <a:pt x="585" y="652"/>
                    </a:cubicBezTo>
                    <a:cubicBezTo>
                      <a:pt x="607" y="635"/>
                      <a:pt x="627" y="615"/>
                      <a:pt x="644" y="592"/>
                    </a:cubicBezTo>
                    <a:cubicBezTo>
                      <a:pt x="657" y="575"/>
                      <a:pt x="668" y="556"/>
                      <a:pt x="677" y="536"/>
                    </a:cubicBezTo>
                    <a:cubicBezTo>
                      <a:pt x="686" y="519"/>
                      <a:pt x="692" y="501"/>
                      <a:pt x="696" y="482"/>
                    </a:cubicBezTo>
                    <a:cubicBezTo>
                      <a:pt x="700" y="465"/>
                      <a:pt x="703" y="449"/>
                      <a:pt x="704" y="432"/>
                    </a:cubicBezTo>
                    <a:cubicBezTo>
                      <a:pt x="704" y="413"/>
                      <a:pt x="704" y="393"/>
                      <a:pt x="702" y="374"/>
                    </a:cubicBezTo>
                    <a:cubicBezTo>
                      <a:pt x="701" y="361"/>
                      <a:pt x="698" y="347"/>
                      <a:pt x="695" y="334"/>
                    </a:cubicBezTo>
                    <a:cubicBezTo>
                      <a:pt x="689" y="310"/>
                      <a:pt x="679" y="286"/>
                      <a:pt x="666" y="264"/>
                    </a:cubicBezTo>
                    <a:cubicBezTo>
                      <a:pt x="665" y="262"/>
                      <a:pt x="665" y="260"/>
                      <a:pt x="667" y="258"/>
                    </a:cubicBezTo>
                    <a:cubicBezTo>
                      <a:pt x="680" y="246"/>
                      <a:pt x="691" y="234"/>
                      <a:pt x="703" y="222"/>
                    </a:cubicBezTo>
                    <a:cubicBezTo>
                      <a:pt x="704" y="221"/>
                      <a:pt x="705" y="220"/>
                      <a:pt x="707" y="21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BB489A81-DB00-411E-90AF-DD0105863A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5101" y="3270116"/>
                <a:ext cx="1450975" cy="1435100"/>
              </a:xfrm>
              <a:custGeom>
                <a:avLst/>
                <a:gdLst>
                  <a:gd name="T0" fmla="*/ 350 w 455"/>
                  <a:gd name="T1" fmla="*/ 54 h 450"/>
                  <a:gd name="T2" fmla="*/ 311 w 455"/>
                  <a:gd name="T3" fmla="*/ 93 h 450"/>
                  <a:gd name="T4" fmla="*/ 305 w 455"/>
                  <a:gd name="T5" fmla="*/ 94 h 450"/>
                  <a:gd name="T6" fmla="*/ 262 w 455"/>
                  <a:gd name="T7" fmla="*/ 81 h 450"/>
                  <a:gd name="T8" fmla="*/ 210 w 455"/>
                  <a:gd name="T9" fmla="*/ 82 h 450"/>
                  <a:gd name="T10" fmla="*/ 148 w 455"/>
                  <a:gd name="T11" fmla="*/ 109 h 450"/>
                  <a:gd name="T12" fmla="*/ 103 w 455"/>
                  <a:gd name="T13" fmla="*/ 160 h 450"/>
                  <a:gd name="T14" fmla="*/ 84 w 455"/>
                  <a:gd name="T15" fmla="*/ 216 h 450"/>
                  <a:gd name="T16" fmla="*/ 90 w 455"/>
                  <a:gd name="T17" fmla="*/ 283 h 450"/>
                  <a:gd name="T18" fmla="*/ 154 w 455"/>
                  <a:gd name="T19" fmla="*/ 367 h 450"/>
                  <a:gd name="T20" fmla="*/ 225 w 455"/>
                  <a:gd name="T21" fmla="*/ 392 h 450"/>
                  <a:gd name="T22" fmla="*/ 302 w 455"/>
                  <a:gd name="T23" fmla="*/ 379 h 450"/>
                  <a:gd name="T24" fmla="*/ 364 w 455"/>
                  <a:gd name="T25" fmla="*/ 330 h 450"/>
                  <a:gd name="T26" fmla="*/ 391 w 455"/>
                  <a:gd name="T27" fmla="*/ 273 h 450"/>
                  <a:gd name="T28" fmla="*/ 395 w 455"/>
                  <a:gd name="T29" fmla="*/ 223 h 450"/>
                  <a:gd name="T30" fmla="*/ 380 w 455"/>
                  <a:gd name="T31" fmla="*/ 167 h 450"/>
                  <a:gd name="T32" fmla="*/ 422 w 455"/>
                  <a:gd name="T33" fmla="*/ 125 h 450"/>
                  <a:gd name="T34" fmla="*/ 453 w 455"/>
                  <a:gd name="T35" fmla="*/ 242 h 450"/>
                  <a:gd name="T36" fmla="*/ 418 w 455"/>
                  <a:gd name="T37" fmla="*/ 354 h 450"/>
                  <a:gd name="T38" fmla="*/ 235 w 455"/>
                  <a:gd name="T39" fmla="*/ 450 h 450"/>
                  <a:gd name="T40" fmla="*/ 85 w 455"/>
                  <a:gd name="T41" fmla="*/ 385 h 450"/>
                  <a:gd name="T42" fmla="*/ 95 w 455"/>
                  <a:gd name="T43" fmla="*/ 78 h 450"/>
                  <a:gd name="T44" fmla="*/ 350 w 455"/>
                  <a:gd name="T45" fmla="*/ 5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55" h="450">
                    <a:moveTo>
                      <a:pt x="350" y="54"/>
                    </a:moveTo>
                    <a:cubicBezTo>
                      <a:pt x="337" y="67"/>
                      <a:pt x="324" y="80"/>
                      <a:pt x="311" y="93"/>
                    </a:cubicBezTo>
                    <a:cubicBezTo>
                      <a:pt x="310" y="94"/>
                      <a:pt x="307" y="95"/>
                      <a:pt x="305" y="94"/>
                    </a:cubicBezTo>
                    <a:cubicBezTo>
                      <a:pt x="292" y="87"/>
                      <a:pt x="277" y="83"/>
                      <a:pt x="262" y="81"/>
                    </a:cubicBezTo>
                    <a:cubicBezTo>
                      <a:pt x="244" y="79"/>
                      <a:pt x="227" y="79"/>
                      <a:pt x="210" y="82"/>
                    </a:cubicBezTo>
                    <a:cubicBezTo>
                      <a:pt x="187" y="87"/>
                      <a:pt x="166" y="96"/>
                      <a:pt x="148" y="109"/>
                    </a:cubicBezTo>
                    <a:cubicBezTo>
                      <a:pt x="129" y="123"/>
                      <a:pt x="114" y="140"/>
                      <a:pt x="103" y="160"/>
                    </a:cubicBezTo>
                    <a:cubicBezTo>
                      <a:pt x="93" y="178"/>
                      <a:pt x="87" y="196"/>
                      <a:pt x="84" y="216"/>
                    </a:cubicBezTo>
                    <a:cubicBezTo>
                      <a:pt x="81" y="239"/>
                      <a:pt x="83" y="261"/>
                      <a:pt x="90" y="283"/>
                    </a:cubicBezTo>
                    <a:cubicBezTo>
                      <a:pt x="101" y="319"/>
                      <a:pt x="123" y="347"/>
                      <a:pt x="154" y="367"/>
                    </a:cubicBezTo>
                    <a:cubicBezTo>
                      <a:pt x="176" y="381"/>
                      <a:pt x="199" y="389"/>
                      <a:pt x="225" y="392"/>
                    </a:cubicBezTo>
                    <a:cubicBezTo>
                      <a:pt x="252" y="394"/>
                      <a:pt x="277" y="390"/>
                      <a:pt x="302" y="379"/>
                    </a:cubicBezTo>
                    <a:cubicBezTo>
                      <a:pt x="327" y="368"/>
                      <a:pt x="348" y="352"/>
                      <a:pt x="364" y="330"/>
                    </a:cubicBezTo>
                    <a:cubicBezTo>
                      <a:pt x="377" y="313"/>
                      <a:pt x="386" y="294"/>
                      <a:pt x="391" y="273"/>
                    </a:cubicBezTo>
                    <a:cubicBezTo>
                      <a:pt x="395" y="256"/>
                      <a:pt x="397" y="240"/>
                      <a:pt x="395" y="223"/>
                    </a:cubicBezTo>
                    <a:cubicBezTo>
                      <a:pt x="394" y="204"/>
                      <a:pt x="389" y="185"/>
                      <a:pt x="380" y="167"/>
                    </a:cubicBezTo>
                    <a:cubicBezTo>
                      <a:pt x="394" y="153"/>
                      <a:pt x="408" y="139"/>
                      <a:pt x="422" y="125"/>
                    </a:cubicBezTo>
                    <a:cubicBezTo>
                      <a:pt x="444" y="161"/>
                      <a:pt x="455" y="200"/>
                      <a:pt x="453" y="242"/>
                    </a:cubicBezTo>
                    <a:cubicBezTo>
                      <a:pt x="452" y="283"/>
                      <a:pt x="441" y="320"/>
                      <a:pt x="418" y="354"/>
                    </a:cubicBezTo>
                    <a:cubicBezTo>
                      <a:pt x="374" y="418"/>
                      <a:pt x="312" y="450"/>
                      <a:pt x="235" y="450"/>
                    </a:cubicBezTo>
                    <a:cubicBezTo>
                      <a:pt x="176" y="450"/>
                      <a:pt x="125" y="427"/>
                      <a:pt x="85" y="385"/>
                    </a:cubicBezTo>
                    <a:cubicBezTo>
                      <a:pt x="0" y="295"/>
                      <a:pt x="6" y="160"/>
                      <a:pt x="95" y="78"/>
                    </a:cubicBezTo>
                    <a:cubicBezTo>
                      <a:pt x="179" y="0"/>
                      <a:pt x="293" y="14"/>
                      <a:pt x="350" y="5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33C2BF33-4BC1-456E-9F1C-86FDA8F608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0563" y="2874828"/>
                <a:ext cx="1381125" cy="1384300"/>
              </a:xfrm>
              <a:custGeom>
                <a:avLst/>
                <a:gdLst>
                  <a:gd name="T0" fmla="*/ 363 w 433"/>
                  <a:gd name="T1" fmla="*/ 0 h 434"/>
                  <a:gd name="T2" fmla="*/ 363 w 433"/>
                  <a:gd name="T3" fmla="*/ 71 h 434"/>
                  <a:gd name="T4" fmla="*/ 432 w 433"/>
                  <a:gd name="T5" fmla="*/ 71 h 434"/>
                  <a:gd name="T6" fmla="*/ 433 w 433"/>
                  <a:gd name="T7" fmla="*/ 73 h 434"/>
                  <a:gd name="T8" fmla="*/ 408 w 433"/>
                  <a:gd name="T9" fmla="*/ 98 h 434"/>
                  <a:gd name="T10" fmla="*/ 303 w 433"/>
                  <a:gd name="T11" fmla="*/ 203 h 434"/>
                  <a:gd name="T12" fmla="*/ 292 w 433"/>
                  <a:gd name="T13" fmla="*/ 207 h 434"/>
                  <a:gd name="T14" fmla="*/ 262 w 433"/>
                  <a:gd name="T15" fmla="*/ 208 h 434"/>
                  <a:gd name="T16" fmla="*/ 255 w 433"/>
                  <a:gd name="T17" fmla="*/ 210 h 434"/>
                  <a:gd name="T18" fmla="*/ 176 w 433"/>
                  <a:gd name="T19" fmla="*/ 289 h 434"/>
                  <a:gd name="T20" fmla="*/ 141 w 433"/>
                  <a:gd name="T21" fmla="*/ 325 h 434"/>
                  <a:gd name="T22" fmla="*/ 140 w 433"/>
                  <a:gd name="T23" fmla="*/ 330 h 434"/>
                  <a:gd name="T24" fmla="*/ 146 w 433"/>
                  <a:gd name="T25" fmla="*/ 354 h 434"/>
                  <a:gd name="T26" fmla="*/ 121 w 433"/>
                  <a:gd name="T27" fmla="*/ 415 h 434"/>
                  <a:gd name="T28" fmla="*/ 67 w 433"/>
                  <a:gd name="T29" fmla="*/ 432 h 434"/>
                  <a:gd name="T30" fmla="*/ 12 w 433"/>
                  <a:gd name="T31" fmla="*/ 397 h 434"/>
                  <a:gd name="T32" fmla="*/ 4 w 433"/>
                  <a:gd name="T33" fmla="*/ 342 h 434"/>
                  <a:gd name="T34" fmla="*/ 46 w 433"/>
                  <a:gd name="T35" fmla="*/ 294 h 434"/>
                  <a:gd name="T36" fmla="*/ 105 w 433"/>
                  <a:gd name="T37" fmla="*/ 295 h 434"/>
                  <a:gd name="T38" fmla="*/ 110 w 433"/>
                  <a:gd name="T39" fmla="*/ 293 h 434"/>
                  <a:gd name="T40" fmla="*/ 191 w 433"/>
                  <a:gd name="T41" fmla="*/ 213 h 434"/>
                  <a:gd name="T42" fmla="*/ 223 w 433"/>
                  <a:gd name="T43" fmla="*/ 181 h 434"/>
                  <a:gd name="T44" fmla="*/ 227 w 433"/>
                  <a:gd name="T45" fmla="*/ 171 h 434"/>
                  <a:gd name="T46" fmla="*/ 227 w 433"/>
                  <a:gd name="T47" fmla="*/ 143 h 434"/>
                  <a:gd name="T48" fmla="*/ 231 w 433"/>
                  <a:gd name="T49" fmla="*/ 131 h 434"/>
                  <a:gd name="T50" fmla="*/ 360 w 433"/>
                  <a:gd name="T51" fmla="*/ 3 h 434"/>
                  <a:gd name="T52" fmla="*/ 363 w 433"/>
                  <a:gd name="T53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3" h="434">
                    <a:moveTo>
                      <a:pt x="363" y="0"/>
                    </a:moveTo>
                    <a:cubicBezTo>
                      <a:pt x="363" y="24"/>
                      <a:pt x="363" y="47"/>
                      <a:pt x="363" y="71"/>
                    </a:cubicBezTo>
                    <a:cubicBezTo>
                      <a:pt x="386" y="71"/>
                      <a:pt x="409" y="71"/>
                      <a:pt x="432" y="71"/>
                    </a:cubicBezTo>
                    <a:cubicBezTo>
                      <a:pt x="432" y="72"/>
                      <a:pt x="432" y="73"/>
                      <a:pt x="433" y="73"/>
                    </a:cubicBezTo>
                    <a:cubicBezTo>
                      <a:pt x="424" y="81"/>
                      <a:pt x="416" y="90"/>
                      <a:pt x="408" y="98"/>
                    </a:cubicBezTo>
                    <a:cubicBezTo>
                      <a:pt x="373" y="133"/>
                      <a:pt x="338" y="168"/>
                      <a:pt x="303" y="203"/>
                    </a:cubicBezTo>
                    <a:cubicBezTo>
                      <a:pt x="300" y="206"/>
                      <a:pt x="297" y="208"/>
                      <a:pt x="292" y="207"/>
                    </a:cubicBezTo>
                    <a:cubicBezTo>
                      <a:pt x="282" y="207"/>
                      <a:pt x="272" y="207"/>
                      <a:pt x="262" y="208"/>
                    </a:cubicBezTo>
                    <a:cubicBezTo>
                      <a:pt x="260" y="208"/>
                      <a:pt x="256" y="209"/>
                      <a:pt x="255" y="210"/>
                    </a:cubicBezTo>
                    <a:cubicBezTo>
                      <a:pt x="228" y="237"/>
                      <a:pt x="202" y="263"/>
                      <a:pt x="176" y="289"/>
                    </a:cubicBezTo>
                    <a:cubicBezTo>
                      <a:pt x="164" y="301"/>
                      <a:pt x="152" y="313"/>
                      <a:pt x="141" y="325"/>
                    </a:cubicBezTo>
                    <a:cubicBezTo>
                      <a:pt x="140" y="326"/>
                      <a:pt x="139" y="328"/>
                      <a:pt x="140" y="330"/>
                    </a:cubicBezTo>
                    <a:cubicBezTo>
                      <a:pt x="143" y="338"/>
                      <a:pt x="145" y="346"/>
                      <a:pt x="146" y="354"/>
                    </a:cubicBezTo>
                    <a:cubicBezTo>
                      <a:pt x="148" y="379"/>
                      <a:pt x="139" y="399"/>
                      <a:pt x="121" y="415"/>
                    </a:cubicBezTo>
                    <a:cubicBezTo>
                      <a:pt x="105" y="428"/>
                      <a:pt x="87" y="434"/>
                      <a:pt x="67" y="432"/>
                    </a:cubicBezTo>
                    <a:cubicBezTo>
                      <a:pt x="43" y="429"/>
                      <a:pt x="25" y="417"/>
                      <a:pt x="12" y="397"/>
                    </a:cubicBezTo>
                    <a:cubicBezTo>
                      <a:pt x="2" y="380"/>
                      <a:pt x="0" y="361"/>
                      <a:pt x="4" y="342"/>
                    </a:cubicBezTo>
                    <a:cubicBezTo>
                      <a:pt x="10" y="320"/>
                      <a:pt x="24" y="303"/>
                      <a:pt x="46" y="294"/>
                    </a:cubicBezTo>
                    <a:cubicBezTo>
                      <a:pt x="66" y="285"/>
                      <a:pt x="86" y="286"/>
                      <a:pt x="105" y="295"/>
                    </a:cubicBezTo>
                    <a:cubicBezTo>
                      <a:pt x="107" y="295"/>
                      <a:pt x="109" y="294"/>
                      <a:pt x="110" y="293"/>
                    </a:cubicBezTo>
                    <a:cubicBezTo>
                      <a:pt x="137" y="267"/>
                      <a:pt x="164" y="240"/>
                      <a:pt x="191" y="213"/>
                    </a:cubicBezTo>
                    <a:cubicBezTo>
                      <a:pt x="202" y="202"/>
                      <a:pt x="212" y="191"/>
                      <a:pt x="223" y="181"/>
                    </a:cubicBezTo>
                    <a:cubicBezTo>
                      <a:pt x="226" y="178"/>
                      <a:pt x="227" y="175"/>
                      <a:pt x="227" y="171"/>
                    </a:cubicBezTo>
                    <a:cubicBezTo>
                      <a:pt x="227" y="162"/>
                      <a:pt x="227" y="152"/>
                      <a:pt x="227" y="143"/>
                    </a:cubicBezTo>
                    <a:cubicBezTo>
                      <a:pt x="226" y="138"/>
                      <a:pt x="228" y="135"/>
                      <a:pt x="231" y="131"/>
                    </a:cubicBezTo>
                    <a:cubicBezTo>
                      <a:pt x="274" y="88"/>
                      <a:pt x="317" y="45"/>
                      <a:pt x="360" y="3"/>
                    </a:cubicBezTo>
                    <a:cubicBezTo>
                      <a:pt x="361" y="2"/>
                      <a:pt x="362" y="1"/>
                      <a:pt x="3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57E7A1A-73EB-4387-80E8-465064BFE4F2}"/>
              </a:ext>
            </a:extLst>
          </p:cNvPr>
          <p:cNvSpPr txBox="1"/>
          <p:nvPr/>
        </p:nvSpPr>
        <p:spPr>
          <a:xfrm>
            <a:off x="2444030" y="5068274"/>
            <a:ext cx="11920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" panose="020B0606030504020204" pitchFamily="34" charset="0"/>
              </a:rPr>
              <a:t>01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1CEABA-84D5-4002-8C56-59D775B0262A}"/>
              </a:ext>
            </a:extLst>
          </p:cNvPr>
          <p:cNvSpPr txBox="1"/>
          <p:nvPr/>
        </p:nvSpPr>
        <p:spPr>
          <a:xfrm>
            <a:off x="2444030" y="5685547"/>
            <a:ext cx="1192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" panose="020B0606030504020204" pitchFamily="34" charset="0"/>
              </a:rPr>
              <a:t>STEP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59F6E1-5A64-4BA6-8E1E-085B0CE45962}"/>
              </a:ext>
            </a:extLst>
          </p:cNvPr>
          <p:cNvSpPr txBox="1"/>
          <p:nvPr/>
        </p:nvSpPr>
        <p:spPr>
          <a:xfrm>
            <a:off x="4137364" y="4623774"/>
            <a:ext cx="11920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pitchFamily="34" charset="0"/>
              </a:rPr>
              <a:t>02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C64244-C913-4545-8876-0BFB06EA6569}"/>
              </a:ext>
            </a:extLst>
          </p:cNvPr>
          <p:cNvSpPr txBox="1"/>
          <p:nvPr/>
        </p:nvSpPr>
        <p:spPr>
          <a:xfrm>
            <a:off x="4137364" y="5241047"/>
            <a:ext cx="1192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pitchFamily="34" charset="0"/>
              </a:rPr>
              <a:t>STEP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5B1F20-FFF2-467C-AAF6-18E539385DD6}"/>
              </a:ext>
            </a:extLst>
          </p:cNvPr>
          <p:cNvSpPr txBox="1"/>
          <p:nvPr/>
        </p:nvSpPr>
        <p:spPr>
          <a:xfrm>
            <a:off x="5830697" y="4090374"/>
            <a:ext cx="11920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03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3DC9F9-677D-48A7-87D1-3C16CBD3A29B}"/>
              </a:ext>
            </a:extLst>
          </p:cNvPr>
          <p:cNvSpPr txBox="1"/>
          <p:nvPr/>
        </p:nvSpPr>
        <p:spPr>
          <a:xfrm>
            <a:off x="5830697" y="4707647"/>
            <a:ext cx="1192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STEP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B8FF8A-C335-4DAA-B41F-35F50D5BC4E5}"/>
              </a:ext>
            </a:extLst>
          </p:cNvPr>
          <p:cNvSpPr txBox="1"/>
          <p:nvPr/>
        </p:nvSpPr>
        <p:spPr>
          <a:xfrm>
            <a:off x="7507097" y="3556974"/>
            <a:ext cx="11920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Open Sans" panose="020B0606030504020204" pitchFamily="34" charset="0"/>
              </a:rPr>
              <a:t>04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B05A6A8-E71C-4A20-BF9F-C073B2C93BF1}"/>
              </a:ext>
            </a:extLst>
          </p:cNvPr>
          <p:cNvSpPr txBox="1"/>
          <p:nvPr/>
        </p:nvSpPr>
        <p:spPr>
          <a:xfrm>
            <a:off x="7507097" y="4174247"/>
            <a:ext cx="1192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Open Sans" panose="020B0606030504020204" pitchFamily="34" charset="0"/>
              </a:rPr>
              <a:t>STEP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B8D739-EEBD-4B51-8C4F-0371909587A0}"/>
              </a:ext>
            </a:extLst>
          </p:cNvPr>
          <p:cNvSpPr txBox="1"/>
          <p:nvPr/>
        </p:nvSpPr>
        <p:spPr>
          <a:xfrm>
            <a:off x="9251230" y="3036274"/>
            <a:ext cx="11920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Open Sans" panose="020B0606030504020204" pitchFamily="34" charset="0"/>
              </a:rPr>
              <a:t>05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06BE298-0566-4E93-8B01-FBBFE717AC3E}"/>
              </a:ext>
            </a:extLst>
          </p:cNvPr>
          <p:cNvSpPr txBox="1"/>
          <p:nvPr/>
        </p:nvSpPr>
        <p:spPr>
          <a:xfrm>
            <a:off x="9251230" y="3653547"/>
            <a:ext cx="1192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Open Sans" panose="020B0606030504020204" pitchFamily="34" charset="0"/>
              </a:rPr>
              <a:t>STEP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BD7A9DE-5368-417F-ABF5-80B8C8620883}"/>
              </a:ext>
            </a:extLst>
          </p:cNvPr>
          <p:cNvSpPr/>
          <p:nvPr/>
        </p:nvSpPr>
        <p:spPr>
          <a:xfrm>
            <a:off x="4084931" y="3912136"/>
            <a:ext cx="713499" cy="71987"/>
          </a:xfrm>
          <a:prstGeom prst="ellipse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F9464C1-0FA0-4509-97F0-B2B81B79FC25}"/>
              </a:ext>
            </a:extLst>
          </p:cNvPr>
          <p:cNvGrpSpPr/>
          <p:nvPr/>
        </p:nvGrpSpPr>
        <p:grpSpPr>
          <a:xfrm rot="20404528">
            <a:off x="8348169" y="237593"/>
            <a:ext cx="2035907" cy="2496179"/>
            <a:chOff x="4742068" y="1262522"/>
            <a:chExt cx="520700" cy="1146176"/>
          </a:xfrm>
          <a:solidFill>
            <a:schemeClr val="tx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2E70A360-E7E9-490A-B22E-72C3A97AE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2068" y="1448260"/>
              <a:ext cx="520700" cy="960438"/>
            </a:xfrm>
            <a:custGeom>
              <a:avLst/>
              <a:gdLst>
                <a:gd name="T0" fmla="*/ 359 w 740"/>
                <a:gd name="T1" fmla="*/ 85 h 685"/>
                <a:gd name="T2" fmla="*/ 297 w 740"/>
                <a:gd name="T3" fmla="*/ 76 h 685"/>
                <a:gd name="T4" fmla="*/ 263 w 740"/>
                <a:gd name="T5" fmla="*/ 70 h 685"/>
                <a:gd name="T6" fmla="*/ 241 w 740"/>
                <a:gd name="T7" fmla="*/ 80 h 685"/>
                <a:gd name="T8" fmla="*/ 179 w 740"/>
                <a:gd name="T9" fmla="*/ 154 h 685"/>
                <a:gd name="T10" fmla="*/ 147 w 740"/>
                <a:gd name="T11" fmla="*/ 165 h 685"/>
                <a:gd name="T12" fmla="*/ 123 w 740"/>
                <a:gd name="T13" fmla="*/ 141 h 685"/>
                <a:gd name="T14" fmla="*/ 129 w 740"/>
                <a:gd name="T15" fmla="*/ 114 h 685"/>
                <a:gd name="T16" fmla="*/ 214 w 740"/>
                <a:gd name="T17" fmla="*/ 12 h 685"/>
                <a:gd name="T18" fmla="*/ 237 w 740"/>
                <a:gd name="T19" fmla="*/ 1 h 685"/>
                <a:gd name="T20" fmla="*/ 402 w 740"/>
                <a:gd name="T21" fmla="*/ 2 h 685"/>
                <a:gd name="T22" fmla="*/ 502 w 740"/>
                <a:gd name="T23" fmla="*/ 43 h 685"/>
                <a:gd name="T24" fmla="*/ 544 w 740"/>
                <a:gd name="T25" fmla="*/ 99 h 685"/>
                <a:gd name="T26" fmla="*/ 582 w 740"/>
                <a:gd name="T27" fmla="*/ 170 h 685"/>
                <a:gd name="T28" fmla="*/ 603 w 740"/>
                <a:gd name="T29" fmla="*/ 210 h 685"/>
                <a:gd name="T30" fmla="*/ 614 w 740"/>
                <a:gd name="T31" fmla="*/ 213 h 685"/>
                <a:gd name="T32" fmla="*/ 690 w 740"/>
                <a:gd name="T33" fmla="*/ 161 h 685"/>
                <a:gd name="T34" fmla="*/ 724 w 740"/>
                <a:gd name="T35" fmla="*/ 160 h 685"/>
                <a:gd name="T36" fmla="*/ 739 w 740"/>
                <a:gd name="T37" fmla="*/ 190 h 685"/>
                <a:gd name="T38" fmla="*/ 722 w 740"/>
                <a:gd name="T39" fmla="*/ 217 h 685"/>
                <a:gd name="T40" fmla="*/ 679 w 740"/>
                <a:gd name="T41" fmla="*/ 247 h 685"/>
                <a:gd name="T42" fmla="*/ 606 w 740"/>
                <a:gd name="T43" fmla="*/ 297 h 685"/>
                <a:gd name="T44" fmla="*/ 569 w 740"/>
                <a:gd name="T45" fmla="*/ 287 h 685"/>
                <a:gd name="T46" fmla="*/ 488 w 740"/>
                <a:gd name="T47" fmla="*/ 170 h 685"/>
                <a:gd name="T48" fmla="*/ 486 w 740"/>
                <a:gd name="T49" fmla="*/ 168 h 685"/>
                <a:gd name="T50" fmla="*/ 423 w 740"/>
                <a:gd name="T51" fmla="*/ 257 h 685"/>
                <a:gd name="T52" fmla="*/ 434 w 740"/>
                <a:gd name="T53" fmla="*/ 268 h 685"/>
                <a:gd name="T54" fmla="*/ 554 w 740"/>
                <a:gd name="T55" fmla="*/ 374 h 685"/>
                <a:gd name="T56" fmla="*/ 570 w 740"/>
                <a:gd name="T57" fmla="*/ 388 h 685"/>
                <a:gd name="T58" fmla="*/ 583 w 740"/>
                <a:gd name="T59" fmla="*/ 419 h 685"/>
                <a:gd name="T60" fmla="*/ 583 w 740"/>
                <a:gd name="T61" fmla="*/ 483 h 685"/>
                <a:gd name="T62" fmla="*/ 584 w 740"/>
                <a:gd name="T63" fmla="*/ 637 h 685"/>
                <a:gd name="T64" fmla="*/ 563 w 740"/>
                <a:gd name="T65" fmla="*/ 674 h 685"/>
                <a:gd name="T66" fmla="*/ 505 w 740"/>
                <a:gd name="T67" fmla="*/ 652 h 685"/>
                <a:gd name="T68" fmla="*/ 503 w 740"/>
                <a:gd name="T69" fmla="*/ 637 h 685"/>
                <a:gd name="T70" fmla="*/ 503 w 740"/>
                <a:gd name="T71" fmla="*/ 465 h 685"/>
                <a:gd name="T72" fmla="*/ 485 w 740"/>
                <a:gd name="T73" fmla="*/ 431 h 685"/>
                <a:gd name="T74" fmla="*/ 361 w 740"/>
                <a:gd name="T75" fmla="*/ 345 h 685"/>
                <a:gd name="T76" fmla="*/ 359 w 740"/>
                <a:gd name="T77" fmla="*/ 344 h 685"/>
                <a:gd name="T78" fmla="*/ 330 w 740"/>
                <a:gd name="T79" fmla="*/ 384 h 685"/>
                <a:gd name="T80" fmla="*/ 291 w 740"/>
                <a:gd name="T81" fmla="*/ 437 h 685"/>
                <a:gd name="T82" fmla="*/ 259 w 740"/>
                <a:gd name="T83" fmla="*/ 454 h 685"/>
                <a:gd name="T84" fmla="*/ 41 w 740"/>
                <a:gd name="T85" fmla="*/ 455 h 685"/>
                <a:gd name="T86" fmla="*/ 1 w 740"/>
                <a:gd name="T87" fmla="*/ 412 h 685"/>
                <a:gd name="T88" fmla="*/ 42 w 740"/>
                <a:gd name="T89" fmla="*/ 373 h 685"/>
                <a:gd name="T90" fmla="*/ 205 w 740"/>
                <a:gd name="T91" fmla="*/ 373 h 685"/>
                <a:gd name="T92" fmla="*/ 237 w 740"/>
                <a:gd name="T93" fmla="*/ 352 h 685"/>
                <a:gd name="T94" fmla="*/ 271 w 740"/>
                <a:gd name="T95" fmla="*/ 278 h 685"/>
                <a:gd name="T96" fmla="*/ 304 w 740"/>
                <a:gd name="T97" fmla="*/ 206 h 685"/>
                <a:gd name="T98" fmla="*/ 334 w 740"/>
                <a:gd name="T99" fmla="*/ 141 h 685"/>
                <a:gd name="T100" fmla="*/ 358 w 740"/>
                <a:gd name="T101" fmla="*/ 88 h 685"/>
                <a:gd name="T102" fmla="*/ 359 w 740"/>
                <a:gd name="T103" fmla="*/ 85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40" h="685">
                  <a:moveTo>
                    <a:pt x="359" y="85"/>
                  </a:moveTo>
                  <a:cubicBezTo>
                    <a:pt x="338" y="82"/>
                    <a:pt x="318" y="79"/>
                    <a:pt x="297" y="76"/>
                  </a:cubicBezTo>
                  <a:cubicBezTo>
                    <a:pt x="286" y="74"/>
                    <a:pt x="274" y="72"/>
                    <a:pt x="263" y="70"/>
                  </a:cubicBezTo>
                  <a:cubicBezTo>
                    <a:pt x="253" y="69"/>
                    <a:pt x="247" y="73"/>
                    <a:pt x="241" y="80"/>
                  </a:cubicBezTo>
                  <a:cubicBezTo>
                    <a:pt x="220" y="105"/>
                    <a:pt x="200" y="129"/>
                    <a:pt x="179" y="154"/>
                  </a:cubicBezTo>
                  <a:cubicBezTo>
                    <a:pt x="171" y="164"/>
                    <a:pt x="159" y="168"/>
                    <a:pt x="147" y="165"/>
                  </a:cubicBezTo>
                  <a:cubicBezTo>
                    <a:pt x="134" y="162"/>
                    <a:pt x="126" y="154"/>
                    <a:pt x="123" y="141"/>
                  </a:cubicBezTo>
                  <a:cubicBezTo>
                    <a:pt x="120" y="132"/>
                    <a:pt x="122" y="122"/>
                    <a:pt x="129" y="114"/>
                  </a:cubicBezTo>
                  <a:cubicBezTo>
                    <a:pt x="157" y="80"/>
                    <a:pt x="185" y="46"/>
                    <a:pt x="214" y="12"/>
                  </a:cubicBezTo>
                  <a:cubicBezTo>
                    <a:pt x="220" y="5"/>
                    <a:pt x="227" y="1"/>
                    <a:pt x="237" y="1"/>
                  </a:cubicBezTo>
                  <a:cubicBezTo>
                    <a:pt x="292" y="1"/>
                    <a:pt x="347" y="0"/>
                    <a:pt x="402" y="2"/>
                  </a:cubicBezTo>
                  <a:cubicBezTo>
                    <a:pt x="440" y="3"/>
                    <a:pt x="474" y="18"/>
                    <a:pt x="502" y="43"/>
                  </a:cubicBezTo>
                  <a:cubicBezTo>
                    <a:pt x="520" y="59"/>
                    <a:pt x="533" y="79"/>
                    <a:pt x="544" y="99"/>
                  </a:cubicBezTo>
                  <a:cubicBezTo>
                    <a:pt x="556" y="123"/>
                    <a:pt x="569" y="147"/>
                    <a:pt x="582" y="170"/>
                  </a:cubicBezTo>
                  <a:cubicBezTo>
                    <a:pt x="589" y="184"/>
                    <a:pt x="596" y="197"/>
                    <a:pt x="603" y="210"/>
                  </a:cubicBezTo>
                  <a:cubicBezTo>
                    <a:pt x="606" y="215"/>
                    <a:pt x="610" y="216"/>
                    <a:pt x="614" y="213"/>
                  </a:cubicBezTo>
                  <a:cubicBezTo>
                    <a:pt x="640" y="196"/>
                    <a:pt x="665" y="178"/>
                    <a:pt x="690" y="161"/>
                  </a:cubicBezTo>
                  <a:cubicBezTo>
                    <a:pt x="701" y="154"/>
                    <a:pt x="713" y="154"/>
                    <a:pt x="724" y="160"/>
                  </a:cubicBezTo>
                  <a:cubicBezTo>
                    <a:pt x="734" y="167"/>
                    <a:pt x="740" y="177"/>
                    <a:pt x="739" y="190"/>
                  </a:cubicBezTo>
                  <a:cubicBezTo>
                    <a:pt x="739" y="202"/>
                    <a:pt x="732" y="210"/>
                    <a:pt x="722" y="217"/>
                  </a:cubicBezTo>
                  <a:cubicBezTo>
                    <a:pt x="707" y="227"/>
                    <a:pt x="693" y="237"/>
                    <a:pt x="679" y="247"/>
                  </a:cubicBezTo>
                  <a:cubicBezTo>
                    <a:pt x="655" y="263"/>
                    <a:pt x="631" y="280"/>
                    <a:pt x="606" y="297"/>
                  </a:cubicBezTo>
                  <a:cubicBezTo>
                    <a:pt x="593" y="305"/>
                    <a:pt x="577" y="299"/>
                    <a:pt x="569" y="287"/>
                  </a:cubicBezTo>
                  <a:cubicBezTo>
                    <a:pt x="542" y="248"/>
                    <a:pt x="515" y="209"/>
                    <a:pt x="488" y="170"/>
                  </a:cubicBezTo>
                  <a:cubicBezTo>
                    <a:pt x="488" y="170"/>
                    <a:pt x="487" y="169"/>
                    <a:pt x="486" y="168"/>
                  </a:cubicBezTo>
                  <a:cubicBezTo>
                    <a:pt x="465" y="198"/>
                    <a:pt x="444" y="227"/>
                    <a:pt x="423" y="257"/>
                  </a:cubicBezTo>
                  <a:cubicBezTo>
                    <a:pt x="427" y="261"/>
                    <a:pt x="431" y="265"/>
                    <a:pt x="434" y="268"/>
                  </a:cubicBezTo>
                  <a:cubicBezTo>
                    <a:pt x="474" y="303"/>
                    <a:pt x="514" y="338"/>
                    <a:pt x="554" y="374"/>
                  </a:cubicBezTo>
                  <a:cubicBezTo>
                    <a:pt x="559" y="378"/>
                    <a:pt x="565" y="383"/>
                    <a:pt x="570" y="388"/>
                  </a:cubicBezTo>
                  <a:cubicBezTo>
                    <a:pt x="579" y="396"/>
                    <a:pt x="583" y="407"/>
                    <a:pt x="583" y="419"/>
                  </a:cubicBezTo>
                  <a:cubicBezTo>
                    <a:pt x="583" y="440"/>
                    <a:pt x="583" y="461"/>
                    <a:pt x="583" y="483"/>
                  </a:cubicBezTo>
                  <a:cubicBezTo>
                    <a:pt x="584" y="534"/>
                    <a:pt x="584" y="585"/>
                    <a:pt x="584" y="637"/>
                  </a:cubicBezTo>
                  <a:cubicBezTo>
                    <a:pt x="584" y="653"/>
                    <a:pt x="577" y="666"/>
                    <a:pt x="563" y="674"/>
                  </a:cubicBezTo>
                  <a:cubicBezTo>
                    <a:pt x="541" y="685"/>
                    <a:pt x="513" y="676"/>
                    <a:pt x="505" y="652"/>
                  </a:cubicBezTo>
                  <a:cubicBezTo>
                    <a:pt x="503" y="647"/>
                    <a:pt x="503" y="642"/>
                    <a:pt x="503" y="637"/>
                  </a:cubicBezTo>
                  <a:cubicBezTo>
                    <a:pt x="502" y="579"/>
                    <a:pt x="502" y="522"/>
                    <a:pt x="503" y="465"/>
                  </a:cubicBezTo>
                  <a:cubicBezTo>
                    <a:pt x="503" y="450"/>
                    <a:pt x="498" y="439"/>
                    <a:pt x="485" y="431"/>
                  </a:cubicBezTo>
                  <a:cubicBezTo>
                    <a:pt x="444" y="402"/>
                    <a:pt x="402" y="373"/>
                    <a:pt x="361" y="345"/>
                  </a:cubicBezTo>
                  <a:cubicBezTo>
                    <a:pt x="361" y="344"/>
                    <a:pt x="360" y="344"/>
                    <a:pt x="359" y="344"/>
                  </a:cubicBezTo>
                  <a:cubicBezTo>
                    <a:pt x="350" y="357"/>
                    <a:pt x="340" y="371"/>
                    <a:pt x="330" y="384"/>
                  </a:cubicBezTo>
                  <a:cubicBezTo>
                    <a:pt x="317" y="402"/>
                    <a:pt x="304" y="420"/>
                    <a:pt x="291" y="437"/>
                  </a:cubicBezTo>
                  <a:cubicBezTo>
                    <a:pt x="283" y="448"/>
                    <a:pt x="273" y="454"/>
                    <a:pt x="259" y="454"/>
                  </a:cubicBezTo>
                  <a:cubicBezTo>
                    <a:pt x="186" y="454"/>
                    <a:pt x="113" y="455"/>
                    <a:pt x="41" y="455"/>
                  </a:cubicBezTo>
                  <a:cubicBezTo>
                    <a:pt x="17" y="455"/>
                    <a:pt x="0" y="435"/>
                    <a:pt x="1" y="412"/>
                  </a:cubicBezTo>
                  <a:cubicBezTo>
                    <a:pt x="1" y="390"/>
                    <a:pt x="21" y="373"/>
                    <a:pt x="42" y="373"/>
                  </a:cubicBezTo>
                  <a:cubicBezTo>
                    <a:pt x="97" y="373"/>
                    <a:pt x="151" y="373"/>
                    <a:pt x="205" y="373"/>
                  </a:cubicBezTo>
                  <a:cubicBezTo>
                    <a:pt x="226" y="373"/>
                    <a:pt x="231" y="367"/>
                    <a:pt x="237" y="352"/>
                  </a:cubicBezTo>
                  <a:cubicBezTo>
                    <a:pt x="248" y="327"/>
                    <a:pt x="260" y="303"/>
                    <a:pt x="271" y="278"/>
                  </a:cubicBezTo>
                  <a:cubicBezTo>
                    <a:pt x="282" y="254"/>
                    <a:pt x="293" y="230"/>
                    <a:pt x="304" y="206"/>
                  </a:cubicBezTo>
                  <a:cubicBezTo>
                    <a:pt x="314" y="184"/>
                    <a:pt x="324" y="163"/>
                    <a:pt x="334" y="141"/>
                  </a:cubicBezTo>
                  <a:cubicBezTo>
                    <a:pt x="342" y="123"/>
                    <a:pt x="350" y="106"/>
                    <a:pt x="358" y="88"/>
                  </a:cubicBezTo>
                  <a:cubicBezTo>
                    <a:pt x="358" y="88"/>
                    <a:pt x="358" y="87"/>
                    <a:pt x="359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E0822EEE-CBC2-4122-AC69-C7A2F5024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806" y="1262522"/>
              <a:ext cx="111125" cy="219075"/>
            </a:xfrm>
            <a:custGeom>
              <a:avLst/>
              <a:gdLst>
                <a:gd name="T0" fmla="*/ 78 w 157"/>
                <a:gd name="T1" fmla="*/ 0 h 156"/>
                <a:gd name="T2" fmla="*/ 157 w 157"/>
                <a:gd name="T3" fmla="*/ 78 h 156"/>
                <a:gd name="T4" fmla="*/ 79 w 157"/>
                <a:gd name="T5" fmla="*/ 156 h 156"/>
                <a:gd name="T6" fmla="*/ 0 w 157"/>
                <a:gd name="T7" fmla="*/ 78 h 156"/>
                <a:gd name="T8" fmla="*/ 78 w 157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6">
                  <a:moveTo>
                    <a:pt x="78" y="0"/>
                  </a:moveTo>
                  <a:cubicBezTo>
                    <a:pt x="123" y="0"/>
                    <a:pt x="157" y="34"/>
                    <a:pt x="157" y="78"/>
                  </a:cubicBezTo>
                  <a:cubicBezTo>
                    <a:pt x="156" y="121"/>
                    <a:pt x="123" y="156"/>
                    <a:pt x="79" y="156"/>
                  </a:cubicBezTo>
                  <a:cubicBezTo>
                    <a:pt x="34" y="156"/>
                    <a:pt x="0" y="122"/>
                    <a:pt x="0" y="78"/>
                  </a:cubicBezTo>
                  <a:cubicBezTo>
                    <a:pt x="0" y="33"/>
                    <a:pt x="34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Oval 80">
            <a:extLst>
              <a:ext uri="{FF2B5EF4-FFF2-40B4-BE49-F238E27FC236}">
                <a16:creationId xmlns:a16="http://schemas.microsoft.com/office/drawing/2014/main" id="{28DE37FC-A6EA-40B6-812D-B1B4DEAC1533}"/>
              </a:ext>
            </a:extLst>
          </p:cNvPr>
          <p:cNvSpPr/>
          <p:nvPr/>
        </p:nvSpPr>
        <p:spPr>
          <a:xfrm>
            <a:off x="2633906" y="4326602"/>
            <a:ext cx="353584" cy="78931"/>
          </a:xfrm>
          <a:prstGeom prst="ellipse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2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BDCC75-D59D-4995-8A87-ABD2C9BA4578}"/>
              </a:ext>
            </a:extLst>
          </p:cNvPr>
          <p:cNvGrpSpPr/>
          <p:nvPr/>
        </p:nvGrpSpPr>
        <p:grpSpPr>
          <a:xfrm>
            <a:off x="426507" y="1"/>
            <a:ext cx="9926659" cy="6858000"/>
            <a:chOff x="4549775" y="1466850"/>
            <a:chExt cx="3092450" cy="392271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A724F6-CC61-4EAF-B004-6F02D61BF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92450" cy="3922713"/>
            </a:xfrm>
            <a:custGeom>
              <a:avLst/>
              <a:gdLst>
                <a:gd name="T0" fmla="*/ 1387 w 4410"/>
                <a:gd name="T1" fmla="*/ 2798 h 2798"/>
                <a:gd name="T2" fmla="*/ 2876 w 4410"/>
                <a:gd name="T3" fmla="*/ 2392 h 2798"/>
                <a:gd name="T4" fmla="*/ 3712 w 4410"/>
                <a:gd name="T5" fmla="*/ 1825 h 2798"/>
                <a:gd name="T6" fmla="*/ 2634 w 4410"/>
                <a:gd name="T7" fmla="*/ 1144 h 2798"/>
                <a:gd name="T8" fmla="*/ 3364 w 4410"/>
                <a:gd name="T9" fmla="*/ 921 h 2798"/>
                <a:gd name="T10" fmla="*/ 4107 w 4410"/>
                <a:gd name="T11" fmla="*/ 631 h 2798"/>
                <a:gd name="T12" fmla="*/ 3500 w 4410"/>
                <a:gd name="T13" fmla="*/ 372 h 2798"/>
                <a:gd name="T14" fmla="*/ 3802 w 4410"/>
                <a:gd name="T15" fmla="*/ 184 h 2798"/>
                <a:gd name="T16" fmla="*/ 4410 w 4410"/>
                <a:gd name="T17" fmla="*/ 0 h 2798"/>
                <a:gd name="T18" fmla="*/ 4066 w 4410"/>
                <a:gd name="T19" fmla="*/ 0 h 2798"/>
                <a:gd name="T20" fmla="*/ 2835 w 4410"/>
                <a:gd name="T21" fmla="*/ 306 h 2798"/>
                <a:gd name="T22" fmla="*/ 3594 w 4410"/>
                <a:gd name="T23" fmla="*/ 621 h 2798"/>
                <a:gd name="T24" fmla="*/ 1949 w 4410"/>
                <a:gd name="T25" fmla="*/ 1104 h 2798"/>
                <a:gd name="T26" fmla="*/ 1939 w 4410"/>
                <a:gd name="T27" fmla="*/ 1191 h 2798"/>
                <a:gd name="T28" fmla="*/ 2829 w 4410"/>
                <a:gd name="T29" fmla="*/ 1822 h 2798"/>
                <a:gd name="T30" fmla="*/ 1136 w 4410"/>
                <a:gd name="T31" fmla="*/ 2243 h 2798"/>
                <a:gd name="T32" fmla="*/ 0 w 4410"/>
                <a:gd name="T33" fmla="*/ 2685 h 2798"/>
                <a:gd name="T34" fmla="*/ 0 w 4410"/>
                <a:gd name="T35" fmla="*/ 2798 h 2798"/>
                <a:gd name="T36" fmla="*/ 1387 w 4410"/>
                <a:gd name="T37" fmla="*/ 2798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10" h="2798">
                  <a:moveTo>
                    <a:pt x="1387" y="2798"/>
                  </a:moveTo>
                  <a:cubicBezTo>
                    <a:pt x="1590" y="2615"/>
                    <a:pt x="2359" y="2534"/>
                    <a:pt x="2876" y="2392"/>
                  </a:cubicBezTo>
                  <a:cubicBezTo>
                    <a:pt x="3505" y="2220"/>
                    <a:pt x="3693" y="2022"/>
                    <a:pt x="3712" y="1825"/>
                  </a:cubicBezTo>
                  <a:cubicBezTo>
                    <a:pt x="3765" y="1299"/>
                    <a:pt x="2623" y="1305"/>
                    <a:pt x="2634" y="1144"/>
                  </a:cubicBezTo>
                  <a:cubicBezTo>
                    <a:pt x="2644" y="1007"/>
                    <a:pt x="3129" y="948"/>
                    <a:pt x="3364" y="921"/>
                  </a:cubicBezTo>
                  <a:cubicBezTo>
                    <a:pt x="3739" y="879"/>
                    <a:pt x="4086" y="784"/>
                    <a:pt x="4107" y="631"/>
                  </a:cubicBezTo>
                  <a:cubicBezTo>
                    <a:pt x="4143" y="377"/>
                    <a:pt x="3608" y="403"/>
                    <a:pt x="3500" y="372"/>
                  </a:cubicBezTo>
                  <a:cubicBezTo>
                    <a:pt x="3181" y="282"/>
                    <a:pt x="3396" y="234"/>
                    <a:pt x="3802" y="184"/>
                  </a:cubicBezTo>
                  <a:cubicBezTo>
                    <a:pt x="4172" y="138"/>
                    <a:pt x="4365" y="106"/>
                    <a:pt x="4410" y="0"/>
                  </a:cubicBezTo>
                  <a:cubicBezTo>
                    <a:pt x="4066" y="0"/>
                    <a:pt x="4066" y="0"/>
                    <a:pt x="4066" y="0"/>
                  </a:cubicBezTo>
                  <a:cubicBezTo>
                    <a:pt x="3945" y="129"/>
                    <a:pt x="2829" y="68"/>
                    <a:pt x="2835" y="306"/>
                  </a:cubicBezTo>
                  <a:cubicBezTo>
                    <a:pt x="2839" y="481"/>
                    <a:pt x="3599" y="506"/>
                    <a:pt x="3594" y="621"/>
                  </a:cubicBezTo>
                  <a:cubicBezTo>
                    <a:pt x="3587" y="771"/>
                    <a:pt x="2144" y="733"/>
                    <a:pt x="1949" y="1104"/>
                  </a:cubicBezTo>
                  <a:cubicBezTo>
                    <a:pt x="1934" y="1133"/>
                    <a:pt x="1938" y="1156"/>
                    <a:pt x="1939" y="1191"/>
                  </a:cubicBezTo>
                  <a:cubicBezTo>
                    <a:pt x="1952" y="1468"/>
                    <a:pt x="2882" y="1583"/>
                    <a:pt x="2829" y="1822"/>
                  </a:cubicBezTo>
                  <a:cubicBezTo>
                    <a:pt x="2783" y="2029"/>
                    <a:pt x="2384" y="1941"/>
                    <a:pt x="1136" y="2243"/>
                  </a:cubicBezTo>
                  <a:cubicBezTo>
                    <a:pt x="939" y="2291"/>
                    <a:pt x="246" y="2452"/>
                    <a:pt x="0" y="2685"/>
                  </a:cubicBezTo>
                  <a:cubicBezTo>
                    <a:pt x="0" y="2798"/>
                    <a:pt x="0" y="2798"/>
                    <a:pt x="0" y="2798"/>
                  </a:cubicBezTo>
                  <a:lnTo>
                    <a:pt x="1387" y="27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87A8BD2-51F0-4E4F-B22A-0FB2D6507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81338" cy="3763963"/>
            </a:xfrm>
            <a:custGeom>
              <a:avLst/>
              <a:gdLst>
                <a:gd name="T0" fmla="*/ 1387 w 4395"/>
                <a:gd name="T1" fmla="*/ 2685 h 2685"/>
                <a:gd name="T2" fmla="*/ 2876 w 4395"/>
                <a:gd name="T3" fmla="*/ 2292 h 2685"/>
                <a:gd name="T4" fmla="*/ 3712 w 4395"/>
                <a:gd name="T5" fmla="*/ 1742 h 2685"/>
                <a:gd name="T6" fmla="*/ 2634 w 4395"/>
                <a:gd name="T7" fmla="*/ 1082 h 2685"/>
                <a:gd name="T8" fmla="*/ 3364 w 4395"/>
                <a:gd name="T9" fmla="*/ 866 h 2685"/>
                <a:gd name="T10" fmla="*/ 4107 w 4395"/>
                <a:gd name="T11" fmla="*/ 585 h 2685"/>
                <a:gd name="T12" fmla="*/ 3500 w 4395"/>
                <a:gd name="T13" fmla="*/ 334 h 2685"/>
                <a:gd name="T14" fmla="*/ 3802 w 4395"/>
                <a:gd name="T15" fmla="*/ 152 h 2685"/>
                <a:gd name="T16" fmla="*/ 4395 w 4395"/>
                <a:gd name="T17" fmla="*/ 0 h 2685"/>
                <a:gd name="T18" fmla="*/ 4033 w 4395"/>
                <a:gd name="T19" fmla="*/ 0 h 2685"/>
                <a:gd name="T20" fmla="*/ 2840 w 4395"/>
                <a:gd name="T21" fmla="*/ 270 h 2685"/>
                <a:gd name="T22" fmla="*/ 3594 w 4395"/>
                <a:gd name="T23" fmla="*/ 575 h 2685"/>
                <a:gd name="T24" fmla="*/ 1940 w 4395"/>
                <a:gd name="T25" fmla="*/ 1122 h 2685"/>
                <a:gd name="T26" fmla="*/ 2829 w 4395"/>
                <a:gd name="T27" fmla="*/ 1739 h 2685"/>
                <a:gd name="T28" fmla="*/ 1136 w 4395"/>
                <a:gd name="T29" fmla="*/ 2147 h 2685"/>
                <a:gd name="T30" fmla="*/ 0 w 4395"/>
                <a:gd name="T31" fmla="*/ 2685 h 2685"/>
                <a:gd name="T32" fmla="*/ 1387 w 4395"/>
                <a:gd name="T33" fmla="*/ 2685 h 2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5" h="2685">
                  <a:moveTo>
                    <a:pt x="1387" y="2685"/>
                  </a:moveTo>
                  <a:cubicBezTo>
                    <a:pt x="1590" y="2508"/>
                    <a:pt x="2359" y="2429"/>
                    <a:pt x="2876" y="2292"/>
                  </a:cubicBezTo>
                  <a:cubicBezTo>
                    <a:pt x="3505" y="2125"/>
                    <a:pt x="3714" y="1934"/>
                    <a:pt x="3712" y="1742"/>
                  </a:cubicBezTo>
                  <a:cubicBezTo>
                    <a:pt x="3708" y="1359"/>
                    <a:pt x="2623" y="1238"/>
                    <a:pt x="2634" y="1082"/>
                  </a:cubicBezTo>
                  <a:cubicBezTo>
                    <a:pt x="2644" y="949"/>
                    <a:pt x="3129" y="892"/>
                    <a:pt x="3364" y="866"/>
                  </a:cubicBezTo>
                  <a:cubicBezTo>
                    <a:pt x="3739" y="825"/>
                    <a:pt x="4110" y="735"/>
                    <a:pt x="4107" y="585"/>
                  </a:cubicBezTo>
                  <a:cubicBezTo>
                    <a:pt x="4104" y="397"/>
                    <a:pt x="3608" y="364"/>
                    <a:pt x="3500" y="334"/>
                  </a:cubicBezTo>
                  <a:cubicBezTo>
                    <a:pt x="3181" y="247"/>
                    <a:pt x="3396" y="202"/>
                    <a:pt x="3802" y="152"/>
                  </a:cubicBezTo>
                  <a:cubicBezTo>
                    <a:pt x="4266" y="94"/>
                    <a:pt x="4362" y="62"/>
                    <a:pt x="4395" y="0"/>
                  </a:cubicBezTo>
                  <a:cubicBezTo>
                    <a:pt x="4033" y="0"/>
                    <a:pt x="4033" y="0"/>
                    <a:pt x="4033" y="0"/>
                  </a:cubicBezTo>
                  <a:cubicBezTo>
                    <a:pt x="3907" y="77"/>
                    <a:pt x="2921" y="89"/>
                    <a:pt x="2840" y="270"/>
                  </a:cubicBezTo>
                  <a:cubicBezTo>
                    <a:pt x="2773" y="419"/>
                    <a:pt x="3599" y="464"/>
                    <a:pt x="3594" y="575"/>
                  </a:cubicBezTo>
                  <a:cubicBezTo>
                    <a:pt x="3585" y="751"/>
                    <a:pt x="2014" y="702"/>
                    <a:pt x="1940" y="1122"/>
                  </a:cubicBezTo>
                  <a:cubicBezTo>
                    <a:pt x="1893" y="1387"/>
                    <a:pt x="2882" y="1508"/>
                    <a:pt x="2829" y="1739"/>
                  </a:cubicBezTo>
                  <a:cubicBezTo>
                    <a:pt x="2783" y="1940"/>
                    <a:pt x="2384" y="1854"/>
                    <a:pt x="1136" y="2147"/>
                  </a:cubicBezTo>
                  <a:cubicBezTo>
                    <a:pt x="907" y="2200"/>
                    <a:pt x="169" y="2442"/>
                    <a:pt x="0" y="2685"/>
                  </a:cubicBezTo>
                  <a:lnTo>
                    <a:pt x="1387" y="2685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65A7007-B6F4-40B9-882E-39A363A27E31}"/>
              </a:ext>
            </a:extLst>
          </p:cNvPr>
          <p:cNvSpPr txBox="1"/>
          <p:nvPr/>
        </p:nvSpPr>
        <p:spPr>
          <a:xfrm>
            <a:off x="553182" y="347455"/>
            <a:ext cx="6541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Milestones</a:t>
            </a:r>
            <a:endParaRPr lang="en-GB" sz="5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D51FE4-1BE9-4725-8C5E-D585E86C49EB}"/>
              </a:ext>
            </a:extLst>
          </p:cNvPr>
          <p:cNvGrpSpPr/>
          <p:nvPr/>
        </p:nvGrpSpPr>
        <p:grpSpPr>
          <a:xfrm>
            <a:off x="1916621" y="3860754"/>
            <a:ext cx="1462984" cy="2261827"/>
            <a:chOff x="7478257" y="2193205"/>
            <a:chExt cx="452893" cy="70018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C61A92C-7461-488B-B685-D8503D3CD944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7">
              <a:extLst>
                <a:ext uri="{FF2B5EF4-FFF2-40B4-BE49-F238E27FC236}">
                  <a16:creationId xmlns:a16="http://schemas.microsoft.com/office/drawing/2014/main" id="{EAFE7348-1270-48F4-B06C-3337B907A1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43ABD47-F9C4-4180-B251-BA5EA328BD7A}"/>
              </a:ext>
            </a:extLst>
          </p:cNvPr>
          <p:cNvGrpSpPr/>
          <p:nvPr/>
        </p:nvGrpSpPr>
        <p:grpSpPr>
          <a:xfrm>
            <a:off x="107950" y="67734"/>
            <a:ext cx="10839450" cy="6701366"/>
            <a:chOff x="2943225" y="38100"/>
            <a:chExt cx="6305550" cy="6818313"/>
          </a:xfrm>
          <a:solidFill>
            <a:schemeClr val="bg1"/>
          </a:solidFill>
        </p:grpSpPr>
        <p:sp>
          <p:nvSpPr>
            <p:cNvPr id="103" name="Freeform 86">
              <a:extLst>
                <a:ext uri="{FF2B5EF4-FFF2-40B4-BE49-F238E27FC236}">
                  <a16:creationId xmlns:a16="http://schemas.microsoft.com/office/drawing/2014/main" id="{80F0C35D-6EE0-4A50-A875-08A1FCAEB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225" y="6856413"/>
              <a:ext cx="6305550" cy="0"/>
            </a:xfrm>
            <a:custGeom>
              <a:avLst/>
              <a:gdLst>
                <a:gd name="T0" fmla="*/ 0 w 15350"/>
                <a:gd name="T1" fmla="*/ 15350 w 153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5350">
                  <a:moveTo>
                    <a:pt x="0" y="0"/>
                  </a:moveTo>
                  <a:cubicBezTo>
                    <a:pt x="5120" y="0"/>
                    <a:pt x="10235" y="0"/>
                    <a:pt x="153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9">
              <a:extLst>
                <a:ext uri="{FF2B5EF4-FFF2-40B4-BE49-F238E27FC236}">
                  <a16:creationId xmlns:a16="http://schemas.microsoft.com/office/drawing/2014/main" id="{A154FF12-18DB-454D-AEBB-AEE97A349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25" y="5073650"/>
              <a:ext cx="330200" cy="195263"/>
            </a:xfrm>
            <a:custGeom>
              <a:avLst/>
              <a:gdLst>
                <a:gd name="T0" fmla="*/ 15 w 803"/>
                <a:gd name="T1" fmla="*/ 238 h 238"/>
                <a:gd name="T2" fmla="*/ 0 w 803"/>
                <a:gd name="T3" fmla="*/ 176 h 238"/>
                <a:gd name="T4" fmla="*/ 789 w 803"/>
                <a:gd name="T5" fmla="*/ 0 h 238"/>
                <a:gd name="T6" fmla="*/ 803 w 803"/>
                <a:gd name="T7" fmla="*/ 56 h 238"/>
                <a:gd name="T8" fmla="*/ 15 w 803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" h="238">
                  <a:moveTo>
                    <a:pt x="15" y="238"/>
                  </a:moveTo>
                  <a:cubicBezTo>
                    <a:pt x="10" y="218"/>
                    <a:pt x="5" y="199"/>
                    <a:pt x="0" y="176"/>
                  </a:cubicBezTo>
                  <a:cubicBezTo>
                    <a:pt x="264" y="117"/>
                    <a:pt x="525" y="59"/>
                    <a:pt x="789" y="0"/>
                  </a:cubicBezTo>
                  <a:cubicBezTo>
                    <a:pt x="795" y="22"/>
                    <a:pt x="799" y="40"/>
                    <a:pt x="803" y="56"/>
                  </a:cubicBezTo>
                  <a:cubicBezTo>
                    <a:pt x="769" y="77"/>
                    <a:pt x="175" y="214"/>
                    <a:pt x="15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90">
              <a:extLst>
                <a:ext uri="{FF2B5EF4-FFF2-40B4-BE49-F238E27FC236}">
                  <a16:creationId xmlns:a16="http://schemas.microsoft.com/office/drawing/2014/main" id="{34BE5A1F-E8DD-4233-81A0-9CD1CD122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8350" y="5321300"/>
              <a:ext cx="330200" cy="184150"/>
            </a:xfrm>
            <a:custGeom>
              <a:avLst/>
              <a:gdLst>
                <a:gd name="T0" fmla="*/ 792 w 804"/>
                <a:gd name="T1" fmla="*/ 4 h 224"/>
                <a:gd name="T2" fmla="*/ 804 w 804"/>
                <a:gd name="T3" fmla="*/ 61 h 224"/>
                <a:gd name="T4" fmla="*/ 13 w 804"/>
                <a:gd name="T5" fmla="*/ 224 h 224"/>
                <a:gd name="T6" fmla="*/ 2 w 804"/>
                <a:gd name="T7" fmla="*/ 184 h 224"/>
                <a:gd name="T8" fmla="*/ 0 w 804"/>
                <a:gd name="T9" fmla="*/ 166 h 224"/>
                <a:gd name="T10" fmla="*/ 792 w 804"/>
                <a:gd name="T11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4" h="224">
                  <a:moveTo>
                    <a:pt x="792" y="4"/>
                  </a:moveTo>
                  <a:cubicBezTo>
                    <a:pt x="795" y="20"/>
                    <a:pt x="799" y="38"/>
                    <a:pt x="804" y="61"/>
                  </a:cubicBezTo>
                  <a:cubicBezTo>
                    <a:pt x="539" y="118"/>
                    <a:pt x="277" y="171"/>
                    <a:pt x="13" y="224"/>
                  </a:cubicBezTo>
                  <a:cubicBezTo>
                    <a:pt x="8" y="207"/>
                    <a:pt x="4" y="196"/>
                    <a:pt x="2" y="184"/>
                  </a:cubicBezTo>
                  <a:cubicBezTo>
                    <a:pt x="0" y="178"/>
                    <a:pt x="1" y="171"/>
                    <a:pt x="0" y="166"/>
                  </a:cubicBezTo>
                  <a:cubicBezTo>
                    <a:pt x="32" y="149"/>
                    <a:pt x="757" y="0"/>
                    <a:pt x="79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1">
              <a:extLst>
                <a:ext uri="{FF2B5EF4-FFF2-40B4-BE49-F238E27FC236}">
                  <a16:creationId xmlns:a16="http://schemas.microsoft.com/office/drawing/2014/main" id="{BCA7B6DD-0A17-41FC-AD03-599FCDDF3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5" y="5554663"/>
              <a:ext cx="331788" cy="204788"/>
            </a:xfrm>
            <a:custGeom>
              <a:avLst/>
              <a:gdLst>
                <a:gd name="T0" fmla="*/ 781 w 807"/>
                <a:gd name="T1" fmla="*/ 0 h 250"/>
                <a:gd name="T2" fmla="*/ 790 w 807"/>
                <a:gd name="T3" fmla="*/ 12 h 250"/>
                <a:gd name="T4" fmla="*/ 758 w 807"/>
                <a:gd name="T5" fmla="*/ 75 h 250"/>
                <a:gd name="T6" fmla="*/ 56 w 807"/>
                <a:gd name="T7" fmla="*/ 244 h 250"/>
                <a:gd name="T8" fmla="*/ 17 w 807"/>
                <a:gd name="T9" fmla="*/ 250 h 250"/>
                <a:gd name="T10" fmla="*/ 0 w 807"/>
                <a:gd name="T11" fmla="*/ 189 h 250"/>
                <a:gd name="T12" fmla="*/ 781 w 807"/>
                <a:gd name="T1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50">
                  <a:moveTo>
                    <a:pt x="781" y="0"/>
                  </a:moveTo>
                  <a:cubicBezTo>
                    <a:pt x="787" y="8"/>
                    <a:pt x="789" y="10"/>
                    <a:pt x="790" y="12"/>
                  </a:cubicBezTo>
                  <a:cubicBezTo>
                    <a:pt x="807" y="59"/>
                    <a:pt x="805" y="63"/>
                    <a:pt x="758" y="75"/>
                  </a:cubicBezTo>
                  <a:cubicBezTo>
                    <a:pt x="524" y="131"/>
                    <a:pt x="290" y="188"/>
                    <a:pt x="56" y="244"/>
                  </a:cubicBezTo>
                  <a:cubicBezTo>
                    <a:pt x="44" y="247"/>
                    <a:pt x="33" y="248"/>
                    <a:pt x="17" y="250"/>
                  </a:cubicBezTo>
                  <a:cubicBezTo>
                    <a:pt x="11" y="231"/>
                    <a:pt x="6" y="212"/>
                    <a:pt x="0" y="189"/>
                  </a:cubicBezTo>
                  <a:cubicBezTo>
                    <a:pt x="261" y="120"/>
                    <a:pt x="521" y="58"/>
                    <a:pt x="7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2">
              <a:extLst>
                <a:ext uri="{FF2B5EF4-FFF2-40B4-BE49-F238E27FC236}">
                  <a16:creationId xmlns:a16="http://schemas.microsoft.com/office/drawing/2014/main" id="{87492318-48DD-4AF8-B833-3865E380F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25" y="4754563"/>
              <a:ext cx="323850" cy="255588"/>
            </a:xfrm>
            <a:custGeom>
              <a:avLst/>
              <a:gdLst>
                <a:gd name="T0" fmla="*/ 765 w 790"/>
                <a:gd name="T1" fmla="*/ 0 h 311"/>
                <a:gd name="T2" fmla="*/ 790 w 790"/>
                <a:gd name="T3" fmla="*/ 58 h 311"/>
                <a:gd name="T4" fmla="*/ 749 w 790"/>
                <a:gd name="T5" fmla="*/ 78 h 311"/>
                <a:gd name="T6" fmla="*/ 200 w 790"/>
                <a:gd name="T7" fmla="*/ 261 h 311"/>
                <a:gd name="T8" fmla="*/ 19 w 790"/>
                <a:gd name="T9" fmla="*/ 311 h 311"/>
                <a:gd name="T10" fmla="*/ 0 w 790"/>
                <a:gd name="T11" fmla="*/ 246 h 311"/>
                <a:gd name="T12" fmla="*/ 765 w 790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0" h="311">
                  <a:moveTo>
                    <a:pt x="765" y="0"/>
                  </a:moveTo>
                  <a:cubicBezTo>
                    <a:pt x="774" y="21"/>
                    <a:pt x="781" y="38"/>
                    <a:pt x="790" y="58"/>
                  </a:cubicBezTo>
                  <a:cubicBezTo>
                    <a:pt x="775" y="66"/>
                    <a:pt x="762" y="73"/>
                    <a:pt x="749" y="78"/>
                  </a:cubicBezTo>
                  <a:cubicBezTo>
                    <a:pt x="570" y="151"/>
                    <a:pt x="386" y="208"/>
                    <a:pt x="200" y="261"/>
                  </a:cubicBezTo>
                  <a:cubicBezTo>
                    <a:pt x="142" y="277"/>
                    <a:pt x="83" y="293"/>
                    <a:pt x="19" y="311"/>
                  </a:cubicBezTo>
                  <a:cubicBezTo>
                    <a:pt x="12" y="289"/>
                    <a:pt x="7" y="270"/>
                    <a:pt x="0" y="246"/>
                  </a:cubicBezTo>
                  <a:cubicBezTo>
                    <a:pt x="260" y="175"/>
                    <a:pt x="515" y="103"/>
                    <a:pt x="7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3">
              <a:extLst>
                <a:ext uri="{FF2B5EF4-FFF2-40B4-BE49-F238E27FC236}">
                  <a16:creationId xmlns:a16="http://schemas.microsoft.com/office/drawing/2014/main" id="{3E4C61FA-3624-4BF4-B4F7-72E3C2B3F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5840413"/>
              <a:ext cx="323850" cy="257175"/>
            </a:xfrm>
            <a:custGeom>
              <a:avLst/>
              <a:gdLst>
                <a:gd name="T0" fmla="*/ 22 w 787"/>
                <a:gd name="T1" fmla="*/ 314 h 314"/>
                <a:gd name="T2" fmla="*/ 0 w 787"/>
                <a:gd name="T3" fmla="*/ 257 h 314"/>
                <a:gd name="T4" fmla="*/ 770 w 787"/>
                <a:gd name="T5" fmla="*/ 0 h 314"/>
                <a:gd name="T6" fmla="*/ 787 w 787"/>
                <a:gd name="T7" fmla="*/ 59 h 314"/>
                <a:gd name="T8" fmla="*/ 22 w 787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7" h="314">
                  <a:moveTo>
                    <a:pt x="22" y="314"/>
                  </a:moveTo>
                  <a:cubicBezTo>
                    <a:pt x="15" y="295"/>
                    <a:pt x="8" y="278"/>
                    <a:pt x="0" y="257"/>
                  </a:cubicBezTo>
                  <a:cubicBezTo>
                    <a:pt x="254" y="159"/>
                    <a:pt x="509" y="76"/>
                    <a:pt x="770" y="0"/>
                  </a:cubicBezTo>
                  <a:cubicBezTo>
                    <a:pt x="777" y="23"/>
                    <a:pt x="782" y="41"/>
                    <a:pt x="787" y="59"/>
                  </a:cubicBezTo>
                  <a:cubicBezTo>
                    <a:pt x="531" y="145"/>
                    <a:pt x="279" y="229"/>
                    <a:pt x="22" y="3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94">
              <a:extLst>
                <a:ext uri="{FF2B5EF4-FFF2-40B4-BE49-F238E27FC236}">
                  <a16:creationId xmlns:a16="http://schemas.microsoft.com/office/drawing/2014/main" id="{CBEE9D19-28B6-4CD6-9909-7305972BE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2874963"/>
              <a:ext cx="130175" cy="155575"/>
            </a:xfrm>
            <a:custGeom>
              <a:avLst/>
              <a:gdLst>
                <a:gd name="T0" fmla="*/ 23 w 316"/>
                <a:gd name="T1" fmla="*/ 0 h 190"/>
                <a:gd name="T2" fmla="*/ 316 w 316"/>
                <a:gd name="T3" fmla="*/ 147 h 190"/>
                <a:gd name="T4" fmla="*/ 296 w 316"/>
                <a:gd name="T5" fmla="*/ 190 h 190"/>
                <a:gd name="T6" fmla="*/ 0 w 316"/>
                <a:gd name="T7" fmla="*/ 40 h 190"/>
                <a:gd name="T8" fmla="*/ 23 w 3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90">
                  <a:moveTo>
                    <a:pt x="23" y="0"/>
                  </a:moveTo>
                  <a:cubicBezTo>
                    <a:pt x="124" y="50"/>
                    <a:pt x="218" y="98"/>
                    <a:pt x="316" y="147"/>
                  </a:cubicBezTo>
                  <a:cubicBezTo>
                    <a:pt x="309" y="161"/>
                    <a:pt x="303" y="173"/>
                    <a:pt x="296" y="190"/>
                  </a:cubicBezTo>
                  <a:cubicBezTo>
                    <a:pt x="194" y="145"/>
                    <a:pt x="96" y="99"/>
                    <a:pt x="0" y="40"/>
                  </a:cubicBezTo>
                  <a:cubicBezTo>
                    <a:pt x="8" y="26"/>
                    <a:pt x="15" y="1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5">
              <a:extLst>
                <a:ext uri="{FF2B5EF4-FFF2-40B4-BE49-F238E27FC236}">
                  <a16:creationId xmlns:a16="http://schemas.microsoft.com/office/drawing/2014/main" id="{9E74DF55-1E3F-49BA-BDE4-50AC898FE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0425" y="3732213"/>
              <a:ext cx="128588" cy="165100"/>
            </a:xfrm>
            <a:custGeom>
              <a:avLst/>
              <a:gdLst>
                <a:gd name="T0" fmla="*/ 0 w 312"/>
                <a:gd name="T1" fmla="*/ 42 h 202"/>
                <a:gd name="T2" fmla="*/ 22 w 312"/>
                <a:gd name="T3" fmla="*/ 0 h 202"/>
                <a:gd name="T4" fmla="*/ 312 w 312"/>
                <a:gd name="T5" fmla="*/ 160 h 202"/>
                <a:gd name="T6" fmla="*/ 286 w 312"/>
                <a:gd name="T7" fmla="*/ 202 h 202"/>
                <a:gd name="T8" fmla="*/ 0 w 312"/>
                <a:gd name="T9" fmla="*/ 4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02">
                  <a:moveTo>
                    <a:pt x="0" y="42"/>
                  </a:moveTo>
                  <a:cubicBezTo>
                    <a:pt x="8" y="27"/>
                    <a:pt x="14" y="16"/>
                    <a:pt x="22" y="0"/>
                  </a:cubicBezTo>
                  <a:cubicBezTo>
                    <a:pt x="122" y="48"/>
                    <a:pt x="215" y="103"/>
                    <a:pt x="312" y="160"/>
                  </a:cubicBezTo>
                  <a:cubicBezTo>
                    <a:pt x="302" y="175"/>
                    <a:pt x="295" y="187"/>
                    <a:pt x="286" y="202"/>
                  </a:cubicBezTo>
                  <a:cubicBezTo>
                    <a:pt x="190" y="148"/>
                    <a:pt x="97" y="97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6">
              <a:extLst>
                <a:ext uri="{FF2B5EF4-FFF2-40B4-BE49-F238E27FC236}">
                  <a16:creationId xmlns:a16="http://schemas.microsoft.com/office/drawing/2014/main" id="{53F9CBA2-34C2-410F-925E-A060AE8DB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0" y="3297238"/>
              <a:ext cx="133350" cy="142875"/>
            </a:xfrm>
            <a:custGeom>
              <a:avLst/>
              <a:gdLst>
                <a:gd name="T0" fmla="*/ 322 w 322"/>
                <a:gd name="T1" fmla="*/ 127 h 174"/>
                <a:gd name="T2" fmla="*/ 304 w 322"/>
                <a:gd name="T3" fmla="*/ 174 h 174"/>
                <a:gd name="T4" fmla="*/ 0 w 322"/>
                <a:gd name="T5" fmla="*/ 47 h 174"/>
                <a:gd name="T6" fmla="*/ 19 w 322"/>
                <a:gd name="T7" fmla="*/ 0 h 174"/>
                <a:gd name="T8" fmla="*/ 322 w 322"/>
                <a:gd name="T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74">
                  <a:moveTo>
                    <a:pt x="322" y="127"/>
                  </a:moveTo>
                  <a:cubicBezTo>
                    <a:pt x="316" y="143"/>
                    <a:pt x="311" y="156"/>
                    <a:pt x="304" y="174"/>
                  </a:cubicBezTo>
                  <a:cubicBezTo>
                    <a:pt x="201" y="131"/>
                    <a:pt x="103" y="90"/>
                    <a:pt x="0" y="47"/>
                  </a:cubicBezTo>
                  <a:cubicBezTo>
                    <a:pt x="7" y="31"/>
                    <a:pt x="12" y="18"/>
                    <a:pt x="19" y="0"/>
                  </a:cubicBezTo>
                  <a:cubicBezTo>
                    <a:pt x="121" y="42"/>
                    <a:pt x="220" y="84"/>
                    <a:pt x="322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7">
              <a:extLst>
                <a:ext uri="{FF2B5EF4-FFF2-40B4-BE49-F238E27FC236}">
                  <a16:creationId xmlns:a16="http://schemas.microsoft.com/office/drawing/2014/main" id="{01C3D2E1-6D32-4DB4-A7AB-A72B7A647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8113" y="3095625"/>
              <a:ext cx="133350" cy="142875"/>
            </a:xfrm>
            <a:custGeom>
              <a:avLst/>
              <a:gdLst>
                <a:gd name="T0" fmla="*/ 0 w 323"/>
                <a:gd name="T1" fmla="*/ 47 h 174"/>
                <a:gd name="T2" fmla="*/ 20 w 323"/>
                <a:gd name="T3" fmla="*/ 0 h 174"/>
                <a:gd name="T4" fmla="*/ 323 w 323"/>
                <a:gd name="T5" fmla="*/ 126 h 174"/>
                <a:gd name="T6" fmla="*/ 305 w 323"/>
                <a:gd name="T7" fmla="*/ 174 h 174"/>
                <a:gd name="T8" fmla="*/ 0 w 323"/>
                <a:gd name="T9" fmla="*/ 4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174">
                  <a:moveTo>
                    <a:pt x="0" y="47"/>
                  </a:moveTo>
                  <a:cubicBezTo>
                    <a:pt x="8" y="29"/>
                    <a:pt x="13" y="17"/>
                    <a:pt x="20" y="0"/>
                  </a:cubicBezTo>
                  <a:cubicBezTo>
                    <a:pt x="121" y="42"/>
                    <a:pt x="219" y="83"/>
                    <a:pt x="323" y="126"/>
                  </a:cubicBezTo>
                  <a:cubicBezTo>
                    <a:pt x="317" y="142"/>
                    <a:pt x="311" y="156"/>
                    <a:pt x="305" y="174"/>
                  </a:cubicBezTo>
                  <a:cubicBezTo>
                    <a:pt x="202" y="131"/>
                    <a:pt x="104" y="90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8">
              <a:extLst>
                <a:ext uri="{FF2B5EF4-FFF2-40B4-BE49-F238E27FC236}">
                  <a16:creationId xmlns:a16="http://schemas.microsoft.com/office/drawing/2014/main" id="{55879D9A-D6DB-450A-8AA6-FE49F80D0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75" y="4445000"/>
              <a:ext cx="120650" cy="185738"/>
            </a:xfrm>
            <a:custGeom>
              <a:avLst/>
              <a:gdLst>
                <a:gd name="T0" fmla="*/ 19 w 291"/>
                <a:gd name="T1" fmla="*/ 226 h 226"/>
                <a:gd name="T2" fmla="*/ 6 w 291"/>
                <a:gd name="T3" fmla="*/ 204 h 226"/>
                <a:gd name="T4" fmla="*/ 0 w 291"/>
                <a:gd name="T5" fmla="*/ 180 h 226"/>
                <a:gd name="T6" fmla="*/ 251 w 291"/>
                <a:gd name="T7" fmla="*/ 0 h 226"/>
                <a:gd name="T8" fmla="*/ 291 w 291"/>
                <a:gd name="T9" fmla="*/ 28 h 226"/>
                <a:gd name="T10" fmla="*/ 19 w 291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226">
                  <a:moveTo>
                    <a:pt x="19" y="226"/>
                  </a:moveTo>
                  <a:cubicBezTo>
                    <a:pt x="13" y="215"/>
                    <a:pt x="8" y="210"/>
                    <a:pt x="6" y="204"/>
                  </a:cubicBezTo>
                  <a:cubicBezTo>
                    <a:pt x="3" y="198"/>
                    <a:pt x="2" y="192"/>
                    <a:pt x="0" y="180"/>
                  </a:cubicBezTo>
                  <a:cubicBezTo>
                    <a:pt x="91" y="134"/>
                    <a:pt x="182" y="84"/>
                    <a:pt x="251" y="0"/>
                  </a:cubicBezTo>
                  <a:cubicBezTo>
                    <a:pt x="264" y="9"/>
                    <a:pt x="276" y="17"/>
                    <a:pt x="291" y="28"/>
                  </a:cubicBezTo>
                  <a:cubicBezTo>
                    <a:pt x="219" y="122"/>
                    <a:pt x="123" y="176"/>
                    <a:pt x="19" y="2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9">
              <a:extLst>
                <a:ext uri="{FF2B5EF4-FFF2-40B4-BE49-F238E27FC236}">
                  <a16:creationId xmlns:a16="http://schemas.microsoft.com/office/drawing/2014/main" id="{E85B5991-2F06-45AC-BCEA-03B99A5EA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888" y="3505200"/>
              <a:ext cx="131763" cy="149225"/>
            </a:xfrm>
            <a:custGeom>
              <a:avLst/>
              <a:gdLst>
                <a:gd name="T0" fmla="*/ 0 w 320"/>
                <a:gd name="T1" fmla="*/ 45 h 181"/>
                <a:gd name="T2" fmla="*/ 11 w 320"/>
                <a:gd name="T3" fmla="*/ 16 h 181"/>
                <a:gd name="T4" fmla="*/ 24 w 320"/>
                <a:gd name="T5" fmla="*/ 0 h 181"/>
                <a:gd name="T6" fmla="*/ 320 w 320"/>
                <a:gd name="T7" fmla="*/ 135 h 181"/>
                <a:gd name="T8" fmla="*/ 298 w 320"/>
                <a:gd name="T9" fmla="*/ 181 h 181"/>
                <a:gd name="T10" fmla="*/ 0 w 320"/>
                <a:gd name="T11" fmla="*/ 4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1">
                  <a:moveTo>
                    <a:pt x="0" y="45"/>
                  </a:moveTo>
                  <a:cubicBezTo>
                    <a:pt x="5" y="31"/>
                    <a:pt x="7" y="23"/>
                    <a:pt x="11" y="16"/>
                  </a:cubicBezTo>
                  <a:cubicBezTo>
                    <a:pt x="13" y="12"/>
                    <a:pt x="17" y="8"/>
                    <a:pt x="24" y="0"/>
                  </a:cubicBezTo>
                  <a:cubicBezTo>
                    <a:pt x="121" y="44"/>
                    <a:pt x="218" y="89"/>
                    <a:pt x="320" y="135"/>
                  </a:cubicBezTo>
                  <a:cubicBezTo>
                    <a:pt x="312" y="152"/>
                    <a:pt x="306" y="164"/>
                    <a:pt x="298" y="181"/>
                  </a:cubicBezTo>
                  <a:cubicBezTo>
                    <a:pt x="198" y="135"/>
                    <a:pt x="101" y="91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0">
              <a:extLst>
                <a:ext uri="{FF2B5EF4-FFF2-40B4-BE49-F238E27FC236}">
                  <a16:creationId xmlns:a16="http://schemas.microsoft.com/office/drawing/2014/main" id="{001DDCAA-C90E-485B-B7C4-1CD7AE42D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2675" y="4010025"/>
              <a:ext cx="107950" cy="217488"/>
            </a:xfrm>
            <a:custGeom>
              <a:avLst/>
              <a:gdLst>
                <a:gd name="T0" fmla="*/ 0 w 262"/>
                <a:gd name="T1" fmla="*/ 37 h 266"/>
                <a:gd name="T2" fmla="*/ 32 w 262"/>
                <a:gd name="T3" fmla="*/ 0 h 266"/>
                <a:gd name="T4" fmla="*/ 262 w 262"/>
                <a:gd name="T5" fmla="*/ 238 h 266"/>
                <a:gd name="T6" fmla="*/ 242 w 262"/>
                <a:gd name="T7" fmla="*/ 256 h 266"/>
                <a:gd name="T8" fmla="*/ 221 w 262"/>
                <a:gd name="T9" fmla="*/ 266 h 266"/>
                <a:gd name="T10" fmla="*/ 0 w 262"/>
                <a:gd name="T11" fmla="*/ 3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6">
                  <a:moveTo>
                    <a:pt x="0" y="37"/>
                  </a:moveTo>
                  <a:cubicBezTo>
                    <a:pt x="13" y="22"/>
                    <a:pt x="21" y="13"/>
                    <a:pt x="32" y="0"/>
                  </a:cubicBezTo>
                  <a:cubicBezTo>
                    <a:pt x="122" y="69"/>
                    <a:pt x="202" y="142"/>
                    <a:pt x="262" y="238"/>
                  </a:cubicBezTo>
                  <a:cubicBezTo>
                    <a:pt x="253" y="246"/>
                    <a:pt x="248" y="252"/>
                    <a:pt x="242" y="256"/>
                  </a:cubicBezTo>
                  <a:cubicBezTo>
                    <a:pt x="236" y="259"/>
                    <a:pt x="230" y="261"/>
                    <a:pt x="221" y="266"/>
                  </a:cubicBezTo>
                  <a:cubicBezTo>
                    <a:pt x="162" y="177"/>
                    <a:pt x="85" y="106"/>
                    <a:pt x="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01">
              <a:extLst>
                <a:ext uri="{FF2B5EF4-FFF2-40B4-BE49-F238E27FC236}">
                  <a16:creationId xmlns:a16="http://schemas.microsoft.com/office/drawing/2014/main" id="{ABB4DFBA-86F4-4FDB-BB1E-82A995FC0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463" y="1908175"/>
              <a:ext cx="103188" cy="61913"/>
            </a:xfrm>
            <a:custGeom>
              <a:avLst/>
              <a:gdLst>
                <a:gd name="T0" fmla="*/ 248 w 251"/>
                <a:gd name="T1" fmla="*/ 34 h 76"/>
                <a:gd name="T2" fmla="*/ 98 w 251"/>
                <a:gd name="T3" fmla="*/ 59 h 76"/>
                <a:gd name="T4" fmla="*/ 36 w 251"/>
                <a:gd name="T5" fmla="*/ 68 h 76"/>
                <a:gd name="T6" fmla="*/ 3 w 251"/>
                <a:gd name="T7" fmla="*/ 56 h 76"/>
                <a:gd name="T8" fmla="*/ 33 w 251"/>
                <a:gd name="T9" fmla="*/ 33 h 76"/>
                <a:gd name="T10" fmla="*/ 135 w 251"/>
                <a:gd name="T11" fmla="*/ 16 h 76"/>
                <a:gd name="T12" fmla="*/ 225 w 251"/>
                <a:gd name="T13" fmla="*/ 3 h 76"/>
                <a:gd name="T14" fmla="*/ 248 w 251"/>
                <a:gd name="T15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76">
                  <a:moveTo>
                    <a:pt x="248" y="34"/>
                  </a:moveTo>
                  <a:cubicBezTo>
                    <a:pt x="197" y="43"/>
                    <a:pt x="148" y="51"/>
                    <a:pt x="98" y="59"/>
                  </a:cubicBezTo>
                  <a:cubicBezTo>
                    <a:pt x="77" y="62"/>
                    <a:pt x="57" y="66"/>
                    <a:pt x="36" y="68"/>
                  </a:cubicBezTo>
                  <a:cubicBezTo>
                    <a:pt x="23" y="69"/>
                    <a:pt x="7" y="76"/>
                    <a:pt x="3" y="56"/>
                  </a:cubicBezTo>
                  <a:cubicBezTo>
                    <a:pt x="0" y="34"/>
                    <a:pt x="20" y="35"/>
                    <a:pt x="33" y="33"/>
                  </a:cubicBezTo>
                  <a:cubicBezTo>
                    <a:pt x="67" y="26"/>
                    <a:pt x="101" y="22"/>
                    <a:pt x="135" y="16"/>
                  </a:cubicBezTo>
                  <a:cubicBezTo>
                    <a:pt x="165" y="12"/>
                    <a:pt x="195" y="7"/>
                    <a:pt x="225" y="3"/>
                  </a:cubicBezTo>
                  <a:cubicBezTo>
                    <a:pt x="244" y="0"/>
                    <a:pt x="251" y="10"/>
                    <a:pt x="24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02">
              <a:extLst>
                <a:ext uri="{FF2B5EF4-FFF2-40B4-BE49-F238E27FC236}">
                  <a16:creationId xmlns:a16="http://schemas.microsoft.com/office/drawing/2014/main" id="{F52DC87E-5F2C-47BA-B4DD-611B1DD6C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1725" y="1847850"/>
              <a:ext cx="103188" cy="57150"/>
            </a:xfrm>
            <a:custGeom>
              <a:avLst/>
              <a:gdLst>
                <a:gd name="T0" fmla="*/ 19 w 252"/>
                <a:gd name="T1" fmla="*/ 71 h 71"/>
                <a:gd name="T2" fmla="*/ 3 w 252"/>
                <a:gd name="T3" fmla="*/ 53 h 71"/>
                <a:gd name="T4" fmla="*/ 23 w 252"/>
                <a:gd name="T5" fmla="*/ 34 h 71"/>
                <a:gd name="T6" fmla="*/ 220 w 252"/>
                <a:gd name="T7" fmla="*/ 2 h 71"/>
                <a:gd name="T8" fmla="*/ 248 w 252"/>
                <a:gd name="T9" fmla="*/ 15 h 71"/>
                <a:gd name="T10" fmla="*/ 226 w 252"/>
                <a:gd name="T11" fmla="*/ 37 h 71"/>
                <a:gd name="T12" fmla="*/ 77 w 252"/>
                <a:gd name="T13" fmla="*/ 61 h 71"/>
                <a:gd name="T14" fmla="*/ 19 w 252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71">
                  <a:moveTo>
                    <a:pt x="19" y="71"/>
                  </a:moveTo>
                  <a:cubicBezTo>
                    <a:pt x="15" y="66"/>
                    <a:pt x="5" y="61"/>
                    <a:pt x="3" y="53"/>
                  </a:cubicBezTo>
                  <a:cubicBezTo>
                    <a:pt x="0" y="39"/>
                    <a:pt x="13" y="36"/>
                    <a:pt x="23" y="34"/>
                  </a:cubicBezTo>
                  <a:cubicBezTo>
                    <a:pt x="89" y="23"/>
                    <a:pt x="154" y="12"/>
                    <a:pt x="220" y="2"/>
                  </a:cubicBezTo>
                  <a:cubicBezTo>
                    <a:pt x="232" y="0"/>
                    <a:pt x="245" y="0"/>
                    <a:pt x="248" y="15"/>
                  </a:cubicBezTo>
                  <a:cubicBezTo>
                    <a:pt x="252" y="32"/>
                    <a:pt x="239" y="35"/>
                    <a:pt x="226" y="37"/>
                  </a:cubicBezTo>
                  <a:cubicBezTo>
                    <a:pt x="177" y="45"/>
                    <a:pt x="127" y="53"/>
                    <a:pt x="77" y="61"/>
                  </a:cubicBezTo>
                  <a:cubicBezTo>
                    <a:pt x="60" y="64"/>
                    <a:pt x="43" y="67"/>
                    <a:pt x="1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3">
              <a:extLst>
                <a:ext uri="{FF2B5EF4-FFF2-40B4-BE49-F238E27FC236}">
                  <a16:creationId xmlns:a16="http://schemas.microsoft.com/office/drawing/2014/main" id="{24A26656-B76B-47F8-B61A-701E86253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938" y="2205038"/>
              <a:ext cx="100013" cy="77788"/>
            </a:xfrm>
            <a:custGeom>
              <a:avLst/>
              <a:gdLst>
                <a:gd name="T0" fmla="*/ 242 w 242"/>
                <a:gd name="T1" fmla="*/ 29 h 95"/>
                <a:gd name="T2" fmla="*/ 219 w 242"/>
                <a:gd name="T3" fmla="*/ 39 h 95"/>
                <a:gd name="T4" fmla="*/ 31 w 242"/>
                <a:gd name="T5" fmla="*/ 91 h 95"/>
                <a:gd name="T6" fmla="*/ 16 w 242"/>
                <a:gd name="T7" fmla="*/ 94 h 95"/>
                <a:gd name="T8" fmla="*/ 1 w 242"/>
                <a:gd name="T9" fmla="*/ 85 h 95"/>
                <a:gd name="T10" fmla="*/ 6 w 242"/>
                <a:gd name="T11" fmla="*/ 64 h 95"/>
                <a:gd name="T12" fmla="*/ 20 w 242"/>
                <a:gd name="T13" fmla="*/ 58 h 95"/>
                <a:gd name="T14" fmla="*/ 207 w 242"/>
                <a:gd name="T15" fmla="*/ 5 h 95"/>
                <a:gd name="T16" fmla="*/ 242 w 242"/>
                <a:gd name="T17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95">
                  <a:moveTo>
                    <a:pt x="242" y="29"/>
                  </a:moveTo>
                  <a:cubicBezTo>
                    <a:pt x="233" y="33"/>
                    <a:pt x="226" y="37"/>
                    <a:pt x="219" y="39"/>
                  </a:cubicBezTo>
                  <a:cubicBezTo>
                    <a:pt x="156" y="57"/>
                    <a:pt x="94" y="74"/>
                    <a:pt x="31" y="91"/>
                  </a:cubicBezTo>
                  <a:cubicBezTo>
                    <a:pt x="26" y="92"/>
                    <a:pt x="21" y="95"/>
                    <a:pt x="16" y="94"/>
                  </a:cubicBezTo>
                  <a:cubicBezTo>
                    <a:pt x="10" y="93"/>
                    <a:pt x="2" y="89"/>
                    <a:pt x="1" y="85"/>
                  </a:cubicBezTo>
                  <a:cubicBezTo>
                    <a:pt x="0" y="78"/>
                    <a:pt x="2" y="70"/>
                    <a:pt x="6" y="64"/>
                  </a:cubicBezTo>
                  <a:cubicBezTo>
                    <a:pt x="8" y="60"/>
                    <a:pt x="15" y="59"/>
                    <a:pt x="20" y="58"/>
                  </a:cubicBezTo>
                  <a:cubicBezTo>
                    <a:pt x="82" y="40"/>
                    <a:pt x="145" y="23"/>
                    <a:pt x="207" y="5"/>
                  </a:cubicBezTo>
                  <a:cubicBezTo>
                    <a:pt x="224" y="1"/>
                    <a:pt x="239" y="0"/>
                    <a:pt x="24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4">
              <a:extLst>
                <a:ext uri="{FF2B5EF4-FFF2-40B4-BE49-F238E27FC236}">
                  <a16:creationId xmlns:a16="http://schemas.microsoft.com/office/drawing/2014/main" id="{4C447A74-2616-4834-BCB5-F1D9A6FC0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400" y="1778000"/>
              <a:ext cx="103188" cy="61913"/>
            </a:xfrm>
            <a:custGeom>
              <a:avLst/>
              <a:gdLst>
                <a:gd name="T0" fmla="*/ 20 w 248"/>
                <a:gd name="T1" fmla="*/ 77 h 77"/>
                <a:gd name="T2" fmla="*/ 4 w 248"/>
                <a:gd name="T3" fmla="*/ 60 h 77"/>
                <a:gd name="T4" fmla="*/ 22 w 248"/>
                <a:gd name="T5" fmla="*/ 39 h 77"/>
                <a:gd name="T6" fmla="*/ 155 w 248"/>
                <a:gd name="T7" fmla="*/ 14 h 77"/>
                <a:gd name="T8" fmla="*/ 226 w 248"/>
                <a:gd name="T9" fmla="*/ 1 h 77"/>
                <a:gd name="T10" fmla="*/ 246 w 248"/>
                <a:gd name="T11" fmla="*/ 13 h 77"/>
                <a:gd name="T12" fmla="*/ 235 w 248"/>
                <a:gd name="T13" fmla="*/ 33 h 77"/>
                <a:gd name="T14" fmla="*/ 20 w 24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77">
                  <a:moveTo>
                    <a:pt x="20" y="77"/>
                  </a:moveTo>
                  <a:cubicBezTo>
                    <a:pt x="15" y="72"/>
                    <a:pt x="6" y="67"/>
                    <a:pt x="4" y="60"/>
                  </a:cubicBezTo>
                  <a:cubicBezTo>
                    <a:pt x="0" y="47"/>
                    <a:pt x="11" y="41"/>
                    <a:pt x="22" y="39"/>
                  </a:cubicBezTo>
                  <a:cubicBezTo>
                    <a:pt x="66" y="30"/>
                    <a:pt x="111" y="22"/>
                    <a:pt x="155" y="14"/>
                  </a:cubicBezTo>
                  <a:cubicBezTo>
                    <a:pt x="179" y="9"/>
                    <a:pt x="202" y="4"/>
                    <a:pt x="226" y="1"/>
                  </a:cubicBezTo>
                  <a:cubicBezTo>
                    <a:pt x="232" y="0"/>
                    <a:pt x="244" y="7"/>
                    <a:pt x="246" y="13"/>
                  </a:cubicBezTo>
                  <a:cubicBezTo>
                    <a:pt x="248" y="18"/>
                    <a:pt x="241" y="32"/>
                    <a:pt x="235" y="33"/>
                  </a:cubicBezTo>
                  <a:cubicBezTo>
                    <a:pt x="165" y="48"/>
                    <a:pt x="95" y="62"/>
                    <a:pt x="20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05">
              <a:extLst>
                <a:ext uri="{FF2B5EF4-FFF2-40B4-BE49-F238E27FC236}">
                  <a16:creationId xmlns:a16="http://schemas.microsoft.com/office/drawing/2014/main" id="{6CA85A20-84D6-4E67-91A8-1C69DA8D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0" y="1970088"/>
              <a:ext cx="104775" cy="61913"/>
            </a:xfrm>
            <a:custGeom>
              <a:avLst/>
              <a:gdLst>
                <a:gd name="T0" fmla="*/ 243 w 253"/>
                <a:gd name="T1" fmla="*/ 0 h 75"/>
                <a:gd name="T2" fmla="*/ 234 w 253"/>
                <a:gd name="T3" fmla="*/ 37 h 75"/>
                <a:gd name="T4" fmla="*/ 12 w 253"/>
                <a:gd name="T5" fmla="*/ 75 h 75"/>
                <a:gd name="T6" fmla="*/ 20 w 253"/>
                <a:gd name="T7" fmla="*/ 38 h 75"/>
                <a:gd name="T8" fmla="*/ 243 w 253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75">
                  <a:moveTo>
                    <a:pt x="243" y="0"/>
                  </a:moveTo>
                  <a:cubicBezTo>
                    <a:pt x="253" y="22"/>
                    <a:pt x="252" y="34"/>
                    <a:pt x="234" y="37"/>
                  </a:cubicBezTo>
                  <a:cubicBezTo>
                    <a:pt x="160" y="50"/>
                    <a:pt x="86" y="62"/>
                    <a:pt x="12" y="75"/>
                  </a:cubicBezTo>
                  <a:cubicBezTo>
                    <a:pt x="1" y="56"/>
                    <a:pt x="0" y="42"/>
                    <a:pt x="20" y="38"/>
                  </a:cubicBezTo>
                  <a:cubicBezTo>
                    <a:pt x="94" y="25"/>
                    <a:pt x="168" y="13"/>
                    <a:pt x="2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06">
              <a:extLst>
                <a:ext uri="{FF2B5EF4-FFF2-40B4-BE49-F238E27FC236}">
                  <a16:creationId xmlns:a16="http://schemas.microsoft.com/office/drawing/2014/main" id="{4A0F0213-9D50-4A01-A1B7-99A91691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5850" y="2497138"/>
              <a:ext cx="57150" cy="184150"/>
            </a:xfrm>
            <a:custGeom>
              <a:avLst/>
              <a:gdLst>
                <a:gd name="T0" fmla="*/ 139 w 139"/>
                <a:gd name="T1" fmla="*/ 29 h 223"/>
                <a:gd name="T2" fmla="*/ 36 w 139"/>
                <a:gd name="T3" fmla="*/ 216 h 223"/>
                <a:gd name="T4" fmla="*/ 2 w 139"/>
                <a:gd name="T5" fmla="*/ 198 h 223"/>
                <a:gd name="T6" fmla="*/ 16 w 139"/>
                <a:gd name="T7" fmla="*/ 133 h 223"/>
                <a:gd name="T8" fmla="*/ 103 w 139"/>
                <a:gd name="T9" fmla="*/ 16 h 223"/>
                <a:gd name="T10" fmla="*/ 139 w 139"/>
                <a:gd name="T11" fmla="*/ 2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223">
                  <a:moveTo>
                    <a:pt x="139" y="29"/>
                  </a:moveTo>
                  <a:cubicBezTo>
                    <a:pt x="84" y="79"/>
                    <a:pt x="33" y="134"/>
                    <a:pt x="36" y="216"/>
                  </a:cubicBezTo>
                  <a:cubicBezTo>
                    <a:pt x="6" y="223"/>
                    <a:pt x="0" y="221"/>
                    <a:pt x="2" y="198"/>
                  </a:cubicBezTo>
                  <a:cubicBezTo>
                    <a:pt x="4" y="176"/>
                    <a:pt x="9" y="154"/>
                    <a:pt x="16" y="133"/>
                  </a:cubicBezTo>
                  <a:cubicBezTo>
                    <a:pt x="33" y="85"/>
                    <a:pt x="66" y="49"/>
                    <a:pt x="103" y="16"/>
                  </a:cubicBezTo>
                  <a:cubicBezTo>
                    <a:pt x="120" y="0"/>
                    <a:pt x="130" y="6"/>
                    <a:pt x="13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7">
              <a:extLst>
                <a:ext uri="{FF2B5EF4-FFF2-40B4-BE49-F238E27FC236}">
                  <a16:creationId xmlns:a16="http://schemas.microsoft.com/office/drawing/2014/main" id="{4BB3EDC8-2E2B-4630-BC6C-95FCFC68F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2116138"/>
              <a:ext cx="100013" cy="66675"/>
            </a:xfrm>
            <a:custGeom>
              <a:avLst/>
              <a:gdLst>
                <a:gd name="T0" fmla="*/ 228 w 246"/>
                <a:gd name="T1" fmla="*/ 0 h 82"/>
                <a:gd name="T2" fmla="*/ 242 w 246"/>
                <a:gd name="T3" fmla="*/ 17 h 82"/>
                <a:gd name="T4" fmla="*/ 224 w 246"/>
                <a:gd name="T5" fmla="*/ 37 h 82"/>
                <a:gd name="T6" fmla="*/ 72 w 246"/>
                <a:gd name="T7" fmla="*/ 71 h 82"/>
                <a:gd name="T8" fmla="*/ 21 w 246"/>
                <a:gd name="T9" fmla="*/ 81 h 82"/>
                <a:gd name="T10" fmla="*/ 0 w 246"/>
                <a:gd name="T11" fmla="*/ 69 h 82"/>
                <a:gd name="T12" fmla="*/ 14 w 246"/>
                <a:gd name="T13" fmla="*/ 49 h 82"/>
                <a:gd name="T14" fmla="*/ 44 w 246"/>
                <a:gd name="T15" fmla="*/ 41 h 82"/>
                <a:gd name="T16" fmla="*/ 199 w 246"/>
                <a:gd name="T17" fmla="*/ 6 h 82"/>
                <a:gd name="T18" fmla="*/ 228 w 246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82">
                  <a:moveTo>
                    <a:pt x="228" y="0"/>
                  </a:moveTo>
                  <a:cubicBezTo>
                    <a:pt x="232" y="5"/>
                    <a:pt x="240" y="10"/>
                    <a:pt x="242" y="17"/>
                  </a:cubicBezTo>
                  <a:cubicBezTo>
                    <a:pt x="246" y="30"/>
                    <a:pt x="235" y="35"/>
                    <a:pt x="224" y="37"/>
                  </a:cubicBezTo>
                  <a:cubicBezTo>
                    <a:pt x="173" y="48"/>
                    <a:pt x="123" y="59"/>
                    <a:pt x="72" y="71"/>
                  </a:cubicBezTo>
                  <a:cubicBezTo>
                    <a:pt x="55" y="74"/>
                    <a:pt x="38" y="80"/>
                    <a:pt x="21" y="81"/>
                  </a:cubicBezTo>
                  <a:cubicBezTo>
                    <a:pt x="15" y="82"/>
                    <a:pt x="7" y="74"/>
                    <a:pt x="0" y="69"/>
                  </a:cubicBezTo>
                  <a:cubicBezTo>
                    <a:pt x="4" y="63"/>
                    <a:pt x="7" y="53"/>
                    <a:pt x="14" y="49"/>
                  </a:cubicBezTo>
                  <a:cubicBezTo>
                    <a:pt x="22" y="44"/>
                    <a:pt x="34" y="43"/>
                    <a:pt x="44" y="41"/>
                  </a:cubicBezTo>
                  <a:cubicBezTo>
                    <a:pt x="96" y="29"/>
                    <a:pt x="148" y="18"/>
                    <a:pt x="199" y="6"/>
                  </a:cubicBezTo>
                  <a:cubicBezTo>
                    <a:pt x="207" y="4"/>
                    <a:pt x="215" y="3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08">
              <a:extLst>
                <a:ext uri="{FF2B5EF4-FFF2-40B4-BE49-F238E27FC236}">
                  <a16:creationId xmlns:a16="http://schemas.microsoft.com/office/drawing/2014/main" id="{DD9B6324-BCE7-497B-9B0E-FC44AAACE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525" y="2039938"/>
              <a:ext cx="103188" cy="61913"/>
            </a:xfrm>
            <a:custGeom>
              <a:avLst/>
              <a:gdLst>
                <a:gd name="T0" fmla="*/ 11 w 252"/>
                <a:gd name="T1" fmla="*/ 76 h 76"/>
                <a:gd name="T2" fmla="*/ 20 w 252"/>
                <a:gd name="T3" fmla="*/ 40 h 76"/>
                <a:gd name="T4" fmla="*/ 227 w 252"/>
                <a:gd name="T5" fmla="*/ 1 h 76"/>
                <a:gd name="T6" fmla="*/ 247 w 252"/>
                <a:gd name="T7" fmla="*/ 13 h 76"/>
                <a:gd name="T8" fmla="*/ 232 w 252"/>
                <a:gd name="T9" fmla="*/ 35 h 76"/>
                <a:gd name="T10" fmla="*/ 69 w 252"/>
                <a:gd name="T11" fmla="*/ 66 h 76"/>
                <a:gd name="T12" fmla="*/ 11 w 252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76">
                  <a:moveTo>
                    <a:pt x="11" y="76"/>
                  </a:moveTo>
                  <a:cubicBezTo>
                    <a:pt x="0" y="57"/>
                    <a:pt x="0" y="44"/>
                    <a:pt x="20" y="40"/>
                  </a:cubicBezTo>
                  <a:cubicBezTo>
                    <a:pt x="89" y="26"/>
                    <a:pt x="158" y="13"/>
                    <a:pt x="227" y="1"/>
                  </a:cubicBezTo>
                  <a:cubicBezTo>
                    <a:pt x="233" y="0"/>
                    <a:pt x="245" y="7"/>
                    <a:pt x="247" y="13"/>
                  </a:cubicBezTo>
                  <a:cubicBezTo>
                    <a:pt x="252" y="24"/>
                    <a:pt x="245" y="32"/>
                    <a:pt x="232" y="35"/>
                  </a:cubicBezTo>
                  <a:cubicBezTo>
                    <a:pt x="178" y="45"/>
                    <a:pt x="123" y="56"/>
                    <a:pt x="69" y="66"/>
                  </a:cubicBezTo>
                  <a:cubicBezTo>
                    <a:pt x="50" y="70"/>
                    <a:pt x="30" y="73"/>
                    <a:pt x="11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09">
              <a:extLst>
                <a:ext uri="{FF2B5EF4-FFF2-40B4-BE49-F238E27FC236}">
                  <a16:creationId xmlns:a16="http://schemas.microsoft.com/office/drawing/2014/main" id="{C8C64B50-C695-4618-B886-562FA794E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025" y="2322513"/>
              <a:ext cx="101600" cy="98425"/>
            </a:xfrm>
            <a:custGeom>
              <a:avLst/>
              <a:gdLst>
                <a:gd name="T0" fmla="*/ 19 w 245"/>
                <a:gd name="T1" fmla="*/ 120 h 120"/>
                <a:gd name="T2" fmla="*/ 18 w 245"/>
                <a:gd name="T3" fmla="*/ 84 h 120"/>
                <a:gd name="T4" fmla="*/ 217 w 245"/>
                <a:gd name="T5" fmla="*/ 2 h 120"/>
                <a:gd name="T6" fmla="*/ 239 w 245"/>
                <a:gd name="T7" fmla="*/ 11 h 120"/>
                <a:gd name="T8" fmla="*/ 227 w 245"/>
                <a:gd name="T9" fmla="*/ 35 h 120"/>
                <a:gd name="T10" fmla="*/ 171 w 245"/>
                <a:gd name="T11" fmla="*/ 56 h 120"/>
                <a:gd name="T12" fmla="*/ 19 w 245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120">
                  <a:moveTo>
                    <a:pt x="19" y="120"/>
                  </a:moveTo>
                  <a:cubicBezTo>
                    <a:pt x="6" y="104"/>
                    <a:pt x="0" y="92"/>
                    <a:pt x="18" y="84"/>
                  </a:cubicBezTo>
                  <a:cubicBezTo>
                    <a:pt x="84" y="56"/>
                    <a:pt x="150" y="28"/>
                    <a:pt x="217" y="2"/>
                  </a:cubicBezTo>
                  <a:cubicBezTo>
                    <a:pt x="222" y="0"/>
                    <a:pt x="235" y="5"/>
                    <a:pt x="239" y="11"/>
                  </a:cubicBezTo>
                  <a:cubicBezTo>
                    <a:pt x="245" y="22"/>
                    <a:pt x="239" y="30"/>
                    <a:pt x="227" y="35"/>
                  </a:cubicBezTo>
                  <a:cubicBezTo>
                    <a:pt x="208" y="42"/>
                    <a:pt x="189" y="49"/>
                    <a:pt x="171" y="56"/>
                  </a:cubicBezTo>
                  <a:cubicBezTo>
                    <a:pt x="121" y="77"/>
                    <a:pt x="71" y="98"/>
                    <a:pt x="1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0">
              <a:extLst>
                <a:ext uri="{FF2B5EF4-FFF2-40B4-BE49-F238E27FC236}">
                  <a16:creationId xmlns:a16="http://schemas.microsoft.com/office/drawing/2014/main" id="{FEE7CA43-AB5D-46CE-B435-91ED7CACD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9075" y="1689100"/>
              <a:ext cx="103188" cy="73025"/>
            </a:xfrm>
            <a:custGeom>
              <a:avLst/>
              <a:gdLst>
                <a:gd name="T0" fmla="*/ 241 w 251"/>
                <a:gd name="T1" fmla="*/ 2 h 88"/>
                <a:gd name="T2" fmla="*/ 228 w 251"/>
                <a:gd name="T3" fmla="*/ 36 h 88"/>
                <a:gd name="T4" fmla="*/ 31 w 251"/>
                <a:gd name="T5" fmla="*/ 85 h 88"/>
                <a:gd name="T6" fmla="*/ 3 w 251"/>
                <a:gd name="T7" fmla="*/ 72 h 88"/>
                <a:gd name="T8" fmla="*/ 21 w 251"/>
                <a:gd name="T9" fmla="*/ 51 h 88"/>
                <a:gd name="T10" fmla="*/ 222 w 251"/>
                <a:gd name="T11" fmla="*/ 1 h 88"/>
                <a:gd name="T12" fmla="*/ 241 w 251"/>
                <a:gd name="T13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88">
                  <a:moveTo>
                    <a:pt x="241" y="2"/>
                  </a:moveTo>
                  <a:cubicBezTo>
                    <a:pt x="251" y="23"/>
                    <a:pt x="243" y="32"/>
                    <a:pt x="228" y="36"/>
                  </a:cubicBezTo>
                  <a:cubicBezTo>
                    <a:pt x="162" y="52"/>
                    <a:pt x="97" y="69"/>
                    <a:pt x="31" y="85"/>
                  </a:cubicBezTo>
                  <a:cubicBezTo>
                    <a:pt x="19" y="87"/>
                    <a:pt x="7" y="88"/>
                    <a:pt x="3" y="72"/>
                  </a:cubicBezTo>
                  <a:cubicBezTo>
                    <a:pt x="0" y="57"/>
                    <a:pt x="11" y="53"/>
                    <a:pt x="21" y="51"/>
                  </a:cubicBezTo>
                  <a:cubicBezTo>
                    <a:pt x="88" y="34"/>
                    <a:pt x="155" y="17"/>
                    <a:pt x="222" y="1"/>
                  </a:cubicBezTo>
                  <a:cubicBezTo>
                    <a:pt x="228" y="0"/>
                    <a:pt x="234" y="2"/>
                    <a:pt x="24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1">
              <a:extLst>
                <a:ext uri="{FF2B5EF4-FFF2-40B4-BE49-F238E27FC236}">
                  <a16:creationId xmlns:a16="http://schemas.microsoft.com/office/drawing/2014/main" id="{CDE48E1F-49B0-4DC1-B56A-52871089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575" y="1565275"/>
              <a:ext cx="100013" cy="92075"/>
            </a:xfrm>
            <a:custGeom>
              <a:avLst/>
              <a:gdLst>
                <a:gd name="T0" fmla="*/ 228 w 244"/>
                <a:gd name="T1" fmla="*/ 0 h 111"/>
                <a:gd name="T2" fmla="*/ 224 w 244"/>
                <a:gd name="T3" fmla="*/ 37 h 111"/>
                <a:gd name="T4" fmla="*/ 29 w 244"/>
                <a:gd name="T5" fmla="*/ 107 h 111"/>
                <a:gd name="T6" fmla="*/ 14 w 244"/>
                <a:gd name="T7" fmla="*/ 109 h 111"/>
                <a:gd name="T8" fmla="*/ 2 w 244"/>
                <a:gd name="T9" fmla="*/ 95 h 111"/>
                <a:gd name="T10" fmla="*/ 5 w 244"/>
                <a:gd name="T11" fmla="*/ 81 h 111"/>
                <a:gd name="T12" fmla="*/ 19 w 244"/>
                <a:gd name="T13" fmla="*/ 74 h 111"/>
                <a:gd name="T14" fmla="*/ 228 w 244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111">
                  <a:moveTo>
                    <a:pt x="228" y="0"/>
                  </a:moveTo>
                  <a:cubicBezTo>
                    <a:pt x="239" y="17"/>
                    <a:pt x="244" y="30"/>
                    <a:pt x="224" y="37"/>
                  </a:cubicBezTo>
                  <a:cubicBezTo>
                    <a:pt x="159" y="61"/>
                    <a:pt x="94" y="84"/>
                    <a:pt x="29" y="107"/>
                  </a:cubicBezTo>
                  <a:cubicBezTo>
                    <a:pt x="25" y="109"/>
                    <a:pt x="18" y="111"/>
                    <a:pt x="14" y="109"/>
                  </a:cubicBezTo>
                  <a:cubicBezTo>
                    <a:pt x="9" y="106"/>
                    <a:pt x="4" y="101"/>
                    <a:pt x="2" y="95"/>
                  </a:cubicBezTo>
                  <a:cubicBezTo>
                    <a:pt x="0" y="92"/>
                    <a:pt x="2" y="85"/>
                    <a:pt x="5" y="81"/>
                  </a:cubicBezTo>
                  <a:cubicBezTo>
                    <a:pt x="8" y="78"/>
                    <a:pt x="14" y="75"/>
                    <a:pt x="19" y="74"/>
                  </a:cubicBezTo>
                  <a:cubicBezTo>
                    <a:pt x="87" y="49"/>
                    <a:pt x="156" y="25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2">
              <a:extLst>
                <a:ext uri="{FF2B5EF4-FFF2-40B4-BE49-F238E27FC236}">
                  <a16:creationId xmlns:a16="http://schemas.microsoft.com/office/drawing/2014/main" id="{E9EA0E3A-7B55-4821-B665-867168373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888" y="1001713"/>
              <a:ext cx="71438" cy="44450"/>
            </a:xfrm>
            <a:custGeom>
              <a:avLst/>
              <a:gdLst>
                <a:gd name="T0" fmla="*/ 172 w 172"/>
                <a:gd name="T1" fmla="*/ 45 h 54"/>
                <a:gd name="T2" fmla="*/ 157 w 172"/>
                <a:gd name="T3" fmla="*/ 53 h 54"/>
                <a:gd name="T4" fmla="*/ 0 w 172"/>
                <a:gd name="T5" fmla="*/ 16 h 54"/>
                <a:gd name="T6" fmla="*/ 16 w 172"/>
                <a:gd name="T7" fmla="*/ 0 h 54"/>
                <a:gd name="T8" fmla="*/ 171 w 172"/>
                <a:gd name="T9" fmla="*/ 33 h 54"/>
                <a:gd name="T10" fmla="*/ 172 w 172"/>
                <a:gd name="T11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54">
                  <a:moveTo>
                    <a:pt x="172" y="45"/>
                  </a:moveTo>
                  <a:cubicBezTo>
                    <a:pt x="167" y="48"/>
                    <a:pt x="161" y="54"/>
                    <a:pt x="157" y="53"/>
                  </a:cubicBezTo>
                  <a:cubicBezTo>
                    <a:pt x="105" y="45"/>
                    <a:pt x="54" y="35"/>
                    <a:pt x="0" y="16"/>
                  </a:cubicBezTo>
                  <a:cubicBezTo>
                    <a:pt x="8" y="8"/>
                    <a:pt x="12" y="0"/>
                    <a:pt x="16" y="0"/>
                  </a:cubicBezTo>
                  <a:cubicBezTo>
                    <a:pt x="69" y="3"/>
                    <a:pt x="120" y="19"/>
                    <a:pt x="171" y="33"/>
                  </a:cubicBezTo>
                  <a:cubicBezTo>
                    <a:pt x="172" y="37"/>
                    <a:pt x="172" y="41"/>
                    <a:pt x="17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3">
              <a:extLst>
                <a:ext uri="{FF2B5EF4-FFF2-40B4-BE49-F238E27FC236}">
                  <a16:creationId xmlns:a16="http://schemas.microsoft.com/office/drawing/2014/main" id="{2E4423BD-43C3-408C-A3A3-E7C395268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300" y="890588"/>
              <a:ext cx="71438" cy="44450"/>
            </a:xfrm>
            <a:custGeom>
              <a:avLst/>
              <a:gdLst>
                <a:gd name="T0" fmla="*/ 171 w 171"/>
                <a:gd name="T1" fmla="*/ 35 h 54"/>
                <a:gd name="T2" fmla="*/ 150 w 171"/>
                <a:gd name="T3" fmla="*/ 53 h 54"/>
                <a:gd name="T4" fmla="*/ 9 w 171"/>
                <a:gd name="T5" fmla="*/ 25 h 54"/>
                <a:gd name="T6" fmla="*/ 1 w 171"/>
                <a:gd name="T7" fmla="*/ 10 h 54"/>
                <a:gd name="T8" fmla="*/ 14 w 171"/>
                <a:gd name="T9" fmla="*/ 0 h 54"/>
                <a:gd name="T10" fmla="*/ 171 w 171"/>
                <a:gd name="T11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54">
                  <a:moveTo>
                    <a:pt x="171" y="35"/>
                  </a:moveTo>
                  <a:cubicBezTo>
                    <a:pt x="160" y="45"/>
                    <a:pt x="154" y="54"/>
                    <a:pt x="150" y="53"/>
                  </a:cubicBezTo>
                  <a:cubicBezTo>
                    <a:pt x="103" y="45"/>
                    <a:pt x="56" y="35"/>
                    <a:pt x="9" y="25"/>
                  </a:cubicBezTo>
                  <a:cubicBezTo>
                    <a:pt x="5" y="24"/>
                    <a:pt x="0" y="15"/>
                    <a:pt x="1" y="10"/>
                  </a:cubicBezTo>
                  <a:cubicBezTo>
                    <a:pt x="1" y="6"/>
                    <a:pt x="10" y="0"/>
                    <a:pt x="14" y="0"/>
                  </a:cubicBezTo>
                  <a:cubicBezTo>
                    <a:pt x="64" y="10"/>
                    <a:pt x="115" y="17"/>
                    <a:pt x="17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14">
              <a:extLst>
                <a:ext uri="{FF2B5EF4-FFF2-40B4-BE49-F238E27FC236}">
                  <a16:creationId xmlns:a16="http://schemas.microsoft.com/office/drawing/2014/main" id="{6D125CAA-8086-4607-8EC4-E691CBEB2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475" y="942975"/>
              <a:ext cx="68263" cy="46038"/>
            </a:xfrm>
            <a:custGeom>
              <a:avLst/>
              <a:gdLst>
                <a:gd name="T0" fmla="*/ 167 w 167"/>
                <a:gd name="T1" fmla="*/ 46 h 56"/>
                <a:gd name="T2" fmla="*/ 149 w 167"/>
                <a:gd name="T3" fmla="*/ 55 h 56"/>
                <a:gd name="T4" fmla="*/ 10 w 167"/>
                <a:gd name="T5" fmla="*/ 25 h 56"/>
                <a:gd name="T6" fmla="*/ 0 w 167"/>
                <a:gd name="T7" fmla="*/ 11 h 56"/>
                <a:gd name="T8" fmla="*/ 14 w 167"/>
                <a:gd name="T9" fmla="*/ 1 h 56"/>
                <a:gd name="T10" fmla="*/ 153 w 167"/>
                <a:gd name="T11" fmla="*/ 31 h 56"/>
                <a:gd name="T12" fmla="*/ 167 w 167"/>
                <a:gd name="T13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6">
                  <a:moveTo>
                    <a:pt x="167" y="46"/>
                  </a:moveTo>
                  <a:cubicBezTo>
                    <a:pt x="159" y="50"/>
                    <a:pt x="153" y="56"/>
                    <a:pt x="149" y="55"/>
                  </a:cubicBezTo>
                  <a:cubicBezTo>
                    <a:pt x="102" y="46"/>
                    <a:pt x="56" y="36"/>
                    <a:pt x="10" y="25"/>
                  </a:cubicBezTo>
                  <a:cubicBezTo>
                    <a:pt x="5" y="24"/>
                    <a:pt x="0" y="15"/>
                    <a:pt x="0" y="11"/>
                  </a:cubicBezTo>
                  <a:cubicBezTo>
                    <a:pt x="1" y="7"/>
                    <a:pt x="10" y="0"/>
                    <a:pt x="14" y="1"/>
                  </a:cubicBezTo>
                  <a:cubicBezTo>
                    <a:pt x="61" y="10"/>
                    <a:pt x="107" y="20"/>
                    <a:pt x="153" y="31"/>
                  </a:cubicBezTo>
                  <a:cubicBezTo>
                    <a:pt x="158" y="32"/>
                    <a:pt x="161" y="39"/>
                    <a:pt x="167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5">
              <a:extLst>
                <a:ext uri="{FF2B5EF4-FFF2-40B4-BE49-F238E27FC236}">
                  <a16:creationId xmlns:a16="http://schemas.microsoft.com/office/drawing/2014/main" id="{128DDF03-060F-4DF4-AFA9-8067F61E9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713" y="835025"/>
              <a:ext cx="71438" cy="46038"/>
            </a:xfrm>
            <a:custGeom>
              <a:avLst/>
              <a:gdLst>
                <a:gd name="T0" fmla="*/ 8 w 175"/>
                <a:gd name="T1" fmla="*/ 0 h 57"/>
                <a:gd name="T2" fmla="*/ 175 w 175"/>
                <a:gd name="T3" fmla="*/ 41 h 57"/>
                <a:gd name="T4" fmla="*/ 151 w 175"/>
                <a:gd name="T5" fmla="*/ 56 h 57"/>
                <a:gd name="T6" fmla="*/ 14 w 175"/>
                <a:gd name="T7" fmla="*/ 27 h 57"/>
                <a:gd name="T8" fmla="*/ 0 w 175"/>
                <a:gd name="T9" fmla="*/ 10 h 57"/>
                <a:gd name="T10" fmla="*/ 8 w 175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57">
                  <a:moveTo>
                    <a:pt x="8" y="0"/>
                  </a:moveTo>
                  <a:cubicBezTo>
                    <a:pt x="61" y="10"/>
                    <a:pt x="115" y="19"/>
                    <a:pt x="175" y="41"/>
                  </a:cubicBezTo>
                  <a:cubicBezTo>
                    <a:pt x="162" y="50"/>
                    <a:pt x="155" y="57"/>
                    <a:pt x="151" y="56"/>
                  </a:cubicBezTo>
                  <a:cubicBezTo>
                    <a:pt x="105" y="47"/>
                    <a:pt x="60" y="38"/>
                    <a:pt x="14" y="27"/>
                  </a:cubicBezTo>
                  <a:cubicBezTo>
                    <a:pt x="8" y="25"/>
                    <a:pt x="5" y="16"/>
                    <a:pt x="0" y="10"/>
                  </a:cubicBezTo>
                  <a:cubicBezTo>
                    <a:pt x="3" y="7"/>
                    <a:pt x="5" y="3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6">
              <a:extLst>
                <a:ext uri="{FF2B5EF4-FFF2-40B4-BE49-F238E27FC236}">
                  <a16:creationId xmlns:a16="http://schemas.microsoft.com/office/drawing/2014/main" id="{90F20F5F-5F30-40DF-8B12-510DA71CE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6300" y="760413"/>
              <a:ext cx="65088" cy="60325"/>
            </a:xfrm>
            <a:custGeom>
              <a:avLst/>
              <a:gdLst>
                <a:gd name="T0" fmla="*/ 160 w 160"/>
                <a:gd name="T1" fmla="*/ 56 h 74"/>
                <a:gd name="T2" fmla="*/ 135 w 160"/>
                <a:gd name="T3" fmla="*/ 70 h 74"/>
                <a:gd name="T4" fmla="*/ 15 w 160"/>
                <a:gd name="T5" fmla="*/ 28 h 74"/>
                <a:gd name="T6" fmla="*/ 8 w 160"/>
                <a:gd name="T7" fmla="*/ 25 h 74"/>
                <a:gd name="T8" fmla="*/ 0 w 160"/>
                <a:gd name="T9" fmla="*/ 9 h 74"/>
                <a:gd name="T10" fmla="*/ 19 w 160"/>
                <a:gd name="T11" fmla="*/ 2 h 74"/>
                <a:gd name="T12" fmla="*/ 74 w 160"/>
                <a:gd name="T13" fmla="*/ 22 h 74"/>
                <a:gd name="T14" fmla="*/ 138 w 160"/>
                <a:gd name="T15" fmla="*/ 43 h 74"/>
                <a:gd name="T16" fmla="*/ 160 w 160"/>
                <a:gd name="T1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74">
                  <a:moveTo>
                    <a:pt x="160" y="56"/>
                  </a:moveTo>
                  <a:cubicBezTo>
                    <a:pt x="156" y="74"/>
                    <a:pt x="145" y="74"/>
                    <a:pt x="135" y="70"/>
                  </a:cubicBezTo>
                  <a:cubicBezTo>
                    <a:pt x="95" y="57"/>
                    <a:pt x="55" y="43"/>
                    <a:pt x="15" y="28"/>
                  </a:cubicBezTo>
                  <a:cubicBezTo>
                    <a:pt x="13" y="28"/>
                    <a:pt x="9" y="27"/>
                    <a:pt x="8" y="25"/>
                  </a:cubicBezTo>
                  <a:cubicBezTo>
                    <a:pt x="5" y="20"/>
                    <a:pt x="2" y="14"/>
                    <a:pt x="0" y="9"/>
                  </a:cubicBezTo>
                  <a:cubicBezTo>
                    <a:pt x="6" y="6"/>
                    <a:pt x="13" y="0"/>
                    <a:pt x="19" y="2"/>
                  </a:cubicBezTo>
                  <a:cubicBezTo>
                    <a:pt x="38" y="7"/>
                    <a:pt x="56" y="16"/>
                    <a:pt x="74" y="22"/>
                  </a:cubicBezTo>
                  <a:cubicBezTo>
                    <a:pt x="96" y="30"/>
                    <a:pt x="117" y="36"/>
                    <a:pt x="138" y="43"/>
                  </a:cubicBezTo>
                  <a:cubicBezTo>
                    <a:pt x="146" y="46"/>
                    <a:pt x="153" y="52"/>
                    <a:pt x="16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7">
              <a:extLst>
                <a:ext uri="{FF2B5EF4-FFF2-40B4-BE49-F238E27FC236}">
                  <a16:creationId xmlns:a16="http://schemas.microsoft.com/office/drawing/2014/main" id="{3698BF77-C4B8-4CA1-BBD2-7066B52F4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6100" y="1408113"/>
              <a:ext cx="42863" cy="109538"/>
            </a:xfrm>
            <a:custGeom>
              <a:avLst/>
              <a:gdLst>
                <a:gd name="T0" fmla="*/ 0 w 103"/>
                <a:gd name="T1" fmla="*/ 133 h 133"/>
                <a:gd name="T2" fmla="*/ 13 w 103"/>
                <a:gd name="T3" fmla="*/ 109 h 133"/>
                <a:gd name="T4" fmla="*/ 78 w 103"/>
                <a:gd name="T5" fmla="*/ 11 h 133"/>
                <a:gd name="T6" fmla="*/ 95 w 103"/>
                <a:gd name="T7" fmla="*/ 0 h 133"/>
                <a:gd name="T8" fmla="*/ 103 w 103"/>
                <a:gd name="T9" fmla="*/ 20 h 133"/>
                <a:gd name="T10" fmla="*/ 0 w 103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33">
                  <a:moveTo>
                    <a:pt x="0" y="133"/>
                  </a:moveTo>
                  <a:cubicBezTo>
                    <a:pt x="5" y="125"/>
                    <a:pt x="7" y="115"/>
                    <a:pt x="13" y="109"/>
                  </a:cubicBezTo>
                  <a:cubicBezTo>
                    <a:pt x="42" y="81"/>
                    <a:pt x="68" y="52"/>
                    <a:pt x="78" y="11"/>
                  </a:cubicBezTo>
                  <a:cubicBezTo>
                    <a:pt x="79" y="6"/>
                    <a:pt x="89" y="3"/>
                    <a:pt x="95" y="0"/>
                  </a:cubicBezTo>
                  <a:cubicBezTo>
                    <a:pt x="98" y="6"/>
                    <a:pt x="103" y="13"/>
                    <a:pt x="103" y="20"/>
                  </a:cubicBezTo>
                  <a:cubicBezTo>
                    <a:pt x="100" y="60"/>
                    <a:pt x="49" y="123"/>
                    <a:pt x="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8">
              <a:extLst>
                <a:ext uri="{FF2B5EF4-FFF2-40B4-BE49-F238E27FC236}">
                  <a16:creationId xmlns:a16="http://schemas.microsoft.com/office/drawing/2014/main" id="{0B218B50-31E9-40C4-B27D-48B7BC23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75" y="1058863"/>
              <a:ext cx="68263" cy="50800"/>
            </a:xfrm>
            <a:custGeom>
              <a:avLst/>
              <a:gdLst>
                <a:gd name="T0" fmla="*/ 0 w 168"/>
                <a:gd name="T1" fmla="*/ 8 h 61"/>
                <a:gd name="T2" fmla="*/ 30 w 168"/>
                <a:gd name="T3" fmla="*/ 2 h 61"/>
                <a:gd name="T4" fmla="*/ 152 w 168"/>
                <a:gd name="T5" fmla="*/ 34 h 61"/>
                <a:gd name="T6" fmla="*/ 168 w 168"/>
                <a:gd name="T7" fmla="*/ 53 h 61"/>
                <a:gd name="T8" fmla="*/ 148 w 168"/>
                <a:gd name="T9" fmla="*/ 60 h 61"/>
                <a:gd name="T10" fmla="*/ 14 w 168"/>
                <a:gd name="T11" fmla="*/ 24 h 61"/>
                <a:gd name="T12" fmla="*/ 0 w 168"/>
                <a:gd name="T13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61">
                  <a:moveTo>
                    <a:pt x="0" y="8"/>
                  </a:moveTo>
                  <a:cubicBezTo>
                    <a:pt x="14" y="5"/>
                    <a:pt x="23" y="0"/>
                    <a:pt x="30" y="2"/>
                  </a:cubicBezTo>
                  <a:cubicBezTo>
                    <a:pt x="71" y="12"/>
                    <a:pt x="112" y="22"/>
                    <a:pt x="152" y="34"/>
                  </a:cubicBezTo>
                  <a:cubicBezTo>
                    <a:pt x="159" y="36"/>
                    <a:pt x="163" y="46"/>
                    <a:pt x="168" y="53"/>
                  </a:cubicBezTo>
                  <a:cubicBezTo>
                    <a:pt x="161" y="55"/>
                    <a:pt x="154" y="61"/>
                    <a:pt x="148" y="60"/>
                  </a:cubicBezTo>
                  <a:cubicBezTo>
                    <a:pt x="103" y="49"/>
                    <a:pt x="59" y="36"/>
                    <a:pt x="14" y="24"/>
                  </a:cubicBezTo>
                  <a:cubicBezTo>
                    <a:pt x="11" y="23"/>
                    <a:pt x="9" y="18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9">
              <a:extLst>
                <a:ext uri="{FF2B5EF4-FFF2-40B4-BE49-F238E27FC236}">
                  <a16:creationId xmlns:a16="http://schemas.microsoft.com/office/drawing/2014/main" id="{00BE6978-6634-4546-8E13-5CB53A7A5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3063" y="1130300"/>
              <a:ext cx="66675" cy="58738"/>
            </a:xfrm>
            <a:custGeom>
              <a:avLst/>
              <a:gdLst>
                <a:gd name="T0" fmla="*/ 5 w 161"/>
                <a:gd name="T1" fmla="*/ 0 h 72"/>
                <a:gd name="T2" fmla="*/ 161 w 161"/>
                <a:gd name="T3" fmla="*/ 51 h 72"/>
                <a:gd name="T4" fmla="*/ 139 w 161"/>
                <a:gd name="T5" fmla="*/ 69 h 72"/>
                <a:gd name="T6" fmla="*/ 15 w 161"/>
                <a:gd name="T7" fmla="*/ 26 h 72"/>
                <a:gd name="T8" fmla="*/ 0 w 161"/>
                <a:gd name="T9" fmla="*/ 9 h 72"/>
                <a:gd name="T10" fmla="*/ 5 w 161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72">
                  <a:moveTo>
                    <a:pt x="5" y="0"/>
                  </a:moveTo>
                  <a:cubicBezTo>
                    <a:pt x="60" y="9"/>
                    <a:pt x="111" y="29"/>
                    <a:pt x="161" y="51"/>
                  </a:cubicBezTo>
                  <a:cubicBezTo>
                    <a:pt x="161" y="71"/>
                    <a:pt x="150" y="72"/>
                    <a:pt x="139" y="69"/>
                  </a:cubicBezTo>
                  <a:cubicBezTo>
                    <a:pt x="98" y="55"/>
                    <a:pt x="56" y="41"/>
                    <a:pt x="15" y="26"/>
                  </a:cubicBezTo>
                  <a:cubicBezTo>
                    <a:pt x="9" y="24"/>
                    <a:pt x="5" y="15"/>
                    <a:pt x="0" y="9"/>
                  </a:cubicBezTo>
                  <a:cubicBezTo>
                    <a:pt x="2" y="6"/>
                    <a:pt x="3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0">
              <a:extLst>
                <a:ext uri="{FF2B5EF4-FFF2-40B4-BE49-F238E27FC236}">
                  <a16:creationId xmlns:a16="http://schemas.microsoft.com/office/drawing/2014/main" id="{71271E2D-BF88-4402-8DC8-8DA21DB7A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2125" y="1225550"/>
              <a:ext cx="63500" cy="79375"/>
            </a:xfrm>
            <a:custGeom>
              <a:avLst/>
              <a:gdLst>
                <a:gd name="T0" fmla="*/ 0 w 153"/>
                <a:gd name="T1" fmla="*/ 12 h 97"/>
                <a:gd name="T2" fmla="*/ 28 w 153"/>
                <a:gd name="T3" fmla="*/ 2 h 97"/>
                <a:gd name="T4" fmla="*/ 149 w 153"/>
                <a:gd name="T5" fmla="*/ 75 h 97"/>
                <a:gd name="T6" fmla="*/ 153 w 153"/>
                <a:gd name="T7" fmla="*/ 95 h 97"/>
                <a:gd name="T8" fmla="*/ 135 w 153"/>
                <a:gd name="T9" fmla="*/ 96 h 97"/>
                <a:gd name="T10" fmla="*/ 125 w 153"/>
                <a:gd name="T11" fmla="*/ 90 h 97"/>
                <a:gd name="T12" fmla="*/ 0 w 153"/>
                <a:gd name="T13" fmla="*/ 1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97">
                  <a:moveTo>
                    <a:pt x="0" y="12"/>
                  </a:moveTo>
                  <a:cubicBezTo>
                    <a:pt x="15" y="6"/>
                    <a:pt x="24" y="0"/>
                    <a:pt x="28" y="2"/>
                  </a:cubicBezTo>
                  <a:cubicBezTo>
                    <a:pt x="69" y="25"/>
                    <a:pt x="109" y="50"/>
                    <a:pt x="149" y="75"/>
                  </a:cubicBezTo>
                  <a:cubicBezTo>
                    <a:pt x="153" y="78"/>
                    <a:pt x="152" y="88"/>
                    <a:pt x="153" y="95"/>
                  </a:cubicBezTo>
                  <a:cubicBezTo>
                    <a:pt x="147" y="96"/>
                    <a:pt x="141" y="97"/>
                    <a:pt x="135" y="96"/>
                  </a:cubicBezTo>
                  <a:cubicBezTo>
                    <a:pt x="132" y="96"/>
                    <a:pt x="129" y="92"/>
                    <a:pt x="125" y="90"/>
                  </a:cubicBezTo>
                  <a:cubicBezTo>
                    <a:pt x="87" y="66"/>
                    <a:pt x="48" y="41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21">
              <a:extLst>
                <a:ext uri="{FF2B5EF4-FFF2-40B4-BE49-F238E27FC236}">
                  <a16:creationId xmlns:a16="http://schemas.microsoft.com/office/drawing/2014/main" id="{A6BE3D59-AC66-43BA-A734-4C8D55739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3013" y="354013"/>
              <a:ext cx="38100" cy="28575"/>
            </a:xfrm>
            <a:custGeom>
              <a:avLst/>
              <a:gdLst>
                <a:gd name="T0" fmla="*/ 0 w 94"/>
                <a:gd name="T1" fmla="*/ 17 h 35"/>
                <a:gd name="T2" fmla="*/ 87 w 94"/>
                <a:gd name="T3" fmla="*/ 4 h 35"/>
                <a:gd name="T4" fmla="*/ 94 w 94"/>
                <a:gd name="T5" fmla="*/ 18 h 35"/>
                <a:gd name="T6" fmla="*/ 16 w 94"/>
                <a:gd name="T7" fmla="*/ 34 h 35"/>
                <a:gd name="T8" fmla="*/ 0 w 94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5">
                  <a:moveTo>
                    <a:pt x="0" y="17"/>
                  </a:moveTo>
                  <a:cubicBezTo>
                    <a:pt x="33" y="4"/>
                    <a:pt x="60" y="0"/>
                    <a:pt x="87" y="4"/>
                  </a:cubicBezTo>
                  <a:cubicBezTo>
                    <a:pt x="90" y="5"/>
                    <a:pt x="91" y="13"/>
                    <a:pt x="94" y="18"/>
                  </a:cubicBezTo>
                  <a:cubicBezTo>
                    <a:pt x="69" y="35"/>
                    <a:pt x="42" y="33"/>
                    <a:pt x="16" y="34"/>
                  </a:cubicBezTo>
                  <a:cubicBezTo>
                    <a:pt x="13" y="35"/>
                    <a:pt x="8" y="27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22">
              <a:extLst>
                <a:ext uri="{FF2B5EF4-FFF2-40B4-BE49-F238E27FC236}">
                  <a16:creationId xmlns:a16="http://schemas.microsoft.com/office/drawing/2014/main" id="{F016317D-CA6A-4780-A1BC-3A99A663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242888"/>
              <a:ext cx="38100" cy="31750"/>
            </a:xfrm>
            <a:custGeom>
              <a:avLst/>
              <a:gdLst>
                <a:gd name="T0" fmla="*/ 85 w 92"/>
                <a:gd name="T1" fmla="*/ 0 h 39"/>
                <a:gd name="T2" fmla="*/ 61 w 92"/>
                <a:gd name="T3" fmla="*/ 31 h 39"/>
                <a:gd name="T4" fmla="*/ 0 w 92"/>
                <a:gd name="T5" fmla="*/ 13 h 39"/>
                <a:gd name="T6" fmla="*/ 85 w 92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39">
                  <a:moveTo>
                    <a:pt x="85" y="0"/>
                  </a:moveTo>
                  <a:cubicBezTo>
                    <a:pt x="92" y="29"/>
                    <a:pt x="75" y="29"/>
                    <a:pt x="61" y="31"/>
                  </a:cubicBezTo>
                  <a:cubicBezTo>
                    <a:pt x="13" y="39"/>
                    <a:pt x="13" y="39"/>
                    <a:pt x="0" y="13"/>
                  </a:cubicBezTo>
                  <a:cubicBezTo>
                    <a:pt x="29" y="9"/>
                    <a:pt x="55" y="5"/>
                    <a:pt x="8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3">
              <a:extLst>
                <a:ext uri="{FF2B5EF4-FFF2-40B4-BE49-F238E27FC236}">
                  <a16:creationId xmlns:a16="http://schemas.microsoft.com/office/drawing/2014/main" id="{4A7B8A27-88BB-41DF-88F4-3E7E349C5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513" y="376238"/>
              <a:ext cx="36513" cy="26988"/>
            </a:xfrm>
            <a:custGeom>
              <a:avLst/>
              <a:gdLst>
                <a:gd name="T0" fmla="*/ 0 w 90"/>
                <a:gd name="T1" fmla="*/ 13 h 34"/>
                <a:gd name="T2" fmla="*/ 77 w 90"/>
                <a:gd name="T3" fmla="*/ 1 h 34"/>
                <a:gd name="T4" fmla="*/ 89 w 90"/>
                <a:gd name="T5" fmla="*/ 9 h 34"/>
                <a:gd name="T6" fmla="*/ 84 w 90"/>
                <a:gd name="T7" fmla="*/ 22 h 34"/>
                <a:gd name="T8" fmla="*/ 11 w 90"/>
                <a:gd name="T9" fmla="*/ 34 h 34"/>
                <a:gd name="T10" fmla="*/ 0 w 90"/>
                <a:gd name="T11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4">
                  <a:moveTo>
                    <a:pt x="0" y="13"/>
                  </a:moveTo>
                  <a:cubicBezTo>
                    <a:pt x="29" y="8"/>
                    <a:pt x="53" y="4"/>
                    <a:pt x="77" y="1"/>
                  </a:cubicBezTo>
                  <a:cubicBezTo>
                    <a:pt x="81" y="0"/>
                    <a:pt x="87" y="5"/>
                    <a:pt x="89" y="9"/>
                  </a:cubicBezTo>
                  <a:cubicBezTo>
                    <a:pt x="90" y="12"/>
                    <a:pt x="87" y="21"/>
                    <a:pt x="84" y="22"/>
                  </a:cubicBezTo>
                  <a:cubicBezTo>
                    <a:pt x="60" y="26"/>
                    <a:pt x="36" y="31"/>
                    <a:pt x="11" y="34"/>
                  </a:cubicBezTo>
                  <a:cubicBezTo>
                    <a:pt x="9" y="34"/>
                    <a:pt x="6" y="24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4">
              <a:extLst>
                <a:ext uri="{FF2B5EF4-FFF2-40B4-BE49-F238E27FC236}">
                  <a16:creationId xmlns:a16="http://schemas.microsoft.com/office/drawing/2014/main" id="{FAEAAECE-E43B-4DEB-A714-FD15024B5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6013" y="393700"/>
              <a:ext cx="38100" cy="34925"/>
            </a:xfrm>
            <a:custGeom>
              <a:avLst/>
              <a:gdLst>
                <a:gd name="T0" fmla="*/ 96 w 96"/>
                <a:gd name="T1" fmla="*/ 20 h 44"/>
                <a:gd name="T2" fmla="*/ 0 w 96"/>
                <a:gd name="T3" fmla="*/ 38 h 44"/>
                <a:gd name="T4" fmla="*/ 96 w 96"/>
                <a:gd name="T5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44">
                  <a:moveTo>
                    <a:pt x="96" y="20"/>
                  </a:moveTo>
                  <a:cubicBezTo>
                    <a:pt x="61" y="38"/>
                    <a:pt x="33" y="44"/>
                    <a:pt x="0" y="38"/>
                  </a:cubicBezTo>
                  <a:cubicBezTo>
                    <a:pt x="15" y="9"/>
                    <a:pt x="58" y="0"/>
                    <a:pt x="9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5">
              <a:extLst>
                <a:ext uri="{FF2B5EF4-FFF2-40B4-BE49-F238E27FC236}">
                  <a16:creationId xmlns:a16="http://schemas.microsoft.com/office/drawing/2014/main" id="{52851D8B-5297-49B4-A9A2-B825AC809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5" y="419100"/>
              <a:ext cx="34925" cy="33338"/>
            </a:xfrm>
            <a:custGeom>
              <a:avLst/>
              <a:gdLst>
                <a:gd name="T0" fmla="*/ 84 w 84"/>
                <a:gd name="T1" fmla="*/ 8 h 41"/>
                <a:gd name="T2" fmla="*/ 82 w 84"/>
                <a:gd name="T3" fmla="*/ 23 h 41"/>
                <a:gd name="T4" fmla="*/ 10 w 84"/>
                <a:gd name="T5" fmla="*/ 41 h 41"/>
                <a:gd name="T6" fmla="*/ 0 w 84"/>
                <a:gd name="T7" fmla="*/ 31 h 41"/>
                <a:gd name="T8" fmla="*/ 6 w 84"/>
                <a:gd name="T9" fmla="*/ 18 h 41"/>
                <a:gd name="T10" fmla="*/ 84 w 84"/>
                <a:gd name="T1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41">
                  <a:moveTo>
                    <a:pt x="84" y="8"/>
                  </a:moveTo>
                  <a:cubicBezTo>
                    <a:pt x="83" y="14"/>
                    <a:pt x="84" y="23"/>
                    <a:pt x="82" y="23"/>
                  </a:cubicBezTo>
                  <a:cubicBezTo>
                    <a:pt x="58" y="30"/>
                    <a:pt x="34" y="36"/>
                    <a:pt x="10" y="41"/>
                  </a:cubicBezTo>
                  <a:cubicBezTo>
                    <a:pt x="7" y="41"/>
                    <a:pt x="1" y="35"/>
                    <a:pt x="0" y="31"/>
                  </a:cubicBezTo>
                  <a:cubicBezTo>
                    <a:pt x="0" y="27"/>
                    <a:pt x="3" y="19"/>
                    <a:pt x="6" y="18"/>
                  </a:cubicBezTo>
                  <a:cubicBezTo>
                    <a:pt x="31" y="11"/>
                    <a:pt x="56" y="0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6">
              <a:extLst>
                <a:ext uri="{FF2B5EF4-FFF2-40B4-BE49-F238E27FC236}">
                  <a16:creationId xmlns:a16="http://schemas.microsoft.com/office/drawing/2014/main" id="{50D7990F-8C08-47C0-B72B-0B2C552F1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425" y="447675"/>
              <a:ext cx="36513" cy="41275"/>
            </a:xfrm>
            <a:custGeom>
              <a:avLst/>
              <a:gdLst>
                <a:gd name="T0" fmla="*/ 0 w 89"/>
                <a:gd name="T1" fmla="*/ 27 h 49"/>
                <a:gd name="T2" fmla="*/ 82 w 89"/>
                <a:gd name="T3" fmla="*/ 3 h 49"/>
                <a:gd name="T4" fmla="*/ 66 w 89"/>
                <a:gd name="T5" fmla="*/ 29 h 49"/>
                <a:gd name="T6" fmla="*/ 0 w 89"/>
                <a:gd name="T7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49">
                  <a:moveTo>
                    <a:pt x="0" y="27"/>
                  </a:moveTo>
                  <a:cubicBezTo>
                    <a:pt x="26" y="9"/>
                    <a:pt x="53" y="0"/>
                    <a:pt x="82" y="3"/>
                  </a:cubicBezTo>
                  <a:cubicBezTo>
                    <a:pt x="89" y="22"/>
                    <a:pt x="78" y="27"/>
                    <a:pt x="66" y="29"/>
                  </a:cubicBezTo>
                  <a:cubicBezTo>
                    <a:pt x="44" y="33"/>
                    <a:pt x="21" y="49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7">
              <a:extLst>
                <a:ext uri="{FF2B5EF4-FFF2-40B4-BE49-F238E27FC236}">
                  <a16:creationId xmlns:a16="http://schemas.microsoft.com/office/drawing/2014/main" id="{CE249E05-B187-42C5-AAB0-832328791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182563"/>
              <a:ext cx="34925" cy="31750"/>
            </a:xfrm>
            <a:custGeom>
              <a:avLst/>
              <a:gdLst>
                <a:gd name="T0" fmla="*/ 85 w 85"/>
                <a:gd name="T1" fmla="*/ 22 h 38"/>
                <a:gd name="T2" fmla="*/ 4 w 85"/>
                <a:gd name="T3" fmla="*/ 37 h 38"/>
                <a:gd name="T4" fmla="*/ 0 w 85"/>
                <a:gd name="T5" fmla="*/ 19 h 38"/>
                <a:gd name="T6" fmla="*/ 53 w 85"/>
                <a:gd name="T7" fmla="*/ 6 h 38"/>
                <a:gd name="T8" fmla="*/ 85 w 85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8">
                  <a:moveTo>
                    <a:pt x="85" y="22"/>
                  </a:moveTo>
                  <a:cubicBezTo>
                    <a:pt x="60" y="37"/>
                    <a:pt x="32" y="38"/>
                    <a:pt x="4" y="37"/>
                  </a:cubicBezTo>
                  <a:cubicBezTo>
                    <a:pt x="3" y="37"/>
                    <a:pt x="0" y="19"/>
                    <a:pt x="0" y="19"/>
                  </a:cubicBezTo>
                  <a:cubicBezTo>
                    <a:pt x="18" y="14"/>
                    <a:pt x="35" y="9"/>
                    <a:pt x="53" y="6"/>
                  </a:cubicBezTo>
                  <a:cubicBezTo>
                    <a:pt x="64" y="4"/>
                    <a:pt x="78" y="0"/>
                    <a:pt x="8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8">
              <a:extLst>
                <a:ext uri="{FF2B5EF4-FFF2-40B4-BE49-F238E27FC236}">
                  <a16:creationId xmlns:a16="http://schemas.microsoft.com/office/drawing/2014/main" id="{DDF00BDF-30C9-433B-AD90-B5857F7E8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5475" y="165100"/>
              <a:ext cx="38100" cy="31750"/>
            </a:xfrm>
            <a:custGeom>
              <a:avLst/>
              <a:gdLst>
                <a:gd name="T0" fmla="*/ 90 w 90"/>
                <a:gd name="T1" fmla="*/ 12 h 38"/>
                <a:gd name="T2" fmla="*/ 0 w 90"/>
                <a:gd name="T3" fmla="*/ 19 h 38"/>
                <a:gd name="T4" fmla="*/ 78 w 90"/>
                <a:gd name="T5" fmla="*/ 0 h 38"/>
                <a:gd name="T6" fmla="*/ 90 w 90"/>
                <a:gd name="T7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38">
                  <a:moveTo>
                    <a:pt x="90" y="12"/>
                  </a:moveTo>
                  <a:cubicBezTo>
                    <a:pt x="53" y="36"/>
                    <a:pt x="21" y="38"/>
                    <a:pt x="0" y="19"/>
                  </a:cubicBezTo>
                  <a:cubicBezTo>
                    <a:pt x="24" y="0"/>
                    <a:pt x="51" y="2"/>
                    <a:pt x="78" y="0"/>
                  </a:cubicBezTo>
                  <a:cubicBezTo>
                    <a:pt x="81" y="0"/>
                    <a:pt x="86" y="8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9">
              <a:extLst>
                <a:ext uri="{FF2B5EF4-FFF2-40B4-BE49-F238E27FC236}">
                  <a16:creationId xmlns:a16="http://schemas.microsoft.com/office/drawing/2014/main" id="{5522D37A-8116-49B4-A1B5-DA6C72D04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207963"/>
              <a:ext cx="36513" cy="25400"/>
            </a:xfrm>
            <a:custGeom>
              <a:avLst/>
              <a:gdLst>
                <a:gd name="T0" fmla="*/ 87 w 87"/>
                <a:gd name="T1" fmla="*/ 16 h 32"/>
                <a:gd name="T2" fmla="*/ 62 w 87"/>
                <a:gd name="T3" fmla="*/ 27 h 32"/>
                <a:gd name="T4" fmla="*/ 7 w 87"/>
                <a:gd name="T5" fmla="*/ 32 h 32"/>
                <a:gd name="T6" fmla="*/ 1 w 87"/>
                <a:gd name="T7" fmla="*/ 24 h 32"/>
                <a:gd name="T8" fmla="*/ 6 w 87"/>
                <a:gd name="T9" fmla="*/ 11 h 32"/>
                <a:gd name="T10" fmla="*/ 87 w 87"/>
                <a:gd name="T1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2">
                  <a:moveTo>
                    <a:pt x="87" y="16"/>
                  </a:moveTo>
                  <a:cubicBezTo>
                    <a:pt x="79" y="20"/>
                    <a:pt x="71" y="25"/>
                    <a:pt x="62" y="27"/>
                  </a:cubicBezTo>
                  <a:cubicBezTo>
                    <a:pt x="44" y="30"/>
                    <a:pt x="25" y="31"/>
                    <a:pt x="7" y="32"/>
                  </a:cubicBezTo>
                  <a:cubicBezTo>
                    <a:pt x="5" y="32"/>
                    <a:pt x="0" y="27"/>
                    <a:pt x="1" y="24"/>
                  </a:cubicBezTo>
                  <a:cubicBezTo>
                    <a:pt x="1" y="19"/>
                    <a:pt x="3" y="13"/>
                    <a:pt x="6" y="11"/>
                  </a:cubicBezTo>
                  <a:cubicBezTo>
                    <a:pt x="17" y="2"/>
                    <a:pt x="67" y="0"/>
                    <a:pt x="8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0">
              <a:extLst>
                <a:ext uri="{FF2B5EF4-FFF2-40B4-BE49-F238E27FC236}">
                  <a16:creationId xmlns:a16="http://schemas.microsoft.com/office/drawing/2014/main" id="{C0A34A80-9120-49CD-B6D3-227FACB9F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38" y="263525"/>
              <a:ext cx="38100" cy="26988"/>
            </a:xfrm>
            <a:custGeom>
              <a:avLst/>
              <a:gdLst>
                <a:gd name="T0" fmla="*/ 95 w 95"/>
                <a:gd name="T1" fmla="*/ 15 h 32"/>
                <a:gd name="T2" fmla="*/ 9 w 95"/>
                <a:gd name="T3" fmla="*/ 30 h 32"/>
                <a:gd name="T4" fmla="*/ 20 w 95"/>
                <a:gd name="T5" fmla="*/ 6 h 32"/>
                <a:gd name="T6" fmla="*/ 82 w 95"/>
                <a:gd name="T7" fmla="*/ 1 h 32"/>
                <a:gd name="T8" fmla="*/ 95 w 95"/>
                <a:gd name="T9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2">
                  <a:moveTo>
                    <a:pt x="95" y="15"/>
                  </a:moveTo>
                  <a:cubicBezTo>
                    <a:pt x="64" y="32"/>
                    <a:pt x="36" y="32"/>
                    <a:pt x="9" y="30"/>
                  </a:cubicBezTo>
                  <a:cubicBezTo>
                    <a:pt x="0" y="14"/>
                    <a:pt x="9" y="8"/>
                    <a:pt x="20" y="6"/>
                  </a:cubicBezTo>
                  <a:cubicBezTo>
                    <a:pt x="41" y="3"/>
                    <a:pt x="62" y="1"/>
                    <a:pt x="82" y="1"/>
                  </a:cubicBezTo>
                  <a:cubicBezTo>
                    <a:pt x="85" y="0"/>
                    <a:pt x="89" y="7"/>
                    <a:pt x="9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1">
              <a:extLst>
                <a:ext uri="{FF2B5EF4-FFF2-40B4-BE49-F238E27FC236}">
                  <a16:creationId xmlns:a16="http://schemas.microsoft.com/office/drawing/2014/main" id="{E6C9CAF6-B720-41E0-8D22-09D44E7F5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950" y="280988"/>
              <a:ext cx="36513" cy="31750"/>
            </a:xfrm>
            <a:custGeom>
              <a:avLst/>
              <a:gdLst>
                <a:gd name="T0" fmla="*/ 0 w 90"/>
                <a:gd name="T1" fmla="*/ 28 h 39"/>
                <a:gd name="T2" fmla="*/ 16 w 90"/>
                <a:gd name="T3" fmla="*/ 9 h 39"/>
                <a:gd name="T4" fmla="*/ 75 w 90"/>
                <a:gd name="T5" fmla="*/ 0 h 39"/>
                <a:gd name="T6" fmla="*/ 89 w 90"/>
                <a:gd name="T7" fmla="*/ 10 h 39"/>
                <a:gd name="T8" fmla="*/ 81 w 90"/>
                <a:gd name="T9" fmla="*/ 24 h 39"/>
                <a:gd name="T10" fmla="*/ 0 w 90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9">
                  <a:moveTo>
                    <a:pt x="0" y="28"/>
                  </a:moveTo>
                  <a:cubicBezTo>
                    <a:pt x="8" y="19"/>
                    <a:pt x="11" y="10"/>
                    <a:pt x="16" y="9"/>
                  </a:cubicBezTo>
                  <a:cubicBezTo>
                    <a:pt x="36" y="5"/>
                    <a:pt x="55" y="2"/>
                    <a:pt x="75" y="0"/>
                  </a:cubicBezTo>
                  <a:cubicBezTo>
                    <a:pt x="80" y="0"/>
                    <a:pt x="88" y="5"/>
                    <a:pt x="89" y="10"/>
                  </a:cubicBezTo>
                  <a:cubicBezTo>
                    <a:pt x="90" y="14"/>
                    <a:pt x="85" y="23"/>
                    <a:pt x="81" y="24"/>
                  </a:cubicBezTo>
                  <a:cubicBezTo>
                    <a:pt x="56" y="30"/>
                    <a:pt x="31" y="39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2">
              <a:extLst>
                <a:ext uri="{FF2B5EF4-FFF2-40B4-BE49-F238E27FC236}">
                  <a16:creationId xmlns:a16="http://schemas.microsoft.com/office/drawing/2014/main" id="{D21DB0E7-AB19-4EAA-B7EE-E39AA0DA3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450" y="292100"/>
              <a:ext cx="36513" cy="33338"/>
            </a:xfrm>
            <a:custGeom>
              <a:avLst/>
              <a:gdLst>
                <a:gd name="T0" fmla="*/ 90 w 90"/>
                <a:gd name="T1" fmla="*/ 26 h 41"/>
                <a:gd name="T2" fmla="*/ 9 w 90"/>
                <a:gd name="T3" fmla="*/ 41 h 41"/>
                <a:gd name="T4" fmla="*/ 1 w 90"/>
                <a:gd name="T5" fmla="*/ 29 h 41"/>
                <a:gd name="T6" fmla="*/ 6 w 90"/>
                <a:gd name="T7" fmla="*/ 20 h 41"/>
                <a:gd name="T8" fmla="*/ 85 w 90"/>
                <a:gd name="T9" fmla="*/ 14 h 41"/>
                <a:gd name="T10" fmla="*/ 90 w 90"/>
                <a:gd name="T11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41">
                  <a:moveTo>
                    <a:pt x="90" y="26"/>
                  </a:moveTo>
                  <a:cubicBezTo>
                    <a:pt x="65" y="40"/>
                    <a:pt x="37" y="41"/>
                    <a:pt x="9" y="41"/>
                  </a:cubicBezTo>
                  <a:cubicBezTo>
                    <a:pt x="6" y="41"/>
                    <a:pt x="2" y="34"/>
                    <a:pt x="1" y="29"/>
                  </a:cubicBezTo>
                  <a:cubicBezTo>
                    <a:pt x="0" y="27"/>
                    <a:pt x="3" y="20"/>
                    <a:pt x="6" y="20"/>
                  </a:cubicBezTo>
                  <a:cubicBezTo>
                    <a:pt x="32" y="15"/>
                    <a:pt x="57" y="0"/>
                    <a:pt x="85" y="14"/>
                  </a:cubicBezTo>
                  <a:cubicBezTo>
                    <a:pt x="87" y="15"/>
                    <a:pt x="87" y="19"/>
                    <a:pt x="9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3">
              <a:extLst>
                <a:ext uri="{FF2B5EF4-FFF2-40B4-BE49-F238E27FC236}">
                  <a16:creationId xmlns:a16="http://schemas.microsoft.com/office/drawing/2014/main" id="{7D72A775-BFCA-4238-B2BD-3E91D1A46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9688" y="334963"/>
              <a:ext cx="36513" cy="31750"/>
            </a:xfrm>
            <a:custGeom>
              <a:avLst/>
              <a:gdLst>
                <a:gd name="T0" fmla="*/ 0 w 87"/>
                <a:gd name="T1" fmla="*/ 17 h 37"/>
                <a:gd name="T2" fmla="*/ 76 w 87"/>
                <a:gd name="T3" fmla="*/ 2 h 37"/>
                <a:gd name="T4" fmla="*/ 86 w 87"/>
                <a:gd name="T5" fmla="*/ 11 h 37"/>
                <a:gd name="T6" fmla="*/ 83 w 87"/>
                <a:gd name="T7" fmla="*/ 21 h 37"/>
                <a:gd name="T8" fmla="*/ 4 w 87"/>
                <a:gd name="T9" fmla="*/ 29 h 37"/>
                <a:gd name="T10" fmla="*/ 0 w 87"/>
                <a:gd name="T11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7">
                  <a:moveTo>
                    <a:pt x="0" y="17"/>
                  </a:moveTo>
                  <a:cubicBezTo>
                    <a:pt x="24" y="0"/>
                    <a:pt x="50" y="3"/>
                    <a:pt x="76" y="2"/>
                  </a:cubicBezTo>
                  <a:cubicBezTo>
                    <a:pt x="79" y="2"/>
                    <a:pt x="84" y="7"/>
                    <a:pt x="86" y="11"/>
                  </a:cubicBezTo>
                  <a:cubicBezTo>
                    <a:pt x="87" y="13"/>
                    <a:pt x="85" y="19"/>
                    <a:pt x="83" y="21"/>
                  </a:cubicBezTo>
                  <a:cubicBezTo>
                    <a:pt x="72" y="31"/>
                    <a:pt x="18" y="37"/>
                    <a:pt x="4" y="29"/>
                  </a:cubicBezTo>
                  <a:cubicBezTo>
                    <a:pt x="2" y="27"/>
                    <a:pt x="2" y="22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4">
              <a:extLst>
                <a:ext uri="{FF2B5EF4-FFF2-40B4-BE49-F238E27FC236}">
                  <a16:creationId xmlns:a16="http://schemas.microsoft.com/office/drawing/2014/main" id="{A338310B-B811-4348-A3A3-6FB4A2C6F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79375"/>
              <a:ext cx="34925" cy="36513"/>
            </a:xfrm>
            <a:custGeom>
              <a:avLst/>
              <a:gdLst>
                <a:gd name="T0" fmla="*/ 85 w 85"/>
                <a:gd name="T1" fmla="*/ 11 h 44"/>
                <a:gd name="T2" fmla="*/ 73 w 85"/>
                <a:gd name="T3" fmla="*/ 28 h 44"/>
                <a:gd name="T4" fmla="*/ 16 w 85"/>
                <a:gd name="T5" fmla="*/ 43 h 44"/>
                <a:gd name="T6" fmla="*/ 1 w 85"/>
                <a:gd name="T7" fmla="*/ 35 h 44"/>
                <a:gd name="T8" fmla="*/ 8 w 85"/>
                <a:gd name="T9" fmla="*/ 20 h 44"/>
                <a:gd name="T10" fmla="*/ 78 w 85"/>
                <a:gd name="T11" fmla="*/ 0 h 44"/>
                <a:gd name="T12" fmla="*/ 85 w 85"/>
                <a:gd name="T13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4">
                  <a:moveTo>
                    <a:pt x="85" y="11"/>
                  </a:moveTo>
                  <a:cubicBezTo>
                    <a:pt x="81" y="17"/>
                    <a:pt x="79" y="26"/>
                    <a:pt x="73" y="28"/>
                  </a:cubicBezTo>
                  <a:cubicBezTo>
                    <a:pt x="55" y="34"/>
                    <a:pt x="35" y="39"/>
                    <a:pt x="16" y="43"/>
                  </a:cubicBezTo>
                  <a:cubicBezTo>
                    <a:pt x="11" y="44"/>
                    <a:pt x="3" y="39"/>
                    <a:pt x="1" y="35"/>
                  </a:cubicBezTo>
                  <a:cubicBezTo>
                    <a:pt x="0" y="31"/>
                    <a:pt x="4" y="21"/>
                    <a:pt x="8" y="20"/>
                  </a:cubicBezTo>
                  <a:cubicBezTo>
                    <a:pt x="31" y="12"/>
                    <a:pt x="55" y="7"/>
                    <a:pt x="78" y="0"/>
                  </a:cubicBezTo>
                  <a:cubicBezTo>
                    <a:pt x="81" y="4"/>
                    <a:pt x="83" y="7"/>
                    <a:pt x="8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5">
              <a:extLst>
                <a:ext uri="{FF2B5EF4-FFF2-40B4-BE49-F238E27FC236}">
                  <a16:creationId xmlns:a16="http://schemas.microsoft.com/office/drawing/2014/main" id="{3B099DDE-66F0-4F52-891B-815ECFF19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111125"/>
              <a:ext cx="36513" cy="38100"/>
            </a:xfrm>
            <a:custGeom>
              <a:avLst/>
              <a:gdLst>
                <a:gd name="T0" fmla="*/ 86 w 86"/>
                <a:gd name="T1" fmla="*/ 14 h 47"/>
                <a:gd name="T2" fmla="*/ 0 w 86"/>
                <a:gd name="T3" fmla="*/ 29 h 47"/>
                <a:gd name="T4" fmla="*/ 86 w 86"/>
                <a:gd name="T5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47">
                  <a:moveTo>
                    <a:pt x="86" y="14"/>
                  </a:moveTo>
                  <a:cubicBezTo>
                    <a:pt x="64" y="40"/>
                    <a:pt x="23" y="47"/>
                    <a:pt x="0" y="29"/>
                  </a:cubicBezTo>
                  <a:cubicBezTo>
                    <a:pt x="24" y="6"/>
                    <a:pt x="60" y="0"/>
                    <a:pt x="8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6">
              <a:extLst>
                <a:ext uri="{FF2B5EF4-FFF2-40B4-BE49-F238E27FC236}">
                  <a16:creationId xmlns:a16="http://schemas.microsoft.com/office/drawing/2014/main" id="{1857310E-E6F4-43EA-8187-2D8B0F25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838" y="523875"/>
              <a:ext cx="36513" cy="41275"/>
            </a:xfrm>
            <a:custGeom>
              <a:avLst/>
              <a:gdLst>
                <a:gd name="T0" fmla="*/ 0 w 92"/>
                <a:gd name="T1" fmla="*/ 35 h 51"/>
                <a:gd name="T2" fmla="*/ 74 w 92"/>
                <a:gd name="T3" fmla="*/ 1 h 51"/>
                <a:gd name="T4" fmla="*/ 90 w 92"/>
                <a:gd name="T5" fmla="*/ 8 h 51"/>
                <a:gd name="T6" fmla="*/ 87 w 92"/>
                <a:gd name="T7" fmla="*/ 22 h 51"/>
                <a:gd name="T8" fmla="*/ 19 w 92"/>
                <a:gd name="T9" fmla="*/ 50 h 51"/>
                <a:gd name="T10" fmla="*/ 0 w 92"/>
                <a:gd name="T11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51">
                  <a:moveTo>
                    <a:pt x="0" y="35"/>
                  </a:moveTo>
                  <a:cubicBezTo>
                    <a:pt x="30" y="21"/>
                    <a:pt x="52" y="10"/>
                    <a:pt x="74" y="1"/>
                  </a:cubicBezTo>
                  <a:cubicBezTo>
                    <a:pt x="78" y="0"/>
                    <a:pt x="86" y="4"/>
                    <a:pt x="90" y="8"/>
                  </a:cubicBezTo>
                  <a:cubicBezTo>
                    <a:pt x="92" y="10"/>
                    <a:pt x="90" y="20"/>
                    <a:pt x="87" y="22"/>
                  </a:cubicBezTo>
                  <a:cubicBezTo>
                    <a:pt x="65" y="32"/>
                    <a:pt x="42" y="41"/>
                    <a:pt x="19" y="50"/>
                  </a:cubicBezTo>
                  <a:cubicBezTo>
                    <a:pt x="17" y="51"/>
                    <a:pt x="12" y="44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37">
              <a:extLst>
                <a:ext uri="{FF2B5EF4-FFF2-40B4-BE49-F238E27FC236}">
                  <a16:creationId xmlns:a16="http://schemas.microsoft.com/office/drawing/2014/main" id="{A2DB54FB-B9A2-443B-AF5E-76077A32C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188" y="317500"/>
              <a:ext cx="39688" cy="25400"/>
            </a:xfrm>
            <a:custGeom>
              <a:avLst/>
              <a:gdLst>
                <a:gd name="T0" fmla="*/ 0 w 98"/>
                <a:gd name="T1" fmla="*/ 12 h 32"/>
                <a:gd name="T2" fmla="*/ 85 w 98"/>
                <a:gd name="T3" fmla="*/ 0 h 32"/>
                <a:gd name="T4" fmla="*/ 80 w 98"/>
                <a:gd name="T5" fmla="*/ 26 h 32"/>
                <a:gd name="T6" fmla="*/ 14 w 98"/>
                <a:gd name="T7" fmla="*/ 32 h 32"/>
                <a:gd name="T8" fmla="*/ 0 w 98"/>
                <a:gd name="T9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32">
                  <a:moveTo>
                    <a:pt x="0" y="12"/>
                  </a:moveTo>
                  <a:cubicBezTo>
                    <a:pt x="34" y="7"/>
                    <a:pt x="61" y="3"/>
                    <a:pt x="85" y="0"/>
                  </a:cubicBezTo>
                  <a:cubicBezTo>
                    <a:pt x="98" y="16"/>
                    <a:pt x="92" y="24"/>
                    <a:pt x="80" y="26"/>
                  </a:cubicBezTo>
                  <a:cubicBezTo>
                    <a:pt x="58" y="30"/>
                    <a:pt x="36" y="31"/>
                    <a:pt x="14" y="32"/>
                  </a:cubicBezTo>
                  <a:cubicBezTo>
                    <a:pt x="11" y="32"/>
                    <a:pt x="9" y="25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38">
              <a:extLst>
                <a:ext uri="{FF2B5EF4-FFF2-40B4-BE49-F238E27FC236}">
                  <a16:creationId xmlns:a16="http://schemas.microsoft.com/office/drawing/2014/main" id="{3CDA2BE7-DE1E-4BA8-87E2-C78809393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150" y="139700"/>
              <a:ext cx="34925" cy="31750"/>
            </a:xfrm>
            <a:custGeom>
              <a:avLst/>
              <a:gdLst>
                <a:gd name="T0" fmla="*/ 87 w 87"/>
                <a:gd name="T1" fmla="*/ 9 h 38"/>
                <a:gd name="T2" fmla="*/ 75 w 87"/>
                <a:gd name="T3" fmla="*/ 26 h 38"/>
                <a:gd name="T4" fmla="*/ 17 w 87"/>
                <a:gd name="T5" fmla="*/ 37 h 38"/>
                <a:gd name="T6" fmla="*/ 0 w 87"/>
                <a:gd name="T7" fmla="*/ 26 h 38"/>
                <a:gd name="T8" fmla="*/ 12 w 87"/>
                <a:gd name="T9" fmla="*/ 12 h 38"/>
                <a:gd name="T10" fmla="*/ 80 w 87"/>
                <a:gd name="T11" fmla="*/ 0 h 38"/>
                <a:gd name="T12" fmla="*/ 87 w 87"/>
                <a:gd name="T13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38">
                  <a:moveTo>
                    <a:pt x="87" y="9"/>
                  </a:moveTo>
                  <a:cubicBezTo>
                    <a:pt x="83" y="15"/>
                    <a:pt x="80" y="25"/>
                    <a:pt x="75" y="26"/>
                  </a:cubicBezTo>
                  <a:cubicBezTo>
                    <a:pt x="56" y="31"/>
                    <a:pt x="37" y="35"/>
                    <a:pt x="17" y="37"/>
                  </a:cubicBezTo>
                  <a:cubicBezTo>
                    <a:pt x="12" y="38"/>
                    <a:pt x="6" y="30"/>
                    <a:pt x="0" y="26"/>
                  </a:cubicBezTo>
                  <a:cubicBezTo>
                    <a:pt x="4" y="21"/>
                    <a:pt x="7" y="13"/>
                    <a:pt x="12" y="12"/>
                  </a:cubicBezTo>
                  <a:cubicBezTo>
                    <a:pt x="34" y="7"/>
                    <a:pt x="57" y="4"/>
                    <a:pt x="80" y="0"/>
                  </a:cubicBezTo>
                  <a:cubicBezTo>
                    <a:pt x="82" y="3"/>
                    <a:pt x="84" y="6"/>
                    <a:pt x="8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39">
              <a:extLst>
                <a:ext uri="{FF2B5EF4-FFF2-40B4-BE49-F238E27FC236}">
                  <a16:creationId xmlns:a16="http://schemas.microsoft.com/office/drawing/2014/main" id="{8889037F-8255-4461-9C53-C83FD3A9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800" y="220663"/>
              <a:ext cx="36513" cy="33338"/>
            </a:xfrm>
            <a:custGeom>
              <a:avLst/>
              <a:gdLst>
                <a:gd name="T0" fmla="*/ 88 w 88"/>
                <a:gd name="T1" fmla="*/ 16 h 42"/>
                <a:gd name="T2" fmla="*/ 77 w 88"/>
                <a:gd name="T3" fmla="*/ 31 h 42"/>
                <a:gd name="T4" fmla="*/ 15 w 88"/>
                <a:gd name="T5" fmla="*/ 42 h 42"/>
                <a:gd name="T6" fmla="*/ 1 w 88"/>
                <a:gd name="T7" fmla="*/ 32 h 42"/>
                <a:gd name="T8" fmla="*/ 6 w 88"/>
                <a:gd name="T9" fmla="*/ 19 h 42"/>
                <a:gd name="T10" fmla="*/ 88 w 88"/>
                <a:gd name="T11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42">
                  <a:moveTo>
                    <a:pt x="88" y="16"/>
                  </a:moveTo>
                  <a:cubicBezTo>
                    <a:pt x="83" y="22"/>
                    <a:pt x="81" y="31"/>
                    <a:pt x="77" y="31"/>
                  </a:cubicBezTo>
                  <a:cubicBezTo>
                    <a:pt x="56" y="36"/>
                    <a:pt x="36" y="40"/>
                    <a:pt x="15" y="42"/>
                  </a:cubicBezTo>
                  <a:cubicBezTo>
                    <a:pt x="11" y="42"/>
                    <a:pt x="4" y="36"/>
                    <a:pt x="1" y="32"/>
                  </a:cubicBezTo>
                  <a:cubicBezTo>
                    <a:pt x="0" y="29"/>
                    <a:pt x="4" y="19"/>
                    <a:pt x="6" y="19"/>
                  </a:cubicBezTo>
                  <a:cubicBezTo>
                    <a:pt x="32" y="14"/>
                    <a:pt x="58" y="0"/>
                    <a:pt x="8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0">
              <a:extLst>
                <a:ext uri="{FF2B5EF4-FFF2-40B4-BE49-F238E27FC236}">
                  <a16:creationId xmlns:a16="http://schemas.microsoft.com/office/drawing/2014/main" id="{72DF127F-68F6-4681-94BC-566794CA0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925" y="479425"/>
              <a:ext cx="33338" cy="36513"/>
            </a:xfrm>
            <a:custGeom>
              <a:avLst/>
              <a:gdLst>
                <a:gd name="T0" fmla="*/ 0 w 81"/>
                <a:gd name="T1" fmla="*/ 44 h 44"/>
                <a:gd name="T2" fmla="*/ 81 w 81"/>
                <a:gd name="T3" fmla="*/ 9 h 44"/>
                <a:gd name="T4" fmla="*/ 0 w 81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44">
                  <a:moveTo>
                    <a:pt x="0" y="44"/>
                  </a:moveTo>
                  <a:cubicBezTo>
                    <a:pt x="5" y="15"/>
                    <a:pt x="43" y="0"/>
                    <a:pt x="81" y="9"/>
                  </a:cubicBezTo>
                  <a:cubicBezTo>
                    <a:pt x="72" y="31"/>
                    <a:pt x="52" y="40"/>
                    <a:pt x="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1">
              <a:extLst>
                <a:ext uri="{FF2B5EF4-FFF2-40B4-BE49-F238E27FC236}">
                  <a16:creationId xmlns:a16="http://schemas.microsoft.com/office/drawing/2014/main" id="{CE9ECDD2-4DEB-4A65-BC20-2B6D430FE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588963"/>
              <a:ext cx="20638" cy="68263"/>
            </a:xfrm>
            <a:custGeom>
              <a:avLst/>
              <a:gdLst>
                <a:gd name="T0" fmla="*/ 40 w 53"/>
                <a:gd name="T1" fmla="*/ 0 h 84"/>
                <a:gd name="T2" fmla="*/ 47 w 53"/>
                <a:gd name="T3" fmla="*/ 4 h 84"/>
                <a:gd name="T4" fmla="*/ 51 w 53"/>
                <a:gd name="T5" fmla="*/ 20 h 84"/>
                <a:gd name="T6" fmla="*/ 16 w 53"/>
                <a:gd name="T7" fmla="*/ 76 h 84"/>
                <a:gd name="T8" fmla="*/ 2 w 53"/>
                <a:gd name="T9" fmla="*/ 60 h 84"/>
                <a:gd name="T10" fmla="*/ 40 w 5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4">
                  <a:moveTo>
                    <a:pt x="40" y="0"/>
                  </a:moveTo>
                  <a:cubicBezTo>
                    <a:pt x="45" y="2"/>
                    <a:pt x="47" y="3"/>
                    <a:pt x="47" y="4"/>
                  </a:cubicBezTo>
                  <a:cubicBezTo>
                    <a:pt x="49" y="9"/>
                    <a:pt x="53" y="17"/>
                    <a:pt x="51" y="20"/>
                  </a:cubicBezTo>
                  <a:cubicBezTo>
                    <a:pt x="41" y="40"/>
                    <a:pt x="31" y="61"/>
                    <a:pt x="16" y="76"/>
                  </a:cubicBezTo>
                  <a:cubicBezTo>
                    <a:pt x="8" y="84"/>
                    <a:pt x="0" y="70"/>
                    <a:pt x="2" y="60"/>
                  </a:cubicBezTo>
                  <a:cubicBezTo>
                    <a:pt x="6" y="36"/>
                    <a:pt x="18" y="15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42">
              <a:extLst>
                <a:ext uri="{FF2B5EF4-FFF2-40B4-BE49-F238E27FC236}">
                  <a16:creationId xmlns:a16="http://schemas.microsoft.com/office/drawing/2014/main" id="{C66E6D6F-5DE3-46C9-AA47-F499DBE5E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2650" y="38100"/>
              <a:ext cx="34925" cy="39688"/>
            </a:xfrm>
            <a:custGeom>
              <a:avLst/>
              <a:gdLst>
                <a:gd name="T0" fmla="*/ 0 w 88"/>
                <a:gd name="T1" fmla="*/ 42 h 48"/>
                <a:gd name="T2" fmla="*/ 85 w 88"/>
                <a:gd name="T3" fmla="*/ 0 h 48"/>
                <a:gd name="T4" fmla="*/ 86 w 88"/>
                <a:gd name="T5" fmla="*/ 23 h 48"/>
                <a:gd name="T6" fmla="*/ 0 w 88"/>
                <a:gd name="T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48">
                  <a:moveTo>
                    <a:pt x="0" y="42"/>
                  </a:moveTo>
                  <a:cubicBezTo>
                    <a:pt x="23" y="11"/>
                    <a:pt x="55" y="14"/>
                    <a:pt x="85" y="0"/>
                  </a:cubicBezTo>
                  <a:cubicBezTo>
                    <a:pt x="85" y="12"/>
                    <a:pt x="88" y="20"/>
                    <a:pt x="86" y="23"/>
                  </a:cubicBezTo>
                  <a:cubicBezTo>
                    <a:pt x="72" y="38"/>
                    <a:pt x="30" y="48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43">
              <a:extLst>
                <a:ext uri="{FF2B5EF4-FFF2-40B4-BE49-F238E27FC236}">
                  <a16:creationId xmlns:a16="http://schemas.microsoft.com/office/drawing/2014/main" id="{C772672F-AEEB-4FC2-B0E5-60FCA6651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700088"/>
              <a:ext cx="15875" cy="30163"/>
            </a:xfrm>
            <a:custGeom>
              <a:avLst/>
              <a:gdLst>
                <a:gd name="T0" fmla="*/ 34 w 38"/>
                <a:gd name="T1" fmla="*/ 33 h 36"/>
                <a:gd name="T2" fmla="*/ 27 w 38"/>
                <a:gd name="T3" fmla="*/ 36 h 36"/>
                <a:gd name="T4" fmla="*/ 1 w 38"/>
                <a:gd name="T5" fmla="*/ 10 h 36"/>
                <a:gd name="T6" fmla="*/ 13 w 38"/>
                <a:gd name="T7" fmla="*/ 1 h 36"/>
                <a:gd name="T8" fmla="*/ 34 w 38"/>
                <a:gd name="T9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4" y="33"/>
                  </a:moveTo>
                  <a:cubicBezTo>
                    <a:pt x="29" y="35"/>
                    <a:pt x="28" y="36"/>
                    <a:pt x="27" y="36"/>
                  </a:cubicBezTo>
                  <a:cubicBezTo>
                    <a:pt x="11" y="34"/>
                    <a:pt x="0" y="27"/>
                    <a:pt x="1" y="10"/>
                  </a:cubicBezTo>
                  <a:cubicBezTo>
                    <a:pt x="2" y="7"/>
                    <a:pt x="10" y="0"/>
                    <a:pt x="13" y="1"/>
                  </a:cubicBezTo>
                  <a:cubicBezTo>
                    <a:pt x="27" y="6"/>
                    <a:pt x="38" y="14"/>
                    <a:pt x="3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B2A6F9E-F0E9-4622-ACDE-CB82326B5637}"/>
              </a:ext>
            </a:extLst>
          </p:cNvPr>
          <p:cNvGrpSpPr/>
          <p:nvPr/>
        </p:nvGrpSpPr>
        <p:grpSpPr>
          <a:xfrm>
            <a:off x="7589098" y="2567215"/>
            <a:ext cx="1166981" cy="1804195"/>
            <a:chOff x="7478257" y="2193205"/>
            <a:chExt cx="452893" cy="700189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5A0418DE-2F1D-4FFD-B28F-98DC2FEF1A72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Freeform 17">
              <a:extLst>
                <a:ext uri="{FF2B5EF4-FFF2-40B4-BE49-F238E27FC236}">
                  <a16:creationId xmlns:a16="http://schemas.microsoft.com/office/drawing/2014/main" id="{E2FE26E6-6248-47C3-9AD0-8A58E5F104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854ABA0-5487-4821-B2F2-349225F2294D}"/>
              </a:ext>
            </a:extLst>
          </p:cNvPr>
          <p:cNvGrpSpPr/>
          <p:nvPr/>
        </p:nvGrpSpPr>
        <p:grpSpPr>
          <a:xfrm>
            <a:off x="4955559" y="1181327"/>
            <a:ext cx="1033652" cy="1598064"/>
            <a:chOff x="7478257" y="2193205"/>
            <a:chExt cx="452893" cy="700189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4C5AABC9-36F0-408A-898D-9413B94E35B6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Freeform 17">
              <a:extLst>
                <a:ext uri="{FF2B5EF4-FFF2-40B4-BE49-F238E27FC236}">
                  <a16:creationId xmlns:a16="http://schemas.microsoft.com/office/drawing/2014/main" id="{7003277C-2D44-4FB9-8071-68E3F805B6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0B7FA44-8389-46FF-A2DC-574DD85B98DA}"/>
              </a:ext>
            </a:extLst>
          </p:cNvPr>
          <p:cNvGrpSpPr/>
          <p:nvPr/>
        </p:nvGrpSpPr>
        <p:grpSpPr>
          <a:xfrm>
            <a:off x="8771094" y="303470"/>
            <a:ext cx="880050" cy="1360590"/>
            <a:chOff x="7478257" y="2193205"/>
            <a:chExt cx="452893" cy="700189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5A559E3-C492-4D22-9072-FDAE059F2E68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Freeform 17">
              <a:extLst>
                <a:ext uri="{FF2B5EF4-FFF2-40B4-BE49-F238E27FC236}">
                  <a16:creationId xmlns:a16="http://schemas.microsoft.com/office/drawing/2014/main" id="{8FBB1C22-916D-4D88-9014-DFEC36C03C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B67F2147-4484-40D5-B546-A8F47DFE51AF}"/>
              </a:ext>
            </a:extLst>
          </p:cNvPr>
          <p:cNvSpPr txBox="1"/>
          <p:nvPr/>
        </p:nvSpPr>
        <p:spPr>
          <a:xfrm>
            <a:off x="2145346" y="4129219"/>
            <a:ext cx="10336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5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01</a:t>
            </a:r>
            <a:endParaRPr lang="en-GB" sz="5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4D2F6EE-113C-450F-8387-5A25F3043BEA}"/>
              </a:ext>
            </a:extLst>
          </p:cNvPr>
          <p:cNvSpPr txBox="1"/>
          <p:nvPr/>
        </p:nvSpPr>
        <p:spPr>
          <a:xfrm>
            <a:off x="7655762" y="2784847"/>
            <a:ext cx="1033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02</a:t>
            </a:r>
            <a:endParaRPr lang="en-GB" sz="4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A81A2BA-1F7F-4BD4-80CB-D4E689347B7E}"/>
              </a:ext>
            </a:extLst>
          </p:cNvPr>
          <p:cNvSpPr txBox="1"/>
          <p:nvPr/>
        </p:nvSpPr>
        <p:spPr>
          <a:xfrm>
            <a:off x="4941744" y="1351079"/>
            <a:ext cx="10336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03</a:t>
            </a:r>
            <a:endParaRPr lang="en-GB" sz="35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887FBB0-9FCD-4095-A184-DBD7FB1DD22E}"/>
              </a:ext>
            </a:extLst>
          </p:cNvPr>
          <p:cNvSpPr txBox="1"/>
          <p:nvPr/>
        </p:nvSpPr>
        <p:spPr>
          <a:xfrm>
            <a:off x="8711957" y="448926"/>
            <a:ext cx="1033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04</a:t>
            </a:r>
            <a:endParaRPr lang="en-GB" sz="3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F02C3D4-8338-4FF8-A1C8-C6390D4E80A8}"/>
              </a:ext>
            </a:extLst>
          </p:cNvPr>
          <p:cNvSpPr txBox="1"/>
          <p:nvPr/>
        </p:nvSpPr>
        <p:spPr>
          <a:xfrm>
            <a:off x="246935" y="3076010"/>
            <a:ext cx="19310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054FD7B-D1AA-4AA9-9961-99A55CE36CA8}"/>
              </a:ext>
            </a:extLst>
          </p:cNvPr>
          <p:cNvSpPr txBox="1"/>
          <p:nvPr/>
        </p:nvSpPr>
        <p:spPr>
          <a:xfrm>
            <a:off x="2833120" y="1654279"/>
            <a:ext cx="19310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C1B6BF5-2395-48D1-8167-2E655E71AE64}"/>
              </a:ext>
            </a:extLst>
          </p:cNvPr>
          <p:cNvSpPr txBox="1"/>
          <p:nvPr/>
        </p:nvSpPr>
        <p:spPr>
          <a:xfrm>
            <a:off x="9082140" y="3382900"/>
            <a:ext cx="19310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3BF5552-C7F7-49A5-894F-2B394E6519A3}"/>
              </a:ext>
            </a:extLst>
          </p:cNvPr>
          <p:cNvSpPr txBox="1"/>
          <p:nvPr/>
        </p:nvSpPr>
        <p:spPr>
          <a:xfrm>
            <a:off x="10046720" y="1087013"/>
            <a:ext cx="19310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F1C02BF-ADCA-4784-82C1-18A60CAAAFAC}"/>
              </a:ext>
            </a:extLst>
          </p:cNvPr>
          <p:cNvSpPr/>
          <p:nvPr/>
        </p:nvSpPr>
        <p:spPr>
          <a:xfrm>
            <a:off x="340954" y="2916928"/>
            <a:ext cx="1754928" cy="85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30A12B6-2C82-4BF0-A17A-4930AA6602B9}"/>
              </a:ext>
            </a:extLst>
          </p:cNvPr>
          <p:cNvSpPr/>
          <p:nvPr/>
        </p:nvSpPr>
        <p:spPr>
          <a:xfrm>
            <a:off x="2927139" y="1512131"/>
            <a:ext cx="1754928" cy="855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04BB237-9E0E-4CAD-9DCF-40C7C26E38F5}"/>
              </a:ext>
            </a:extLst>
          </p:cNvPr>
          <p:cNvSpPr/>
          <p:nvPr/>
        </p:nvSpPr>
        <p:spPr>
          <a:xfrm>
            <a:off x="9159226" y="3223818"/>
            <a:ext cx="1754928" cy="85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6CE52EB-9596-4C92-8DBD-E4BF8F7C3889}"/>
              </a:ext>
            </a:extLst>
          </p:cNvPr>
          <p:cNvSpPr/>
          <p:nvPr/>
        </p:nvSpPr>
        <p:spPr>
          <a:xfrm>
            <a:off x="10140740" y="970263"/>
            <a:ext cx="1754928" cy="855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90438A8-61CD-4C65-B1D2-DC8208675E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729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34BE280-691A-4DDF-9D89-A9609D0D85AC}"/>
              </a:ext>
            </a:extLst>
          </p:cNvPr>
          <p:cNvSpPr txBox="1"/>
          <p:nvPr/>
        </p:nvSpPr>
        <p:spPr>
          <a:xfrm>
            <a:off x="2075330" y="2098887"/>
            <a:ext cx="15095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>
                <a:latin typeface="Open Sans" panose="020B0606030504020204" pitchFamily="34" charset="0"/>
              </a:rPr>
              <a:t>Your text here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6F1EE2-746B-4490-B772-8050120E2B58}"/>
              </a:ext>
            </a:extLst>
          </p:cNvPr>
          <p:cNvSpPr/>
          <p:nvPr/>
        </p:nvSpPr>
        <p:spPr>
          <a:xfrm>
            <a:off x="1597277" y="2074693"/>
            <a:ext cx="325386" cy="32538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84E99EB-F362-40ED-A580-B687EB580081}"/>
              </a:ext>
            </a:extLst>
          </p:cNvPr>
          <p:cNvSpPr/>
          <p:nvPr/>
        </p:nvSpPr>
        <p:spPr>
          <a:xfrm>
            <a:off x="1597277" y="2610041"/>
            <a:ext cx="325386" cy="32538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29B017-12ED-4D3B-929E-2FE1F294BA38}"/>
              </a:ext>
            </a:extLst>
          </p:cNvPr>
          <p:cNvSpPr/>
          <p:nvPr/>
        </p:nvSpPr>
        <p:spPr>
          <a:xfrm>
            <a:off x="4429346" y="2117980"/>
            <a:ext cx="325386" cy="3253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DC8B93-8CA9-41AB-902C-A0B7AD964CF9}"/>
              </a:ext>
            </a:extLst>
          </p:cNvPr>
          <p:cNvSpPr/>
          <p:nvPr/>
        </p:nvSpPr>
        <p:spPr>
          <a:xfrm>
            <a:off x="4429346" y="2625351"/>
            <a:ext cx="325386" cy="3253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1F4C74-AEF9-43A0-9D11-464D0097F4F7}"/>
              </a:ext>
            </a:extLst>
          </p:cNvPr>
          <p:cNvSpPr txBox="1"/>
          <p:nvPr/>
        </p:nvSpPr>
        <p:spPr>
          <a:xfrm>
            <a:off x="787794" y="498610"/>
            <a:ext cx="61298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Risk Management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9EF58D0-E287-437C-96C9-6B76486C8910}"/>
              </a:ext>
            </a:extLst>
          </p:cNvPr>
          <p:cNvGraphicFramePr/>
          <p:nvPr>
            <p:extLst/>
          </p:nvPr>
        </p:nvGraphicFramePr>
        <p:xfrm>
          <a:off x="1575513" y="3397731"/>
          <a:ext cx="4814870" cy="3209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46913E0E-E251-420D-8CCE-E0C99D0BD520}"/>
              </a:ext>
            </a:extLst>
          </p:cNvPr>
          <p:cNvSpPr txBox="1"/>
          <p:nvPr/>
        </p:nvSpPr>
        <p:spPr>
          <a:xfrm>
            <a:off x="2075330" y="2641421"/>
            <a:ext cx="15095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>
                <a:latin typeface="Open Sans" panose="020B0606030504020204" pitchFamily="34" charset="0"/>
              </a:rPr>
              <a:t>Your text here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B0EFF9-6C23-435F-A410-BE83F1107543}"/>
              </a:ext>
            </a:extLst>
          </p:cNvPr>
          <p:cNvSpPr txBox="1"/>
          <p:nvPr/>
        </p:nvSpPr>
        <p:spPr>
          <a:xfrm>
            <a:off x="4985518" y="2119090"/>
            <a:ext cx="15095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>
                <a:latin typeface="Open Sans" panose="020B0606030504020204" pitchFamily="34" charset="0"/>
              </a:rPr>
              <a:t>Your text here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924269-2F05-4AF1-AA1D-24BB12D23DCC}"/>
              </a:ext>
            </a:extLst>
          </p:cNvPr>
          <p:cNvSpPr txBox="1"/>
          <p:nvPr/>
        </p:nvSpPr>
        <p:spPr>
          <a:xfrm>
            <a:off x="5004641" y="2656731"/>
            <a:ext cx="15095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>
                <a:latin typeface="Open Sans" panose="020B0606030504020204" pitchFamily="34" charset="0"/>
              </a:rPr>
              <a:t>Your text here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83F6783-F7E8-4EF4-AE54-04A6640925E5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017844" y="953874"/>
            <a:ext cx="1380297" cy="3592039"/>
            <a:chOff x="8017843" y="953483"/>
            <a:chExt cx="1823437" cy="6576774"/>
          </a:xfrm>
        </p:grpSpPr>
        <p:sp>
          <p:nvSpPr>
            <p:cNvPr id="22" name="Cube 21">
              <a:extLst>
                <a:ext uri="{FF2B5EF4-FFF2-40B4-BE49-F238E27FC236}">
                  <a16:creationId xmlns:a16="http://schemas.microsoft.com/office/drawing/2014/main" id="{0D7B2BBF-8F6E-4C9D-A55D-4897D654C365}"/>
                </a:ext>
              </a:extLst>
            </p:cNvPr>
            <p:cNvSpPr/>
            <p:nvPr/>
          </p:nvSpPr>
          <p:spPr>
            <a:xfrm>
              <a:off x="8017843" y="5726822"/>
              <a:ext cx="1694047" cy="1453415"/>
            </a:xfrm>
            <a:prstGeom prst="cub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B050"/>
                  </a:solidFill>
                </a:ln>
              </a:endParaRPr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20689A77-6D78-41BD-973E-12AC311BCDBA}"/>
                </a:ext>
              </a:extLst>
            </p:cNvPr>
            <p:cNvSpPr/>
            <p:nvPr/>
          </p:nvSpPr>
          <p:spPr>
            <a:xfrm>
              <a:off x="8017844" y="4634620"/>
              <a:ext cx="1694047" cy="145341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0D7B2BBF-8F6E-4C9D-A55D-4897D654C365}"/>
                </a:ext>
              </a:extLst>
            </p:cNvPr>
            <p:cNvSpPr/>
            <p:nvPr/>
          </p:nvSpPr>
          <p:spPr>
            <a:xfrm>
              <a:off x="8017843" y="3540688"/>
              <a:ext cx="1694047" cy="1453415"/>
            </a:xfrm>
            <a:prstGeom prst="cub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954B6167-7EB5-4468-B329-15C386D3A38C}"/>
                </a:ext>
              </a:extLst>
            </p:cNvPr>
            <p:cNvSpPr/>
            <p:nvPr/>
          </p:nvSpPr>
          <p:spPr>
            <a:xfrm>
              <a:off x="8017843" y="2409944"/>
              <a:ext cx="1694047" cy="1453415"/>
            </a:xfrm>
            <a:prstGeom prst="cub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598D96B6-C39D-4335-AA8F-DED672A09A96}"/>
                </a:ext>
              </a:extLst>
            </p:cNvPr>
            <p:cNvSpPr/>
            <p:nvPr/>
          </p:nvSpPr>
          <p:spPr>
            <a:xfrm rot="1219549">
              <a:off x="8147233" y="953483"/>
              <a:ext cx="1694047" cy="1453415"/>
            </a:xfrm>
            <a:prstGeom prst="cub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A5F0D2-C2F8-42C7-8494-320DC4B849D0}"/>
                </a:ext>
              </a:extLst>
            </p:cNvPr>
            <p:cNvSpPr txBox="1"/>
            <p:nvPr/>
          </p:nvSpPr>
          <p:spPr>
            <a:xfrm rot="1381502">
              <a:off x="8355257" y="1062795"/>
              <a:ext cx="948530" cy="1408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GB" sz="4400" b="1" dirty="0" smtClean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</a:t>
              </a:r>
              <a:endParaRPr lang="en-GB" sz="70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F59838-5533-433C-B1DE-A10B459C0886}"/>
                </a:ext>
              </a:extLst>
            </p:cNvPr>
            <p:cNvSpPr txBox="1"/>
            <p:nvPr/>
          </p:nvSpPr>
          <p:spPr>
            <a:xfrm>
              <a:off x="8281643" y="2662503"/>
              <a:ext cx="948530" cy="1408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GB" sz="4400" b="1" dirty="0" smtClean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M</a:t>
              </a:r>
              <a:endParaRPr lang="en-GB" sz="44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BE865E-DBF5-4BE5-86AE-204F410E7E55}"/>
                </a:ext>
              </a:extLst>
            </p:cNvPr>
            <p:cNvSpPr txBox="1"/>
            <p:nvPr/>
          </p:nvSpPr>
          <p:spPr>
            <a:xfrm>
              <a:off x="8209053" y="3785290"/>
              <a:ext cx="948530" cy="1408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GB" sz="4400" b="1" dirty="0" smtClean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A</a:t>
              </a:r>
              <a:endParaRPr lang="en-GB" sz="44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0B838D-AA82-42C0-A968-592774696093}"/>
                </a:ext>
              </a:extLst>
            </p:cNvPr>
            <p:cNvSpPr txBox="1"/>
            <p:nvPr/>
          </p:nvSpPr>
          <p:spPr>
            <a:xfrm>
              <a:off x="8209053" y="4923843"/>
              <a:ext cx="948530" cy="1408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GB" sz="4400" b="1" dirty="0" smtClean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R</a:t>
              </a:r>
              <a:endParaRPr lang="en-GB" sz="44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9BE865E-DBF5-4BE5-86AE-204F410E7E55}"/>
                </a:ext>
              </a:extLst>
            </p:cNvPr>
            <p:cNvSpPr txBox="1"/>
            <p:nvPr/>
          </p:nvSpPr>
          <p:spPr>
            <a:xfrm>
              <a:off x="8209053" y="6121464"/>
              <a:ext cx="948530" cy="1408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GB" sz="4400" b="1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</a:t>
              </a:r>
              <a:endParaRPr lang="en-GB" sz="44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040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1A804991-D272-4508-964B-4B9849046CB0}"/>
              </a:ext>
            </a:extLst>
          </p:cNvPr>
          <p:cNvSpPr/>
          <p:nvPr/>
        </p:nvSpPr>
        <p:spPr>
          <a:xfrm>
            <a:off x="5290302" y="4939754"/>
            <a:ext cx="1816100" cy="1006851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1307294-2942-4DB1-8A20-E1FD5F487D79}"/>
              </a:ext>
            </a:extLst>
          </p:cNvPr>
          <p:cNvSpPr/>
          <p:nvPr/>
        </p:nvSpPr>
        <p:spPr>
          <a:xfrm>
            <a:off x="7239321" y="4733548"/>
            <a:ext cx="1816100" cy="1006851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72AF99F-8F72-4705-A128-E039B7F3FECE}"/>
              </a:ext>
            </a:extLst>
          </p:cNvPr>
          <p:cNvSpPr/>
          <p:nvPr/>
        </p:nvSpPr>
        <p:spPr>
          <a:xfrm>
            <a:off x="9203586" y="4733548"/>
            <a:ext cx="1768894" cy="1006851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EF39042-2F1A-42A0-804F-3199B0B9146F}"/>
              </a:ext>
            </a:extLst>
          </p:cNvPr>
          <p:cNvSpPr/>
          <p:nvPr/>
        </p:nvSpPr>
        <p:spPr>
          <a:xfrm>
            <a:off x="1274553" y="4733548"/>
            <a:ext cx="1816100" cy="100685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Infographics – Puzzle Concept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2F4060-5C13-40F7-8F89-74374A12AB46}"/>
              </a:ext>
            </a:extLst>
          </p:cNvPr>
          <p:cNvGrpSpPr/>
          <p:nvPr/>
        </p:nvGrpSpPr>
        <p:grpSpPr>
          <a:xfrm>
            <a:off x="1219519" y="1423299"/>
            <a:ext cx="9752961" cy="3062422"/>
            <a:chOff x="1950567" y="2098917"/>
            <a:chExt cx="8830755" cy="2772850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75EB0469-19D3-443F-B162-B819E92B5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4406" y="2098917"/>
              <a:ext cx="1729563" cy="2772850"/>
            </a:xfrm>
            <a:custGeom>
              <a:avLst/>
              <a:gdLst>
                <a:gd name="T0" fmla="*/ 27 w 4016"/>
                <a:gd name="T1" fmla="*/ 5450 h 6400"/>
                <a:gd name="T2" fmla="*/ 0 w 4016"/>
                <a:gd name="T3" fmla="*/ 3596 h 6400"/>
                <a:gd name="T4" fmla="*/ 144 w 4016"/>
                <a:gd name="T5" fmla="*/ 3537 h 6400"/>
                <a:gd name="T6" fmla="*/ 704 w 4016"/>
                <a:gd name="T7" fmla="*/ 3612 h 6400"/>
                <a:gd name="T8" fmla="*/ 945 w 4016"/>
                <a:gd name="T9" fmla="*/ 3183 h 6400"/>
                <a:gd name="T10" fmla="*/ 404 w 4016"/>
                <a:gd name="T11" fmla="*/ 2734 h 6400"/>
                <a:gd name="T12" fmla="*/ 58 w 4016"/>
                <a:gd name="T13" fmla="*/ 2888 h 6400"/>
                <a:gd name="T14" fmla="*/ 0 w 4016"/>
                <a:gd name="T15" fmla="*/ 2254 h 6400"/>
                <a:gd name="T16" fmla="*/ 29 w 4016"/>
                <a:gd name="T17" fmla="*/ 951 h 6400"/>
                <a:gd name="T18" fmla="*/ 1702 w 4016"/>
                <a:gd name="T19" fmla="*/ 933 h 6400"/>
                <a:gd name="T20" fmla="*/ 1750 w 4016"/>
                <a:gd name="T21" fmla="*/ 615 h 6400"/>
                <a:gd name="T22" fmla="*/ 1932 w 4016"/>
                <a:gd name="T23" fmla="*/ 28 h 6400"/>
                <a:gd name="T24" fmla="*/ 2356 w 4016"/>
                <a:gd name="T25" fmla="*/ 455 h 6400"/>
                <a:gd name="T26" fmla="*/ 2348 w 4016"/>
                <a:gd name="T27" fmla="*/ 946 h 6400"/>
                <a:gd name="T28" fmla="*/ 3986 w 4016"/>
                <a:gd name="T29" fmla="*/ 952 h 6400"/>
                <a:gd name="T30" fmla="*/ 4016 w 4016"/>
                <a:gd name="T31" fmla="*/ 2797 h 6400"/>
                <a:gd name="T32" fmla="*/ 3880 w 4016"/>
                <a:gd name="T33" fmla="*/ 2869 h 6400"/>
                <a:gd name="T34" fmla="*/ 3419 w 4016"/>
                <a:gd name="T35" fmla="*/ 2746 h 6400"/>
                <a:gd name="T36" fmla="*/ 3083 w 4016"/>
                <a:gd name="T37" fmla="*/ 3097 h 6400"/>
                <a:gd name="T38" fmla="*/ 3307 w 4016"/>
                <a:gd name="T39" fmla="*/ 3609 h 6400"/>
                <a:gd name="T40" fmla="*/ 3774 w 4016"/>
                <a:gd name="T41" fmla="*/ 3612 h 6400"/>
                <a:gd name="T42" fmla="*/ 3951 w 4016"/>
                <a:gd name="T43" fmla="*/ 3512 h 6400"/>
                <a:gd name="T44" fmla="*/ 4016 w 4016"/>
                <a:gd name="T45" fmla="*/ 3608 h 6400"/>
                <a:gd name="T46" fmla="*/ 3986 w 4016"/>
                <a:gd name="T47" fmla="*/ 5449 h 6400"/>
                <a:gd name="T48" fmla="*/ 2326 w 4016"/>
                <a:gd name="T49" fmla="*/ 5462 h 6400"/>
                <a:gd name="T50" fmla="*/ 2241 w 4016"/>
                <a:gd name="T51" fmla="*/ 5758 h 6400"/>
                <a:gd name="T52" fmla="*/ 2357 w 4016"/>
                <a:gd name="T53" fmla="*/ 6121 h 6400"/>
                <a:gd name="T54" fmla="*/ 1976 w 4016"/>
                <a:gd name="T55" fmla="*/ 6392 h 6400"/>
                <a:gd name="T56" fmla="*/ 1663 w 4016"/>
                <a:gd name="T57" fmla="*/ 5937 h 6400"/>
                <a:gd name="T58" fmla="*/ 1775 w 4016"/>
                <a:gd name="T59" fmla="*/ 5529 h 6400"/>
                <a:gd name="T60" fmla="*/ 509 w 4016"/>
                <a:gd name="T61" fmla="*/ 5450 h 6400"/>
                <a:gd name="T62" fmla="*/ 493 w 4016"/>
                <a:gd name="T63" fmla="*/ 5450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16" h="6400">
                  <a:moveTo>
                    <a:pt x="493" y="5450"/>
                  </a:moveTo>
                  <a:cubicBezTo>
                    <a:pt x="338" y="5450"/>
                    <a:pt x="183" y="5450"/>
                    <a:pt x="27" y="5450"/>
                  </a:cubicBezTo>
                  <a:cubicBezTo>
                    <a:pt x="0" y="5450"/>
                    <a:pt x="0" y="5450"/>
                    <a:pt x="0" y="5422"/>
                  </a:cubicBezTo>
                  <a:cubicBezTo>
                    <a:pt x="0" y="5120"/>
                    <a:pt x="0" y="3898"/>
                    <a:pt x="0" y="3596"/>
                  </a:cubicBezTo>
                  <a:cubicBezTo>
                    <a:pt x="0" y="3558"/>
                    <a:pt x="19" y="3529"/>
                    <a:pt x="53" y="3515"/>
                  </a:cubicBezTo>
                  <a:cubicBezTo>
                    <a:pt x="85" y="3502"/>
                    <a:pt x="116" y="3510"/>
                    <a:pt x="144" y="3537"/>
                  </a:cubicBezTo>
                  <a:cubicBezTo>
                    <a:pt x="241" y="3628"/>
                    <a:pt x="355" y="3674"/>
                    <a:pt x="489" y="3671"/>
                  </a:cubicBezTo>
                  <a:cubicBezTo>
                    <a:pt x="566" y="3669"/>
                    <a:pt x="638" y="3649"/>
                    <a:pt x="704" y="3612"/>
                  </a:cubicBezTo>
                  <a:cubicBezTo>
                    <a:pt x="767" y="3577"/>
                    <a:pt x="819" y="3530"/>
                    <a:pt x="861" y="3471"/>
                  </a:cubicBezTo>
                  <a:cubicBezTo>
                    <a:pt x="921" y="3384"/>
                    <a:pt x="949" y="3288"/>
                    <a:pt x="945" y="3183"/>
                  </a:cubicBezTo>
                  <a:cubicBezTo>
                    <a:pt x="940" y="3063"/>
                    <a:pt x="896" y="2960"/>
                    <a:pt x="813" y="2873"/>
                  </a:cubicBezTo>
                  <a:cubicBezTo>
                    <a:pt x="700" y="2757"/>
                    <a:pt x="561" y="2715"/>
                    <a:pt x="404" y="2734"/>
                  </a:cubicBezTo>
                  <a:cubicBezTo>
                    <a:pt x="303" y="2747"/>
                    <a:pt x="216" y="2793"/>
                    <a:pt x="143" y="2865"/>
                  </a:cubicBezTo>
                  <a:cubicBezTo>
                    <a:pt x="119" y="2888"/>
                    <a:pt x="85" y="2898"/>
                    <a:pt x="58" y="2888"/>
                  </a:cubicBezTo>
                  <a:cubicBezTo>
                    <a:pt x="21" y="2874"/>
                    <a:pt x="0" y="2845"/>
                    <a:pt x="0" y="2808"/>
                  </a:cubicBezTo>
                  <a:cubicBezTo>
                    <a:pt x="0" y="2623"/>
                    <a:pt x="0" y="2438"/>
                    <a:pt x="0" y="2254"/>
                  </a:cubicBezTo>
                  <a:cubicBezTo>
                    <a:pt x="0" y="2136"/>
                    <a:pt x="0" y="1098"/>
                    <a:pt x="0" y="980"/>
                  </a:cubicBezTo>
                  <a:cubicBezTo>
                    <a:pt x="0" y="951"/>
                    <a:pt x="0" y="951"/>
                    <a:pt x="29" y="951"/>
                  </a:cubicBezTo>
                  <a:cubicBezTo>
                    <a:pt x="327" y="951"/>
                    <a:pt x="1305" y="951"/>
                    <a:pt x="1603" y="951"/>
                  </a:cubicBezTo>
                  <a:cubicBezTo>
                    <a:pt x="1637" y="951"/>
                    <a:pt x="1670" y="948"/>
                    <a:pt x="1702" y="933"/>
                  </a:cubicBezTo>
                  <a:cubicBezTo>
                    <a:pt x="1786" y="894"/>
                    <a:pt x="1832" y="790"/>
                    <a:pt x="1802" y="702"/>
                  </a:cubicBezTo>
                  <a:cubicBezTo>
                    <a:pt x="1791" y="669"/>
                    <a:pt x="1773" y="641"/>
                    <a:pt x="1750" y="615"/>
                  </a:cubicBezTo>
                  <a:cubicBezTo>
                    <a:pt x="1656" y="512"/>
                    <a:pt x="1626" y="393"/>
                    <a:pt x="1667" y="259"/>
                  </a:cubicBezTo>
                  <a:cubicBezTo>
                    <a:pt x="1707" y="127"/>
                    <a:pt x="1800" y="56"/>
                    <a:pt x="1932" y="28"/>
                  </a:cubicBezTo>
                  <a:cubicBezTo>
                    <a:pt x="2058" y="0"/>
                    <a:pt x="2174" y="20"/>
                    <a:pt x="2266" y="117"/>
                  </a:cubicBezTo>
                  <a:cubicBezTo>
                    <a:pt x="2356" y="213"/>
                    <a:pt x="2387" y="326"/>
                    <a:pt x="2356" y="455"/>
                  </a:cubicBezTo>
                  <a:cubicBezTo>
                    <a:pt x="2340" y="521"/>
                    <a:pt x="2306" y="576"/>
                    <a:pt x="2259" y="624"/>
                  </a:cubicBezTo>
                  <a:cubicBezTo>
                    <a:pt x="2163" y="724"/>
                    <a:pt x="2199" y="901"/>
                    <a:pt x="2348" y="946"/>
                  </a:cubicBezTo>
                  <a:cubicBezTo>
                    <a:pt x="2369" y="952"/>
                    <a:pt x="2392" y="951"/>
                    <a:pt x="2414" y="951"/>
                  </a:cubicBezTo>
                  <a:cubicBezTo>
                    <a:pt x="2711" y="952"/>
                    <a:pt x="3688" y="952"/>
                    <a:pt x="3986" y="952"/>
                  </a:cubicBezTo>
                  <a:cubicBezTo>
                    <a:pt x="4016" y="952"/>
                    <a:pt x="4016" y="952"/>
                    <a:pt x="4016" y="983"/>
                  </a:cubicBezTo>
                  <a:cubicBezTo>
                    <a:pt x="4016" y="1281"/>
                    <a:pt x="4016" y="2499"/>
                    <a:pt x="4016" y="2797"/>
                  </a:cubicBezTo>
                  <a:cubicBezTo>
                    <a:pt x="4016" y="2845"/>
                    <a:pt x="3999" y="2871"/>
                    <a:pt x="3959" y="2887"/>
                  </a:cubicBezTo>
                  <a:cubicBezTo>
                    <a:pt x="3928" y="2899"/>
                    <a:pt x="3901" y="2890"/>
                    <a:pt x="3880" y="2869"/>
                  </a:cubicBezTo>
                  <a:cubicBezTo>
                    <a:pt x="3826" y="2818"/>
                    <a:pt x="3766" y="2777"/>
                    <a:pt x="3696" y="2754"/>
                  </a:cubicBezTo>
                  <a:cubicBezTo>
                    <a:pt x="3605" y="2723"/>
                    <a:pt x="3512" y="2721"/>
                    <a:pt x="3419" y="2746"/>
                  </a:cubicBezTo>
                  <a:cubicBezTo>
                    <a:pt x="3333" y="2768"/>
                    <a:pt x="3260" y="2813"/>
                    <a:pt x="3200" y="2877"/>
                  </a:cubicBezTo>
                  <a:cubicBezTo>
                    <a:pt x="3141" y="2939"/>
                    <a:pt x="3102" y="3013"/>
                    <a:pt x="3083" y="3097"/>
                  </a:cubicBezTo>
                  <a:cubicBezTo>
                    <a:pt x="3063" y="3184"/>
                    <a:pt x="3068" y="3268"/>
                    <a:pt x="3096" y="3351"/>
                  </a:cubicBezTo>
                  <a:cubicBezTo>
                    <a:pt x="3134" y="3463"/>
                    <a:pt x="3205" y="3549"/>
                    <a:pt x="3307" y="3609"/>
                  </a:cubicBezTo>
                  <a:cubicBezTo>
                    <a:pt x="3382" y="3654"/>
                    <a:pt x="3465" y="3673"/>
                    <a:pt x="3553" y="3672"/>
                  </a:cubicBezTo>
                  <a:cubicBezTo>
                    <a:pt x="3632" y="3670"/>
                    <a:pt x="3706" y="3652"/>
                    <a:pt x="3774" y="3612"/>
                  </a:cubicBezTo>
                  <a:cubicBezTo>
                    <a:pt x="3810" y="3590"/>
                    <a:pt x="3843" y="3561"/>
                    <a:pt x="3876" y="3534"/>
                  </a:cubicBezTo>
                  <a:cubicBezTo>
                    <a:pt x="3899" y="3517"/>
                    <a:pt x="3922" y="3504"/>
                    <a:pt x="3951" y="3512"/>
                  </a:cubicBezTo>
                  <a:cubicBezTo>
                    <a:pt x="3984" y="3521"/>
                    <a:pt x="4007" y="3540"/>
                    <a:pt x="4014" y="3576"/>
                  </a:cubicBezTo>
                  <a:cubicBezTo>
                    <a:pt x="4016" y="3586"/>
                    <a:pt x="4016" y="3597"/>
                    <a:pt x="4016" y="3608"/>
                  </a:cubicBezTo>
                  <a:cubicBezTo>
                    <a:pt x="4016" y="3905"/>
                    <a:pt x="4016" y="5122"/>
                    <a:pt x="4016" y="5420"/>
                  </a:cubicBezTo>
                  <a:cubicBezTo>
                    <a:pt x="4016" y="5449"/>
                    <a:pt x="4016" y="5449"/>
                    <a:pt x="3986" y="5449"/>
                  </a:cubicBezTo>
                  <a:cubicBezTo>
                    <a:pt x="3694" y="5449"/>
                    <a:pt x="2721" y="5448"/>
                    <a:pt x="2428" y="5448"/>
                  </a:cubicBezTo>
                  <a:cubicBezTo>
                    <a:pt x="2394" y="5448"/>
                    <a:pt x="2357" y="5449"/>
                    <a:pt x="2326" y="5462"/>
                  </a:cubicBezTo>
                  <a:cubicBezTo>
                    <a:pt x="2261" y="5489"/>
                    <a:pt x="2220" y="5541"/>
                    <a:pt x="2208" y="5614"/>
                  </a:cubicBezTo>
                  <a:cubicBezTo>
                    <a:pt x="2200" y="5666"/>
                    <a:pt x="2213" y="5715"/>
                    <a:pt x="2241" y="5758"/>
                  </a:cubicBezTo>
                  <a:cubicBezTo>
                    <a:pt x="2253" y="5777"/>
                    <a:pt x="2273" y="5791"/>
                    <a:pt x="2287" y="5809"/>
                  </a:cubicBezTo>
                  <a:cubicBezTo>
                    <a:pt x="2359" y="5902"/>
                    <a:pt x="2385" y="6005"/>
                    <a:pt x="2357" y="6121"/>
                  </a:cubicBezTo>
                  <a:cubicBezTo>
                    <a:pt x="2338" y="6197"/>
                    <a:pt x="2299" y="6260"/>
                    <a:pt x="2240" y="6310"/>
                  </a:cubicBezTo>
                  <a:cubicBezTo>
                    <a:pt x="2164" y="6374"/>
                    <a:pt x="2075" y="6400"/>
                    <a:pt x="1976" y="6392"/>
                  </a:cubicBezTo>
                  <a:cubicBezTo>
                    <a:pt x="1875" y="6383"/>
                    <a:pt x="1794" y="6337"/>
                    <a:pt x="1728" y="6261"/>
                  </a:cubicBezTo>
                  <a:cubicBezTo>
                    <a:pt x="1646" y="6165"/>
                    <a:pt x="1630" y="6056"/>
                    <a:pt x="1663" y="5937"/>
                  </a:cubicBezTo>
                  <a:cubicBezTo>
                    <a:pt x="1680" y="5876"/>
                    <a:pt x="1712" y="5825"/>
                    <a:pt x="1755" y="5779"/>
                  </a:cubicBezTo>
                  <a:cubicBezTo>
                    <a:pt x="1824" y="5707"/>
                    <a:pt x="1833" y="5610"/>
                    <a:pt x="1775" y="5529"/>
                  </a:cubicBezTo>
                  <a:cubicBezTo>
                    <a:pt x="1741" y="5483"/>
                    <a:pt x="1695" y="5452"/>
                    <a:pt x="1635" y="5451"/>
                  </a:cubicBezTo>
                  <a:cubicBezTo>
                    <a:pt x="1487" y="5450"/>
                    <a:pt x="658" y="5450"/>
                    <a:pt x="509" y="5450"/>
                  </a:cubicBezTo>
                  <a:cubicBezTo>
                    <a:pt x="504" y="5450"/>
                    <a:pt x="499" y="5450"/>
                    <a:pt x="493" y="5450"/>
                  </a:cubicBezTo>
                  <a:cubicBezTo>
                    <a:pt x="493" y="5450"/>
                    <a:pt x="493" y="5450"/>
                    <a:pt x="493" y="545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A8B8B09B-7B2D-450E-8326-CE877AB62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0567" y="2098917"/>
              <a:ext cx="1729563" cy="2772850"/>
            </a:xfrm>
            <a:custGeom>
              <a:avLst/>
              <a:gdLst>
                <a:gd name="T0" fmla="*/ 27 w 4016"/>
                <a:gd name="T1" fmla="*/ 5450 h 6400"/>
                <a:gd name="T2" fmla="*/ 0 w 4016"/>
                <a:gd name="T3" fmla="*/ 3596 h 6400"/>
                <a:gd name="T4" fmla="*/ 144 w 4016"/>
                <a:gd name="T5" fmla="*/ 3537 h 6400"/>
                <a:gd name="T6" fmla="*/ 704 w 4016"/>
                <a:gd name="T7" fmla="*/ 3612 h 6400"/>
                <a:gd name="T8" fmla="*/ 945 w 4016"/>
                <a:gd name="T9" fmla="*/ 3183 h 6400"/>
                <a:gd name="T10" fmla="*/ 404 w 4016"/>
                <a:gd name="T11" fmla="*/ 2734 h 6400"/>
                <a:gd name="T12" fmla="*/ 58 w 4016"/>
                <a:gd name="T13" fmla="*/ 2888 h 6400"/>
                <a:gd name="T14" fmla="*/ 0 w 4016"/>
                <a:gd name="T15" fmla="*/ 2254 h 6400"/>
                <a:gd name="T16" fmla="*/ 29 w 4016"/>
                <a:gd name="T17" fmla="*/ 951 h 6400"/>
                <a:gd name="T18" fmla="*/ 1702 w 4016"/>
                <a:gd name="T19" fmla="*/ 933 h 6400"/>
                <a:gd name="T20" fmla="*/ 1750 w 4016"/>
                <a:gd name="T21" fmla="*/ 615 h 6400"/>
                <a:gd name="T22" fmla="*/ 1932 w 4016"/>
                <a:gd name="T23" fmla="*/ 28 h 6400"/>
                <a:gd name="T24" fmla="*/ 2356 w 4016"/>
                <a:gd name="T25" fmla="*/ 455 h 6400"/>
                <a:gd name="T26" fmla="*/ 2348 w 4016"/>
                <a:gd name="T27" fmla="*/ 946 h 6400"/>
                <a:gd name="T28" fmla="*/ 3986 w 4016"/>
                <a:gd name="T29" fmla="*/ 952 h 6400"/>
                <a:gd name="T30" fmla="*/ 4016 w 4016"/>
                <a:gd name="T31" fmla="*/ 2797 h 6400"/>
                <a:gd name="T32" fmla="*/ 3880 w 4016"/>
                <a:gd name="T33" fmla="*/ 2869 h 6400"/>
                <a:gd name="T34" fmla="*/ 3419 w 4016"/>
                <a:gd name="T35" fmla="*/ 2746 h 6400"/>
                <a:gd name="T36" fmla="*/ 3083 w 4016"/>
                <a:gd name="T37" fmla="*/ 3097 h 6400"/>
                <a:gd name="T38" fmla="*/ 3307 w 4016"/>
                <a:gd name="T39" fmla="*/ 3609 h 6400"/>
                <a:gd name="T40" fmla="*/ 3774 w 4016"/>
                <a:gd name="T41" fmla="*/ 3612 h 6400"/>
                <a:gd name="T42" fmla="*/ 3951 w 4016"/>
                <a:gd name="T43" fmla="*/ 3512 h 6400"/>
                <a:gd name="T44" fmla="*/ 4016 w 4016"/>
                <a:gd name="T45" fmla="*/ 3608 h 6400"/>
                <a:gd name="T46" fmla="*/ 3986 w 4016"/>
                <a:gd name="T47" fmla="*/ 5449 h 6400"/>
                <a:gd name="T48" fmla="*/ 2326 w 4016"/>
                <a:gd name="T49" fmla="*/ 5462 h 6400"/>
                <a:gd name="T50" fmla="*/ 2241 w 4016"/>
                <a:gd name="T51" fmla="*/ 5758 h 6400"/>
                <a:gd name="T52" fmla="*/ 2357 w 4016"/>
                <a:gd name="T53" fmla="*/ 6121 h 6400"/>
                <a:gd name="T54" fmla="*/ 1976 w 4016"/>
                <a:gd name="T55" fmla="*/ 6392 h 6400"/>
                <a:gd name="T56" fmla="*/ 1663 w 4016"/>
                <a:gd name="T57" fmla="*/ 5937 h 6400"/>
                <a:gd name="T58" fmla="*/ 1775 w 4016"/>
                <a:gd name="T59" fmla="*/ 5529 h 6400"/>
                <a:gd name="T60" fmla="*/ 509 w 4016"/>
                <a:gd name="T61" fmla="*/ 5450 h 6400"/>
                <a:gd name="T62" fmla="*/ 493 w 4016"/>
                <a:gd name="T63" fmla="*/ 5450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16" h="6400">
                  <a:moveTo>
                    <a:pt x="493" y="5450"/>
                  </a:moveTo>
                  <a:cubicBezTo>
                    <a:pt x="338" y="5450"/>
                    <a:pt x="183" y="5450"/>
                    <a:pt x="27" y="5450"/>
                  </a:cubicBezTo>
                  <a:cubicBezTo>
                    <a:pt x="0" y="5450"/>
                    <a:pt x="0" y="5450"/>
                    <a:pt x="0" y="5422"/>
                  </a:cubicBezTo>
                  <a:cubicBezTo>
                    <a:pt x="0" y="5120"/>
                    <a:pt x="0" y="3898"/>
                    <a:pt x="0" y="3596"/>
                  </a:cubicBezTo>
                  <a:cubicBezTo>
                    <a:pt x="0" y="3558"/>
                    <a:pt x="19" y="3529"/>
                    <a:pt x="53" y="3515"/>
                  </a:cubicBezTo>
                  <a:cubicBezTo>
                    <a:pt x="85" y="3502"/>
                    <a:pt x="116" y="3510"/>
                    <a:pt x="144" y="3537"/>
                  </a:cubicBezTo>
                  <a:cubicBezTo>
                    <a:pt x="241" y="3628"/>
                    <a:pt x="355" y="3674"/>
                    <a:pt x="489" y="3671"/>
                  </a:cubicBezTo>
                  <a:cubicBezTo>
                    <a:pt x="566" y="3669"/>
                    <a:pt x="638" y="3649"/>
                    <a:pt x="704" y="3612"/>
                  </a:cubicBezTo>
                  <a:cubicBezTo>
                    <a:pt x="767" y="3577"/>
                    <a:pt x="819" y="3530"/>
                    <a:pt x="861" y="3471"/>
                  </a:cubicBezTo>
                  <a:cubicBezTo>
                    <a:pt x="921" y="3384"/>
                    <a:pt x="949" y="3288"/>
                    <a:pt x="945" y="3183"/>
                  </a:cubicBezTo>
                  <a:cubicBezTo>
                    <a:pt x="940" y="3063"/>
                    <a:pt x="896" y="2960"/>
                    <a:pt x="813" y="2873"/>
                  </a:cubicBezTo>
                  <a:cubicBezTo>
                    <a:pt x="700" y="2757"/>
                    <a:pt x="561" y="2715"/>
                    <a:pt x="404" y="2734"/>
                  </a:cubicBezTo>
                  <a:cubicBezTo>
                    <a:pt x="303" y="2747"/>
                    <a:pt x="216" y="2793"/>
                    <a:pt x="143" y="2865"/>
                  </a:cubicBezTo>
                  <a:cubicBezTo>
                    <a:pt x="119" y="2888"/>
                    <a:pt x="85" y="2898"/>
                    <a:pt x="58" y="2888"/>
                  </a:cubicBezTo>
                  <a:cubicBezTo>
                    <a:pt x="21" y="2874"/>
                    <a:pt x="0" y="2845"/>
                    <a:pt x="0" y="2808"/>
                  </a:cubicBezTo>
                  <a:cubicBezTo>
                    <a:pt x="0" y="2623"/>
                    <a:pt x="0" y="2438"/>
                    <a:pt x="0" y="2254"/>
                  </a:cubicBezTo>
                  <a:cubicBezTo>
                    <a:pt x="0" y="2136"/>
                    <a:pt x="0" y="1098"/>
                    <a:pt x="0" y="980"/>
                  </a:cubicBezTo>
                  <a:cubicBezTo>
                    <a:pt x="0" y="951"/>
                    <a:pt x="0" y="951"/>
                    <a:pt x="29" y="951"/>
                  </a:cubicBezTo>
                  <a:cubicBezTo>
                    <a:pt x="327" y="951"/>
                    <a:pt x="1305" y="951"/>
                    <a:pt x="1603" y="951"/>
                  </a:cubicBezTo>
                  <a:cubicBezTo>
                    <a:pt x="1637" y="951"/>
                    <a:pt x="1670" y="948"/>
                    <a:pt x="1702" y="933"/>
                  </a:cubicBezTo>
                  <a:cubicBezTo>
                    <a:pt x="1786" y="894"/>
                    <a:pt x="1832" y="790"/>
                    <a:pt x="1802" y="702"/>
                  </a:cubicBezTo>
                  <a:cubicBezTo>
                    <a:pt x="1791" y="669"/>
                    <a:pt x="1773" y="641"/>
                    <a:pt x="1750" y="615"/>
                  </a:cubicBezTo>
                  <a:cubicBezTo>
                    <a:pt x="1656" y="512"/>
                    <a:pt x="1626" y="393"/>
                    <a:pt x="1667" y="259"/>
                  </a:cubicBezTo>
                  <a:cubicBezTo>
                    <a:pt x="1707" y="127"/>
                    <a:pt x="1800" y="56"/>
                    <a:pt x="1932" y="28"/>
                  </a:cubicBezTo>
                  <a:cubicBezTo>
                    <a:pt x="2058" y="0"/>
                    <a:pt x="2174" y="20"/>
                    <a:pt x="2266" y="117"/>
                  </a:cubicBezTo>
                  <a:cubicBezTo>
                    <a:pt x="2356" y="213"/>
                    <a:pt x="2387" y="326"/>
                    <a:pt x="2356" y="455"/>
                  </a:cubicBezTo>
                  <a:cubicBezTo>
                    <a:pt x="2340" y="521"/>
                    <a:pt x="2306" y="576"/>
                    <a:pt x="2259" y="624"/>
                  </a:cubicBezTo>
                  <a:cubicBezTo>
                    <a:pt x="2163" y="724"/>
                    <a:pt x="2199" y="901"/>
                    <a:pt x="2348" y="946"/>
                  </a:cubicBezTo>
                  <a:cubicBezTo>
                    <a:pt x="2369" y="952"/>
                    <a:pt x="2392" y="951"/>
                    <a:pt x="2414" y="951"/>
                  </a:cubicBezTo>
                  <a:cubicBezTo>
                    <a:pt x="2711" y="952"/>
                    <a:pt x="3688" y="952"/>
                    <a:pt x="3986" y="952"/>
                  </a:cubicBezTo>
                  <a:cubicBezTo>
                    <a:pt x="4016" y="952"/>
                    <a:pt x="4016" y="952"/>
                    <a:pt x="4016" y="983"/>
                  </a:cubicBezTo>
                  <a:cubicBezTo>
                    <a:pt x="4016" y="1281"/>
                    <a:pt x="4016" y="2499"/>
                    <a:pt x="4016" y="2797"/>
                  </a:cubicBezTo>
                  <a:cubicBezTo>
                    <a:pt x="4016" y="2845"/>
                    <a:pt x="3999" y="2871"/>
                    <a:pt x="3959" y="2887"/>
                  </a:cubicBezTo>
                  <a:cubicBezTo>
                    <a:pt x="3928" y="2899"/>
                    <a:pt x="3901" y="2890"/>
                    <a:pt x="3880" y="2869"/>
                  </a:cubicBezTo>
                  <a:cubicBezTo>
                    <a:pt x="3826" y="2818"/>
                    <a:pt x="3766" y="2777"/>
                    <a:pt x="3696" y="2754"/>
                  </a:cubicBezTo>
                  <a:cubicBezTo>
                    <a:pt x="3605" y="2723"/>
                    <a:pt x="3512" y="2721"/>
                    <a:pt x="3419" y="2746"/>
                  </a:cubicBezTo>
                  <a:cubicBezTo>
                    <a:pt x="3333" y="2768"/>
                    <a:pt x="3260" y="2813"/>
                    <a:pt x="3200" y="2877"/>
                  </a:cubicBezTo>
                  <a:cubicBezTo>
                    <a:pt x="3141" y="2939"/>
                    <a:pt x="3102" y="3013"/>
                    <a:pt x="3083" y="3097"/>
                  </a:cubicBezTo>
                  <a:cubicBezTo>
                    <a:pt x="3063" y="3184"/>
                    <a:pt x="3068" y="3268"/>
                    <a:pt x="3096" y="3351"/>
                  </a:cubicBezTo>
                  <a:cubicBezTo>
                    <a:pt x="3134" y="3463"/>
                    <a:pt x="3205" y="3549"/>
                    <a:pt x="3307" y="3609"/>
                  </a:cubicBezTo>
                  <a:cubicBezTo>
                    <a:pt x="3382" y="3654"/>
                    <a:pt x="3465" y="3673"/>
                    <a:pt x="3553" y="3672"/>
                  </a:cubicBezTo>
                  <a:cubicBezTo>
                    <a:pt x="3632" y="3670"/>
                    <a:pt x="3706" y="3652"/>
                    <a:pt x="3774" y="3612"/>
                  </a:cubicBezTo>
                  <a:cubicBezTo>
                    <a:pt x="3810" y="3590"/>
                    <a:pt x="3843" y="3561"/>
                    <a:pt x="3876" y="3534"/>
                  </a:cubicBezTo>
                  <a:cubicBezTo>
                    <a:pt x="3899" y="3517"/>
                    <a:pt x="3922" y="3504"/>
                    <a:pt x="3951" y="3512"/>
                  </a:cubicBezTo>
                  <a:cubicBezTo>
                    <a:pt x="3984" y="3521"/>
                    <a:pt x="4007" y="3540"/>
                    <a:pt x="4014" y="3576"/>
                  </a:cubicBezTo>
                  <a:cubicBezTo>
                    <a:pt x="4016" y="3586"/>
                    <a:pt x="4016" y="3597"/>
                    <a:pt x="4016" y="3608"/>
                  </a:cubicBezTo>
                  <a:cubicBezTo>
                    <a:pt x="4016" y="3905"/>
                    <a:pt x="4016" y="5122"/>
                    <a:pt x="4016" y="5420"/>
                  </a:cubicBezTo>
                  <a:cubicBezTo>
                    <a:pt x="4016" y="5449"/>
                    <a:pt x="4016" y="5449"/>
                    <a:pt x="3986" y="5449"/>
                  </a:cubicBezTo>
                  <a:cubicBezTo>
                    <a:pt x="3694" y="5449"/>
                    <a:pt x="2721" y="5448"/>
                    <a:pt x="2428" y="5448"/>
                  </a:cubicBezTo>
                  <a:cubicBezTo>
                    <a:pt x="2394" y="5448"/>
                    <a:pt x="2357" y="5449"/>
                    <a:pt x="2326" y="5462"/>
                  </a:cubicBezTo>
                  <a:cubicBezTo>
                    <a:pt x="2261" y="5489"/>
                    <a:pt x="2220" y="5541"/>
                    <a:pt x="2208" y="5614"/>
                  </a:cubicBezTo>
                  <a:cubicBezTo>
                    <a:pt x="2200" y="5666"/>
                    <a:pt x="2213" y="5715"/>
                    <a:pt x="2241" y="5758"/>
                  </a:cubicBezTo>
                  <a:cubicBezTo>
                    <a:pt x="2253" y="5777"/>
                    <a:pt x="2273" y="5791"/>
                    <a:pt x="2287" y="5809"/>
                  </a:cubicBezTo>
                  <a:cubicBezTo>
                    <a:pt x="2359" y="5902"/>
                    <a:pt x="2385" y="6005"/>
                    <a:pt x="2357" y="6121"/>
                  </a:cubicBezTo>
                  <a:cubicBezTo>
                    <a:pt x="2338" y="6197"/>
                    <a:pt x="2299" y="6260"/>
                    <a:pt x="2240" y="6310"/>
                  </a:cubicBezTo>
                  <a:cubicBezTo>
                    <a:pt x="2164" y="6374"/>
                    <a:pt x="2075" y="6400"/>
                    <a:pt x="1976" y="6392"/>
                  </a:cubicBezTo>
                  <a:cubicBezTo>
                    <a:pt x="1875" y="6383"/>
                    <a:pt x="1794" y="6337"/>
                    <a:pt x="1728" y="6261"/>
                  </a:cubicBezTo>
                  <a:cubicBezTo>
                    <a:pt x="1646" y="6165"/>
                    <a:pt x="1630" y="6056"/>
                    <a:pt x="1663" y="5937"/>
                  </a:cubicBezTo>
                  <a:cubicBezTo>
                    <a:pt x="1680" y="5876"/>
                    <a:pt x="1712" y="5825"/>
                    <a:pt x="1755" y="5779"/>
                  </a:cubicBezTo>
                  <a:cubicBezTo>
                    <a:pt x="1824" y="5707"/>
                    <a:pt x="1833" y="5610"/>
                    <a:pt x="1775" y="5529"/>
                  </a:cubicBezTo>
                  <a:cubicBezTo>
                    <a:pt x="1741" y="5483"/>
                    <a:pt x="1695" y="5452"/>
                    <a:pt x="1635" y="5451"/>
                  </a:cubicBezTo>
                  <a:cubicBezTo>
                    <a:pt x="1487" y="5450"/>
                    <a:pt x="658" y="5450"/>
                    <a:pt x="509" y="5450"/>
                  </a:cubicBezTo>
                  <a:cubicBezTo>
                    <a:pt x="504" y="5450"/>
                    <a:pt x="499" y="5450"/>
                    <a:pt x="493" y="5450"/>
                  </a:cubicBezTo>
                  <a:cubicBezTo>
                    <a:pt x="493" y="5450"/>
                    <a:pt x="493" y="5450"/>
                    <a:pt x="493" y="54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A1C732DD-3665-45D3-8E88-69A350863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4139" y="2510018"/>
              <a:ext cx="2558126" cy="1950649"/>
            </a:xfrm>
            <a:custGeom>
              <a:avLst/>
              <a:gdLst>
                <a:gd name="T0" fmla="*/ 963 w 5936"/>
                <a:gd name="T1" fmla="*/ 30 h 4502"/>
                <a:gd name="T2" fmla="*/ 2570 w 5936"/>
                <a:gd name="T3" fmla="*/ 4 h 4502"/>
                <a:gd name="T4" fmla="*/ 2625 w 5936"/>
                <a:gd name="T5" fmla="*/ 157 h 4502"/>
                <a:gd name="T6" fmla="*/ 2534 w 5936"/>
                <a:gd name="T7" fmla="*/ 658 h 4502"/>
                <a:gd name="T8" fmla="*/ 3066 w 5936"/>
                <a:gd name="T9" fmla="*/ 940 h 4502"/>
                <a:gd name="T10" fmla="*/ 3428 w 5936"/>
                <a:gd name="T11" fmla="*/ 588 h 4502"/>
                <a:gd name="T12" fmla="*/ 3308 w 5936"/>
                <a:gd name="T13" fmla="*/ 150 h 4502"/>
                <a:gd name="T14" fmla="*/ 3369 w 5936"/>
                <a:gd name="T15" fmla="*/ 1 h 4502"/>
                <a:gd name="T16" fmla="*/ 3715 w 5936"/>
                <a:gd name="T17" fmla="*/ 1 h 4502"/>
                <a:gd name="T18" fmla="*/ 4958 w 5936"/>
                <a:gd name="T19" fmla="*/ 3 h 4502"/>
                <a:gd name="T20" fmla="*/ 4978 w 5936"/>
                <a:gd name="T21" fmla="*/ 54 h 4502"/>
                <a:gd name="T22" fmla="*/ 5045 w 5936"/>
                <a:gd name="T23" fmla="*/ 2008 h 4502"/>
                <a:gd name="T24" fmla="*/ 5317 w 5936"/>
                <a:gd name="T25" fmla="*/ 1990 h 4502"/>
                <a:gd name="T26" fmla="*/ 5883 w 5936"/>
                <a:gd name="T27" fmla="*/ 2086 h 4502"/>
                <a:gd name="T28" fmla="*/ 5761 w 5936"/>
                <a:gd name="T29" fmla="*/ 2554 h 4502"/>
                <a:gd name="T30" fmla="*/ 5298 w 5936"/>
                <a:gd name="T31" fmla="*/ 2496 h 4502"/>
                <a:gd name="T32" fmla="*/ 4978 w 5936"/>
                <a:gd name="T33" fmla="*/ 2648 h 4502"/>
                <a:gd name="T34" fmla="*/ 4950 w 5936"/>
                <a:gd name="T35" fmla="*/ 4501 h 4502"/>
                <a:gd name="T36" fmla="*/ 3299 w 5936"/>
                <a:gd name="T37" fmla="*/ 4471 h 4502"/>
                <a:gd name="T38" fmla="*/ 3423 w 5936"/>
                <a:gd name="T39" fmla="*/ 4161 h 4502"/>
                <a:gd name="T40" fmla="*/ 3297 w 5936"/>
                <a:gd name="T41" fmla="*/ 3687 h 4502"/>
                <a:gd name="T42" fmla="*/ 2829 w 5936"/>
                <a:gd name="T43" fmla="*/ 3576 h 4502"/>
                <a:gd name="T44" fmla="*/ 2504 w 5936"/>
                <a:gd name="T45" fmla="*/ 4096 h 4502"/>
                <a:gd name="T46" fmla="*/ 2652 w 5936"/>
                <a:gd name="T47" fmla="*/ 4454 h 4502"/>
                <a:gd name="T48" fmla="*/ 1983 w 5936"/>
                <a:gd name="T49" fmla="*/ 4501 h 4502"/>
                <a:gd name="T50" fmla="*/ 963 w 5936"/>
                <a:gd name="T51" fmla="*/ 4477 h 4502"/>
                <a:gd name="T52" fmla="*/ 869 w 5936"/>
                <a:gd name="T53" fmla="*/ 2477 h 4502"/>
                <a:gd name="T54" fmla="*/ 354 w 5936"/>
                <a:gd name="T55" fmla="*/ 2611 h 4502"/>
                <a:gd name="T56" fmla="*/ 31 w 5936"/>
                <a:gd name="T57" fmla="*/ 2154 h 4502"/>
                <a:gd name="T58" fmla="*/ 390 w 5936"/>
                <a:gd name="T59" fmla="*/ 1894 h 4502"/>
                <a:gd name="T60" fmla="*/ 715 w 5936"/>
                <a:gd name="T61" fmla="*/ 2049 h 4502"/>
                <a:gd name="T62" fmla="*/ 963 w 5936"/>
                <a:gd name="T63" fmla="*/ 1840 h 4502"/>
                <a:gd name="T64" fmla="*/ 963 w 5936"/>
                <a:gd name="T65" fmla="*/ 488 h 4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36" h="4502">
                  <a:moveTo>
                    <a:pt x="963" y="488"/>
                  </a:moveTo>
                  <a:cubicBezTo>
                    <a:pt x="963" y="335"/>
                    <a:pt x="963" y="183"/>
                    <a:pt x="963" y="30"/>
                  </a:cubicBezTo>
                  <a:cubicBezTo>
                    <a:pt x="962" y="11"/>
                    <a:pt x="967" y="3"/>
                    <a:pt x="988" y="3"/>
                  </a:cubicBezTo>
                  <a:cubicBezTo>
                    <a:pt x="1288" y="4"/>
                    <a:pt x="2269" y="4"/>
                    <a:pt x="2570" y="4"/>
                  </a:cubicBezTo>
                  <a:cubicBezTo>
                    <a:pt x="2638" y="4"/>
                    <a:pt x="2677" y="59"/>
                    <a:pt x="2652" y="121"/>
                  </a:cubicBezTo>
                  <a:cubicBezTo>
                    <a:pt x="2647" y="135"/>
                    <a:pt x="2635" y="146"/>
                    <a:pt x="2625" y="157"/>
                  </a:cubicBezTo>
                  <a:cubicBezTo>
                    <a:pt x="2561" y="228"/>
                    <a:pt x="2520" y="309"/>
                    <a:pt x="2505" y="404"/>
                  </a:cubicBezTo>
                  <a:cubicBezTo>
                    <a:pt x="2490" y="492"/>
                    <a:pt x="2500" y="576"/>
                    <a:pt x="2534" y="658"/>
                  </a:cubicBezTo>
                  <a:cubicBezTo>
                    <a:pt x="2576" y="762"/>
                    <a:pt x="2648" y="841"/>
                    <a:pt x="2747" y="894"/>
                  </a:cubicBezTo>
                  <a:cubicBezTo>
                    <a:pt x="2847" y="947"/>
                    <a:pt x="2953" y="964"/>
                    <a:pt x="3066" y="940"/>
                  </a:cubicBezTo>
                  <a:cubicBezTo>
                    <a:pt x="3150" y="922"/>
                    <a:pt x="3224" y="885"/>
                    <a:pt x="3287" y="827"/>
                  </a:cubicBezTo>
                  <a:cubicBezTo>
                    <a:pt x="3358" y="762"/>
                    <a:pt x="3406" y="683"/>
                    <a:pt x="3428" y="588"/>
                  </a:cubicBezTo>
                  <a:cubicBezTo>
                    <a:pt x="3442" y="529"/>
                    <a:pt x="3446" y="471"/>
                    <a:pt x="3437" y="411"/>
                  </a:cubicBezTo>
                  <a:cubicBezTo>
                    <a:pt x="3422" y="310"/>
                    <a:pt x="3379" y="222"/>
                    <a:pt x="3308" y="150"/>
                  </a:cubicBezTo>
                  <a:cubicBezTo>
                    <a:pt x="3281" y="122"/>
                    <a:pt x="3275" y="92"/>
                    <a:pt x="3284" y="58"/>
                  </a:cubicBezTo>
                  <a:cubicBezTo>
                    <a:pt x="3293" y="27"/>
                    <a:pt x="3331" y="2"/>
                    <a:pt x="3369" y="1"/>
                  </a:cubicBezTo>
                  <a:cubicBezTo>
                    <a:pt x="3405" y="0"/>
                    <a:pt x="3442" y="1"/>
                    <a:pt x="3479" y="1"/>
                  </a:cubicBezTo>
                  <a:cubicBezTo>
                    <a:pt x="3557" y="1"/>
                    <a:pt x="3636" y="1"/>
                    <a:pt x="3715" y="1"/>
                  </a:cubicBezTo>
                  <a:cubicBezTo>
                    <a:pt x="3885" y="1"/>
                    <a:pt x="4735" y="1"/>
                    <a:pt x="4905" y="1"/>
                  </a:cubicBezTo>
                  <a:cubicBezTo>
                    <a:pt x="4923" y="1"/>
                    <a:pt x="4940" y="3"/>
                    <a:pt x="4958" y="3"/>
                  </a:cubicBezTo>
                  <a:cubicBezTo>
                    <a:pt x="4973" y="3"/>
                    <a:pt x="4979" y="9"/>
                    <a:pt x="4978" y="24"/>
                  </a:cubicBezTo>
                  <a:cubicBezTo>
                    <a:pt x="4977" y="34"/>
                    <a:pt x="4978" y="44"/>
                    <a:pt x="4978" y="54"/>
                  </a:cubicBezTo>
                  <a:cubicBezTo>
                    <a:pt x="4978" y="345"/>
                    <a:pt x="4978" y="1556"/>
                    <a:pt x="4978" y="1848"/>
                  </a:cubicBezTo>
                  <a:cubicBezTo>
                    <a:pt x="4977" y="1911"/>
                    <a:pt x="4998" y="1964"/>
                    <a:pt x="5045" y="2008"/>
                  </a:cubicBezTo>
                  <a:cubicBezTo>
                    <a:pt x="5093" y="2053"/>
                    <a:pt x="5183" y="2071"/>
                    <a:pt x="5243" y="2041"/>
                  </a:cubicBezTo>
                  <a:cubicBezTo>
                    <a:pt x="5269" y="2028"/>
                    <a:pt x="5295" y="2010"/>
                    <a:pt x="5317" y="1990"/>
                  </a:cubicBezTo>
                  <a:cubicBezTo>
                    <a:pt x="5418" y="1904"/>
                    <a:pt x="5530" y="1871"/>
                    <a:pt x="5660" y="1907"/>
                  </a:cubicBezTo>
                  <a:cubicBezTo>
                    <a:pt x="5760" y="1934"/>
                    <a:pt x="5835" y="1995"/>
                    <a:pt x="5883" y="2086"/>
                  </a:cubicBezTo>
                  <a:cubicBezTo>
                    <a:pt x="5926" y="2169"/>
                    <a:pt x="5936" y="2258"/>
                    <a:pt x="5910" y="2349"/>
                  </a:cubicBezTo>
                  <a:cubicBezTo>
                    <a:pt x="5886" y="2436"/>
                    <a:pt x="5836" y="2505"/>
                    <a:pt x="5761" y="2554"/>
                  </a:cubicBezTo>
                  <a:cubicBezTo>
                    <a:pt x="5671" y="2611"/>
                    <a:pt x="5574" y="2627"/>
                    <a:pt x="5470" y="2599"/>
                  </a:cubicBezTo>
                  <a:cubicBezTo>
                    <a:pt x="5403" y="2581"/>
                    <a:pt x="5349" y="2542"/>
                    <a:pt x="5298" y="2496"/>
                  </a:cubicBezTo>
                  <a:cubicBezTo>
                    <a:pt x="5240" y="2446"/>
                    <a:pt x="5172" y="2434"/>
                    <a:pt x="5100" y="2464"/>
                  </a:cubicBezTo>
                  <a:cubicBezTo>
                    <a:pt x="5019" y="2498"/>
                    <a:pt x="4979" y="2562"/>
                    <a:pt x="4978" y="2648"/>
                  </a:cubicBezTo>
                  <a:cubicBezTo>
                    <a:pt x="4977" y="2950"/>
                    <a:pt x="4978" y="4172"/>
                    <a:pt x="4978" y="4474"/>
                  </a:cubicBezTo>
                  <a:cubicBezTo>
                    <a:pt x="4978" y="4502"/>
                    <a:pt x="4978" y="4502"/>
                    <a:pt x="4950" y="4501"/>
                  </a:cubicBezTo>
                  <a:cubicBezTo>
                    <a:pt x="4651" y="4501"/>
                    <a:pt x="3672" y="4501"/>
                    <a:pt x="3372" y="4501"/>
                  </a:cubicBezTo>
                  <a:cubicBezTo>
                    <a:pt x="3344" y="4501"/>
                    <a:pt x="3318" y="4494"/>
                    <a:pt x="3299" y="4471"/>
                  </a:cubicBezTo>
                  <a:cubicBezTo>
                    <a:pt x="3272" y="4438"/>
                    <a:pt x="3274" y="4390"/>
                    <a:pt x="3304" y="4359"/>
                  </a:cubicBezTo>
                  <a:cubicBezTo>
                    <a:pt x="3360" y="4303"/>
                    <a:pt x="3401" y="4237"/>
                    <a:pt x="3423" y="4161"/>
                  </a:cubicBezTo>
                  <a:cubicBezTo>
                    <a:pt x="3445" y="4083"/>
                    <a:pt x="3449" y="4003"/>
                    <a:pt x="3430" y="3922"/>
                  </a:cubicBezTo>
                  <a:cubicBezTo>
                    <a:pt x="3408" y="3830"/>
                    <a:pt x="3364" y="3752"/>
                    <a:pt x="3297" y="3687"/>
                  </a:cubicBezTo>
                  <a:cubicBezTo>
                    <a:pt x="3233" y="3625"/>
                    <a:pt x="3157" y="3585"/>
                    <a:pt x="3069" y="3566"/>
                  </a:cubicBezTo>
                  <a:cubicBezTo>
                    <a:pt x="2988" y="3549"/>
                    <a:pt x="2908" y="3552"/>
                    <a:pt x="2829" y="3576"/>
                  </a:cubicBezTo>
                  <a:cubicBezTo>
                    <a:pt x="2737" y="3604"/>
                    <a:pt x="2661" y="3657"/>
                    <a:pt x="2602" y="3732"/>
                  </a:cubicBezTo>
                  <a:cubicBezTo>
                    <a:pt x="2518" y="3838"/>
                    <a:pt x="2484" y="3960"/>
                    <a:pt x="2504" y="4096"/>
                  </a:cubicBezTo>
                  <a:cubicBezTo>
                    <a:pt x="2519" y="4198"/>
                    <a:pt x="2564" y="4284"/>
                    <a:pt x="2635" y="4359"/>
                  </a:cubicBezTo>
                  <a:cubicBezTo>
                    <a:pt x="2661" y="4387"/>
                    <a:pt x="2667" y="4419"/>
                    <a:pt x="2652" y="4454"/>
                  </a:cubicBezTo>
                  <a:cubicBezTo>
                    <a:pt x="2637" y="4486"/>
                    <a:pt x="2609" y="4501"/>
                    <a:pt x="2575" y="4502"/>
                  </a:cubicBezTo>
                  <a:cubicBezTo>
                    <a:pt x="2378" y="4502"/>
                    <a:pt x="2180" y="4502"/>
                    <a:pt x="1983" y="4501"/>
                  </a:cubicBezTo>
                  <a:cubicBezTo>
                    <a:pt x="1878" y="4501"/>
                    <a:pt x="1092" y="4500"/>
                    <a:pt x="987" y="4501"/>
                  </a:cubicBezTo>
                  <a:cubicBezTo>
                    <a:pt x="967" y="4502"/>
                    <a:pt x="963" y="4495"/>
                    <a:pt x="963" y="4477"/>
                  </a:cubicBezTo>
                  <a:cubicBezTo>
                    <a:pt x="963" y="4175"/>
                    <a:pt x="963" y="2954"/>
                    <a:pt x="963" y="2653"/>
                  </a:cubicBezTo>
                  <a:cubicBezTo>
                    <a:pt x="963" y="2577"/>
                    <a:pt x="932" y="2517"/>
                    <a:pt x="869" y="2477"/>
                  </a:cubicBezTo>
                  <a:cubicBezTo>
                    <a:pt x="796" y="2432"/>
                    <a:pt x="701" y="2439"/>
                    <a:pt x="638" y="2499"/>
                  </a:cubicBezTo>
                  <a:cubicBezTo>
                    <a:pt x="559" y="2576"/>
                    <a:pt x="465" y="2618"/>
                    <a:pt x="354" y="2611"/>
                  </a:cubicBezTo>
                  <a:cubicBezTo>
                    <a:pt x="251" y="2604"/>
                    <a:pt x="165" y="2560"/>
                    <a:pt x="99" y="2480"/>
                  </a:cubicBezTo>
                  <a:cubicBezTo>
                    <a:pt x="20" y="2384"/>
                    <a:pt x="0" y="2273"/>
                    <a:pt x="31" y="2154"/>
                  </a:cubicBezTo>
                  <a:cubicBezTo>
                    <a:pt x="52" y="2075"/>
                    <a:pt x="98" y="2011"/>
                    <a:pt x="165" y="1962"/>
                  </a:cubicBezTo>
                  <a:cubicBezTo>
                    <a:pt x="233" y="1914"/>
                    <a:pt x="308" y="1890"/>
                    <a:pt x="390" y="1894"/>
                  </a:cubicBezTo>
                  <a:cubicBezTo>
                    <a:pt x="470" y="1897"/>
                    <a:pt x="543" y="1924"/>
                    <a:pt x="605" y="1977"/>
                  </a:cubicBezTo>
                  <a:cubicBezTo>
                    <a:pt x="639" y="2006"/>
                    <a:pt x="670" y="2038"/>
                    <a:pt x="715" y="2049"/>
                  </a:cubicBezTo>
                  <a:cubicBezTo>
                    <a:pt x="814" y="2075"/>
                    <a:pt x="912" y="2023"/>
                    <a:pt x="948" y="1933"/>
                  </a:cubicBezTo>
                  <a:cubicBezTo>
                    <a:pt x="960" y="1903"/>
                    <a:pt x="963" y="1872"/>
                    <a:pt x="963" y="1840"/>
                  </a:cubicBezTo>
                  <a:cubicBezTo>
                    <a:pt x="963" y="1696"/>
                    <a:pt x="963" y="632"/>
                    <a:pt x="963" y="488"/>
                  </a:cubicBezTo>
                  <a:cubicBezTo>
                    <a:pt x="963" y="488"/>
                    <a:pt x="963" y="488"/>
                    <a:pt x="963" y="4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EB80AB3-BA51-4990-B554-7D12E28F3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1493" y="2510018"/>
              <a:ext cx="2558126" cy="1950649"/>
            </a:xfrm>
            <a:custGeom>
              <a:avLst/>
              <a:gdLst>
                <a:gd name="T0" fmla="*/ 963 w 5936"/>
                <a:gd name="T1" fmla="*/ 30 h 4502"/>
                <a:gd name="T2" fmla="*/ 2570 w 5936"/>
                <a:gd name="T3" fmla="*/ 4 h 4502"/>
                <a:gd name="T4" fmla="*/ 2625 w 5936"/>
                <a:gd name="T5" fmla="*/ 157 h 4502"/>
                <a:gd name="T6" fmla="*/ 2534 w 5936"/>
                <a:gd name="T7" fmla="*/ 658 h 4502"/>
                <a:gd name="T8" fmla="*/ 3066 w 5936"/>
                <a:gd name="T9" fmla="*/ 940 h 4502"/>
                <a:gd name="T10" fmla="*/ 3428 w 5936"/>
                <a:gd name="T11" fmla="*/ 588 h 4502"/>
                <a:gd name="T12" fmla="*/ 3308 w 5936"/>
                <a:gd name="T13" fmla="*/ 150 h 4502"/>
                <a:gd name="T14" fmla="*/ 3369 w 5936"/>
                <a:gd name="T15" fmla="*/ 1 h 4502"/>
                <a:gd name="T16" fmla="*/ 3715 w 5936"/>
                <a:gd name="T17" fmla="*/ 1 h 4502"/>
                <a:gd name="T18" fmla="*/ 4958 w 5936"/>
                <a:gd name="T19" fmla="*/ 3 h 4502"/>
                <a:gd name="T20" fmla="*/ 4978 w 5936"/>
                <a:gd name="T21" fmla="*/ 54 h 4502"/>
                <a:gd name="T22" fmla="*/ 5045 w 5936"/>
                <a:gd name="T23" fmla="*/ 2008 h 4502"/>
                <a:gd name="T24" fmla="*/ 5317 w 5936"/>
                <a:gd name="T25" fmla="*/ 1990 h 4502"/>
                <a:gd name="T26" fmla="*/ 5883 w 5936"/>
                <a:gd name="T27" fmla="*/ 2086 h 4502"/>
                <a:gd name="T28" fmla="*/ 5761 w 5936"/>
                <a:gd name="T29" fmla="*/ 2554 h 4502"/>
                <a:gd name="T30" fmla="*/ 5298 w 5936"/>
                <a:gd name="T31" fmla="*/ 2496 h 4502"/>
                <a:gd name="T32" fmla="*/ 4978 w 5936"/>
                <a:gd name="T33" fmla="*/ 2648 h 4502"/>
                <a:gd name="T34" fmla="*/ 4950 w 5936"/>
                <a:gd name="T35" fmla="*/ 4501 h 4502"/>
                <a:gd name="T36" fmla="*/ 3299 w 5936"/>
                <a:gd name="T37" fmla="*/ 4471 h 4502"/>
                <a:gd name="T38" fmla="*/ 3423 w 5936"/>
                <a:gd name="T39" fmla="*/ 4161 h 4502"/>
                <a:gd name="T40" fmla="*/ 3297 w 5936"/>
                <a:gd name="T41" fmla="*/ 3687 h 4502"/>
                <a:gd name="T42" fmla="*/ 2829 w 5936"/>
                <a:gd name="T43" fmla="*/ 3576 h 4502"/>
                <a:gd name="T44" fmla="*/ 2504 w 5936"/>
                <a:gd name="T45" fmla="*/ 4096 h 4502"/>
                <a:gd name="T46" fmla="*/ 2652 w 5936"/>
                <a:gd name="T47" fmla="*/ 4454 h 4502"/>
                <a:gd name="T48" fmla="*/ 1983 w 5936"/>
                <a:gd name="T49" fmla="*/ 4501 h 4502"/>
                <a:gd name="T50" fmla="*/ 963 w 5936"/>
                <a:gd name="T51" fmla="*/ 4477 h 4502"/>
                <a:gd name="T52" fmla="*/ 869 w 5936"/>
                <a:gd name="T53" fmla="*/ 2477 h 4502"/>
                <a:gd name="T54" fmla="*/ 354 w 5936"/>
                <a:gd name="T55" fmla="*/ 2611 h 4502"/>
                <a:gd name="T56" fmla="*/ 31 w 5936"/>
                <a:gd name="T57" fmla="*/ 2154 h 4502"/>
                <a:gd name="T58" fmla="*/ 390 w 5936"/>
                <a:gd name="T59" fmla="*/ 1894 h 4502"/>
                <a:gd name="T60" fmla="*/ 715 w 5936"/>
                <a:gd name="T61" fmla="*/ 2049 h 4502"/>
                <a:gd name="T62" fmla="*/ 963 w 5936"/>
                <a:gd name="T63" fmla="*/ 1840 h 4502"/>
                <a:gd name="T64" fmla="*/ 963 w 5936"/>
                <a:gd name="T65" fmla="*/ 488 h 4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36" h="4502">
                  <a:moveTo>
                    <a:pt x="963" y="488"/>
                  </a:moveTo>
                  <a:cubicBezTo>
                    <a:pt x="963" y="335"/>
                    <a:pt x="963" y="183"/>
                    <a:pt x="963" y="30"/>
                  </a:cubicBezTo>
                  <a:cubicBezTo>
                    <a:pt x="962" y="11"/>
                    <a:pt x="967" y="3"/>
                    <a:pt x="988" y="3"/>
                  </a:cubicBezTo>
                  <a:cubicBezTo>
                    <a:pt x="1288" y="4"/>
                    <a:pt x="2269" y="4"/>
                    <a:pt x="2570" y="4"/>
                  </a:cubicBezTo>
                  <a:cubicBezTo>
                    <a:pt x="2638" y="4"/>
                    <a:pt x="2677" y="59"/>
                    <a:pt x="2652" y="121"/>
                  </a:cubicBezTo>
                  <a:cubicBezTo>
                    <a:pt x="2647" y="135"/>
                    <a:pt x="2635" y="146"/>
                    <a:pt x="2625" y="157"/>
                  </a:cubicBezTo>
                  <a:cubicBezTo>
                    <a:pt x="2561" y="228"/>
                    <a:pt x="2520" y="309"/>
                    <a:pt x="2505" y="404"/>
                  </a:cubicBezTo>
                  <a:cubicBezTo>
                    <a:pt x="2490" y="492"/>
                    <a:pt x="2500" y="576"/>
                    <a:pt x="2534" y="658"/>
                  </a:cubicBezTo>
                  <a:cubicBezTo>
                    <a:pt x="2576" y="762"/>
                    <a:pt x="2648" y="841"/>
                    <a:pt x="2747" y="894"/>
                  </a:cubicBezTo>
                  <a:cubicBezTo>
                    <a:pt x="2847" y="947"/>
                    <a:pt x="2953" y="964"/>
                    <a:pt x="3066" y="940"/>
                  </a:cubicBezTo>
                  <a:cubicBezTo>
                    <a:pt x="3150" y="922"/>
                    <a:pt x="3224" y="885"/>
                    <a:pt x="3287" y="827"/>
                  </a:cubicBezTo>
                  <a:cubicBezTo>
                    <a:pt x="3358" y="762"/>
                    <a:pt x="3406" y="683"/>
                    <a:pt x="3428" y="588"/>
                  </a:cubicBezTo>
                  <a:cubicBezTo>
                    <a:pt x="3442" y="529"/>
                    <a:pt x="3446" y="471"/>
                    <a:pt x="3437" y="411"/>
                  </a:cubicBezTo>
                  <a:cubicBezTo>
                    <a:pt x="3422" y="310"/>
                    <a:pt x="3379" y="222"/>
                    <a:pt x="3308" y="150"/>
                  </a:cubicBezTo>
                  <a:cubicBezTo>
                    <a:pt x="3281" y="122"/>
                    <a:pt x="3275" y="92"/>
                    <a:pt x="3284" y="58"/>
                  </a:cubicBezTo>
                  <a:cubicBezTo>
                    <a:pt x="3293" y="27"/>
                    <a:pt x="3331" y="2"/>
                    <a:pt x="3369" y="1"/>
                  </a:cubicBezTo>
                  <a:cubicBezTo>
                    <a:pt x="3405" y="0"/>
                    <a:pt x="3442" y="1"/>
                    <a:pt x="3479" y="1"/>
                  </a:cubicBezTo>
                  <a:cubicBezTo>
                    <a:pt x="3557" y="1"/>
                    <a:pt x="3636" y="1"/>
                    <a:pt x="3715" y="1"/>
                  </a:cubicBezTo>
                  <a:cubicBezTo>
                    <a:pt x="3885" y="1"/>
                    <a:pt x="4735" y="1"/>
                    <a:pt x="4905" y="1"/>
                  </a:cubicBezTo>
                  <a:cubicBezTo>
                    <a:pt x="4923" y="1"/>
                    <a:pt x="4940" y="3"/>
                    <a:pt x="4958" y="3"/>
                  </a:cubicBezTo>
                  <a:cubicBezTo>
                    <a:pt x="4973" y="3"/>
                    <a:pt x="4979" y="9"/>
                    <a:pt x="4978" y="24"/>
                  </a:cubicBezTo>
                  <a:cubicBezTo>
                    <a:pt x="4977" y="34"/>
                    <a:pt x="4978" y="44"/>
                    <a:pt x="4978" y="54"/>
                  </a:cubicBezTo>
                  <a:cubicBezTo>
                    <a:pt x="4978" y="345"/>
                    <a:pt x="4978" y="1556"/>
                    <a:pt x="4978" y="1848"/>
                  </a:cubicBezTo>
                  <a:cubicBezTo>
                    <a:pt x="4977" y="1911"/>
                    <a:pt x="4998" y="1964"/>
                    <a:pt x="5045" y="2008"/>
                  </a:cubicBezTo>
                  <a:cubicBezTo>
                    <a:pt x="5093" y="2053"/>
                    <a:pt x="5183" y="2071"/>
                    <a:pt x="5243" y="2041"/>
                  </a:cubicBezTo>
                  <a:cubicBezTo>
                    <a:pt x="5269" y="2028"/>
                    <a:pt x="5295" y="2010"/>
                    <a:pt x="5317" y="1990"/>
                  </a:cubicBezTo>
                  <a:cubicBezTo>
                    <a:pt x="5418" y="1904"/>
                    <a:pt x="5530" y="1871"/>
                    <a:pt x="5660" y="1907"/>
                  </a:cubicBezTo>
                  <a:cubicBezTo>
                    <a:pt x="5760" y="1934"/>
                    <a:pt x="5835" y="1995"/>
                    <a:pt x="5883" y="2086"/>
                  </a:cubicBezTo>
                  <a:cubicBezTo>
                    <a:pt x="5926" y="2169"/>
                    <a:pt x="5936" y="2258"/>
                    <a:pt x="5910" y="2349"/>
                  </a:cubicBezTo>
                  <a:cubicBezTo>
                    <a:pt x="5886" y="2436"/>
                    <a:pt x="5836" y="2505"/>
                    <a:pt x="5761" y="2554"/>
                  </a:cubicBezTo>
                  <a:cubicBezTo>
                    <a:pt x="5671" y="2611"/>
                    <a:pt x="5574" y="2627"/>
                    <a:pt x="5470" y="2599"/>
                  </a:cubicBezTo>
                  <a:cubicBezTo>
                    <a:pt x="5403" y="2581"/>
                    <a:pt x="5349" y="2542"/>
                    <a:pt x="5298" y="2496"/>
                  </a:cubicBezTo>
                  <a:cubicBezTo>
                    <a:pt x="5240" y="2446"/>
                    <a:pt x="5172" y="2434"/>
                    <a:pt x="5100" y="2464"/>
                  </a:cubicBezTo>
                  <a:cubicBezTo>
                    <a:pt x="5019" y="2498"/>
                    <a:pt x="4979" y="2562"/>
                    <a:pt x="4978" y="2648"/>
                  </a:cubicBezTo>
                  <a:cubicBezTo>
                    <a:pt x="4977" y="2950"/>
                    <a:pt x="4978" y="4172"/>
                    <a:pt x="4978" y="4474"/>
                  </a:cubicBezTo>
                  <a:cubicBezTo>
                    <a:pt x="4978" y="4502"/>
                    <a:pt x="4978" y="4502"/>
                    <a:pt x="4950" y="4501"/>
                  </a:cubicBezTo>
                  <a:cubicBezTo>
                    <a:pt x="4651" y="4501"/>
                    <a:pt x="3672" y="4501"/>
                    <a:pt x="3372" y="4501"/>
                  </a:cubicBezTo>
                  <a:cubicBezTo>
                    <a:pt x="3344" y="4501"/>
                    <a:pt x="3318" y="4494"/>
                    <a:pt x="3299" y="4471"/>
                  </a:cubicBezTo>
                  <a:cubicBezTo>
                    <a:pt x="3272" y="4438"/>
                    <a:pt x="3274" y="4390"/>
                    <a:pt x="3304" y="4359"/>
                  </a:cubicBezTo>
                  <a:cubicBezTo>
                    <a:pt x="3360" y="4303"/>
                    <a:pt x="3401" y="4237"/>
                    <a:pt x="3423" y="4161"/>
                  </a:cubicBezTo>
                  <a:cubicBezTo>
                    <a:pt x="3445" y="4083"/>
                    <a:pt x="3449" y="4003"/>
                    <a:pt x="3430" y="3922"/>
                  </a:cubicBezTo>
                  <a:cubicBezTo>
                    <a:pt x="3408" y="3830"/>
                    <a:pt x="3364" y="3752"/>
                    <a:pt x="3297" y="3687"/>
                  </a:cubicBezTo>
                  <a:cubicBezTo>
                    <a:pt x="3233" y="3625"/>
                    <a:pt x="3157" y="3585"/>
                    <a:pt x="3069" y="3566"/>
                  </a:cubicBezTo>
                  <a:cubicBezTo>
                    <a:pt x="2988" y="3549"/>
                    <a:pt x="2908" y="3552"/>
                    <a:pt x="2829" y="3576"/>
                  </a:cubicBezTo>
                  <a:cubicBezTo>
                    <a:pt x="2737" y="3604"/>
                    <a:pt x="2661" y="3657"/>
                    <a:pt x="2602" y="3732"/>
                  </a:cubicBezTo>
                  <a:cubicBezTo>
                    <a:pt x="2518" y="3838"/>
                    <a:pt x="2484" y="3960"/>
                    <a:pt x="2504" y="4096"/>
                  </a:cubicBezTo>
                  <a:cubicBezTo>
                    <a:pt x="2519" y="4198"/>
                    <a:pt x="2564" y="4284"/>
                    <a:pt x="2635" y="4359"/>
                  </a:cubicBezTo>
                  <a:cubicBezTo>
                    <a:pt x="2661" y="4387"/>
                    <a:pt x="2667" y="4419"/>
                    <a:pt x="2652" y="4454"/>
                  </a:cubicBezTo>
                  <a:cubicBezTo>
                    <a:pt x="2637" y="4486"/>
                    <a:pt x="2609" y="4501"/>
                    <a:pt x="2575" y="4502"/>
                  </a:cubicBezTo>
                  <a:cubicBezTo>
                    <a:pt x="2378" y="4502"/>
                    <a:pt x="2180" y="4502"/>
                    <a:pt x="1983" y="4501"/>
                  </a:cubicBezTo>
                  <a:cubicBezTo>
                    <a:pt x="1878" y="4501"/>
                    <a:pt x="1092" y="4500"/>
                    <a:pt x="987" y="4501"/>
                  </a:cubicBezTo>
                  <a:cubicBezTo>
                    <a:pt x="967" y="4502"/>
                    <a:pt x="963" y="4495"/>
                    <a:pt x="963" y="4477"/>
                  </a:cubicBezTo>
                  <a:cubicBezTo>
                    <a:pt x="963" y="4175"/>
                    <a:pt x="963" y="2954"/>
                    <a:pt x="963" y="2653"/>
                  </a:cubicBezTo>
                  <a:cubicBezTo>
                    <a:pt x="963" y="2577"/>
                    <a:pt x="932" y="2517"/>
                    <a:pt x="869" y="2477"/>
                  </a:cubicBezTo>
                  <a:cubicBezTo>
                    <a:pt x="796" y="2432"/>
                    <a:pt x="701" y="2439"/>
                    <a:pt x="638" y="2499"/>
                  </a:cubicBezTo>
                  <a:cubicBezTo>
                    <a:pt x="559" y="2576"/>
                    <a:pt x="465" y="2618"/>
                    <a:pt x="354" y="2611"/>
                  </a:cubicBezTo>
                  <a:cubicBezTo>
                    <a:pt x="251" y="2604"/>
                    <a:pt x="165" y="2560"/>
                    <a:pt x="99" y="2480"/>
                  </a:cubicBezTo>
                  <a:cubicBezTo>
                    <a:pt x="20" y="2384"/>
                    <a:pt x="0" y="2273"/>
                    <a:pt x="31" y="2154"/>
                  </a:cubicBezTo>
                  <a:cubicBezTo>
                    <a:pt x="52" y="2075"/>
                    <a:pt x="98" y="2011"/>
                    <a:pt x="165" y="1962"/>
                  </a:cubicBezTo>
                  <a:cubicBezTo>
                    <a:pt x="233" y="1914"/>
                    <a:pt x="308" y="1890"/>
                    <a:pt x="390" y="1894"/>
                  </a:cubicBezTo>
                  <a:cubicBezTo>
                    <a:pt x="470" y="1897"/>
                    <a:pt x="543" y="1924"/>
                    <a:pt x="605" y="1977"/>
                  </a:cubicBezTo>
                  <a:cubicBezTo>
                    <a:pt x="639" y="2006"/>
                    <a:pt x="670" y="2038"/>
                    <a:pt x="715" y="2049"/>
                  </a:cubicBezTo>
                  <a:cubicBezTo>
                    <a:pt x="814" y="2075"/>
                    <a:pt x="912" y="2023"/>
                    <a:pt x="948" y="1933"/>
                  </a:cubicBezTo>
                  <a:cubicBezTo>
                    <a:pt x="960" y="1903"/>
                    <a:pt x="963" y="1872"/>
                    <a:pt x="963" y="1840"/>
                  </a:cubicBezTo>
                  <a:cubicBezTo>
                    <a:pt x="963" y="1696"/>
                    <a:pt x="963" y="632"/>
                    <a:pt x="963" y="488"/>
                  </a:cubicBezTo>
                  <a:cubicBezTo>
                    <a:pt x="963" y="488"/>
                    <a:pt x="963" y="488"/>
                    <a:pt x="963" y="4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E96E17B-B7E9-44FE-BACF-B68F8055B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1759" y="2098917"/>
              <a:ext cx="1729563" cy="2772850"/>
            </a:xfrm>
            <a:custGeom>
              <a:avLst/>
              <a:gdLst>
                <a:gd name="T0" fmla="*/ 27 w 4016"/>
                <a:gd name="T1" fmla="*/ 5450 h 6400"/>
                <a:gd name="T2" fmla="*/ 0 w 4016"/>
                <a:gd name="T3" fmla="*/ 3596 h 6400"/>
                <a:gd name="T4" fmla="*/ 144 w 4016"/>
                <a:gd name="T5" fmla="*/ 3537 h 6400"/>
                <a:gd name="T6" fmla="*/ 704 w 4016"/>
                <a:gd name="T7" fmla="*/ 3612 h 6400"/>
                <a:gd name="T8" fmla="*/ 945 w 4016"/>
                <a:gd name="T9" fmla="*/ 3183 h 6400"/>
                <a:gd name="T10" fmla="*/ 404 w 4016"/>
                <a:gd name="T11" fmla="*/ 2734 h 6400"/>
                <a:gd name="T12" fmla="*/ 58 w 4016"/>
                <a:gd name="T13" fmla="*/ 2888 h 6400"/>
                <a:gd name="T14" fmla="*/ 0 w 4016"/>
                <a:gd name="T15" fmla="*/ 2254 h 6400"/>
                <a:gd name="T16" fmla="*/ 29 w 4016"/>
                <a:gd name="T17" fmla="*/ 951 h 6400"/>
                <a:gd name="T18" fmla="*/ 1702 w 4016"/>
                <a:gd name="T19" fmla="*/ 933 h 6400"/>
                <a:gd name="T20" fmla="*/ 1750 w 4016"/>
                <a:gd name="T21" fmla="*/ 615 h 6400"/>
                <a:gd name="T22" fmla="*/ 1932 w 4016"/>
                <a:gd name="T23" fmla="*/ 28 h 6400"/>
                <a:gd name="T24" fmla="*/ 2356 w 4016"/>
                <a:gd name="T25" fmla="*/ 455 h 6400"/>
                <a:gd name="T26" fmla="*/ 2348 w 4016"/>
                <a:gd name="T27" fmla="*/ 946 h 6400"/>
                <a:gd name="T28" fmla="*/ 3986 w 4016"/>
                <a:gd name="T29" fmla="*/ 952 h 6400"/>
                <a:gd name="T30" fmla="*/ 4016 w 4016"/>
                <a:gd name="T31" fmla="*/ 2797 h 6400"/>
                <a:gd name="T32" fmla="*/ 3880 w 4016"/>
                <a:gd name="T33" fmla="*/ 2869 h 6400"/>
                <a:gd name="T34" fmla="*/ 3419 w 4016"/>
                <a:gd name="T35" fmla="*/ 2746 h 6400"/>
                <a:gd name="T36" fmla="*/ 3083 w 4016"/>
                <a:gd name="T37" fmla="*/ 3097 h 6400"/>
                <a:gd name="T38" fmla="*/ 3307 w 4016"/>
                <a:gd name="T39" fmla="*/ 3609 h 6400"/>
                <a:gd name="T40" fmla="*/ 3774 w 4016"/>
                <a:gd name="T41" fmla="*/ 3612 h 6400"/>
                <a:gd name="T42" fmla="*/ 3951 w 4016"/>
                <a:gd name="T43" fmla="*/ 3512 h 6400"/>
                <a:gd name="T44" fmla="*/ 4016 w 4016"/>
                <a:gd name="T45" fmla="*/ 3608 h 6400"/>
                <a:gd name="T46" fmla="*/ 3986 w 4016"/>
                <a:gd name="T47" fmla="*/ 5449 h 6400"/>
                <a:gd name="T48" fmla="*/ 2326 w 4016"/>
                <a:gd name="T49" fmla="*/ 5462 h 6400"/>
                <a:gd name="T50" fmla="*/ 2241 w 4016"/>
                <a:gd name="T51" fmla="*/ 5758 h 6400"/>
                <a:gd name="T52" fmla="*/ 2357 w 4016"/>
                <a:gd name="T53" fmla="*/ 6121 h 6400"/>
                <a:gd name="T54" fmla="*/ 1976 w 4016"/>
                <a:gd name="T55" fmla="*/ 6392 h 6400"/>
                <a:gd name="T56" fmla="*/ 1663 w 4016"/>
                <a:gd name="T57" fmla="*/ 5937 h 6400"/>
                <a:gd name="T58" fmla="*/ 1775 w 4016"/>
                <a:gd name="T59" fmla="*/ 5529 h 6400"/>
                <a:gd name="T60" fmla="*/ 509 w 4016"/>
                <a:gd name="T61" fmla="*/ 5450 h 6400"/>
                <a:gd name="T62" fmla="*/ 493 w 4016"/>
                <a:gd name="T63" fmla="*/ 5450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16" h="6400">
                  <a:moveTo>
                    <a:pt x="493" y="5450"/>
                  </a:moveTo>
                  <a:cubicBezTo>
                    <a:pt x="338" y="5450"/>
                    <a:pt x="183" y="5450"/>
                    <a:pt x="27" y="5450"/>
                  </a:cubicBezTo>
                  <a:cubicBezTo>
                    <a:pt x="0" y="5450"/>
                    <a:pt x="0" y="5450"/>
                    <a:pt x="0" y="5422"/>
                  </a:cubicBezTo>
                  <a:cubicBezTo>
                    <a:pt x="0" y="5120"/>
                    <a:pt x="0" y="3898"/>
                    <a:pt x="0" y="3596"/>
                  </a:cubicBezTo>
                  <a:cubicBezTo>
                    <a:pt x="0" y="3558"/>
                    <a:pt x="19" y="3529"/>
                    <a:pt x="53" y="3515"/>
                  </a:cubicBezTo>
                  <a:cubicBezTo>
                    <a:pt x="85" y="3502"/>
                    <a:pt x="116" y="3510"/>
                    <a:pt x="144" y="3537"/>
                  </a:cubicBezTo>
                  <a:cubicBezTo>
                    <a:pt x="241" y="3628"/>
                    <a:pt x="355" y="3674"/>
                    <a:pt x="489" y="3671"/>
                  </a:cubicBezTo>
                  <a:cubicBezTo>
                    <a:pt x="566" y="3669"/>
                    <a:pt x="638" y="3649"/>
                    <a:pt x="704" y="3612"/>
                  </a:cubicBezTo>
                  <a:cubicBezTo>
                    <a:pt x="767" y="3577"/>
                    <a:pt x="819" y="3530"/>
                    <a:pt x="861" y="3471"/>
                  </a:cubicBezTo>
                  <a:cubicBezTo>
                    <a:pt x="921" y="3384"/>
                    <a:pt x="949" y="3288"/>
                    <a:pt x="945" y="3183"/>
                  </a:cubicBezTo>
                  <a:cubicBezTo>
                    <a:pt x="940" y="3063"/>
                    <a:pt x="896" y="2960"/>
                    <a:pt x="813" y="2873"/>
                  </a:cubicBezTo>
                  <a:cubicBezTo>
                    <a:pt x="700" y="2757"/>
                    <a:pt x="561" y="2715"/>
                    <a:pt x="404" y="2734"/>
                  </a:cubicBezTo>
                  <a:cubicBezTo>
                    <a:pt x="303" y="2747"/>
                    <a:pt x="216" y="2793"/>
                    <a:pt x="143" y="2865"/>
                  </a:cubicBezTo>
                  <a:cubicBezTo>
                    <a:pt x="119" y="2888"/>
                    <a:pt x="85" y="2898"/>
                    <a:pt x="58" y="2888"/>
                  </a:cubicBezTo>
                  <a:cubicBezTo>
                    <a:pt x="21" y="2874"/>
                    <a:pt x="0" y="2845"/>
                    <a:pt x="0" y="2808"/>
                  </a:cubicBezTo>
                  <a:cubicBezTo>
                    <a:pt x="0" y="2623"/>
                    <a:pt x="0" y="2438"/>
                    <a:pt x="0" y="2254"/>
                  </a:cubicBezTo>
                  <a:cubicBezTo>
                    <a:pt x="0" y="2136"/>
                    <a:pt x="0" y="1098"/>
                    <a:pt x="0" y="980"/>
                  </a:cubicBezTo>
                  <a:cubicBezTo>
                    <a:pt x="0" y="951"/>
                    <a:pt x="0" y="951"/>
                    <a:pt x="29" y="951"/>
                  </a:cubicBezTo>
                  <a:cubicBezTo>
                    <a:pt x="327" y="951"/>
                    <a:pt x="1305" y="951"/>
                    <a:pt x="1603" y="951"/>
                  </a:cubicBezTo>
                  <a:cubicBezTo>
                    <a:pt x="1637" y="951"/>
                    <a:pt x="1670" y="948"/>
                    <a:pt x="1702" y="933"/>
                  </a:cubicBezTo>
                  <a:cubicBezTo>
                    <a:pt x="1786" y="894"/>
                    <a:pt x="1832" y="790"/>
                    <a:pt x="1802" y="702"/>
                  </a:cubicBezTo>
                  <a:cubicBezTo>
                    <a:pt x="1791" y="669"/>
                    <a:pt x="1773" y="641"/>
                    <a:pt x="1750" y="615"/>
                  </a:cubicBezTo>
                  <a:cubicBezTo>
                    <a:pt x="1656" y="512"/>
                    <a:pt x="1626" y="393"/>
                    <a:pt x="1667" y="259"/>
                  </a:cubicBezTo>
                  <a:cubicBezTo>
                    <a:pt x="1707" y="127"/>
                    <a:pt x="1800" y="56"/>
                    <a:pt x="1932" y="28"/>
                  </a:cubicBezTo>
                  <a:cubicBezTo>
                    <a:pt x="2058" y="0"/>
                    <a:pt x="2174" y="20"/>
                    <a:pt x="2266" y="117"/>
                  </a:cubicBezTo>
                  <a:cubicBezTo>
                    <a:pt x="2356" y="213"/>
                    <a:pt x="2387" y="326"/>
                    <a:pt x="2356" y="455"/>
                  </a:cubicBezTo>
                  <a:cubicBezTo>
                    <a:pt x="2340" y="521"/>
                    <a:pt x="2306" y="576"/>
                    <a:pt x="2259" y="624"/>
                  </a:cubicBezTo>
                  <a:cubicBezTo>
                    <a:pt x="2163" y="724"/>
                    <a:pt x="2199" y="901"/>
                    <a:pt x="2348" y="946"/>
                  </a:cubicBezTo>
                  <a:cubicBezTo>
                    <a:pt x="2369" y="952"/>
                    <a:pt x="2392" y="951"/>
                    <a:pt x="2414" y="951"/>
                  </a:cubicBezTo>
                  <a:cubicBezTo>
                    <a:pt x="2711" y="952"/>
                    <a:pt x="3688" y="952"/>
                    <a:pt x="3986" y="952"/>
                  </a:cubicBezTo>
                  <a:cubicBezTo>
                    <a:pt x="4016" y="952"/>
                    <a:pt x="4016" y="952"/>
                    <a:pt x="4016" y="983"/>
                  </a:cubicBezTo>
                  <a:cubicBezTo>
                    <a:pt x="4016" y="1281"/>
                    <a:pt x="4016" y="2499"/>
                    <a:pt x="4016" y="2797"/>
                  </a:cubicBezTo>
                  <a:cubicBezTo>
                    <a:pt x="4016" y="2845"/>
                    <a:pt x="3999" y="2871"/>
                    <a:pt x="3959" y="2887"/>
                  </a:cubicBezTo>
                  <a:cubicBezTo>
                    <a:pt x="3928" y="2899"/>
                    <a:pt x="3901" y="2890"/>
                    <a:pt x="3880" y="2869"/>
                  </a:cubicBezTo>
                  <a:cubicBezTo>
                    <a:pt x="3826" y="2818"/>
                    <a:pt x="3766" y="2777"/>
                    <a:pt x="3696" y="2754"/>
                  </a:cubicBezTo>
                  <a:cubicBezTo>
                    <a:pt x="3605" y="2723"/>
                    <a:pt x="3512" y="2721"/>
                    <a:pt x="3419" y="2746"/>
                  </a:cubicBezTo>
                  <a:cubicBezTo>
                    <a:pt x="3333" y="2768"/>
                    <a:pt x="3260" y="2813"/>
                    <a:pt x="3200" y="2877"/>
                  </a:cubicBezTo>
                  <a:cubicBezTo>
                    <a:pt x="3141" y="2939"/>
                    <a:pt x="3102" y="3013"/>
                    <a:pt x="3083" y="3097"/>
                  </a:cubicBezTo>
                  <a:cubicBezTo>
                    <a:pt x="3063" y="3184"/>
                    <a:pt x="3068" y="3268"/>
                    <a:pt x="3096" y="3351"/>
                  </a:cubicBezTo>
                  <a:cubicBezTo>
                    <a:pt x="3134" y="3463"/>
                    <a:pt x="3205" y="3549"/>
                    <a:pt x="3307" y="3609"/>
                  </a:cubicBezTo>
                  <a:cubicBezTo>
                    <a:pt x="3382" y="3654"/>
                    <a:pt x="3465" y="3673"/>
                    <a:pt x="3553" y="3672"/>
                  </a:cubicBezTo>
                  <a:cubicBezTo>
                    <a:pt x="3632" y="3670"/>
                    <a:pt x="3706" y="3652"/>
                    <a:pt x="3774" y="3612"/>
                  </a:cubicBezTo>
                  <a:cubicBezTo>
                    <a:pt x="3810" y="3590"/>
                    <a:pt x="3843" y="3561"/>
                    <a:pt x="3876" y="3534"/>
                  </a:cubicBezTo>
                  <a:cubicBezTo>
                    <a:pt x="3899" y="3517"/>
                    <a:pt x="3922" y="3504"/>
                    <a:pt x="3951" y="3512"/>
                  </a:cubicBezTo>
                  <a:cubicBezTo>
                    <a:pt x="3984" y="3521"/>
                    <a:pt x="4007" y="3540"/>
                    <a:pt x="4014" y="3576"/>
                  </a:cubicBezTo>
                  <a:cubicBezTo>
                    <a:pt x="4016" y="3586"/>
                    <a:pt x="4016" y="3597"/>
                    <a:pt x="4016" y="3608"/>
                  </a:cubicBezTo>
                  <a:cubicBezTo>
                    <a:pt x="4016" y="3905"/>
                    <a:pt x="4016" y="5122"/>
                    <a:pt x="4016" y="5420"/>
                  </a:cubicBezTo>
                  <a:cubicBezTo>
                    <a:pt x="4016" y="5449"/>
                    <a:pt x="4016" y="5449"/>
                    <a:pt x="3986" y="5449"/>
                  </a:cubicBezTo>
                  <a:cubicBezTo>
                    <a:pt x="3694" y="5449"/>
                    <a:pt x="2721" y="5448"/>
                    <a:pt x="2428" y="5448"/>
                  </a:cubicBezTo>
                  <a:cubicBezTo>
                    <a:pt x="2394" y="5448"/>
                    <a:pt x="2357" y="5449"/>
                    <a:pt x="2326" y="5462"/>
                  </a:cubicBezTo>
                  <a:cubicBezTo>
                    <a:pt x="2261" y="5489"/>
                    <a:pt x="2220" y="5541"/>
                    <a:pt x="2208" y="5614"/>
                  </a:cubicBezTo>
                  <a:cubicBezTo>
                    <a:pt x="2200" y="5666"/>
                    <a:pt x="2213" y="5715"/>
                    <a:pt x="2241" y="5758"/>
                  </a:cubicBezTo>
                  <a:cubicBezTo>
                    <a:pt x="2253" y="5777"/>
                    <a:pt x="2273" y="5791"/>
                    <a:pt x="2287" y="5809"/>
                  </a:cubicBezTo>
                  <a:cubicBezTo>
                    <a:pt x="2359" y="5902"/>
                    <a:pt x="2385" y="6005"/>
                    <a:pt x="2357" y="6121"/>
                  </a:cubicBezTo>
                  <a:cubicBezTo>
                    <a:pt x="2338" y="6197"/>
                    <a:pt x="2299" y="6260"/>
                    <a:pt x="2240" y="6310"/>
                  </a:cubicBezTo>
                  <a:cubicBezTo>
                    <a:pt x="2164" y="6374"/>
                    <a:pt x="2075" y="6400"/>
                    <a:pt x="1976" y="6392"/>
                  </a:cubicBezTo>
                  <a:cubicBezTo>
                    <a:pt x="1875" y="6383"/>
                    <a:pt x="1794" y="6337"/>
                    <a:pt x="1728" y="6261"/>
                  </a:cubicBezTo>
                  <a:cubicBezTo>
                    <a:pt x="1646" y="6165"/>
                    <a:pt x="1630" y="6056"/>
                    <a:pt x="1663" y="5937"/>
                  </a:cubicBezTo>
                  <a:cubicBezTo>
                    <a:pt x="1680" y="5876"/>
                    <a:pt x="1712" y="5825"/>
                    <a:pt x="1755" y="5779"/>
                  </a:cubicBezTo>
                  <a:cubicBezTo>
                    <a:pt x="1824" y="5707"/>
                    <a:pt x="1833" y="5610"/>
                    <a:pt x="1775" y="5529"/>
                  </a:cubicBezTo>
                  <a:cubicBezTo>
                    <a:pt x="1741" y="5483"/>
                    <a:pt x="1695" y="5452"/>
                    <a:pt x="1635" y="5451"/>
                  </a:cubicBezTo>
                  <a:cubicBezTo>
                    <a:pt x="1487" y="5450"/>
                    <a:pt x="658" y="5450"/>
                    <a:pt x="509" y="5450"/>
                  </a:cubicBezTo>
                  <a:cubicBezTo>
                    <a:pt x="504" y="5450"/>
                    <a:pt x="499" y="5450"/>
                    <a:pt x="493" y="5450"/>
                  </a:cubicBezTo>
                  <a:cubicBezTo>
                    <a:pt x="493" y="5450"/>
                    <a:pt x="493" y="5450"/>
                    <a:pt x="493" y="545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A545015-114C-4C26-A13A-0A75675A36AD}"/>
              </a:ext>
            </a:extLst>
          </p:cNvPr>
          <p:cNvSpPr txBox="1"/>
          <p:nvPr/>
        </p:nvSpPr>
        <p:spPr>
          <a:xfrm>
            <a:off x="1646686" y="2518644"/>
            <a:ext cx="10989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17593E-5325-41F4-B9D5-8F9CB2587E1A}"/>
              </a:ext>
            </a:extLst>
          </p:cNvPr>
          <p:cNvSpPr txBox="1"/>
          <p:nvPr/>
        </p:nvSpPr>
        <p:spPr>
          <a:xfrm>
            <a:off x="3568620" y="2518644"/>
            <a:ext cx="10989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C8DCDA-6B63-41ED-84C9-E4B3086F312F}"/>
              </a:ext>
            </a:extLst>
          </p:cNvPr>
          <p:cNvSpPr txBox="1"/>
          <p:nvPr/>
        </p:nvSpPr>
        <p:spPr>
          <a:xfrm>
            <a:off x="5558286" y="2518644"/>
            <a:ext cx="10989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3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1CB762-0690-45AA-BC2A-B13B03A32567}"/>
              </a:ext>
            </a:extLst>
          </p:cNvPr>
          <p:cNvSpPr txBox="1"/>
          <p:nvPr/>
        </p:nvSpPr>
        <p:spPr>
          <a:xfrm>
            <a:off x="7522552" y="2518644"/>
            <a:ext cx="10989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4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2A67E8-A908-4B7B-8235-7912CCE01D9B}"/>
              </a:ext>
            </a:extLst>
          </p:cNvPr>
          <p:cNvSpPr txBox="1"/>
          <p:nvPr/>
        </p:nvSpPr>
        <p:spPr>
          <a:xfrm>
            <a:off x="9465652" y="2518644"/>
            <a:ext cx="10989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5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2F3B47-9CC0-423E-981A-C4CBB8B8DAB4}"/>
              </a:ext>
            </a:extLst>
          </p:cNvPr>
          <p:cNvSpPr txBox="1"/>
          <p:nvPr/>
        </p:nvSpPr>
        <p:spPr>
          <a:xfrm flipV="1">
            <a:off x="1302907" y="5679237"/>
            <a:ext cx="142258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915D38-390B-4700-839C-FCA1B1072B67}"/>
              </a:ext>
            </a:extLst>
          </p:cNvPr>
          <p:cNvSpPr txBox="1"/>
          <p:nvPr/>
        </p:nvSpPr>
        <p:spPr>
          <a:xfrm>
            <a:off x="3090653" y="6577470"/>
            <a:ext cx="17276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0EC8D0-855C-4B62-8023-16685AA50915}"/>
              </a:ext>
            </a:extLst>
          </p:cNvPr>
          <p:cNvSpPr txBox="1"/>
          <p:nvPr/>
        </p:nvSpPr>
        <p:spPr>
          <a:xfrm>
            <a:off x="5362239" y="5684918"/>
            <a:ext cx="17276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68807B-332B-4F39-BA79-E1D1D761AA18}"/>
              </a:ext>
            </a:extLst>
          </p:cNvPr>
          <p:cNvSpPr txBox="1"/>
          <p:nvPr/>
        </p:nvSpPr>
        <p:spPr>
          <a:xfrm>
            <a:off x="7254972" y="4786686"/>
            <a:ext cx="17276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FF67E0C-0045-4DC1-978E-F81A5C93818A}"/>
              </a:ext>
            </a:extLst>
          </p:cNvPr>
          <p:cNvSpPr txBox="1"/>
          <p:nvPr/>
        </p:nvSpPr>
        <p:spPr>
          <a:xfrm>
            <a:off x="9397075" y="6071964"/>
            <a:ext cx="17276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BD148D-6039-4AD7-AB08-1985F46D5138}"/>
              </a:ext>
            </a:extLst>
          </p:cNvPr>
          <p:cNvSpPr/>
          <p:nvPr/>
        </p:nvSpPr>
        <p:spPr>
          <a:xfrm>
            <a:off x="1202749" y="4733548"/>
            <a:ext cx="71803" cy="1006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00882" y="4733548"/>
            <a:ext cx="1887904" cy="1006851"/>
            <a:chOff x="3200882" y="4733548"/>
            <a:chExt cx="1887904" cy="100685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3F65101-1724-4AFA-829D-F1ACE0C4B902}"/>
                </a:ext>
              </a:extLst>
            </p:cNvPr>
            <p:cNvSpPr/>
            <p:nvPr/>
          </p:nvSpPr>
          <p:spPr>
            <a:xfrm>
              <a:off x="3272686" y="4733548"/>
              <a:ext cx="1816100" cy="1006851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6FE1BE9-AE26-4F1D-BC0E-746421D9938F}"/>
                </a:ext>
              </a:extLst>
            </p:cNvPr>
            <p:cNvSpPr/>
            <p:nvPr/>
          </p:nvSpPr>
          <p:spPr>
            <a:xfrm>
              <a:off x="3200882" y="4733548"/>
              <a:ext cx="71803" cy="100685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116F66BA-C79C-4367-B892-6EA9C0B14276}"/>
              </a:ext>
            </a:extLst>
          </p:cNvPr>
          <p:cNvSpPr/>
          <p:nvPr/>
        </p:nvSpPr>
        <p:spPr>
          <a:xfrm>
            <a:off x="5194782" y="4733548"/>
            <a:ext cx="71803" cy="10068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B7BF0CD-150F-4066-9C39-700D47CB9424}"/>
              </a:ext>
            </a:extLst>
          </p:cNvPr>
          <p:cNvSpPr/>
          <p:nvPr/>
        </p:nvSpPr>
        <p:spPr>
          <a:xfrm>
            <a:off x="7167517" y="4733548"/>
            <a:ext cx="71803" cy="10068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B1C48F6-F431-41F7-96CA-9D0703600E90}"/>
              </a:ext>
            </a:extLst>
          </p:cNvPr>
          <p:cNvSpPr/>
          <p:nvPr/>
        </p:nvSpPr>
        <p:spPr>
          <a:xfrm>
            <a:off x="9131782" y="4733548"/>
            <a:ext cx="71803" cy="100685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291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EEB8D739-EEBD-4B51-8C4F-0371909587A0}"/>
              </a:ext>
            </a:extLst>
          </p:cNvPr>
          <p:cNvSpPr txBox="1"/>
          <p:nvPr/>
        </p:nvSpPr>
        <p:spPr>
          <a:xfrm>
            <a:off x="9341473" y="2654222"/>
            <a:ext cx="1089979" cy="582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Open Sans" panose="020B0606030504020204" pitchFamily="34" charset="0"/>
              </a:rPr>
              <a:t>05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06BE298-0566-4E93-8B01-FBBFE717AC3E}"/>
              </a:ext>
            </a:extLst>
          </p:cNvPr>
          <p:cNvSpPr txBox="1"/>
          <p:nvPr/>
        </p:nvSpPr>
        <p:spPr>
          <a:xfrm>
            <a:off x="9341472" y="3221851"/>
            <a:ext cx="1089978" cy="29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Open Sans" panose="020B0606030504020204" pitchFamily="34" charset="0"/>
              </a:rPr>
              <a:t>STEP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BBABDFBF-A961-4C7B-9500-F903A3DE669D}"/>
              </a:ext>
            </a:extLst>
          </p:cNvPr>
          <p:cNvSpPr/>
          <p:nvPr/>
        </p:nvSpPr>
        <p:spPr>
          <a:xfrm flipH="1">
            <a:off x="8767662" y="1762688"/>
            <a:ext cx="1904125" cy="653222"/>
          </a:xfrm>
          <a:prstGeom prst="cube">
            <a:avLst>
              <a:gd name="adj" fmla="val 487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E4A1ACB-C9A9-4B5D-A157-67191E7E2F8D}"/>
              </a:ext>
            </a:extLst>
          </p:cNvPr>
          <p:cNvGrpSpPr/>
          <p:nvPr/>
        </p:nvGrpSpPr>
        <p:grpSpPr>
          <a:xfrm>
            <a:off x="8871031" y="586052"/>
            <a:ext cx="1697385" cy="1450267"/>
            <a:chOff x="5138738" y="-608163"/>
            <a:chExt cx="4786312" cy="503985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D05B68A-B19F-47F2-9DA7-95A0663BAA59}"/>
                </a:ext>
              </a:extLst>
            </p:cNvPr>
            <p:cNvSpPr/>
            <p:nvPr/>
          </p:nvSpPr>
          <p:spPr>
            <a:xfrm>
              <a:off x="5793224" y="3973382"/>
              <a:ext cx="3766861" cy="380050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060329-04A2-46B9-81E0-353EB68D8BFB}"/>
                </a:ext>
              </a:extLst>
            </p:cNvPr>
            <p:cNvGrpSpPr/>
            <p:nvPr/>
          </p:nvGrpSpPr>
          <p:grpSpPr>
            <a:xfrm>
              <a:off x="5138738" y="-608163"/>
              <a:ext cx="4786312" cy="5039851"/>
              <a:chOff x="5995988" y="2712903"/>
              <a:chExt cx="2457450" cy="2587625"/>
            </a:xfrm>
          </p:grpSpPr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23039AEF-6BB3-4384-BBE0-11A2890CE4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5988" y="2712903"/>
                <a:ext cx="2457450" cy="2587625"/>
              </a:xfrm>
              <a:custGeom>
                <a:avLst/>
                <a:gdLst>
                  <a:gd name="T0" fmla="*/ 707 w 771"/>
                  <a:gd name="T1" fmla="*/ 219 h 812"/>
                  <a:gd name="T2" fmla="*/ 760 w 771"/>
                  <a:gd name="T3" fmla="*/ 369 h 812"/>
                  <a:gd name="T4" fmla="*/ 685 w 771"/>
                  <a:gd name="T5" fmla="*/ 634 h 812"/>
                  <a:gd name="T6" fmla="*/ 197 w 771"/>
                  <a:gd name="T7" fmla="*/ 707 h 812"/>
                  <a:gd name="T8" fmla="*/ 97 w 771"/>
                  <a:gd name="T9" fmla="*/ 220 h 812"/>
                  <a:gd name="T10" fmla="*/ 594 w 771"/>
                  <a:gd name="T11" fmla="*/ 106 h 812"/>
                  <a:gd name="T12" fmla="*/ 552 w 771"/>
                  <a:gd name="T13" fmla="*/ 147 h 812"/>
                  <a:gd name="T14" fmla="*/ 509 w 771"/>
                  <a:gd name="T15" fmla="*/ 128 h 812"/>
                  <a:gd name="T16" fmla="*/ 454 w 771"/>
                  <a:gd name="T17" fmla="*/ 113 h 812"/>
                  <a:gd name="T18" fmla="*/ 372 w 771"/>
                  <a:gd name="T19" fmla="*/ 110 h 812"/>
                  <a:gd name="T20" fmla="*/ 241 w 771"/>
                  <a:gd name="T21" fmla="*/ 155 h 812"/>
                  <a:gd name="T22" fmla="*/ 147 w 771"/>
                  <a:gd name="T23" fmla="*/ 249 h 812"/>
                  <a:gd name="T24" fmla="*/ 115 w 771"/>
                  <a:gd name="T25" fmla="*/ 317 h 812"/>
                  <a:gd name="T26" fmla="*/ 103 w 771"/>
                  <a:gd name="T27" fmla="*/ 366 h 812"/>
                  <a:gd name="T28" fmla="*/ 102 w 771"/>
                  <a:gd name="T29" fmla="*/ 450 h 812"/>
                  <a:gd name="T30" fmla="*/ 124 w 771"/>
                  <a:gd name="T31" fmla="*/ 528 h 812"/>
                  <a:gd name="T32" fmla="*/ 209 w 771"/>
                  <a:gd name="T33" fmla="*/ 643 h 812"/>
                  <a:gd name="T34" fmla="*/ 295 w 771"/>
                  <a:gd name="T35" fmla="*/ 694 h 812"/>
                  <a:gd name="T36" fmla="*/ 357 w 771"/>
                  <a:gd name="T37" fmla="*/ 710 h 812"/>
                  <a:gd name="T38" fmla="*/ 439 w 771"/>
                  <a:gd name="T39" fmla="*/ 711 h 812"/>
                  <a:gd name="T40" fmla="*/ 512 w 771"/>
                  <a:gd name="T41" fmla="*/ 693 h 812"/>
                  <a:gd name="T42" fmla="*/ 585 w 771"/>
                  <a:gd name="T43" fmla="*/ 652 h 812"/>
                  <a:gd name="T44" fmla="*/ 644 w 771"/>
                  <a:gd name="T45" fmla="*/ 592 h 812"/>
                  <a:gd name="T46" fmla="*/ 677 w 771"/>
                  <a:gd name="T47" fmla="*/ 536 h 812"/>
                  <a:gd name="T48" fmla="*/ 696 w 771"/>
                  <a:gd name="T49" fmla="*/ 482 h 812"/>
                  <a:gd name="T50" fmla="*/ 704 w 771"/>
                  <a:gd name="T51" fmla="*/ 432 h 812"/>
                  <a:gd name="T52" fmla="*/ 702 w 771"/>
                  <a:gd name="T53" fmla="*/ 374 h 812"/>
                  <a:gd name="T54" fmla="*/ 695 w 771"/>
                  <a:gd name="T55" fmla="*/ 334 h 812"/>
                  <a:gd name="T56" fmla="*/ 666 w 771"/>
                  <a:gd name="T57" fmla="*/ 264 h 812"/>
                  <a:gd name="T58" fmla="*/ 667 w 771"/>
                  <a:gd name="T59" fmla="*/ 258 h 812"/>
                  <a:gd name="T60" fmla="*/ 703 w 771"/>
                  <a:gd name="T61" fmla="*/ 222 h 812"/>
                  <a:gd name="T62" fmla="*/ 707 w 771"/>
                  <a:gd name="T63" fmla="*/ 219 h 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71" h="812">
                    <a:moveTo>
                      <a:pt x="707" y="219"/>
                    </a:moveTo>
                    <a:cubicBezTo>
                      <a:pt x="736" y="265"/>
                      <a:pt x="754" y="315"/>
                      <a:pt x="760" y="369"/>
                    </a:cubicBezTo>
                    <a:cubicBezTo>
                      <a:pt x="771" y="467"/>
                      <a:pt x="746" y="557"/>
                      <a:pt x="685" y="634"/>
                    </a:cubicBezTo>
                    <a:cubicBezTo>
                      <a:pt x="561" y="789"/>
                      <a:pt x="347" y="812"/>
                      <a:pt x="197" y="707"/>
                    </a:cubicBezTo>
                    <a:cubicBezTo>
                      <a:pt x="31" y="591"/>
                      <a:pt x="0" y="374"/>
                      <a:pt x="97" y="220"/>
                    </a:cubicBezTo>
                    <a:cubicBezTo>
                      <a:pt x="203" y="52"/>
                      <a:pt x="424" y="0"/>
                      <a:pt x="594" y="106"/>
                    </a:cubicBezTo>
                    <a:cubicBezTo>
                      <a:pt x="580" y="120"/>
                      <a:pt x="566" y="134"/>
                      <a:pt x="552" y="147"/>
                    </a:cubicBezTo>
                    <a:cubicBezTo>
                      <a:pt x="538" y="141"/>
                      <a:pt x="523" y="134"/>
                      <a:pt x="509" y="128"/>
                    </a:cubicBezTo>
                    <a:cubicBezTo>
                      <a:pt x="491" y="121"/>
                      <a:pt x="473" y="116"/>
                      <a:pt x="454" y="113"/>
                    </a:cubicBezTo>
                    <a:cubicBezTo>
                      <a:pt x="427" y="108"/>
                      <a:pt x="399" y="107"/>
                      <a:pt x="372" y="110"/>
                    </a:cubicBezTo>
                    <a:cubicBezTo>
                      <a:pt x="325" y="115"/>
                      <a:pt x="281" y="130"/>
                      <a:pt x="241" y="155"/>
                    </a:cubicBezTo>
                    <a:cubicBezTo>
                      <a:pt x="203" y="179"/>
                      <a:pt x="171" y="211"/>
                      <a:pt x="147" y="249"/>
                    </a:cubicBezTo>
                    <a:cubicBezTo>
                      <a:pt x="134" y="270"/>
                      <a:pt x="123" y="293"/>
                      <a:pt x="115" y="317"/>
                    </a:cubicBezTo>
                    <a:cubicBezTo>
                      <a:pt x="110" y="333"/>
                      <a:pt x="106" y="350"/>
                      <a:pt x="103" y="366"/>
                    </a:cubicBezTo>
                    <a:cubicBezTo>
                      <a:pt x="99" y="394"/>
                      <a:pt x="99" y="422"/>
                      <a:pt x="102" y="450"/>
                    </a:cubicBezTo>
                    <a:cubicBezTo>
                      <a:pt x="105" y="477"/>
                      <a:pt x="113" y="503"/>
                      <a:pt x="124" y="528"/>
                    </a:cubicBezTo>
                    <a:cubicBezTo>
                      <a:pt x="143" y="574"/>
                      <a:pt x="171" y="612"/>
                      <a:pt x="209" y="643"/>
                    </a:cubicBezTo>
                    <a:cubicBezTo>
                      <a:pt x="235" y="665"/>
                      <a:pt x="263" y="682"/>
                      <a:pt x="295" y="694"/>
                    </a:cubicBezTo>
                    <a:cubicBezTo>
                      <a:pt x="315" y="701"/>
                      <a:pt x="336" y="707"/>
                      <a:pt x="357" y="710"/>
                    </a:cubicBezTo>
                    <a:cubicBezTo>
                      <a:pt x="384" y="714"/>
                      <a:pt x="412" y="715"/>
                      <a:pt x="439" y="711"/>
                    </a:cubicBezTo>
                    <a:cubicBezTo>
                      <a:pt x="464" y="708"/>
                      <a:pt x="488" y="702"/>
                      <a:pt x="512" y="693"/>
                    </a:cubicBezTo>
                    <a:cubicBezTo>
                      <a:pt x="538" y="683"/>
                      <a:pt x="563" y="669"/>
                      <a:pt x="585" y="652"/>
                    </a:cubicBezTo>
                    <a:cubicBezTo>
                      <a:pt x="607" y="635"/>
                      <a:pt x="627" y="615"/>
                      <a:pt x="644" y="592"/>
                    </a:cubicBezTo>
                    <a:cubicBezTo>
                      <a:pt x="657" y="575"/>
                      <a:pt x="668" y="556"/>
                      <a:pt x="677" y="536"/>
                    </a:cubicBezTo>
                    <a:cubicBezTo>
                      <a:pt x="686" y="519"/>
                      <a:pt x="692" y="501"/>
                      <a:pt x="696" y="482"/>
                    </a:cubicBezTo>
                    <a:cubicBezTo>
                      <a:pt x="700" y="465"/>
                      <a:pt x="703" y="449"/>
                      <a:pt x="704" y="432"/>
                    </a:cubicBezTo>
                    <a:cubicBezTo>
                      <a:pt x="704" y="413"/>
                      <a:pt x="704" y="393"/>
                      <a:pt x="702" y="374"/>
                    </a:cubicBezTo>
                    <a:cubicBezTo>
                      <a:pt x="701" y="361"/>
                      <a:pt x="698" y="347"/>
                      <a:pt x="695" y="334"/>
                    </a:cubicBezTo>
                    <a:cubicBezTo>
                      <a:pt x="689" y="310"/>
                      <a:pt x="679" y="286"/>
                      <a:pt x="666" y="264"/>
                    </a:cubicBezTo>
                    <a:cubicBezTo>
                      <a:pt x="665" y="262"/>
                      <a:pt x="665" y="260"/>
                      <a:pt x="667" y="258"/>
                    </a:cubicBezTo>
                    <a:cubicBezTo>
                      <a:pt x="680" y="246"/>
                      <a:pt x="691" y="234"/>
                      <a:pt x="703" y="222"/>
                    </a:cubicBezTo>
                    <a:cubicBezTo>
                      <a:pt x="704" y="221"/>
                      <a:pt x="705" y="220"/>
                      <a:pt x="707" y="21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BB489A81-DB00-411E-90AF-DD0105863A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5101" y="3270116"/>
                <a:ext cx="1450975" cy="1435100"/>
              </a:xfrm>
              <a:custGeom>
                <a:avLst/>
                <a:gdLst>
                  <a:gd name="T0" fmla="*/ 350 w 455"/>
                  <a:gd name="T1" fmla="*/ 54 h 450"/>
                  <a:gd name="T2" fmla="*/ 311 w 455"/>
                  <a:gd name="T3" fmla="*/ 93 h 450"/>
                  <a:gd name="T4" fmla="*/ 305 w 455"/>
                  <a:gd name="T5" fmla="*/ 94 h 450"/>
                  <a:gd name="T6" fmla="*/ 262 w 455"/>
                  <a:gd name="T7" fmla="*/ 81 h 450"/>
                  <a:gd name="T8" fmla="*/ 210 w 455"/>
                  <a:gd name="T9" fmla="*/ 82 h 450"/>
                  <a:gd name="T10" fmla="*/ 148 w 455"/>
                  <a:gd name="T11" fmla="*/ 109 h 450"/>
                  <a:gd name="T12" fmla="*/ 103 w 455"/>
                  <a:gd name="T13" fmla="*/ 160 h 450"/>
                  <a:gd name="T14" fmla="*/ 84 w 455"/>
                  <a:gd name="T15" fmla="*/ 216 h 450"/>
                  <a:gd name="T16" fmla="*/ 90 w 455"/>
                  <a:gd name="T17" fmla="*/ 283 h 450"/>
                  <a:gd name="T18" fmla="*/ 154 w 455"/>
                  <a:gd name="T19" fmla="*/ 367 h 450"/>
                  <a:gd name="T20" fmla="*/ 225 w 455"/>
                  <a:gd name="T21" fmla="*/ 392 h 450"/>
                  <a:gd name="T22" fmla="*/ 302 w 455"/>
                  <a:gd name="T23" fmla="*/ 379 h 450"/>
                  <a:gd name="T24" fmla="*/ 364 w 455"/>
                  <a:gd name="T25" fmla="*/ 330 h 450"/>
                  <a:gd name="T26" fmla="*/ 391 w 455"/>
                  <a:gd name="T27" fmla="*/ 273 h 450"/>
                  <a:gd name="T28" fmla="*/ 395 w 455"/>
                  <a:gd name="T29" fmla="*/ 223 h 450"/>
                  <a:gd name="T30" fmla="*/ 380 w 455"/>
                  <a:gd name="T31" fmla="*/ 167 h 450"/>
                  <a:gd name="T32" fmla="*/ 422 w 455"/>
                  <a:gd name="T33" fmla="*/ 125 h 450"/>
                  <a:gd name="T34" fmla="*/ 453 w 455"/>
                  <a:gd name="T35" fmla="*/ 242 h 450"/>
                  <a:gd name="T36" fmla="*/ 418 w 455"/>
                  <a:gd name="T37" fmla="*/ 354 h 450"/>
                  <a:gd name="T38" fmla="*/ 235 w 455"/>
                  <a:gd name="T39" fmla="*/ 450 h 450"/>
                  <a:gd name="T40" fmla="*/ 85 w 455"/>
                  <a:gd name="T41" fmla="*/ 385 h 450"/>
                  <a:gd name="T42" fmla="*/ 95 w 455"/>
                  <a:gd name="T43" fmla="*/ 78 h 450"/>
                  <a:gd name="T44" fmla="*/ 350 w 455"/>
                  <a:gd name="T45" fmla="*/ 5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55" h="450">
                    <a:moveTo>
                      <a:pt x="350" y="54"/>
                    </a:moveTo>
                    <a:cubicBezTo>
                      <a:pt x="337" y="67"/>
                      <a:pt x="324" y="80"/>
                      <a:pt x="311" y="93"/>
                    </a:cubicBezTo>
                    <a:cubicBezTo>
                      <a:pt x="310" y="94"/>
                      <a:pt x="307" y="95"/>
                      <a:pt x="305" y="94"/>
                    </a:cubicBezTo>
                    <a:cubicBezTo>
                      <a:pt x="292" y="87"/>
                      <a:pt x="277" y="83"/>
                      <a:pt x="262" y="81"/>
                    </a:cubicBezTo>
                    <a:cubicBezTo>
                      <a:pt x="244" y="79"/>
                      <a:pt x="227" y="79"/>
                      <a:pt x="210" y="82"/>
                    </a:cubicBezTo>
                    <a:cubicBezTo>
                      <a:pt x="187" y="87"/>
                      <a:pt x="166" y="96"/>
                      <a:pt x="148" y="109"/>
                    </a:cubicBezTo>
                    <a:cubicBezTo>
                      <a:pt x="129" y="123"/>
                      <a:pt x="114" y="140"/>
                      <a:pt x="103" y="160"/>
                    </a:cubicBezTo>
                    <a:cubicBezTo>
                      <a:pt x="93" y="178"/>
                      <a:pt x="87" y="196"/>
                      <a:pt x="84" y="216"/>
                    </a:cubicBezTo>
                    <a:cubicBezTo>
                      <a:pt x="81" y="239"/>
                      <a:pt x="83" y="261"/>
                      <a:pt x="90" y="283"/>
                    </a:cubicBezTo>
                    <a:cubicBezTo>
                      <a:pt x="101" y="319"/>
                      <a:pt x="123" y="347"/>
                      <a:pt x="154" y="367"/>
                    </a:cubicBezTo>
                    <a:cubicBezTo>
                      <a:pt x="176" y="381"/>
                      <a:pt x="199" y="389"/>
                      <a:pt x="225" y="392"/>
                    </a:cubicBezTo>
                    <a:cubicBezTo>
                      <a:pt x="252" y="394"/>
                      <a:pt x="277" y="390"/>
                      <a:pt x="302" y="379"/>
                    </a:cubicBezTo>
                    <a:cubicBezTo>
                      <a:pt x="327" y="368"/>
                      <a:pt x="348" y="352"/>
                      <a:pt x="364" y="330"/>
                    </a:cubicBezTo>
                    <a:cubicBezTo>
                      <a:pt x="377" y="313"/>
                      <a:pt x="386" y="294"/>
                      <a:pt x="391" y="273"/>
                    </a:cubicBezTo>
                    <a:cubicBezTo>
                      <a:pt x="395" y="256"/>
                      <a:pt x="397" y="240"/>
                      <a:pt x="395" y="223"/>
                    </a:cubicBezTo>
                    <a:cubicBezTo>
                      <a:pt x="394" y="204"/>
                      <a:pt x="389" y="185"/>
                      <a:pt x="380" y="167"/>
                    </a:cubicBezTo>
                    <a:cubicBezTo>
                      <a:pt x="394" y="153"/>
                      <a:pt x="408" y="139"/>
                      <a:pt x="422" y="125"/>
                    </a:cubicBezTo>
                    <a:cubicBezTo>
                      <a:pt x="444" y="161"/>
                      <a:pt x="455" y="200"/>
                      <a:pt x="453" y="242"/>
                    </a:cubicBezTo>
                    <a:cubicBezTo>
                      <a:pt x="452" y="283"/>
                      <a:pt x="441" y="320"/>
                      <a:pt x="418" y="354"/>
                    </a:cubicBezTo>
                    <a:cubicBezTo>
                      <a:pt x="374" y="418"/>
                      <a:pt x="312" y="450"/>
                      <a:pt x="235" y="450"/>
                    </a:cubicBezTo>
                    <a:cubicBezTo>
                      <a:pt x="176" y="450"/>
                      <a:pt x="125" y="427"/>
                      <a:pt x="85" y="385"/>
                    </a:cubicBezTo>
                    <a:cubicBezTo>
                      <a:pt x="0" y="295"/>
                      <a:pt x="6" y="160"/>
                      <a:pt x="95" y="78"/>
                    </a:cubicBezTo>
                    <a:cubicBezTo>
                      <a:pt x="179" y="0"/>
                      <a:pt x="293" y="14"/>
                      <a:pt x="350" y="5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33C2BF33-4BC1-456E-9F1C-86FDA8F608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0563" y="2874828"/>
                <a:ext cx="1381125" cy="1384300"/>
              </a:xfrm>
              <a:custGeom>
                <a:avLst/>
                <a:gdLst>
                  <a:gd name="T0" fmla="*/ 363 w 433"/>
                  <a:gd name="T1" fmla="*/ 0 h 434"/>
                  <a:gd name="T2" fmla="*/ 363 w 433"/>
                  <a:gd name="T3" fmla="*/ 71 h 434"/>
                  <a:gd name="T4" fmla="*/ 432 w 433"/>
                  <a:gd name="T5" fmla="*/ 71 h 434"/>
                  <a:gd name="T6" fmla="*/ 433 w 433"/>
                  <a:gd name="T7" fmla="*/ 73 h 434"/>
                  <a:gd name="T8" fmla="*/ 408 w 433"/>
                  <a:gd name="T9" fmla="*/ 98 h 434"/>
                  <a:gd name="T10" fmla="*/ 303 w 433"/>
                  <a:gd name="T11" fmla="*/ 203 h 434"/>
                  <a:gd name="T12" fmla="*/ 292 w 433"/>
                  <a:gd name="T13" fmla="*/ 207 h 434"/>
                  <a:gd name="T14" fmla="*/ 262 w 433"/>
                  <a:gd name="T15" fmla="*/ 208 h 434"/>
                  <a:gd name="T16" fmla="*/ 255 w 433"/>
                  <a:gd name="T17" fmla="*/ 210 h 434"/>
                  <a:gd name="T18" fmla="*/ 176 w 433"/>
                  <a:gd name="T19" fmla="*/ 289 h 434"/>
                  <a:gd name="T20" fmla="*/ 141 w 433"/>
                  <a:gd name="T21" fmla="*/ 325 h 434"/>
                  <a:gd name="T22" fmla="*/ 140 w 433"/>
                  <a:gd name="T23" fmla="*/ 330 h 434"/>
                  <a:gd name="T24" fmla="*/ 146 w 433"/>
                  <a:gd name="T25" fmla="*/ 354 h 434"/>
                  <a:gd name="T26" fmla="*/ 121 w 433"/>
                  <a:gd name="T27" fmla="*/ 415 h 434"/>
                  <a:gd name="T28" fmla="*/ 67 w 433"/>
                  <a:gd name="T29" fmla="*/ 432 h 434"/>
                  <a:gd name="T30" fmla="*/ 12 w 433"/>
                  <a:gd name="T31" fmla="*/ 397 h 434"/>
                  <a:gd name="T32" fmla="*/ 4 w 433"/>
                  <a:gd name="T33" fmla="*/ 342 h 434"/>
                  <a:gd name="T34" fmla="*/ 46 w 433"/>
                  <a:gd name="T35" fmla="*/ 294 h 434"/>
                  <a:gd name="T36" fmla="*/ 105 w 433"/>
                  <a:gd name="T37" fmla="*/ 295 h 434"/>
                  <a:gd name="T38" fmla="*/ 110 w 433"/>
                  <a:gd name="T39" fmla="*/ 293 h 434"/>
                  <a:gd name="T40" fmla="*/ 191 w 433"/>
                  <a:gd name="T41" fmla="*/ 213 h 434"/>
                  <a:gd name="T42" fmla="*/ 223 w 433"/>
                  <a:gd name="T43" fmla="*/ 181 h 434"/>
                  <a:gd name="T44" fmla="*/ 227 w 433"/>
                  <a:gd name="T45" fmla="*/ 171 h 434"/>
                  <a:gd name="T46" fmla="*/ 227 w 433"/>
                  <a:gd name="T47" fmla="*/ 143 h 434"/>
                  <a:gd name="T48" fmla="*/ 231 w 433"/>
                  <a:gd name="T49" fmla="*/ 131 h 434"/>
                  <a:gd name="T50" fmla="*/ 360 w 433"/>
                  <a:gd name="T51" fmla="*/ 3 h 434"/>
                  <a:gd name="T52" fmla="*/ 363 w 433"/>
                  <a:gd name="T53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3" h="434">
                    <a:moveTo>
                      <a:pt x="363" y="0"/>
                    </a:moveTo>
                    <a:cubicBezTo>
                      <a:pt x="363" y="24"/>
                      <a:pt x="363" y="47"/>
                      <a:pt x="363" y="71"/>
                    </a:cubicBezTo>
                    <a:cubicBezTo>
                      <a:pt x="386" y="71"/>
                      <a:pt x="409" y="71"/>
                      <a:pt x="432" y="71"/>
                    </a:cubicBezTo>
                    <a:cubicBezTo>
                      <a:pt x="432" y="72"/>
                      <a:pt x="432" y="73"/>
                      <a:pt x="433" y="73"/>
                    </a:cubicBezTo>
                    <a:cubicBezTo>
                      <a:pt x="424" y="81"/>
                      <a:pt x="416" y="90"/>
                      <a:pt x="408" y="98"/>
                    </a:cubicBezTo>
                    <a:cubicBezTo>
                      <a:pt x="373" y="133"/>
                      <a:pt x="338" y="168"/>
                      <a:pt x="303" y="203"/>
                    </a:cubicBezTo>
                    <a:cubicBezTo>
                      <a:pt x="300" y="206"/>
                      <a:pt x="297" y="208"/>
                      <a:pt x="292" y="207"/>
                    </a:cubicBezTo>
                    <a:cubicBezTo>
                      <a:pt x="282" y="207"/>
                      <a:pt x="272" y="207"/>
                      <a:pt x="262" y="208"/>
                    </a:cubicBezTo>
                    <a:cubicBezTo>
                      <a:pt x="260" y="208"/>
                      <a:pt x="256" y="209"/>
                      <a:pt x="255" y="210"/>
                    </a:cubicBezTo>
                    <a:cubicBezTo>
                      <a:pt x="228" y="237"/>
                      <a:pt x="202" y="263"/>
                      <a:pt x="176" y="289"/>
                    </a:cubicBezTo>
                    <a:cubicBezTo>
                      <a:pt x="164" y="301"/>
                      <a:pt x="152" y="313"/>
                      <a:pt x="141" y="325"/>
                    </a:cubicBezTo>
                    <a:cubicBezTo>
                      <a:pt x="140" y="326"/>
                      <a:pt x="139" y="328"/>
                      <a:pt x="140" y="330"/>
                    </a:cubicBezTo>
                    <a:cubicBezTo>
                      <a:pt x="143" y="338"/>
                      <a:pt x="145" y="346"/>
                      <a:pt x="146" y="354"/>
                    </a:cubicBezTo>
                    <a:cubicBezTo>
                      <a:pt x="148" y="379"/>
                      <a:pt x="139" y="399"/>
                      <a:pt x="121" y="415"/>
                    </a:cubicBezTo>
                    <a:cubicBezTo>
                      <a:pt x="105" y="428"/>
                      <a:pt x="87" y="434"/>
                      <a:pt x="67" y="432"/>
                    </a:cubicBezTo>
                    <a:cubicBezTo>
                      <a:pt x="43" y="429"/>
                      <a:pt x="25" y="417"/>
                      <a:pt x="12" y="397"/>
                    </a:cubicBezTo>
                    <a:cubicBezTo>
                      <a:pt x="2" y="380"/>
                      <a:pt x="0" y="361"/>
                      <a:pt x="4" y="342"/>
                    </a:cubicBezTo>
                    <a:cubicBezTo>
                      <a:pt x="10" y="320"/>
                      <a:pt x="24" y="303"/>
                      <a:pt x="46" y="294"/>
                    </a:cubicBezTo>
                    <a:cubicBezTo>
                      <a:pt x="66" y="285"/>
                      <a:pt x="86" y="286"/>
                      <a:pt x="105" y="295"/>
                    </a:cubicBezTo>
                    <a:cubicBezTo>
                      <a:pt x="107" y="295"/>
                      <a:pt x="109" y="294"/>
                      <a:pt x="110" y="293"/>
                    </a:cubicBezTo>
                    <a:cubicBezTo>
                      <a:pt x="137" y="267"/>
                      <a:pt x="164" y="240"/>
                      <a:pt x="191" y="213"/>
                    </a:cubicBezTo>
                    <a:cubicBezTo>
                      <a:pt x="202" y="202"/>
                      <a:pt x="212" y="191"/>
                      <a:pt x="223" y="181"/>
                    </a:cubicBezTo>
                    <a:cubicBezTo>
                      <a:pt x="226" y="178"/>
                      <a:pt x="227" y="175"/>
                      <a:pt x="227" y="171"/>
                    </a:cubicBezTo>
                    <a:cubicBezTo>
                      <a:pt x="227" y="162"/>
                      <a:pt x="227" y="152"/>
                      <a:pt x="227" y="143"/>
                    </a:cubicBezTo>
                    <a:cubicBezTo>
                      <a:pt x="226" y="138"/>
                      <a:pt x="228" y="135"/>
                      <a:pt x="231" y="131"/>
                    </a:cubicBezTo>
                    <a:cubicBezTo>
                      <a:pt x="274" y="88"/>
                      <a:pt x="317" y="45"/>
                      <a:pt x="360" y="3"/>
                    </a:cubicBezTo>
                    <a:cubicBezTo>
                      <a:pt x="361" y="2"/>
                      <a:pt x="362" y="1"/>
                      <a:pt x="3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7199095" y="2174923"/>
            <a:ext cx="1920311" cy="2475968"/>
            <a:chOff x="6871566" y="3118900"/>
            <a:chExt cx="1920311" cy="2475968"/>
          </a:xfrm>
        </p:grpSpPr>
        <p:sp>
          <p:nvSpPr>
            <p:cNvPr id="59" name="Cube 58">
              <a:extLst>
                <a:ext uri="{FF2B5EF4-FFF2-40B4-BE49-F238E27FC236}">
                  <a16:creationId xmlns:a16="http://schemas.microsoft.com/office/drawing/2014/main" id="{85C732A0-4BD9-4F8A-821E-D93CFF883478}"/>
                </a:ext>
              </a:extLst>
            </p:cNvPr>
            <p:cNvSpPr/>
            <p:nvPr/>
          </p:nvSpPr>
          <p:spPr>
            <a:xfrm flipH="1">
              <a:off x="6887752" y="3353178"/>
              <a:ext cx="1904125" cy="2241690"/>
            </a:xfrm>
            <a:prstGeom prst="cube">
              <a:avLst>
                <a:gd name="adj" fmla="val 20319"/>
              </a:avLst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7F2EC127-DD46-4486-A15B-02A16AAE6B29}"/>
                </a:ext>
              </a:extLst>
            </p:cNvPr>
            <p:cNvSpPr/>
            <p:nvPr/>
          </p:nvSpPr>
          <p:spPr>
            <a:xfrm flipH="1">
              <a:off x="6871566" y="3118900"/>
              <a:ext cx="1904125" cy="653222"/>
            </a:xfrm>
            <a:prstGeom prst="cube">
              <a:avLst>
                <a:gd name="adj" fmla="val 4876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CB8FF8A-C335-4DAA-B41F-35F50D5BC4E5}"/>
                </a:ext>
              </a:extLst>
            </p:cNvPr>
            <p:cNvSpPr txBox="1"/>
            <p:nvPr/>
          </p:nvSpPr>
          <p:spPr>
            <a:xfrm>
              <a:off x="7479777" y="3828067"/>
              <a:ext cx="1089979" cy="58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04</a:t>
              </a:r>
              <a:endParaRPr kumimoji="0" lang="en-GB" sz="45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B05A6A8-E71C-4A20-BF9F-C073B2C93BF1}"/>
                </a:ext>
              </a:extLst>
            </p:cNvPr>
            <p:cNvSpPr txBox="1"/>
            <p:nvPr/>
          </p:nvSpPr>
          <p:spPr>
            <a:xfrm>
              <a:off x="7479776" y="4395696"/>
              <a:ext cx="1089978" cy="296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STEP</a:t>
              </a:r>
              <a:endPara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54063" y="2874458"/>
            <a:ext cx="1920728" cy="1750516"/>
            <a:chOff x="3454106" y="3975548"/>
            <a:chExt cx="1920728" cy="1750516"/>
          </a:xfrm>
        </p:grpSpPr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FC6D65DC-903C-4706-80F2-0F26488B212F}"/>
                </a:ext>
              </a:extLst>
            </p:cNvPr>
            <p:cNvSpPr/>
            <p:nvPr/>
          </p:nvSpPr>
          <p:spPr>
            <a:xfrm flipH="1">
              <a:off x="3470709" y="4238703"/>
              <a:ext cx="1904125" cy="1487361"/>
            </a:xfrm>
            <a:prstGeom prst="cube">
              <a:avLst>
                <a:gd name="adj" fmla="val 21554"/>
              </a:avLst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DB046499-571C-4062-8C08-CDD03D133652}"/>
                </a:ext>
              </a:extLst>
            </p:cNvPr>
            <p:cNvSpPr/>
            <p:nvPr/>
          </p:nvSpPr>
          <p:spPr>
            <a:xfrm flipH="1">
              <a:off x="3454106" y="3975548"/>
              <a:ext cx="1904125" cy="653222"/>
            </a:xfrm>
            <a:prstGeom prst="cube">
              <a:avLst>
                <a:gd name="adj" fmla="val 4876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159F6E1-5A64-4BA6-8E1E-085B0CE45962}"/>
                </a:ext>
              </a:extLst>
            </p:cNvPr>
            <p:cNvSpPr txBox="1"/>
            <p:nvPr/>
          </p:nvSpPr>
          <p:spPr>
            <a:xfrm>
              <a:off x="4110044" y="4607481"/>
              <a:ext cx="1089979" cy="58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02</a:t>
              </a:r>
              <a:endParaRPr kumimoji="0" lang="en-GB" sz="45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9C64244-C913-4545-8876-0BFB06EA6569}"/>
                </a:ext>
              </a:extLst>
            </p:cNvPr>
            <p:cNvSpPr txBox="1"/>
            <p:nvPr/>
          </p:nvSpPr>
          <p:spPr>
            <a:xfrm>
              <a:off x="4110043" y="5175110"/>
              <a:ext cx="1089978" cy="296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STEP</a:t>
              </a:r>
              <a:endPara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767145" y="1865168"/>
            <a:ext cx="2590308" cy="2770654"/>
            <a:chOff x="1111811" y="3028242"/>
            <a:chExt cx="2590308" cy="2770654"/>
          </a:xfrm>
        </p:grpSpPr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9303B1DA-561B-47E5-A1EF-E3BD9792E49C}"/>
                </a:ext>
              </a:extLst>
            </p:cNvPr>
            <p:cNvSpPr/>
            <p:nvPr/>
          </p:nvSpPr>
          <p:spPr>
            <a:xfrm flipH="1">
              <a:off x="1782823" y="4720372"/>
              <a:ext cx="1904125" cy="1077056"/>
            </a:xfrm>
            <a:prstGeom prst="cube">
              <a:avLst>
                <a:gd name="adj" fmla="val 25554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54162715-AD53-47DE-BF69-1E1532CEE94D}"/>
                </a:ext>
              </a:extLst>
            </p:cNvPr>
            <p:cNvSpPr/>
            <p:nvPr/>
          </p:nvSpPr>
          <p:spPr>
            <a:xfrm flipH="1">
              <a:off x="1797994" y="4490429"/>
              <a:ext cx="1904125" cy="653222"/>
            </a:xfrm>
            <a:prstGeom prst="cube">
              <a:avLst>
                <a:gd name="adj" fmla="val 4876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57E7A1A-73EB-4387-80E8-465064BFE4F2}"/>
                </a:ext>
              </a:extLst>
            </p:cNvPr>
            <p:cNvSpPr txBox="1"/>
            <p:nvPr/>
          </p:nvSpPr>
          <p:spPr>
            <a:xfrm>
              <a:off x="2416710" y="4962565"/>
              <a:ext cx="1089977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01</a:t>
              </a:r>
              <a:endParaRPr kumimoji="0" lang="en-GB" sz="45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71CEABA-84D5-4002-8C56-59D775B0262A}"/>
                </a:ext>
              </a:extLst>
            </p:cNvPr>
            <p:cNvSpPr txBox="1"/>
            <p:nvPr/>
          </p:nvSpPr>
          <p:spPr>
            <a:xfrm>
              <a:off x="2416709" y="5502043"/>
              <a:ext cx="1089978" cy="296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STEP</a:t>
              </a:r>
              <a:endPara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F9464C1-0FA0-4509-97F0-B2B81B79FC25}"/>
                </a:ext>
              </a:extLst>
            </p:cNvPr>
            <p:cNvGrpSpPr/>
            <p:nvPr/>
          </p:nvGrpSpPr>
          <p:grpSpPr>
            <a:xfrm rot="20404528">
              <a:off x="1111811" y="3028242"/>
              <a:ext cx="1861512" cy="1851971"/>
              <a:chOff x="4722148" y="1384138"/>
              <a:chExt cx="520700" cy="1146176"/>
            </a:xfrm>
            <a:solidFill>
              <a:schemeClr val="tx1"/>
            </a:solidFill>
          </p:grpSpPr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2E70A360-E7E9-490A-B22E-72C3A97AE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148" y="1569876"/>
                <a:ext cx="520700" cy="960438"/>
              </a:xfrm>
              <a:custGeom>
                <a:avLst/>
                <a:gdLst>
                  <a:gd name="T0" fmla="*/ 359 w 740"/>
                  <a:gd name="T1" fmla="*/ 85 h 685"/>
                  <a:gd name="T2" fmla="*/ 297 w 740"/>
                  <a:gd name="T3" fmla="*/ 76 h 685"/>
                  <a:gd name="T4" fmla="*/ 263 w 740"/>
                  <a:gd name="T5" fmla="*/ 70 h 685"/>
                  <a:gd name="T6" fmla="*/ 241 w 740"/>
                  <a:gd name="T7" fmla="*/ 80 h 685"/>
                  <a:gd name="T8" fmla="*/ 179 w 740"/>
                  <a:gd name="T9" fmla="*/ 154 h 685"/>
                  <a:gd name="T10" fmla="*/ 147 w 740"/>
                  <a:gd name="T11" fmla="*/ 165 h 685"/>
                  <a:gd name="T12" fmla="*/ 123 w 740"/>
                  <a:gd name="T13" fmla="*/ 141 h 685"/>
                  <a:gd name="T14" fmla="*/ 129 w 740"/>
                  <a:gd name="T15" fmla="*/ 114 h 685"/>
                  <a:gd name="T16" fmla="*/ 214 w 740"/>
                  <a:gd name="T17" fmla="*/ 12 h 685"/>
                  <a:gd name="T18" fmla="*/ 237 w 740"/>
                  <a:gd name="T19" fmla="*/ 1 h 685"/>
                  <a:gd name="T20" fmla="*/ 402 w 740"/>
                  <a:gd name="T21" fmla="*/ 2 h 685"/>
                  <a:gd name="T22" fmla="*/ 502 w 740"/>
                  <a:gd name="T23" fmla="*/ 43 h 685"/>
                  <a:gd name="T24" fmla="*/ 544 w 740"/>
                  <a:gd name="T25" fmla="*/ 99 h 685"/>
                  <a:gd name="T26" fmla="*/ 582 w 740"/>
                  <a:gd name="T27" fmla="*/ 170 h 685"/>
                  <a:gd name="T28" fmla="*/ 603 w 740"/>
                  <a:gd name="T29" fmla="*/ 210 h 685"/>
                  <a:gd name="T30" fmla="*/ 614 w 740"/>
                  <a:gd name="T31" fmla="*/ 213 h 685"/>
                  <a:gd name="T32" fmla="*/ 690 w 740"/>
                  <a:gd name="T33" fmla="*/ 161 h 685"/>
                  <a:gd name="T34" fmla="*/ 724 w 740"/>
                  <a:gd name="T35" fmla="*/ 160 h 685"/>
                  <a:gd name="T36" fmla="*/ 739 w 740"/>
                  <a:gd name="T37" fmla="*/ 190 h 685"/>
                  <a:gd name="T38" fmla="*/ 722 w 740"/>
                  <a:gd name="T39" fmla="*/ 217 h 685"/>
                  <a:gd name="T40" fmla="*/ 679 w 740"/>
                  <a:gd name="T41" fmla="*/ 247 h 685"/>
                  <a:gd name="T42" fmla="*/ 606 w 740"/>
                  <a:gd name="T43" fmla="*/ 297 h 685"/>
                  <a:gd name="T44" fmla="*/ 569 w 740"/>
                  <a:gd name="T45" fmla="*/ 287 h 685"/>
                  <a:gd name="T46" fmla="*/ 488 w 740"/>
                  <a:gd name="T47" fmla="*/ 170 h 685"/>
                  <a:gd name="T48" fmla="*/ 486 w 740"/>
                  <a:gd name="T49" fmla="*/ 168 h 685"/>
                  <a:gd name="T50" fmla="*/ 423 w 740"/>
                  <a:gd name="T51" fmla="*/ 257 h 685"/>
                  <a:gd name="T52" fmla="*/ 434 w 740"/>
                  <a:gd name="T53" fmla="*/ 268 h 685"/>
                  <a:gd name="T54" fmla="*/ 554 w 740"/>
                  <a:gd name="T55" fmla="*/ 374 h 685"/>
                  <a:gd name="T56" fmla="*/ 570 w 740"/>
                  <a:gd name="T57" fmla="*/ 388 h 685"/>
                  <a:gd name="T58" fmla="*/ 583 w 740"/>
                  <a:gd name="T59" fmla="*/ 419 h 685"/>
                  <a:gd name="T60" fmla="*/ 583 w 740"/>
                  <a:gd name="T61" fmla="*/ 483 h 685"/>
                  <a:gd name="T62" fmla="*/ 584 w 740"/>
                  <a:gd name="T63" fmla="*/ 637 h 685"/>
                  <a:gd name="T64" fmla="*/ 563 w 740"/>
                  <a:gd name="T65" fmla="*/ 674 h 685"/>
                  <a:gd name="T66" fmla="*/ 505 w 740"/>
                  <a:gd name="T67" fmla="*/ 652 h 685"/>
                  <a:gd name="T68" fmla="*/ 503 w 740"/>
                  <a:gd name="T69" fmla="*/ 637 h 685"/>
                  <a:gd name="T70" fmla="*/ 503 w 740"/>
                  <a:gd name="T71" fmla="*/ 465 h 685"/>
                  <a:gd name="T72" fmla="*/ 485 w 740"/>
                  <a:gd name="T73" fmla="*/ 431 h 685"/>
                  <a:gd name="T74" fmla="*/ 361 w 740"/>
                  <a:gd name="T75" fmla="*/ 345 h 685"/>
                  <a:gd name="T76" fmla="*/ 359 w 740"/>
                  <a:gd name="T77" fmla="*/ 344 h 685"/>
                  <a:gd name="T78" fmla="*/ 330 w 740"/>
                  <a:gd name="T79" fmla="*/ 384 h 685"/>
                  <a:gd name="T80" fmla="*/ 291 w 740"/>
                  <a:gd name="T81" fmla="*/ 437 h 685"/>
                  <a:gd name="T82" fmla="*/ 259 w 740"/>
                  <a:gd name="T83" fmla="*/ 454 h 685"/>
                  <a:gd name="T84" fmla="*/ 41 w 740"/>
                  <a:gd name="T85" fmla="*/ 455 h 685"/>
                  <a:gd name="T86" fmla="*/ 1 w 740"/>
                  <a:gd name="T87" fmla="*/ 412 h 685"/>
                  <a:gd name="T88" fmla="*/ 42 w 740"/>
                  <a:gd name="T89" fmla="*/ 373 h 685"/>
                  <a:gd name="T90" fmla="*/ 205 w 740"/>
                  <a:gd name="T91" fmla="*/ 373 h 685"/>
                  <a:gd name="T92" fmla="*/ 237 w 740"/>
                  <a:gd name="T93" fmla="*/ 352 h 685"/>
                  <a:gd name="T94" fmla="*/ 271 w 740"/>
                  <a:gd name="T95" fmla="*/ 278 h 685"/>
                  <a:gd name="T96" fmla="*/ 304 w 740"/>
                  <a:gd name="T97" fmla="*/ 206 h 685"/>
                  <a:gd name="T98" fmla="*/ 334 w 740"/>
                  <a:gd name="T99" fmla="*/ 141 h 685"/>
                  <a:gd name="T100" fmla="*/ 358 w 740"/>
                  <a:gd name="T101" fmla="*/ 88 h 685"/>
                  <a:gd name="T102" fmla="*/ 359 w 740"/>
                  <a:gd name="T103" fmla="*/ 85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40" h="685">
                    <a:moveTo>
                      <a:pt x="359" y="85"/>
                    </a:moveTo>
                    <a:cubicBezTo>
                      <a:pt x="338" y="82"/>
                      <a:pt x="318" y="79"/>
                      <a:pt x="297" y="76"/>
                    </a:cubicBezTo>
                    <a:cubicBezTo>
                      <a:pt x="286" y="74"/>
                      <a:pt x="274" y="72"/>
                      <a:pt x="263" y="70"/>
                    </a:cubicBezTo>
                    <a:cubicBezTo>
                      <a:pt x="253" y="69"/>
                      <a:pt x="247" y="73"/>
                      <a:pt x="241" y="80"/>
                    </a:cubicBezTo>
                    <a:cubicBezTo>
                      <a:pt x="220" y="105"/>
                      <a:pt x="200" y="129"/>
                      <a:pt x="179" y="154"/>
                    </a:cubicBezTo>
                    <a:cubicBezTo>
                      <a:pt x="171" y="164"/>
                      <a:pt x="159" y="168"/>
                      <a:pt x="147" y="165"/>
                    </a:cubicBezTo>
                    <a:cubicBezTo>
                      <a:pt x="134" y="162"/>
                      <a:pt x="126" y="154"/>
                      <a:pt x="123" y="141"/>
                    </a:cubicBezTo>
                    <a:cubicBezTo>
                      <a:pt x="120" y="132"/>
                      <a:pt x="122" y="122"/>
                      <a:pt x="129" y="114"/>
                    </a:cubicBezTo>
                    <a:cubicBezTo>
                      <a:pt x="157" y="80"/>
                      <a:pt x="185" y="46"/>
                      <a:pt x="214" y="12"/>
                    </a:cubicBezTo>
                    <a:cubicBezTo>
                      <a:pt x="220" y="5"/>
                      <a:pt x="227" y="1"/>
                      <a:pt x="237" y="1"/>
                    </a:cubicBezTo>
                    <a:cubicBezTo>
                      <a:pt x="292" y="1"/>
                      <a:pt x="347" y="0"/>
                      <a:pt x="402" y="2"/>
                    </a:cubicBezTo>
                    <a:cubicBezTo>
                      <a:pt x="440" y="3"/>
                      <a:pt x="474" y="18"/>
                      <a:pt x="502" y="43"/>
                    </a:cubicBezTo>
                    <a:cubicBezTo>
                      <a:pt x="520" y="59"/>
                      <a:pt x="533" y="79"/>
                      <a:pt x="544" y="99"/>
                    </a:cubicBezTo>
                    <a:cubicBezTo>
                      <a:pt x="556" y="123"/>
                      <a:pt x="569" y="147"/>
                      <a:pt x="582" y="170"/>
                    </a:cubicBezTo>
                    <a:cubicBezTo>
                      <a:pt x="589" y="184"/>
                      <a:pt x="596" y="197"/>
                      <a:pt x="603" y="210"/>
                    </a:cubicBezTo>
                    <a:cubicBezTo>
                      <a:pt x="606" y="215"/>
                      <a:pt x="610" y="216"/>
                      <a:pt x="614" y="213"/>
                    </a:cubicBezTo>
                    <a:cubicBezTo>
                      <a:pt x="640" y="196"/>
                      <a:pt x="665" y="178"/>
                      <a:pt x="690" y="161"/>
                    </a:cubicBezTo>
                    <a:cubicBezTo>
                      <a:pt x="701" y="154"/>
                      <a:pt x="713" y="154"/>
                      <a:pt x="724" y="160"/>
                    </a:cubicBezTo>
                    <a:cubicBezTo>
                      <a:pt x="734" y="167"/>
                      <a:pt x="740" y="177"/>
                      <a:pt x="739" y="190"/>
                    </a:cubicBezTo>
                    <a:cubicBezTo>
                      <a:pt x="739" y="202"/>
                      <a:pt x="732" y="210"/>
                      <a:pt x="722" y="217"/>
                    </a:cubicBezTo>
                    <a:cubicBezTo>
                      <a:pt x="707" y="227"/>
                      <a:pt x="693" y="237"/>
                      <a:pt x="679" y="247"/>
                    </a:cubicBezTo>
                    <a:cubicBezTo>
                      <a:pt x="655" y="263"/>
                      <a:pt x="631" y="280"/>
                      <a:pt x="606" y="297"/>
                    </a:cubicBezTo>
                    <a:cubicBezTo>
                      <a:pt x="593" y="305"/>
                      <a:pt x="577" y="299"/>
                      <a:pt x="569" y="287"/>
                    </a:cubicBezTo>
                    <a:cubicBezTo>
                      <a:pt x="542" y="248"/>
                      <a:pt x="515" y="209"/>
                      <a:pt x="488" y="170"/>
                    </a:cubicBezTo>
                    <a:cubicBezTo>
                      <a:pt x="488" y="170"/>
                      <a:pt x="487" y="169"/>
                      <a:pt x="486" y="168"/>
                    </a:cubicBezTo>
                    <a:cubicBezTo>
                      <a:pt x="465" y="198"/>
                      <a:pt x="444" y="227"/>
                      <a:pt x="423" y="257"/>
                    </a:cubicBezTo>
                    <a:cubicBezTo>
                      <a:pt x="427" y="261"/>
                      <a:pt x="431" y="265"/>
                      <a:pt x="434" y="268"/>
                    </a:cubicBezTo>
                    <a:cubicBezTo>
                      <a:pt x="474" y="303"/>
                      <a:pt x="514" y="338"/>
                      <a:pt x="554" y="374"/>
                    </a:cubicBezTo>
                    <a:cubicBezTo>
                      <a:pt x="559" y="378"/>
                      <a:pt x="565" y="383"/>
                      <a:pt x="570" y="388"/>
                    </a:cubicBezTo>
                    <a:cubicBezTo>
                      <a:pt x="579" y="396"/>
                      <a:pt x="583" y="407"/>
                      <a:pt x="583" y="419"/>
                    </a:cubicBezTo>
                    <a:cubicBezTo>
                      <a:pt x="583" y="440"/>
                      <a:pt x="583" y="461"/>
                      <a:pt x="583" y="483"/>
                    </a:cubicBezTo>
                    <a:cubicBezTo>
                      <a:pt x="584" y="534"/>
                      <a:pt x="584" y="585"/>
                      <a:pt x="584" y="637"/>
                    </a:cubicBezTo>
                    <a:cubicBezTo>
                      <a:pt x="584" y="653"/>
                      <a:pt x="577" y="666"/>
                      <a:pt x="563" y="674"/>
                    </a:cubicBezTo>
                    <a:cubicBezTo>
                      <a:pt x="541" y="685"/>
                      <a:pt x="513" y="676"/>
                      <a:pt x="505" y="652"/>
                    </a:cubicBezTo>
                    <a:cubicBezTo>
                      <a:pt x="503" y="647"/>
                      <a:pt x="503" y="642"/>
                      <a:pt x="503" y="637"/>
                    </a:cubicBezTo>
                    <a:cubicBezTo>
                      <a:pt x="502" y="579"/>
                      <a:pt x="502" y="522"/>
                      <a:pt x="503" y="465"/>
                    </a:cubicBezTo>
                    <a:cubicBezTo>
                      <a:pt x="503" y="450"/>
                      <a:pt x="498" y="439"/>
                      <a:pt x="485" y="431"/>
                    </a:cubicBezTo>
                    <a:cubicBezTo>
                      <a:pt x="444" y="402"/>
                      <a:pt x="402" y="373"/>
                      <a:pt x="361" y="345"/>
                    </a:cubicBezTo>
                    <a:cubicBezTo>
                      <a:pt x="361" y="344"/>
                      <a:pt x="360" y="344"/>
                      <a:pt x="359" y="344"/>
                    </a:cubicBezTo>
                    <a:cubicBezTo>
                      <a:pt x="350" y="357"/>
                      <a:pt x="340" y="371"/>
                      <a:pt x="330" y="384"/>
                    </a:cubicBezTo>
                    <a:cubicBezTo>
                      <a:pt x="317" y="402"/>
                      <a:pt x="304" y="420"/>
                      <a:pt x="291" y="437"/>
                    </a:cubicBezTo>
                    <a:cubicBezTo>
                      <a:pt x="283" y="448"/>
                      <a:pt x="273" y="454"/>
                      <a:pt x="259" y="454"/>
                    </a:cubicBezTo>
                    <a:cubicBezTo>
                      <a:pt x="186" y="454"/>
                      <a:pt x="113" y="455"/>
                      <a:pt x="41" y="455"/>
                    </a:cubicBezTo>
                    <a:cubicBezTo>
                      <a:pt x="17" y="455"/>
                      <a:pt x="0" y="435"/>
                      <a:pt x="1" y="412"/>
                    </a:cubicBezTo>
                    <a:cubicBezTo>
                      <a:pt x="1" y="390"/>
                      <a:pt x="21" y="373"/>
                      <a:pt x="42" y="373"/>
                    </a:cubicBezTo>
                    <a:cubicBezTo>
                      <a:pt x="97" y="373"/>
                      <a:pt x="151" y="373"/>
                      <a:pt x="205" y="373"/>
                    </a:cubicBezTo>
                    <a:cubicBezTo>
                      <a:pt x="226" y="373"/>
                      <a:pt x="231" y="367"/>
                      <a:pt x="237" y="352"/>
                    </a:cubicBezTo>
                    <a:cubicBezTo>
                      <a:pt x="248" y="327"/>
                      <a:pt x="260" y="303"/>
                      <a:pt x="271" y="278"/>
                    </a:cubicBezTo>
                    <a:cubicBezTo>
                      <a:pt x="282" y="254"/>
                      <a:pt x="293" y="230"/>
                      <a:pt x="304" y="206"/>
                    </a:cubicBezTo>
                    <a:cubicBezTo>
                      <a:pt x="314" y="184"/>
                      <a:pt x="324" y="163"/>
                      <a:pt x="334" y="141"/>
                    </a:cubicBezTo>
                    <a:cubicBezTo>
                      <a:pt x="342" y="123"/>
                      <a:pt x="350" y="106"/>
                      <a:pt x="358" y="88"/>
                    </a:cubicBezTo>
                    <a:cubicBezTo>
                      <a:pt x="358" y="88"/>
                      <a:pt x="358" y="87"/>
                      <a:pt x="359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E0822EEE-CBC2-4122-AC69-C7A2F5024F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4886" y="1384138"/>
                <a:ext cx="111125" cy="219075"/>
              </a:xfrm>
              <a:custGeom>
                <a:avLst/>
                <a:gdLst>
                  <a:gd name="T0" fmla="*/ 78 w 157"/>
                  <a:gd name="T1" fmla="*/ 0 h 156"/>
                  <a:gd name="T2" fmla="*/ 157 w 157"/>
                  <a:gd name="T3" fmla="*/ 78 h 156"/>
                  <a:gd name="T4" fmla="*/ 79 w 157"/>
                  <a:gd name="T5" fmla="*/ 156 h 156"/>
                  <a:gd name="T6" fmla="*/ 0 w 157"/>
                  <a:gd name="T7" fmla="*/ 78 h 156"/>
                  <a:gd name="T8" fmla="*/ 78 w 157"/>
                  <a:gd name="T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156">
                    <a:moveTo>
                      <a:pt x="78" y="0"/>
                    </a:moveTo>
                    <a:cubicBezTo>
                      <a:pt x="123" y="0"/>
                      <a:pt x="157" y="34"/>
                      <a:pt x="157" y="78"/>
                    </a:cubicBezTo>
                    <a:cubicBezTo>
                      <a:pt x="156" y="121"/>
                      <a:pt x="123" y="156"/>
                      <a:pt x="79" y="156"/>
                    </a:cubicBezTo>
                    <a:cubicBezTo>
                      <a:pt x="34" y="156"/>
                      <a:pt x="0" y="122"/>
                      <a:pt x="0" y="78"/>
                    </a:cubicBezTo>
                    <a:cubicBezTo>
                      <a:pt x="0" y="33"/>
                      <a:pt x="34" y="0"/>
                      <a:pt x="7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5593818" y="2495699"/>
            <a:ext cx="1918157" cy="2129275"/>
            <a:chOff x="5163378" y="3528724"/>
            <a:chExt cx="1918157" cy="2129275"/>
          </a:xfrm>
        </p:grpSpPr>
        <p:sp>
          <p:nvSpPr>
            <p:cNvPr id="58" name="Cube 57">
              <a:extLst>
                <a:ext uri="{FF2B5EF4-FFF2-40B4-BE49-F238E27FC236}">
                  <a16:creationId xmlns:a16="http://schemas.microsoft.com/office/drawing/2014/main" id="{9B3761EC-5709-4C06-828F-4842BF73FFE5}"/>
                </a:ext>
              </a:extLst>
            </p:cNvPr>
            <p:cNvSpPr/>
            <p:nvPr/>
          </p:nvSpPr>
          <p:spPr>
            <a:xfrm flipH="1">
              <a:off x="5177410" y="3779283"/>
              <a:ext cx="1904125" cy="1878716"/>
            </a:xfrm>
            <a:prstGeom prst="cube">
              <a:avLst>
                <a:gd name="adj" fmla="val 20624"/>
              </a:avLst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E505CB29-6500-438B-9399-F94851220119}"/>
                </a:ext>
              </a:extLst>
            </p:cNvPr>
            <p:cNvSpPr/>
            <p:nvPr/>
          </p:nvSpPr>
          <p:spPr>
            <a:xfrm flipH="1">
              <a:off x="5163378" y="3528724"/>
              <a:ext cx="1904125" cy="653222"/>
            </a:xfrm>
            <a:prstGeom prst="cube">
              <a:avLst>
                <a:gd name="adj" fmla="val 487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15B1F20-FFF2-467C-AAF6-18E539385DD6}"/>
                </a:ext>
              </a:extLst>
            </p:cNvPr>
            <p:cNvSpPr txBox="1"/>
            <p:nvPr/>
          </p:nvSpPr>
          <p:spPr>
            <a:xfrm>
              <a:off x="5803377" y="4230837"/>
              <a:ext cx="1089979" cy="58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03</a:t>
              </a:r>
              <a:endParaRPr kumimoji="0" lang="en-GB" sz="45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C3DC9F9-677D-48A7-87D1-3C16CBD3A29B}"/>
                </a:ext>
              </a:extLst>
            </p:cNvPr>
            <p:cNvSpPr txBox="1"/>
            <p:nvPr/>
          </p:nvSpPr>
          <p:spPr>
            <a:xfrm>
              <a:off x="5803376" y="4798466"/>
              <a:ext cx="1089978" cy="296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STEP</a:t>
              </a:r>
              <a:endPara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sp>
        <p:nvSpPr>
          <p:cNvPr id="60" name="Cube 59">
            <a:extLst>
              <a:ext uri="{FF2B5EF4-FFF2-40B4-BE49-F238E27FC236}">
                <a16:creationId xmlns:a16="http://schemas.microsoft.com/office/drawing/2014/main" id="{82727937-6B99-460F-AFBE-C1B123CD6E90}"/>
              </a:ext>
            </a:extLst>
          </p:cNvPr>
          <p:cNvSpPr/>
          <p:nvPr/>
        </p:nvSpPr>
        <p:spPr>
          <a:xfrm flipH="1">
            <a:off x="8767663" y="2014418"/>
            <a:ext cx="1904125" cy="2645902"/>
          </a:xfrm>
          <a:prstGeom prst="cube">
            <a:avLst>
              <a:gd name="adj" fmla="val 20548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8DE37FC-A6EA-40B6-812D-B1B4DEAC1533}"/>
              </a:ext>
            </a:extLst>
          </p:cNvPr>
          <p:cNvSpPr/>
          <p:nvPr/>
        </p:nvSpPr>
        <p:spPr>
          <a:xfrm>
            <a:off x="3157619" y="3441099"/>
            <a:ext cx="452306" cy="116199"/>
          </a:xfrm>
          <a:prstGeom prst="ellipse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651760" y="4738718"/>
            <a:ext cx="1705694" cy="1975592"/>
            <a:chOff x="5194782" y="4733548"/>
            <a:chExt cx="1895089" cy="100685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16F66BA-C79C-4367-B892-6EA9C0B14276}"/>
                </a:ext>
              </a:extLst>
            </p:cNvPr>
            <p:cNvSpPr/>
            <p:nvPr/>
          </p:nvSpPr>
          <p:spPr>
            <a:xfrm>
              <a:off x="5194782" y="4733548"/>
              <a:ext cx="71803" cy="10068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A804991-D272-4508-964B-4B9849046CB0}"/>
                </a:ext>
              </a:extLst>
            </p:cNvPr>
            <p:cNvSpPr/>
            <p:nvPr/>
          </p:nvSpPr>
          <p:spPr>
            <a:xfrm>
              <a:off x="5273771" y="4733548"/>
              <a:ext cx="1816100" cy="1006851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722856" y="4773474"/>
            <a:ext cx="16345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Modify layout of the area containing the FA, ERI part and Rubbish area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1703" y="156754"/>
            <a:ext cx="288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112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384950" y="577243"/>
            <a:ext cx="8204401" cy="4132271"/>
            <a:chOff x="2293510" y="1410345"/>
            <a:chExt cx="8204401" cy="4132271"/>
          </a:xfrm>
        </p:grpSpPr>
        <p:grpSp>
          <p:nvGrpSpPr>
            <p:cNvPr id="3" name="Group 2"/>
            <p:cNvGrpSpPr/>
            <p:nvPr/>
          </p:nvGrpSpPr>
          <p:grpSpPr>
            <a:xfrm>
              <a:off x="7054448" y="3066648"/>
              <a:ext cx="1920311" cy="2475968"/>
              <a:chOff x="6871566" y="3118900"/>
              <a:chExt cx="1920311" cy="2475968"/>
            </a:xfrm>
          </p:grpSpPr>
          <p:sp>
            <p:nvSpPr>
              <p:cNvPr id="59" name="Cube 58">
                <a:extLst>
                  <a:ext uri="{FF2B5EF4-FFF2-40B4-BE49-F238E27FC236}">
                    <a16:creationId xmlns:a16="http://schemas.microsoft.com/office/drawing/2014/main" id="{85C732A0-4BD9-4F8A-821E-D93CFF883478}"/>
                  </a:ext>
                </a:extLst>
              </p:cNvPr>
              <p:cNvSpPr/>
              <p:nvPr/>
            </p:nvSpPr>
            <p:spPr>
              <a:xfrm flipH="1">
                <a:off x="6887752" y="3353178"/>
                <a:ext cx="1904125" cy="2241690"/>
              </a:xfrm>
              <a:prstGeom prst="cube">
                <a:avLst>
                  <a:gd name="adj" fmla="val 20319"/>
                </a:avLst>
              </a:prstGeom>
              <a:solidFill>
                <a:schemeClr val="accent5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ube 17">
                <a:extLst>
                  <a:ext uri="{FF2B5EF4-FFF2-40B4-BE49-F238E27FC236}">
                    <a16:creationId xmlns:a16="http://schemas.microsoft.com/office/drawing/2014/main" id="{7F2EC127-DD46-4486-A15B-02A16AAE6B29}"/>
                  </a:ext>
                </a:extLst>
              </p:cNvPr>
              <p:cNvSpPr/>
              <p:nvPr/>
            </p:nvSpPr>
            <p:spPr>
              <a:xfrm flipH="1">
                <a:off x="6871566" y="3118900"/>
                <a:ext cx="1904125" cy="653222"/>
              </a:xfrm>
              <a:prstGeom prst="cube">
                <a:avLst>
                  <a:gd name="adj" fmla="val 48767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CB8FF8A-C335-4DAA-B41F-35F50D5BC4E5}"/>
                  </a:ext>
                </a:extLst>
              </p:cNvPr>
              <p:cNvSpPr txBox="1"/>
              <p:nvPr/>
            </p:nvSpPr>
            <p:spPr>
              <a:xfrm>
                <a:off x="7479777" y="3828067"/>
                <a:ext cx="1089979" cy="582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5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/>
                    </a:solidFill>
                    <a:effectLst/>
                    <a:uLnTx/>
                    <a:uFillTx/>
                    <a:latin typeface="Open Sans" panose="020B0606030504020204" pitchFamily="34" charset="0"/>
                  </a:rPr>
                  <a:t>04</a:t>
                </a:r>
                <a:endParaRPr kumimoji="0" lang="en-GB" sz="45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B05A6A8-E71C-4A20-BF9F-C073B2C93BF1}"/>
                  </a:ext>
                </a:extLst>
              </p:cNvPr>
              <p:cNvSpPr txBox="1"/>
              <p:nvPr/>
            </p:nvSpPr>
            <p:spPr>
              <a:xfrm>
                <a:off x="7479776" y="4395696"/>
                <a:ext cx="1089978" cy="296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/>
                    </a:solidFill>
                    <a:effectLst/>
                    <a:uLnTx/>
                    <a:uFillTx/>
                    <a:latin typeface="Open Sans" panose="020B0606030504020204" pitchFamily="34" charset="0"/>
                  </a:rPr>
                  <a:t>STEP</a:t>
                </a:r>
                <a:endPara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593784" y="1410345"/>
              <a:ext cx="1904127" cy="4114220"/>
              <a:chOff x="8593784" y="1410345"/>
              <a:chExt cx="1904127" cy="4114220"/>
            </a:xfrm>
          </p:grpSpPr>
          <p:sp>
            <p:nvSpPr>
              <p:cNvPr id="60" name="Cube 59">
                <a:extLst>
                  <a:ext uri="{FF2B5EF4-FFF2-40B4-BE49-F238E27FC236}">
                    <a16:creationId xmlns:a16="http://schemas.microsoft.com/office/drawing/2014/main" id="{82727937-6B99-460F-AFBE-C1B123CD6E90}"/>
                  </a:ext>
                </a:extLst>
              </p:cNvPr>
              <p:cNvSpPr/>
              <p:nvPr/>
            </p:nvSpPr>
            <p:spPr>
              <a:xfrm flipH="1">
                <a:off x="8593786" y="2878663"/>
                <a:ext cx="1904125" cy="2645902"/>
              </a:xfrm>
              <a:prstGeom prst="cube">
                <a:avLst>
                  <a:gd name="adj" fmla="val 20548"/>
                </a:avLst>
              </a:prstGeom>
              <a:solidFill>
                <a:schemeClr val="accent6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ube 18">
                <a:extLst>
                  <a:ext uri="{FF2B5EF4-FFF2-40B4-BE49-F238E27FC236}">
                    <a16:creationId xmlns:a16="http://schemas.microsoft.com/office/drawing/2014/main" id="{BBABDFBF-A961-4C7B-9500-F903A3DE669D}"/>
                  </a:ext>
                </a:extLst>
              </p:cNvPr>
              <p:cNvSpPr/>
              <p:nvPr/>
            </p:nvSpPr>
            <p:spPr>
              <a:xfrm flipH="1">
                <a:off x="8593784" y="2631503"/>
                <a:ext cx="1904125" cy="653222"/>
              </a:xfrm>
              <a:prstGeom prst="cube">
                <a:avLst>
                  <a:gd name="adj" fmla="val 48767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8E4A1ACB-C9A9-4B5D-A157-67191E7E2F8D}"/>
                  </a:ext>
                </a:extLst>
              </p:cNvPr>
              <p:cNvGrpSpPr/>
              <p:nvPr/>
            </p:nvGrpSpPr>
            <p:grpSpPr>
              <a:xfrm>
                <a:off x="8669274" y="1410345"/>
                <a:ext cx="1708443" cy="1450267"/>
                <a:chOff x="5060121" y="-383799"/>
                <a:chExt cx="4817494" cy="5039851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CD05B68A-B19F-47F2-9DA7-95A0663BAA59}"/>
                    </a:ext>
                  </a:extLst>
                </p:cNvPr>
                <p:cNvSpPr/>
                <p:nvPr/>
              </p:nvSpPr>
              <p:spPr>
                <a:xfrm>
                  <a:off x="5874518" y="4236789"/>
                  <a:ext cx="3766861" cy="380049"/>
                </a:xfrm>
                <a:prstGeom prst="ellipse">
                  <a:avLst/>
                </a:prstGeom>
                <a:solidFill>
                  <a:schemeClr val="tx2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32060329-04A2-46B9-81E0-353EB68D8BFB}"/>
                    </a:ext>
                  </a:extLst>
                </p:cNvPr>
                <p:cNvGrpSpPr/>
                <p:nvPr/>
              </p:nvGrpSpPr>
              <p:grpSpPr>
                <a:xfrm>
                  <a:off x="5060121" y="-383799"/>
                  <a:ext cx="4817494" cy="5039851"/>
                  <a:chOff x="5955624" y="2828099"/>
                  <a:chExt cx="2473460" cy="2587625"/>
                </a:xfrm>
              </p:grpSpPr>
              <p:sp>
                <p:nvSpPr>
                  <p:cNvPr id="31" name="Freeform 6">
                    <a:extLst>
                      <a:ext uri="{FF2B5EF4-FFF2-40B4-BE49-F238E27FC236}">
                        <a16:creationId xmlns:a16="http://schemas.microsoft.com/office/drawing/2014/main" id="{23039AEF-6BB3-4384-BBE0-11A2890CE4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55624" y="2828099"/>
                    <a:ext cx="2457450" cy="2587625"/>
                  </a:xfrm>
                  <a:custGeom>
                    <a:avLst/>
                    <a:gdLst>
                      <a:gd name="T0" fmla="*/ 707 w 771"/>
                      <a:gd name="T1" fmla="*/ 219 h 812"/>
                      <a:gd name="T2" fmla="*/ 760 w 771"/>
                      <a:gd name="T3" fmla="*/ 369 h 812"/>
                      <a:gd name="T4" fmla="*/ 685 w 771"/>
                      <a:gd name="T5" fmla="*/ 634 h 812"/>
                      <a:gd name="T6" fmla="*/ 197 w 771"/>
                      <a:gd name="T7" fmla="*/ 707 h 812"/>
                      <a:gd name="T8" fmla="*/ 97 w 771"/>
                      <a:gd name="T9" fmla="*/ 220 h 812"/>
                      <a:gd name="T10" fmla="*/ 594 w 771"/>
                      <a:gd name="T11" fmla="*/ 106 h 812"/>
                      <a:gd name="T12" fmla="*/ 552 w 771"/>
                      <a:gd name="T13" fmla="*/ 147 h 812"/>
                      <a:gd name="T14" fmla="*/ 509 w 771"/>
                      <a:gd name="T15" fmla="*/ 128 h 812"/>
                      <a:gd name="T16" fmla="*/ 454 w 771"/>
                      <a:gd name="T17" fmla="*/ 113 h 812"/>
                      <a:gd name="T18" fmla="*/ 372 w 771"/>
                      <a:gd name="T19" fmla="*/ 110 h 812"/>
                      <a:gd name="T20" fmla="*/ 241 w 771"/>
                      <a:gd name="T21" fmla="*/ 155 h 812"/>
                      <a:gd name="T22" fmla="*/ 147 w 771"/>
                      <a:gd name="T23" fmla="*/ 249 h 812"/>
                      <a:gd name="T24" fmla="*/ 115 w 771"/>
                      <a:gd name="T25" fmla="*/ 317 h 812"/>
                      <a:gd name="T26" fmla="*/ 103 w 771"/>
                      <a:gd name="T27" fmla="*/ 366 h 812"/>
                      <a:gd name="T28" fmla="*/ 102 w 771"/>
                      <a:gd name="T29" fmla="*/ 450 h 812"/>
                      <a:gd name="T30" fmla="*/ 124 w 771"/>
                      <a:gd name="T31" fmla="*/ 528 h 812"/>
                      <a:gd name="T32" fmla="*/ 209 w 771"/>
                      <a:gd name="T33" fmla="*/ 643 h 812"/>
                      <a:gd name="T34" fmla="*/ 295 w 771"/>
                      <a:gd name="T35" fmla="*/ 694 h 812"/>
                      <a:gd name="T36" fmla="*/ 357 w 771"/>
                      <a:gd name="T37" fmla="*/ 710 h 812"/>
                      <a:gd name="T38" fmla="*/ 439 w 771"/>
                      <a:gd name="T39" fmla="*/ 711 h 812"/>
                      <a:gd name="T40" fmla="*/ 512 w 771"/>
                      <a:gd name="T41" fmla="*/ 693 h 812"/>
                      <a:gd name="T42" fmla="*/ 585 w 771"/>
                      <a:gd name="T43" fmla="*/ 652 h 812"/>
                      <a:gd name="T44" fmla="*/ 644 w 771"/>
                      <a:gd name="T45" fmla="*/ 592 h 812"/>
                      <a:gd name="T46" fmla="*/ 677 w 771"/>
                      <a:gd name="T47" fmla="*/ 536 h 812"/>
                      <a:gd name="T48" fmla="*/ 696 w 771"/>
                      <a:gd name="T49" fmla="*/ 482 h 812"/>
                      <a:gd name="T50" fmla="*/ 704 w 771"/>
                      <a:gd name="T51" fmla="*/ 432 h 812"/>
                      <a:gd name="T52" fmla="*/ 702 w 771"/>
                      <a:gd name="T53" fmla="*/ 374 h 812"/>
                      <a:gd name="T54" fmla="*/ 695 w 771"/>
                      <a:gd name="T55" fmla="*/ 334 h 812"/>
                      <a:gd name="T56" fmla="*/ 666 w 771"/>
                      <a:gd name="T57" fmla="*/ 264 h 812"/>
                      <a:gd name="T58" fmla="*/ 667 w 771"/>
                      <a:gd name="T59" fmla="*/ 258 h 812"/>
                      <a:gd name="T60" fmla="*/ 703 w 771"/>
                      <a:gd name="T61" fmla="*/ 222 h 812"/>
                      <a:gd name="T62" fmla="*/ 707 w 771"/>
                      <a:gd name="T63" fmla="*/ 219 h 8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771" h="812">
                        <a:moveTo>
                          <a:pt x="707" y="219"/>
                        </a:moveTo>
                        <a:cubicBezTo>
                          <a:pt x="736" y="265"/>
                          <a:pt x="754" y="315"/>
                          <a:pt x="760" y="369"/>
                        </a:cubicBezTo>
                        <a:cubicBezTo>
                          <a:pt x="771" y="467"/>
                          <a:pt x="746" y="557"/>
                          <a:pt x="685" y="634"/>
                        </a:cubicBezTo>
                        <a:cubicBezTo>
                          <a:pt x="561" y="789"/>
                          <a:pt x="347" y="812"/>
                          <a:pt x="197" y="707"/>
                        </a:cubicBezTo>
                        <a:cubicBezTo>
                          <a:pt x="31" y="591"/>
                          <a:pt x="0" y="374"/>
                          <a:pt x="97" y="220"/>
                        </a:cubicBezTo>
                        <a:cubicBezTo>
                          <a:pt x="203" y="52"/>
                          <a:pt x="424" y="0"/>
                          <a:pt x="594" y="106"/>
                        </a:cubicBezTo>
                        <a:cubicBezTo>
                          <a:pt x="580" y="120"/>
                          <a:pt x="566" y="134"/>
                          <a:pt x="552" y="147"/>
                        </a:cubicBezTo>
                        <a:cubicBezTo>
                          <a:pt x="538" y="141"/>
                          <a:pt x="523" y="134"/>
                          <a:pt x="509" y="128"/>
                        </a:cubicBezTo>
                        <a:cubicBezTo>
                          <a:pt x="491" y="121"/>
                          <a:pt x="473" y="116"/>
                          <a:pt x="454" y="113"/>
                        </a:cubicBezTo>
                        <a:cubicBezTo>
                          <a:pt x="427" y="108"/>
                          <a:pt x="399" y="107"/>
                          <a:pt x="372" y="110"/>
                        </a:cubicBezTo>
                        <a:cubicBezTo>
                          <a:pt x="325" y="115"/>
                          <a:pt x="281" y="130"/>
                          <a:pt x="241" y="155"/>
                        </a:cubicBezTo>
                        <a:cubicBezTo>
                          <a:pt x="203" y="179"/>
                          <a:pt x="171" y="211"/>
                          <a:pt x="147" y="249"/>
                        </a:cubicBezTo>
                        <a:cubicBezTo>
                          <a:pt x="134" y="270"/>
                          <a:pt x="123" y="293"/>
                          <a:pt x="115" y="317"/>
                        </a:cubicBezTo>
                        <a:cubicBezTo>
                          <a:pt x="110" y="333"/>
                          <a:pt x="106" y="350"/>
                          <a:pt x="103" y="366"/>
                        </a:cubicBezTo>
                        <a:cubicBezTo>
                          <a:pt x="99" y="394"/>
                          <a:pt x="99" y="422"/>
                          <a:pt x="102" y="450"/>
                        </a:cubicBezTo>
                        <a:cubicBezTo>
                          <a:pt x="105" y="477"/>
                          <a:pt x="113" y="503"/>
                          <a:pt x="124" y="528"/>
                        </a:cubicBezTo>
                        <a:cubicBezTo>
                          <a:pt x="143" y="574"/>
                          <a:pt x="171" y="612"/>
                          <a:pt x="209" y="643"/>
                        </a:cubicBezTo>
                        <a:cubicBezTo>
                          <a:pt x="235" y="665"/>
                          <a:pt x="263" y="682"/>
                          <a:pt x="295" y="694"/>
                        </a:cubicBezTo>
                        <a:cubicBezTo>
                          <a:pt x="315" y="701"/>
                          <a:pt x="336" y="707"/>
                          <a:pt x="357" y="710"/>
                        </a:cubicBezTo>
                        <a:cubicBezTo>
                          <a:pt x="384" y="714"/>
                          <a:pt x="412" y="715"/>
                          <a:pt x="439" y="711"/>
                        </a:cubicBezTo>
                        <a:cubicBezTo>
                          <a:pt x="464" y="708"/>
                          <a:pt x="488" y="702"/>
                          <a:pt x="512" y="693"/>
                        </a:cubicBezTo>
                        <a:cubicBezTo>
                          <a:pt x="538" y="683"/>
                          <a:pt x="563" y="669"/>
                          <a:pt x="585" y="652"/>
                        </a:cubicBezTo>
                        <a:cubicBezTo>
                          <a:pt x="607" y="635"/>
                          <a:pt x="627" y="615"/>
                          <a:pt x="644" y="592"/>
                        </a:cubicBezTo>
                        <a:cubicBezTo>
                          <a:pt x="657" y="575"/>
                          <a:pt x="668" y="556"/>
                          <a:pt x="677" y="536"/>
                        </a:cubicBezTo>
                        <a:cubicBezTo>
                          <a:pt x="686" y="519"/>
                          <a:pt x="692" y="501"/>
                          <a:pt x="696" y="482"/>
                        </a:cubicBezTo>
                        <a:cubicBezTo>
                          <a:pt x="700" y="465"/>
                          <a:pt x="703" y="449"/>
                          <a:pt x="704" y="432"/>
                        </a:cubicBezTo>
                        <a:cubicBezTo>
                          <a:pt x="704" y="413"/>
                          <a:pt x="704" y="393"/>
                          <a:pt x="702" y="374"/>
                        </a:cubicBezTo>
                        <a:cubicBezTo>
                          <a:pt x="701" y="361"/>
                          <a:pt x="698" y="347"/>
                          <a:pt x="695" y="334"/>
                        </a:cubicBezTo>
                        <a:cubicBezTo>
                          <a:pt x="689" y="310"/>
                          <a:pt x="679" y="286"/>
                          <a:pt x="666" y="264"/>
                        </a:cubicBezTo>
                        <a:cubicBezTo>
                          <a:pt x="665" y="262"/>
                          <a:pt x="665" y="260"/>
                          <a:pt x="667" y="258"/>
                        </a:cubicBezTo>
                        <a:cubicBezTo>
                          <a:pt x="680" y="246"/>
                          <a:pt x="691" y="234"/>
                          <a:pt x="703" y="222"/>
                        </a:cubicBezTo>
                        <a:cubicBezTo>
                          <a:pt x="704" y="221"/>
                          <a:pt x="705" y="220"/>
                          <a:pt x="707" y="219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" name="Freeform 7">
                    <a:extLst>
                      <a:ext uri="{FF2B5EF4-FFF2-40B4-BE49-F238E27FC236}">
                        <a16:creationId xmlns:a16="http://schemas.microsoft.com/office/drawing/2014/main" id="{BB489A81-DB00-411E-90AF-DD0105863A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99223" y="3482362"/>
                    <a:ext cx="1450975" cy="1435100"/>
                  </a:xfrm>
                  <a:custGeom>
                    <a:avLst/>
                    <a:gdLst>
                      <a:gd name="T0" fmla="*/ 350 w 455"/>
                      <a:gd name="T1" fmla="*/ 54 h 450"/>
                      <a:gd name="T2" fmla="*/ 311 w 455"/>
                      <a:gd name="T3" fmla="*/ 93 h 450"/>
                      <a:gd name="T4" fmla="*/ 305 w 455"/>
                      <a:gd name="T5" fmla="*/ 94 h 450"/>
                      <a:gd name="T6" fmla="*/ 262 w 455"/>
                      <a:gd name="T7" fmla="*/ 81 h 450"/>
                      <a:gd name="T8" fmla="*/ 210 w 455"/>
                      <a:gd name="T9" fmla="*/ 82 h 450"/>
                      <a:gd name="T10" fmla="*/ 148 w 455"/>
                      <a:gd name="T11" fmla="*/ 109 h 450"/>
                      <a:gd name="T12" fmla="*/ 103 w 455"/>
                      <a:gd name="T13" fmla="*/ 160 h 450"/>
                      <a:gd name="T14" fmla="*/ 84 w 455"/>
                      <a:gd name="T15" fmla="*/ 216 h 450"/>
                      <a:gd name="T16" fmla="*/ 90 w 455"/>
                      <a:gd name="T17" fmla="*/ 283 h 450"/>
                      <a:gd name="T18" fmla="*/ 154 w 455"/>
                      <a:gd name="T19" fmla="*/ 367 h 450"/>
                      <a:gd name="T20" fmla="*/ 225 w 455"/>
                      <a:gd name="T21" fmla="*/ 392 h 450"/>
                      <a:gd name="T22" fmla="*/ 302 w 455"/>
                      <a:gd name="T23" fmla="*/ 379 h 450"/>
                      <a:gd name="T24" fmla="*/ 364 w 455"/>
                      <a:gd name="T25" fmla="*/ 330 h 450"/>
                      <a:gd name="T26" fmla="*/ 391 w 455"/>
                      <a:gd name="T27" fmla="*/ 273 h 450"/>
                      <a:gd name="T28" fmla="*/ 395 w 455"/>
                      <a:gd name="T29" fmla="*/ 223 h 450"/>
                      <a:gd name="T30" fmla="*/ 380 w 455"/>
                      <a:gd name="T31" fmla="*/ 167 h 450"/>
                      <a:gd name="T32" fmla="*/ 422 w 455"/>
                      <a:gd name="T33" fmla="*/ 125 h 450"/>
                      <a:gd name="T34" fmla="*/ 453 w 455"/>
                      <a:gd name="T35" fmla="*/ 242 h 450"/>
                      <a:gd name="T36" fmla="*/ 418 w 455"/>
                      <a:gd name="T37" fmla="*/ 354 h 450"/>
                      <a:gd name="T38" fmla="*/ 235 w 455"/>
                      <a:gd name="T39" fmla="*/ 450 h 450"/>
                      <a:gd name="T40" fmla="*/ 85 w 455"/>
                      <a:gd name="T41" fmla="*/ 385 h 450"/>
                      <a:gd name="T42" fmla="*/ 95 w 455"/>
                      <a:gd name="T43" fmla="*/ 78 h 450"/>
                      <a:gd name="T44" fmla="*/ 350 w 455"/>
                      <a:gd name="T45" fmla="*/ 54 h 4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455" h="450">
                        <a:moveTo>
                          <a:pt x="350" y="54"/>
                        </a:moveTo>
                        <a:cubicBezTo>
                          <a:pt x="337" y="67"/>
                          <a:pt x="324" y="80"/>
                          <a:pt x="311" y="93"/>
                        </a:cubicBezTo>
                        <a:cubicBezTo>
                          <a:pt x="310" y="94"/>
                          <a:pt x="307" y="95"/>
                          <a:pt x="305" y="94"/>
                        </a:cubicBezTo>
                        <a:cubicBezTo>
                          <a:pt x="292" y="87"/>
                          <a:pt x="277" y="83"/>
                          <a:pt x="262" y="81"/>
                        </a:cubicBezTo>
                        <a:cubicBezTo>
                          <a:pt x="244" y="79"/>
                          <a:pt x="227" y="79"/>
                          <a:pt x="210" y="82"/>
                        </a:cubicBezTo>
                        <a:cubicBezTo>
                          <a:pt x="187" y="87"/>
                          <a:pt x="166" y="96"/>
                          <a:pt x="148" y="109"/>
                        </a:cubicBezTo>
                        <a:cubicBezTo>
                          <a:pt x="129" y="123"/>
                          <a:pt x="114" y="140"/>
                          <a:pt x="103" y="160"/>
                        </a:cubicBezTo>
                        <a:cubicBezTo>
                          <a:pt x="93" y="178"/>
                          <a:pt x="87" y="196"/>
                          <a:pt x="84" y="216"/>
                        </a:cubicBezTo>
                        <a:cubicBezTo>
                          <a:pt x="81" y="239"/>
                          <a:pt x="83" y="261"/>
                          <a:pt x="90" y="283"/>
                        </a:cubicBezTo>
                        <a:cubicBezTo>
                          <a:pt x="101" y="319"/>
                          <a:pt x="123" y="347"/>
                          <a:pt x="154" y="367"/>
                        </a:cubicBezTo>
                        <a:cubicBezTo>
                          <a:pt x="176" y="381"/>
                          <a:pt x="199" y="389"/>
                          <a:pt x="225" y="392"/>
                        </a:cubicBezTo>
                        <a:cubicBezTo>
                          <a:pt x="252" y="394"/>
                          <a:pt x="277" y="390"/>
                          <a:pt x="302" y="379"/>
                        </a:cubicBezTo>
                        <a:cubicBezTo>
                          <a:pt x="327" y="368"/>
                          <a:pt x="348" y="352"/>
                          <a:pt x="364" y="330"/>
                        </a:cubicBezTo>
                        <a:cubicBezTo>
                          <a:pt x="377" y="313"/>
                          <a:pt x="386" y="294"/>
                          <a:pt x="391" y="273"/>
                        </a:cubicBezTo>
                        <a:cubicBezTo>
                          <a:pt x="395" y="256"/>
                          <a:pt x="397" y="240"/>
                          <a:pt x="395" y="223"/>
                        </a:cubicBezTo>
                        <a:cubicBezTo>
                          <a:pt x="394" y="204"/>
                          <a:pt x="389" y="185"/>
                          <a:pt x="380" y="167"/>
                        </a:cubicBezTo>
                        <a:cubicBezTo>
                          <a:pt x="394" y="153"/>
                          <a:pt x="408" y="139"/>
                          <a:pt x="422" y="125"/>
                        </a:cubicBezTo>
                        <a:cubicBezTo>
                          <a:pt x="444" y="161"/>
                          <a:pt x="455" y="200"/>
                          <a:pt x="453" y="242"/>
                        </a:cubicBezTo>
                        <a:cubicBezTo>
                          <a:pt x="452" y="283"/>
                          <a:pt x="441" y="320"/>
                          <a:pt x="418" y="354"/>
                        </a:cubicBezTo>
                        <a:cubicBezTo>
                          <a:pt x="374" y="418"/>
                          <a:pt x="312" y="450"/>
                          <a:pt x="235" y="450"/>
                        </a:cubicBezTo>
                        <a:cubicBezTo>
                          <a:pt x="176" y="450"/>
                          <a:pt x="125" y="427"/>
                          <a:pt x="85" y="385"/>
                        </a:cubicBezTo>
                        <a:cubicBezTo>
                          <a:pt x="0" y="295"/>
                          <a:pt x="6" y="160"/>
                          <a:pt x="95" y="78"/>
                        </a:cubicBezTo>
                        <a:cubicBezTo>
                          <a:pt x="179" y="0"/>
                          <a:pt x="293" y="14"/>
                          <a:pt x="350" y="54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33" name="Freeform 8">
                    <a:extLst>
                      <a:ext uri="{FF2B5EF4-FFF2-40B4-BE49-F238E27FC236}">
                        <a16:creationId xmlns:a16="http://schemas.microsoft.com/office/drawing/2014/main" id="{33C2BF33-4BC1-456E-9F1C-86FDA8F608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47959" y="3041831"/>
                    <a:ext cx="1381125" cy="1384299"/>
                  </a:xfrm>
                  <a:custGeom>
                    <a:avLst/>
                    <a:gdLst>
                      <a:gd name="T0" fmla="*/ 363 w 433"/>
                      <a:gd name="T1" fmla="*/ 0 h 434"/>
                      <a:gd name="T2" fmla="*/ 363 w 433"/>
                      <a:gd name="T3" fmla="*/ 71 h 434"/>
                      <a:gd name="T4" fmla="*/ 432 w 433"/>
                      <a:gd name="T5" fmla="*/ 71 h 434"/>
                      <a:gd name="T6" fmla="*/ 433 w 433"/>
                      <a:gd name="T7" fmla="*/ 73 h 434"/>
                      <a:gd name="T8" fmla="*/ 408 w 433"/>
                      <a:gd name="T9" fmla="*/ 98 h 434"/>
                      <a:gd name="T10" fmla="*/ 303 w 433"/>
                      <a:gd name="T11" fmla="*/ 203 h 434"/>
                      <a:gd name="T12" fmla="*/ 292 w 433"/>
                      <a:gd name="T13" fmla="*/ 207 h 434"/>
                      <a:gd name="T14" fmla="*/ 262 w 433"/>
                      <a:gd name="T15" fmla="*/ 208 h 434"/>
                      <a:gd name="T16" fmla="*/ 255 w 433"/>
                      <a:gd name="T17" fmla="*/ 210 h 434"/>
                      <a:gd name="T18" fmla="*/ 176 w 433"/>
                      <a:gd name="T19" fmla="*/ 289 h 434"/>
                      <a:gd name="T20" fmla="*/ 141 w 433"/>
                      <a:gd name="T21" fmla="*/ 325 h 434"/>
                      <a:gd name="T22" fmla="*/ 140 w 433"/>
                      <a:gd name="T23" fmla="*/ 330 h 434"/>
                      <a:gd name="T24" fmla="*/ 146 w 433"/>
                      <a:gd name="T25" fmla="*/ 354 h 434"/>
                      <a:gd name="T26" fmla="*/ 121 w 433"/>
                      <a:gd name="T27" fmla="*/ 415 h 434"/>
                      <a:gd name="T28" fmla="*/ 67 w 433"/>
                      <a:gd name="T29" fmla="*/ 432 h 434"/>
                      <a:gd name="T30" fmla="*/ 12 w 433"/>
                      <a:gd name="T31" fmla="*/ 397 h 434"/>
                      <a:gd name="T32" fmla="*/ 4 w 433"/>
                      <a:gd name="T33" fmla="*/ 342 h 434"/>
                      <a:gd name="T34" fmla="*/ 46 w 433"/>
                      <a:gd name="T35" fmla="*/ 294 h 434"/>
                      <a:gd name="T36" fmla="*/ 105 w 433"/>
                      <a:gd name="T37" fmla="*/ 295 h 434"/>
                      <a:gd name="T38" fmla="*/ 110 w 433"/>
                      <a:gd name="T39" fmla="*/ 293 h 434"/>
                      <a:gd name="T40" fmla="*/ 191 w 433"/>
                      <a:gd name="T41" fmla="*/ 213 h 434"/>
                      <a:gd name="T42" fmla="*/ 223 w 433"/>
                      <a:gd name="T43" fmla="*/ 181 h 434"/>
                      <a:gd name="T44" fmla="*/ 227 w 433"/>
                      <a:gd name="T45" fmla="*/ 171 h 434"/>
                      <a:gd name="T46" fmla="*/ 227 w 433"/>
                      <a:gd name="T47" fmla="*/ 143 h 434"/>
                      <a:gd name="T48" fmla="*/ 231 w 433"/>
                      <a:gd name="T49" fmla="*/ 131 h 434"/>
                      <a:gd name="T50" fmla="*/ 360 w 433"/>
                      <a:gd name="T51" fmla="*/ 3 h 434"/>
                      <a:gd name="T52" fmla="*/ 363 w 433"/>
                      <a:gd name="T53" fmla="*/ 0 h 4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433" h="434">
                        <a:moveTo>
                          <a:pt x="363" y="0"/>
                        </a:moveTo>
                        <a:cubicBezTo>
                          <a:pt x="363" y="24"/>
                          <a:pt x="363" y="47"/>
                          <a:pt x="363" y="71"/>
                        </a:cubicBezTo>
                        <a:cubicBezTo>
                          <a:pt x="386" y="71"/>
                          <a:pt x="409" y="71"/>
                          <a:pt x="432" y="71"/>
                        </a:cubicBezTo>
                        <a:cubicBezTo>
                          <a:pt x="432" y="72"/>
                          <a:pt x="432" y="73"/>
                          <a:pt x="433" y="73"/>
                        </a:cubicBezTo>
                        <a:cubicBezTo>
                          <a:pt x="424" y="81"/>
                          <a:pt x="416" y="90"/>
                          <a:pt x="408" y="98"/>
                        </a:cubicBezTo>
                        <a:cubicBezTo>
                          <a:pt x="373" y="133"/>
                          <a:pt x="338" y="168"/>
                          <a:pt x="303" y="203"/>
                        </a:cubicBezTo>
                        <a:cubicBezTo>
                          <a:pt x="300" y="206"/>
                          <a:pt x="297" y="208"/>
                          <a:pt x="292" y="207"/>
                        </a:cubicBezTo>
                        <a:cubicBezTo>
                          <a:pt x="282" y="207"/>
                          <a:pt x="272" y="207"/>
                          <a:pt x="262" y="208"/>
                        </a:cubicBezTo>
                        <a:cubicBezTo>
                          <a:pt x="260" y="208"/>
                          <a:pt x="256" y="209"/>
                          <a:pt x="255" y="210"/>
                        </a:cubicBezTo>
                        <a:cubicBezTo>
                          <a:pt x="228" y="237"/>
                          <a:pt x="202" y="263"/>
                          <a:pt x="176" y="289"/>
                        </a:cubicBezTo>
                        <a:cubicBezTo>
                          <a:pt x="164" y="301"/>
                          <a:pt x="152" y="313"/>
                          <a:pt x="141" y="325"/>
                        </a:cubicBezTo>
                        <a:cubicBezTo>
                          <a:pt x="140" y="326"/>
                          <a:pt x="139" y="328"/>
                          <a:pt x="140" y="330"/>
                        </a:cubicBezTo>
                        <a:cubicBezTo>
                          <a:pt x="143" y="338"/>
                          <a:pt x="145" y="346"/>
                          <a:pt x="146" y="354"/>
                        </a:cubicBezTo>
                        <a:cubicBezTo>
                          <a:pt x="148" y="379"/>
                          <a:pt x="139" y="399"/>
                          <a:pt x="121" y="415"/>
                        </a:cubicBezTo>
                        <a:cubicBezTo>
                          <a:pt x="105" y="428"/>
                          <a:pt x="87" y="434"/>
                          <a:pt x="67" y="432"/>
                        </a:cubicBezTo>
                        <a:cubicBezTo>
                          <a:pt x="43" y="429"/>
                          <a:pt x="25" y="417"/>
                          <a:pt x="12" y="397"/>
                        </a:cubicBezTo>
                        <a:cubicBezTo>
                          <a:pt x="2" y="380"/>
                          <a:pt x="0" y="361"/>
                          <a:pt x="4" y="342"/>
                        </a:cubicBezTo>
                        <a:cubicBezTo>
                          <a:pt x="10" y="320"/>
                          <a:pt x="24" y="303"/>
                          <a:pt x="46" y="294"/>
                        </a:cubicBezTo>
                        <a:cubicBezTo>
                          <a:pt x="66" y="285"/>
                          <a:pt x="86" y="286"/>
                          <a:pt x="105" y="295"/>
                        </a:cubicBezTo>
                        <a:cubicBezTo>
                          <a:pt x="107" y="295"/>
                          <a:pt x="109" y="294"/>
                          <a:pt x="110" y="293"/>
                        </a:cubicBezTo>
                        <a:cubicBezTo>
                          <a:pt x="137" y="267"/>
                          <a:pt x="164" y="240"/>
                          <a:pt x="191" y="213"/>
                        </a:cubicBezTo>
                        <a:cubicBezTo>
                          <a:pt x="202" y="202"/>
                          <a:pt x="212" y="191"/>
                          <a:pt x="223" y="181"/>
                        </a:cubicBezTo>
                        <a:cubicBezTo>
                          <a:pt x="226" y="178"/>
                          <a:pt x="227" y="175"/>
                          <a:pt x="227" y="171"/>
                        </a:cubicBezTo>
                        <a:cubicBezTo>
                          <a:pt x="227" y="162"/>
                          <a:pt x="227" y="152"/>
                          <a:pt x="227" y="143"/>
                        </a:cubicBezTo>
                        <a:cubicBezTo>
                          <a:pt x="226" y="138"/>
                          <a:pt x="228" y="135"/>
                          <a:pt x="231" y="131"/>
                        </a:cubicBezTo>
                        <a:cubicBezTo>
                          <a:pt x="274" y="88"/>
                          <a:pt x="317" y="45"/>
                          <a:pt x="360" y="3"/>
                        </a:cubicBezTo>
                        <a:cubicBezTo>
                          <a:pt x="361" y="2"/>
                          <a:pt x="362" y="1"/>
                          <a:pt x="36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EB8D739-EEBD-4B51-8C4F-0371909587A0}"/>
                  </a:ext>
                </a:extLst>
              </p:cNvPr>
              <p:cNvSpPr txBox="1"/>
              <p:nvPr/>
            </p:nvSpPr>
            <p:spPr>
              <a:xfrm>
                <a:off x="9223910" y="3581688"/>
                <a:ext cx="1089979" cy="582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5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Open Sans" panose="020B0606030504020204" pitchFamily="34" charset="0"/>
                  </a:rPr>
                  <a:t>05</a:t>
                </a:r>
                <a:endParaRPr kumimoji="0" lang="en-GB" sz="45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06BE298-0566-4E93-8B01-FBBFE717AC3E}"/>
                  </a:ext>
                </a:extLst>
              </p:cNvPr>
              <p:cNvSpPr txBox="1"/>
              <p:nvPr/>
            </p:nvSpPr>
            <p:spPr>
              <a:xfrm>
                <a:off x="9223909" y="4149317"/>
                <a:ext cx="1089978" cy="296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Open Sans" panose="020B0606030504020204" pitchFamily="34" charset="0"/>
                  </a:rPr>
                  <a:t>STEP</a:t>
                </a:r>
                <a:endPara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3909416" y="3766183"/>
              <a:ext cx="1920728" cy="1750516"/>
              <a:chOff x="3454106" y="3975548"/>
              <a:chExt cx="1920728" cy="1750516"/>
            </a:xfrm>
          </p:grpSpPr>
          <p:sp>
            <p:nvSpPr>
              <p:cNvPr id="56" name="Cube 55">
                <a:extLst>
                  <a:ext uri="{FF2B5EF4-FFF2-40B4-BE49-F238E27FC236}">
                    <a16:creationId xmlns:a16="http://schemas.microsoft.com/office/drawing/2014/main" id="{FC6D65DC-903C-4706-80F2-0F26488B212F}"/>
                  </a:ext>
                </a:extLst>
              </p:cNvPr>
              <p:cNvSpPr/>
              <p:nvPr/>
            </p:nvSpPr>
            <p:spPr>
              <a:xfrm flipH="1">
                <a:off x="3470709" y="4238703"/>
                <a:ext cx="1904125" cy="1487361"/>
              </a:xfrm>
              <a:prstGeom prst="cube">
                <a:avLst>
                  <a:gd name="adj" fmla="val 21554"/>
                </a:avLst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Cube 15">
                <a:extLst>
                  <a:ext uri="{FF2B5EF4-FFF2-40B4-BE49-F238E27FC236}">
                    <a16:creationId xmlns:a16="http://schemas.microsoft.com/office/drawing/2014/main" id="{DB046499-571C-4062-8C08-CDD03D133652}"/>
                  </a:ext>
                </a:extLst>
              </p:cNvPr>
              <p:cNvSpPr/>
              <p:nvPr/>
            </p:nvSpPr>
            <p:spPr>
              <a:xfrm flipH="1">
                <a:off x="3454106" y="3975548"/>
                <a:ext cx="1904125" cy="653222"/>
              </a:xfrm>
              <a:prstGeom prst="cube">
                <a:avLst>
                  <a:gd name="adj" fmla="val 4876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159F6E1-5A64-4BA6-8E1E-085B0CE45962}"/>
                  </a:ext>
                </a:extLst>
              </p:cNvPr>
              <p:cNvSpPr txBox="1"/>
              <p:nvPr/>
            </p:nvSpPr>
            <p:spPr>
              <a:xfrm>
                <a:off x="4110044" y="4607481"/>
                <a:ext cx="1089979" cy="582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5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Open Sans" panose="020B0606030504020204" pitchFamily="34" charset="0"/>
                  </a:rPr>
                  <a:t>02</a:t>
                </a:r>
                <a:endParaRPr kumimoji="0" lang="en-GB" sz="45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9C64244-C913-4545-8876-0BFB06EA6569}"/>
                  </a:ext>
                </a:extLst>
              </p:cNvPr>
              <p:cNvSpPr txBox="1"/>
              <p:nvPr/>
            </p:nvSpPr>
            <p:spPr>
              <a:xfrm>
                <a:off x="4110043" y="5175110"/>
                <a:ext cx="1089978" cy="296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Open Sans" panose="020B0606030504020204" pitchFamily="34" charset="0"/>
                  </a:rPr>
                  <a:t>STEP</a:t>
                </a:r>
                <a:endPara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FBD7A9DE-5368-417F-ABF5-80B8C8620883}"/>
                  </a:ext>
                </a:extLst>
              </p:cNvPr>
              <p:cNvSpPr/>
              <p:nvPr/>
            </p:nvSpPr>
            <p:spPr>
              <a:xfrm>
                <a:off x="4226093" y="4013046"/>
                <a:ext cx="438150" cy="176656"/>
              </a:xfrm>
              <a:prstGeom prst="ellipse">
                <a:avLst/>
              </a:prstGeom>
              <a:solidFill>
                <a:schemeClr val="tx2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F9464C1-0FA0-4509-97F0-B2B81B79FC25}"/>
                </a:ext>
              </a:extLst>
            </p:cNvPr>
            <p:cNvGrpSpPr/>
            <p:nvPr/>
          </p:nvGrpSpPr>
          <p:grpSpPr>
            <a:xfrm rot="20404528">
              <a:off x="3270084" y="2204534"/>
              <a:ext cx="1861512" cy="1899186"/>
              <a:chOff x="5205820" y="1409368"/>
              <a:chExt cx="520700" cy="1175397"/>
            </a:xfrm>
            <a:solidFill>
              <a:schemeClr val="tx1"/>
            </a:solidFill>
          </p:grpSpPr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2E70A360-E7E9-490A-B22E-72C3A97AE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5820" y="1624327"/>
                <a:ext cx="520700" cy="960438"/>
              </a:xfrm>
              <a:custGeom>
                <a:avLst/>
                <a:gdLst>
                  <a:gd name="T0" fmla="*/ 359 w 740"/>
                  <a:gd name="T1" fmla="*/ 85 h 685"/>
                  <a:gd name="T2" fmla="*/ 297 w 740"/>
                  <a:gd name="T3" fmla="*/ 76 h 685"/>
                  <a:gd name="T4" fmla="*/ 263 w 740"/>
                  <a:gd name="T5" fmla="*/ 70 h 685"/>
                  <a:gd name="T6" fmla="*/ 241 w 740"/>
                  <a:gd name="T7" fmla="*/ 80 h 685"/>
                  <a:gd name="T8" fmla="*/ 179 w 740"/>
                  <a:gd name="T9" fmla="*/ 154 h 685"/>
                  <a:gd name="T10" fmla="*/ 147 w 740"/>
                  <a:gd name="T11" fmla="*/ 165 h 685"/>
                  <a:gd name="T12" fmla="*/ 123 w 740"/>
                  <a:gd name="T13" fmla="*/ 141 h 685"/>
                  <a:gd name="T14" fmla="*/ 129 w 740"/>
                  <a:gd name="T15" fmla="*/ 114 h 685"/>
                  <a:gd name="T16" fmla="*/ 214 w 740"/>
                  <a:gd name="T17" fmla="*/ 12 h 685"/>
                  <a:gd name="T18" fmla="*/ 237 w 740"/>
                  <a:gd name="T19" fmla="*/ 1 h 685"/>
                  <a:gd name="T20" fmla="*/ 402 w 740"/>
                  <a:gd name="T21" fmla="*/ 2 h 685"/>
                  <a:gd name="T22" fmla="*/ 502 w 740"/>
                  <a:gd name="T23" fmla="*/ 43 h 685"/>
                  <a:gd name="T24" fmla="*/ 544 w 740"/>
                  <a:gd name="T25" fmla="*/ 99 h 685"/>
                  <a:gd name="T26" fmla="*/ 582 w 740"/>
                  <a:gd name="T27" fmla="*/ 170 h 685"/>
                  <a:gd name="T28" fmla="*/ 603 w 740"/>
                  <a:gd name="T29" fmla="*/ 210 h 685"/>
                  <a:gd name="T30" fmla="*/ 614 w 740"/>
                  <a:gd name="T31" fmla="*/ 213 h 685"/>
                  <a:gd name="T32" fmla="*/ 690 w 740"/>
                  <a:gd name="T33" fmla="*/ 161 h 685"/>
                  <a:gd name="T34" fmla="*/ 724 w 740"/>
                  <a:gd name="T35" fmla="*/ 160 h 685"/>
                  <a:gd name="T36" fmla="*/ 739 w 740"/>
                  <a:gd name="T37" fmla="*/ 190 h 685"/>
                  <a:gd name="T38" fmla="*/ 722 w 740"/>
                  <a:gd name="T39" fmla="*/ 217 h 685"/>
                  <a:gd name="T40" fmla="*/ 679 w 740"/>
                  <a:gd name="T41" fmla="*/ 247 h 685"/>
                  <a:gd name="T42" fmla="*/ 606 w 740"/>
                  <a:gd name="T43" fmla="*/ 297 h 685"/>
                  <a:gd name="T44" fmla="*/ 569 w 740"/>
                  <a:gd name="T45" fmla="*/ 287 h 685"/>
                  <a:gd name="T46" fmla="*/ 488 w 740"/>
                  <a:gd name="T47" fmla="*/ 170 h 685"/>
                  <a:gd name="T48" fmla="*/ 486 w 740"/>
                  <a:gd name="T49" fmla="*/ 168 h 685"/>
                  <a:gd name="T50" fmla="*/ 423 w 740"/>
                  <a:gd name="T51" fmla="*/ 257 h 685"/>
                  <a:gd name="T52" fmla="*/ 434 w 740"/>
                  <a:gd name="T53" fmla="*/ 268 h 685"/>
                  <a:gd name="T54" fmla="*/ 554 w 740"/>
                  <a:gd name="T55" fmla="*/ 374 h 685"/>
                  <a:gd name="T56" fmla="*/ 570 w 740"/>
                  <a:gd name="T57" fmla="*/ 388 h 685"/>
                  <a:gd name="T58" fmla="*/ 583 w 740"/>
                  <a:gd name="T59" fmla="*/ 419 h 685"/>
                  <a:gd name="T60" fmla="*/ 583 w 740"/>
                  <a:gd name="T61" fmla="*/ 483 h 685"/>
                  <a:gd name="T62" fmla="*/ 584 w 740"/>
                  <a:gd name="T63" fmla="*/ 637 h 685"/>
                  <a:gd name="T64" fmla="*/ 563 w 740"/>
                  <a:gd name="T65" fmla="*/ 674 h 685"/>
                  <a:gd name="T66" fmla="*/ 505 w 740"/>
                  <a:gd name="T67" fmla="*/ 652 h 685"/>
                  <a:gd name="T68" fmla="*/ 503 w 740"/>
                  <a:gd name="T69" fmla="*/ 637 h 685"/>
                  <a:gd name="T70" fmla="*/ 503 w 740"/>
                  <a:gd name="T71" fmla="*/ 465 h 685"/>
                  <a:gd name="T72" fmla="*/ 485 w 740"/>
                  <a:gd name="T73" fmla="*/ 431 h 685"/>
                  <a:gd name="T74" fmla="*/ 361 w 740"/>
                  <a:gd name="T75" fmla="*/ 345 h 685"/>
                  <a:gd name="T76" fmla="*/ 359 w 740"/>
                  <a:gd name="T77" fmla="*/ 344 h 685"/>
                  <a:gd name="T78" fmla="*/ 330 w 740"/>
                  <a:gd name="T79" fmla="*/ 384 h 685"/>
                  <a:gd name="T80" fmla="*/ 291 w 740"/>
                  <a:gd name="T81" fmla="*/ 437 h 685"/>
                  <a:gd name="T82" fmla="*/ 259 w 740"/>
                  <a:gd name="T83" fmla="*/ 454 h 685"/>
                  <a:gd name="T84" fmla="*/ 41 w 740"/>
                  <a:gd name="T85" fmla="*/ 455 h 685"/>
                  <a:gd name="T86" fmla="*/ 1 w 740"/>
                  <a:gd name="T87" fmla="*/ 412 h 685"/>
                  <a:gd name="T88" fmla="*/ 42 w 740"/>
                  <a:gd name="T89" fmla="*/ 373 h 685"/>
                  <a:gd name="T90" fmla="*/ 205 w 740"/>
                  <a:gd name="T91" fmla="*/ 373 h 685"/>
                  <a:gd name="T92" fmla="*/ 237 w 740"/>
                  <a:gd name="T93" fmla="*/ 352 h 685"/>
                  <a:gd name="T94" fmla="*/ 271 w 740"/>
                  <a:gd name="T95" fmla="*/ 278 h 685"/>
                  <a:gd name="T96" fmla="*/ 304 w 740"/>
                  <a:gd name="T97" fmla="*/ 206 h 685"/>
                  <a:gd name="T98" fmla="*/ 334 w 740"/>
                  <a:gd name="T99" fmla="*/ 141 h 685"/>
                  <a:gd name="T100" fmla="*/ 358 w 740"/>
                  <a:gd name="T101" fmla="*/ 88 h 685"/>
                  <a:gd name="T102" fmla="*/ 359 w 740"/>
                  <a:gd name="T103" fmla="*/ 85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40" h="685">
                    <a:moveTo>
                      <a:pt x="359" y="85"/>
                    </a:moveTo>
                    <a:cubicBezTo>
                      <a:pt x="338" y="82"/>
                      <a:pt x="318" y="79"/>
                      <a:pt x="297" y="76"/>
                    </a:cubicBezTo>
                    <a:cubicBezTo>
                      <a:pt x="286" y="74"/>
                      <a:pt x="274" y="72"/>
                      <a:pt x="263" y="70"/>
                    </a:cubicBezTo>
                    <a:cubicBezTo>
                      <a:pt x="253" y="69"/>
                      <a:pt x="247" y="73"/>
                      <a:pt x="241" y="80"/>
                    </a:cubicBezTo>
                    <a:cubicBezTo>
                      <a:pt x="220" y="105"/>
                      <a:pt x="200" y="129"/>
                      <a:pt x="179" y="154"/>
                    </a:cubicBezTo>
                    <a:cubicBezTo>
                      <a:pt x="171" y="164"/>
                      <a:pt x="159" y="168"/>
                      <a:pt x="147" y="165"/>
                    </a:cubicBezTo>
                    <a:cubicBezTo>
                      <a:pt x="134" y="162"/>
                      <a:pt x="126" y="154"/>
                      <a:pt x="123" y="141"/>
                    </a:cubicBezTo>
                    <a:cubicBezTo>
                      <a:pt x="120" y="132"/>
                      <a:pt x="122" y="122"/>
                      <a:pt x="129" y="114"/>
                    </a:cubicBezTo>
                    <a:cubicBezTo>
                      <a:pt x="157" y="80"/>
                      <a:pt x="185" y="46"/>
                      <a:pt x="214" y="12"/>
                    </a:cubicBezTo>
                    <a:cubicBezTo>
                      <a:pt x="220" y="5"/>
                      <a:pt x="227" y="1"/>
                      <a:pt x="237" y="1"/>
                    </a:cubicBezTo>
                    <a:cubicBezTo>
                      <a:pt x="292" y="1"/>
                      <a:pt x="347" y="0"/>
                      <a:pt x="402" y="2"/>
                    </a:cubicBezTo>
                    <a:cubicBezTo>
                      <a:pt x="440" y="3"/>
                      <a:pt x="474" y="18"/>
                      <a:pt x="502" y="43"/>
                    </a:cubicBezTo>
                    <a:cubicBezTo>
                      <a:pt x="520" y="59"/>
                      <a:pt x="533" y="79"/>
                      <a:pt x="544" y="99"/>
                    </a:cubicBezTo>
                    <a:cubicBezTo>
                      <a:pt x="556" y="123"/>
                      <a:pt x="569" y="147"/>
                      <a:pt x="582" y="170"/>
                    </a:cubicBezTo>
                    <a:cubicBezTo>
                      <a:pt x="589" y="184"/>
                      <a:pt x="596" y="197"/>
                      <a:pt x="603" y="210"/>
                    </a:cubicBezTo>
                    <a:cubicBezTo>
                      <a:pt x="606" y="215"/>
                      <a:pt x="610" y="216"/>
                      <a:pt x="614" y="213"/>
                    </a:cubicBezTo>
                    <a:cubicBezTo>
                      <a:pt x="640" y="196"/>
                      <a:pt x="665" y="178"/>
                      <a:pt x="690" y="161"/>
                    </a:cubicBezTo>
                    <a:cubicBezTo>
                      <a:pt x="701" y="154"/>
                      <a:pt x="713" y="154"/>
                      <a:pt x="724" y="160"/>
                    </a:cubicBezTo>
                    <a:cubicBezTo>
                      <a:pt x="734" y="167"/>
                      <a:pt x="740" y="177"/>
                      <a:pt x="739" y="190"/>
                    </a:cubicBezTo>
                    <a:cubicBezTo>
                      <a:pt x="739" y="202"/>
                      <a:pt x="732" y="210"/>
                      <a:pt x="722" y="217"/>
                    </a:cubicBezTo>
                    <a:cubicBezTo>
                      <a:pt x="707" y="227"/>
                      <a:pt x="693" y="237"/>
                      <a:pt x="679" y="247"/>
                    </a:cubicBezTo>
                    <a:cubicBezTo>
                      <a:pt x="655" y="263"/>
                      <a:pt x="631" y="280"/>
                      <a:pt x="606" y="297"/>
                    </a:cubicBezTo>
                    <a:cubicBezTo>
                      <a:pt x="593" y="305"/>
                      <a:pt x="577" y="299"/>
                      <a:pt x="569" y="287"/>
                    </a:cubicBezTo>
                    <a:cubicBezTo>
                      <a:pt x="542" y="248"/>
                      <a:pt x="515" y="209"/>
                      <a:pt x="488" y="170"/>
                    </a:cubicBezTo>
                    <a:cubicBezTo>
                      <a:pt x="488" y="170"/>
                      <a:pt x="487" y="169"/>
                      <a:pt x="486" y="168"/>
                    </a:cubicBezTo>
                    <a:cubicBezTo>
                      <a:pt x="465" y="198"/>
                      <a:pt x="444" y="227"/>
                      <a:pt x="423" y="257"/>
                    </a:cubicBezTo>
                    <a:cubicBezTo>
                      <a:pt x="427" y="261"/>
                      <a:pt x="431" y="265"/>
                      <a:pt x="434" y="268"/>
                    </a:cubicBezTo>
                    <a:cubicBezTo>
                      <a:pt x="474" y="303"/>
                      <a:pt x="514" y="338"/>
                      <a:pt x="554" y="374"/>
                    </a:cubicBezTo>
                    <a:cubicBezTo>
                      <a:pt x="559" y="378"/>
                      <a:pt x="565" y="383"/>
                      <a:pt x="570" y="388"/>
                    </a:cubicBezTo>
                    <a:cubicBezTo>
                      <a:pt x="579" y="396"/>
                      <a:pt x="583" y="407"/>
                      <a:pt x="583" y="419"/>
                    </a:cubicBezTo>
                    <a:cubicBezTo>
                      <a:pt x="583" y="440"/>
                      <a:pt x="583" y="461"/>
                      <a:pt x="583" y="483"/>
                    </a:cubicBezTo>
                    <a:cubicBezTo>
                      <a:pt x="584" y="534"/>
                      <a:pt x="584" y="585"/>
                      <a:pt x="584" y="637"/>
                    </a:cubicBezTo>
                    <a:cubicBezTo>
                      <a:pt x="584" y="653"/>
                      <a:pt x="577" y="666"/>
                      <a:pt x="563" y="674"/>
                    </a:cubicBezTo>
                    <a:cubicBezTo>
                      <a:pt x="541" y="685"/>
                      <a:pt x="513" y="676"/>
                      <a:pt x="505" y="652"/>
                    </a:cubicBezTo>
                    <a:cubicBezTo>
                      <a:pt x="503" y="647"/>
                      <a:pt x="503" y="642"/>
                      <a:pt x="503" y="637"/>
                    </a:cubicBezTo>
                    <a:cubicBezTo>
                      <a:pt x="502" y="579"/>
                      <a:pt x="502" y="522"/>
                      <a:pt x="503" y="465"/>
                    </a:cubicBezTo>
                    <a:cubicBezTo>
                      <a:pt x="503" y="450"/>
                      <a:pt x="498" y="439"/>
                      <a:pt x="485" y="431"/>
                    </a:cubicBezTo>
                    <a:cubicBezTo>
                      <a:pt x="444" y="402"/>
                      <a:pt x="402" y="373"/>
                      <a:pt x="361" y="345"/>
                    </a:cubicBezTo>
                    <a:cubicBezTo>
                      <a:pt x="361" y="344"/>
                      <a:pt x="360" y="344"/>
                      <a:pt x="359" y="344"/>
                    </a:cubicBezTo>
                    <a:cubicBezTo>
                      <a:pt x="350" y="357"/>
                      <a:pt x="340" y="371"/>
                      <a:pt x="330" y="384"/>
                    </a:cubicBezTo>
                    <a:cubicBezTo>
                      <a:pt x="317" y="402"/>
                      <a:pt x="304" y="420"/>
                      <a:pt x="291" y="437"/>
                    </a:cubicBezTo>
                    <a:cubicBezTo>
                      <a:pt x="283" y="448"/>
                      <a:pt x="273" y="454"/>
                      <a:pt x="259" y="454"/>
                    </a:cubicBezTo>
                    <a:cubicBezTo>
                      <a:pt x="186" y="454"/>
                      <a:pt x="113" y="455"/>
                      <a:pt x="41" y="455"/>
                    </a:cubicBezTo>
                    <a:cubicBezTo>
                      <a:pt x="17" y="455"/>
                      <a:pt x="0" y="435"/>
                      <a:pt x="1" y="412"/>
                    </a:cubicBezTo>
                    <a:cubicBezTo>
                      <a:pt x="1" y="390"/>
                      <a:pt x="21" y="373"/>
                      <a:pt x="42" y="373"/>
                    </a:cubicBezTo>
                    <a:cubicBezTo>
                      <a:pt x="97" y="373"/>
                      <a:pt x="151" y="373"/>
                      <a:pt x="205" y="373"/>
                    </a:cubicBezTo>
                    <a:cubicBezTo>
                      <a:pt x="226" y="373"/>
                      <a:pt x="231" y="367"/>
                      <a:pt x="237" y="352"/>
                    </a:cubicBezTo>
                    <a:cubicBezTo>
                      <a:pt x="248" y="327"/>
                      <a:pt x="260" y="303"/>
                      <a:pt x="271" y="278"/>
                    </a:cubicBezTo>
                    <a:cubicBezTo>
                      <a:pt x="282" y="254"/>
                      <a:pt x="293" y="230"/>
                      <a:pt x="304" y="206"/>
                    </a:cubicBezTo>
                    <a:cubicBezTo>
                      <a:pt x="314" y="184"/>
                      <a:pt x="324" y="163"/>
                      <a:pt x="334" y="141"/>
                    </a:cubicBezTo>
                    <a:cubicBezTo>
                      <a:pt x="342" y="123"/>
                      <a:pt x="350" y="106"/>
                      <a:pt x="358" y="88"/>
                    </a:cubicBezTo>
                    <a:cubicBezTo>
                      <a:pt x="358" y="88"/>
                      <a:pt x="358" y="87"/>
                      <a:pt x="359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E0822EEE-CBC2-4122-AC69-C7A2F5024F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7989" y="1409368"/>
                <a:ext cx="111125" cy="219075"/>
              </a:xfrm>
              <a:custGeom>
                <a:avLst/>
                <a:gdLst>
                  <a:gd name="T0" fmla="*/ 78 w 157"/>
                  <a:gd name="T1" fmla="*/ 0 h 156"/>
                  <a:gd name="T2" fmla="*/ 157 w 157"/>
                  <a:gd name="T3" fmla="*/ 78 h 156"/>
                  <a:gd name="T4" fmla="*/ 79 w 157"/>
                  <a:gd name="T5" fmla="*/ 156 h 156"/>
                  <a:gd name="T6" fmla="*/ 0 w 157"/>
                  <a:gd name="T7" fmla="*/ 78 h 156"/>
                  <a:gd name="T8" fmla="*/ 78 w 157"/>
                  <a:gd name="T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156">
                    <a:moveTo>
                      <a:pt x="78" y="0"/>
                    </a:moveTo>
                    <a:cubicBezTo>
                      <a:pt x="123" y="0"/>
                      <a:pt x="157" y="34"/>
                      <a:pt x="157" y="78"/>
                    </a:cubicBezTo>
                    <a:cubicBezTo>
                      <a:pt x="156" y="121"/>
                      <a:pt x="123" y="156"/>
                      <a:pt x="79" y="156"/>
                    </a:cubicBezTo>
                    <a:cubicBezTo>
                      <a:pt x="34" y="156"/>
                      <a:pt x="0" y="122"/>
                      <a:pt x="0" y="78"/>
                    </a:cubicBezTo>
                    <a:cubicBezTo>
                      <a:pt x="0" y="33"/>
                      <a:pt x="34" y="0"/>
                      <a:pt x="7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449171" y="3387424"/>
              <a:ext cx="1918157" cy="2129275"/>
              <a:chOff x="5163378" y="3528724"/>
              <a:chExt cx="1918157" cy="2129275"/>
            </a:xfrm>
          </p:grpSpPr>
          <p:sp>
            <p:nvSpPr>
              <p:cNvPr id="58" name="Cube 57">
                <a:extLst>
                  <a:ext uri="{FF2B5EF4-FFF2-40B4-BE49-F238E27FC236}">
                    <a16:creationId xmlns:a16="http://schemas.microsoft.com/office/drawing/2014/main" id="{9B3761EC-5709-4C06-828F-4842BF73FFE5}"/>
                  </a:ext>
                </a:extLst>
              </p:cNvPr>
              <p:cNvSpPr/>
              <p:nvPr/>
            </p:nvSpPr>
            <p:spPr>
              <a:xfrm flipH="1">
                <a:off x="5177410" y="3779283"/>
                <a:ext cx="1904125" cy="1878716"/>
              </a:xfrm>
              <a:prstGeom prst="cube">
                <a:avLst>
                  <a:gd name="adj" fmla="val 20624"/>
                </a:avLst>
              </a:prstGeom>
              <a:solidFill>
                <a:schemeClr val="accent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Cube 16">
                <a:extLst>
                  <a:ext uri="{FF2B5EF4-FFF2-40B4-BE49-F238E27FC236}">
                    <a16:creationId xmlns:a16="http://schemas.microsoft.com/office/drawing/2014/main" id="{E505CB29-6500-438B-9399-F94851220119}"/>
                  </a:ext>
                </a:extLst>
              </p:cNvPr>
              <p:cNvSpPr/>
              <p:nvPr/>
            </p:nvSpPr>
            <p:spPr>
              <a:xfrm flipH="1">
                <a:off x="5163378" y="3528724"/>
                <a:ext cx="1904125" cy="653222"/>
              </a:xfrm>
              <a:prstGeom prst="cube">
                <a:avLst>
                  <a:gd name="adj" fmla="val 4876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15B1F20-FFF2-467C-AAF6-18E539385DD6}"/>
                  </a:ext>
                </a:extLst>
              </p:cNvPr>
              <p:cNvSpPr txBox="1"/>
              <p:nvPr/>
            </p:nvSpPr>
            <p:spPr>
              <a:xfrm>
                <a:off x="5803377" y="4230837"/>
                <a:ext cx="1089979" cy="582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5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Open Sans" panose="020B0606030504020204" pitchFamily="34" charset="0"/>
                  </a:rPr>
                  <a:t>03</a:t>
                </a:r>
                <a:endParaRPr kumimoji="0" lang="en-GB" sz="45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C3DC9F9-677D-48A7-87D1-3C16CBD3A29B}"/>
                  </a:ext>
                </a:extLst>
              </p:cNvPr>
              <p:cNvSpPr txBox="1"/>
              <p:nvPr/>
            </p:nvSpPr>
            <p:spPr>
              <a:xfrm>
                <a:off x="5803376" y="4798466"/>
                <a:ext cx="1089978" cy="296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Open Sans" panose="020B0606030504020204" pitchFamily="34" charset="0"/>
                  </a:rPr>
                  <a:t>STEP</a:t>
                </a:r>
                <a:endPara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293510" y="4111762"/>
              <a:ext cx="1912600" cy="1415785"/>
              <a:chOff x="1782823" y="4383111"/>
              <a:chExt cx="1912600" cy="1415785"/>
            </a:xfrm>
          </p:grpSpPr>
          <p:sp>
            <p:nvSpPr>
              <p:cNvPr id="40" name="Cube 39">
                <a:extLst>
                  <a:ext uri="{FF2B5EF4-FFF2-40B4-BE49-F238E27FC236}">
                    <a16:creationId xmlns:a16="http://schemas.microsoft.com/office/drawing/2014/main" id="{9303B1DA-561B-47E5-A1EF-E3BD9792E49C}"/>
                  </a:ext>
                </a:extLst>
              </p:cNvPr>
              <p:cNvSpPr/>
              <p:nvPr/>
            </p:nvSpPr>
            <p:spPr>
              <a:xfrm flipH="1">
                <a:off x="1782823" y="4720372"/>
                <a:ext cx="1904125" cy="1077056"/>
              </a:xfrm>
              <a:prstGeom prst="cube">
                <a:avLst>
                  <a:gd name="adj" fmla="val 25554"/>
                </a:avLst>
              </a:prstGeom>
              <a:solidFill>
                <a:schemeClr val="accent4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54162715-AD53-47DE-BF69-1E1532CEE94D}"/>
                  </a:ext>
                </a:extLst>
              </p:cNvPr>
              <p:cNvSpPr/>
              <p:nvPr/>
            </p:nvSpPr>
            <p:spPr>
              <a:xfrm flipH="1">
                <a:off x="1791298" y="4383111"/>
                <a:ext cx="1904125" cy="653222"/>
              </a:xfrm>
              <a:prstGeom prst="cube">
                <a:avLst>
                  <a:gd name="adj" fmla="val 4876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57E7A1A-73EB-4387-80E8-465064BFE4F2}"/>
                  </a:ext>
                </a:extLst>
              </p:cNvPr>
              <p:cNvSpPr txBox="1"/>
              <p:nvPr/>
            </p:nvSpPr>
            <p:spPr>
              <a:xfrm>
                <a:off x="2416710" y="4934414"/>
                <a:ext cx="1089979" cy="582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5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4"/>
                    </a:solidFill>
                    <a:effectLst/>
                    <a:uLnTx/>
                    <a:uFillTx/>
                    <a:latin typeface="Open Sans" panose="020B0606030504020204" pitchFamily="34" charset="0"/>
                  </a:rPr>
                  <a:t>01</a:t>
                </a:r>
                <a:endParaRPr kumimoji="0" lang="en-GB" sz="45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1CEABA-84D5-4002-8C56-59D775B0262A}"/>
                  </a:ext>
                </a:extLst>
              </p:cNvPr>
              <p:cNvSpPr txBox="1"/>
              <p:nvPr/>
            </p:nvSpPr>
            <p:spPr>
              <a:xfrm>
                <a:off x="2416709" y="5502043"/>
                <a:ext cx="1089978" cy="296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4"/>
                    </a:solidFill>
                    <a:effectLst/>
                    <a:uLnTx/>
                    <a:uFillTx/>
                    <a:latin typeface="Open Sans" panose="020B0606030504020204" pitchFamily="34" charset="0"/>
                  </a:rPr>
                  <a:t>STEP</a:t>
                </a:r>
                <a:endPara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4347920" y="4717648"/>
            <a:ext cx="1573663" cy="1801015"/>
            <a:chOff x="1202749" y="4733548"/>
            <a:chExt cx="1250579" cy="100685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EF39042-2F1A-42A0-804F-3199B0B9146F}"/>
                </a:ext>
              </a:extLst>
            </p:cNvPr>
            <p:cNvSpPr/>
            <p:nvPr/>
          </p:nvSpPr>
          <p:spPr>
            <a:xfrm>
              <a:off x="1274553" y="4733548"/>
              <a:ext cx="1178775" cy="100685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EBD148D-6039-4AD7-AB08-1985F46D5138}"/>
                </a:ext>
              </a:extLst>
            </p:cNvPr>
            <p:cNvSpPr/>
            <p:nvPr/>
          </p:nvSpPr>
          <p:spPr>
            <a:xfrm>
              <a:off x="1202749" y="4733548"/>
              <a:ext cx="54695" cy="10068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366316" y="4764337"/>
            <a:ext cx="15552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Excel file control all progress from input to output of Part</a:t>
            </a:r>
            <a:endParaRPr lang="en-GB" dirty="0"/>
          </a:p>
        </p:txBody>
      </p:sp>
      <p:sp>
        <p:nvSpPr>
          <p:cNvPr id="65" name="TextBox 64"/>
          <p:cNvSpPr txBox="1"/>
          <p:nvPr/>
        </p:nvSpPr>
        <p:spPr>
          <a:xfrm>
            <a:off x="561703" y="156754"/>
            <a:ext cx="288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956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521208" y="496697"/>
            <a:ext cx="8215364" cy="4196834"/>
            <a:chOff x="1110421" y="1006148"/>
            <a:chExt cx="8215364" cy="419683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EB8D739-EEBD-4B51-8C4F-0371909587A0}"/>
                </a:ext>
              </a:extLst>
            </p:cNvPr>
            <p:cNvSpPr txBox="1"/>
            <p:nvPr/>
          </p:nvSpPr>
          <p:spPr>
            <a:xfrm>
              <a:off x="8008256" y="3252334"/>
              <a:ext cx="1089979" cy="58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05</a:t>
              </a:r>
              <a:endParaRPr kumimoji="0" lang="en-GB" sz="45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06BE298-0566-4E93-8B01-FBBFE717AC3E}"/>
                </a:ext>
              </a:extLst>
            </p:cNvPr>
            <p:cNvSpPr txBox="1"/>
            <p:nvPr/>
          </p:nvSpPr>
          <p:spPr>
            <a:xfrm>
              <a:off x="7992044" y="3876292"/>
              <a:ext cx="1089978" cy="296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STEP</a:t>
              </a:r>
              <a:endPara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110421" y="1006148"/>
              <a:ext cx="8215364" cy="4196834"/>
              <a:chOff x="2293510" y="1345782"/>
              <a:chExt cx="8215364" cy="4196834"/>
            </a:xfrm>
          </p:grpSpPr>
          <p:sp>
            <p:nvSpPr>
              <p:cNvPr id="60" name="Cube 59">
                <a:extLst>
                  <a:ext uri="{FF2B5EF4-FFF2-40B4-BE49-F238E27FC236}">
                    <a16:creationId xmlns:a16="http://schemas.microsoft.com/office/drawing/2014/main" id="{82727937-6B99-460F-AFBE-C1B123CD6E90}"/>
                  </a:ext>
                </a:extLst>
              </p:cNvPr>
              <p:cNvSpPr/>
              <p:nvPr/>
            </p:nvSpPr>
            <p:spPr>
              <a:xfrm flipH="1">
                <a:off x="8593786" y="2878663"/>
                <a:ext cx="1904125" cy="2645902"/>
              </a:xfrm>
              <a:prstGeom prst="cube">
                <a:avLst>
                  <a:gd name="adj" fmla="val 20548"/>
                </a:avLst>
              </a:prstGeom>
              <a:solidFill>
                <a:schemeClr val="accent6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ube 18">
                <a:extLst>
                  <a:ext uri="{FF2B5EF4-FFF2-40B4-BE49-F238E27FC236}">
                    <a16:creationId xmlns:a16="http://schemas.microsoft.com/office/drawing/2014/main" id="{BBABDFBF-A961-4C7B-9500-F903A3DE669D}"/>
                  </a:ext>
                </a:extLst>
              </p:cNvPr>
              <p:cNvSpPr/>
              <p:nvPr/>
            </p:nvSpPr>
            <p:spPr>
              <a:xfrm flipH="1">
                <a:off x="8604749" y="2566141"/>
                <a:ext cx="1904125" cy="653222"/>
              </a:xfrm>
              <a:prstGeom prst="cube">
                <a:avLst>
                  <a:gd name="adj" fmla="val 48767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8E4A1ACB-C9A9-4B5D-A157-67191E7E2F8D}"/>
                  </a:ext>
                </a:extLst>
              </p:cNvPr>
              <p:cNvGrpSpPr/>
              <p:nvPr/>
            </p:nvGrpSpPr>
            <p:grpSpPr>
              <a:xfrm>
                <a:off x="8697155" y="1345782"/>
                <a:ext cx="1697385" cy="1450267"/>
                <a:chOff x="5138738" y="-608163"/>
                <a:chExt cx="4786312" cy="5039851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CD05B68A-B19F-47F2-9DA7-95A0663BAA59}"/>
                    </a:ext>
                  </a:extLst>
                </p:cNvPr>
                <p:cNvSpPr/>
                <p:nvPr/>
              </p:nvSpPr>
              <p:spPr>
                <a:xfrm>
                  <a:off x="5793224" y="3973382"/>
                  <a:ext cx="3766861" cy="380050"/>
                </a:xfrm>
                <a:prstGeom prst="ellipse">
                  <a:avLst/>
                </a:prstGeom>
                <a:solidFill>
                  <a:schemeClr val="tx2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32060329-04A2-46B9-81E0-353EB68D8BFB}"/>
                    </a:ext>
                  </a:extLst>
                </p:cNvPr>
                <p:cNvGrpSpPr/>
                <p:nvPr/>
              </p:nvGrpSpPr>
              <p:grpSpPr>
                <a:xfrm>
                  <a:off x="5138738" y="-608163"/>
                  <a:ext cx="4786312" cy="5039851"/>
                  <a:chOff x="5995988" y="2712903"/>
                  <a:chExt cx="2457450" cy="2587625"/>
                </a:xfrm>
              </p:grpSpPr>
              <p:sp>
                <p:nvSpPr>
                  <p:cNvPr id="31" name="Freeform 6">
                    <a:extLst>
                      <a:ext uri="{FF2B5EF4-FFF2-40B4-BE49-F238E27FC236}">
                        <a16:creationId xmlns:a16="http://schemas.microsoft.com/office/drawing/2014/main" id="{23039AEF-6BB3-4384-BBE0-11A2890CE4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95988" y="2712903"/>
                    <a:ext cx="2457450" cy="2587625"/>
                  </a:xfrm>
                  <a:custGeom>
                    <a:avLst/>
                    <a:gdLst>
                      <a:gd name="T0" fmla="*/ 707 w 771"/>
                      <a:gd name="T1" fmla="*/ 219 h 812"/>
                      <a:gd name="T2" fmla="*/ 760 w 771"/>
                      <a:gd name="T3" fmla="*/ 369 h 812"/>
                      <a:gd name="T4" fmla="*/ 685 w 771"/>
                      <a:gd name="T5" fmla="*/ 634 h 812"/>
                      <a:gd name="T6" fmla="*/ 197 w 771"/>
                      <a:gd name="T7" fmla="*/ 707 h 812"/>
                      <a:gd name="T8" fmla="*/ 97 w 771"/>
                      <a:gd name="T9" fmla="*/ 220 h 812"/>
                      <a:gd name="T10" fmla="*/ 594 w 771"/>
                      <a:gd name="T11" fmla="*/ 106 h 812"/>
                      <a:gd name="T12" fmla="*/ 552 w 771"/>
                      <a:gd name="T13" fmla="*/ 147 h 812"/>
                      <a:gd name="T14" fmla="*/ 509 w 771"/>
                      <a:gd name="T15" fmla="*/ 128 h 812"/>
                      <a:gd name="T16" fmla="*/ 454 w 771"/>
                      <a:gd name="T17" fmla="*/ 113 h 812"/>
                      <a:gd name="T18" fmla="*/ 372 w 771"/>
                      <a:gd name="T19" fmla="*/ 110 h 812"/>
                      <a:gd name="T20" fmla="*/ 241 w 771"/>
                      <a:gd name="T21" fmla="*/ 155 h 812"/>
                      <a:gd name="T22" fmla="*/ 147 w 771"/>
                      <a:gd name="T23" fmla="*/ 249 h 812"/>
                      <a:gd name="T24" fmla="*/ 115 w 771"/>
                      <a:gd name="T25" fmla="*/ 317 h 812"/>
                      <a:gd name="T26" fmla="*/ 103 w 771"/>
                      <a:gd name="T27" fmla="*/ 366 h 812"/>
                      <a:gd name="T28" fmla="*/ 102 w 771"/>
                      <a:gd name="T29" fmla="*/ 450 h 812"/>
                      <a:gd name="T30" fmla="*/ 124 w 771"/>
                      <a:gd name="T31" fmla="*/ 528 h 812"/>
                      <a:gd name="T32" fmla="*/ 209 w 771"/>
                      <a:gd name="T33" fmla="*/ 643 h 812"/>
                      <a:gd name="T34" fmla="*/ 295 w 771"/>
                      <a:gd name="T35" fmla="*/ 694 h 812"/>
                      <a:gd name="T36" fmla="*/ 357 w 771"/>
                      <a:gd name="T37" fmla="*/ 710 h 812"/>
                      <a:gd name="T38" fmla="*/ 439 w 771"/>
                      <a:gd name="T39" fmla="*/ 711 h 812"/>
                      <a:gd name="T40" fmla="*/ 512 w 771"/>
                      <a:gd name="T41" fmla="*/ 693 h 812"/>
                      <a:gd name="T42" fmla="*/ 585 w 771"/>
                      <a:gd name="T43" fmla="*/ 652 h 812"/>
                      <a:gd name="T44" fmla="*/ 644 w 771"/>
                      <a:gd name="T45" fmla="*/ 592 h 812"/>
                      <a:gd name="T46" fmla="*/ 677 w 771"/>
                      <a:gd name="T47" fmla="*/ 536 h 812"/>
                      <a:gd name="T48" fmla="*/ 696 w 771"/>
                      <a:gd name="T49" fmla="*/ 482 h 812"/>
                      <a:gd name="T50" fmla="*/ 704 w 771"/>
                      <a:gd name="T51" fmla="*/ 432 h 812"/>
                      <a:gd name="T52" fmla="*/ 702 w 771"/>
                      <a:gd name="T53" fmla="*/ 374 h 812"/>
                      <a:gd name="T54" fmla="*/ 695 w 771"/>
                      <a:gd name="T55" fmla="*/ 334 h 812"/>
                      <a:gd name="T56" fmla="*/ 666 w 771"/>
                      <a:gd name="T57" fmla="*/ 264 h 812"/>
                      <a:gd name="T58" fmla="*/ 667 w 771"/>
                      <a:gd name="T59" fmla="*/ 258 h 812"/>
                      <a:gd name="T60" fmla="*/ 703 w 771"/>
                      <a:gd name="T61" fmla="*/ 222 h 812"/>
                      <a:gd name="T62" fmla="*/ 707 w 771"/>
                      <a:gd name="T63" fmla="*/ 219 h 8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771" h="812">
                        <a:moveTo>
                          <a:pt x="707" y="219"/>
                        </a:moveTo>
                        <a:cubicBezTo>
                          <a:pt x="736" y="265"/>
                          <a:pt x="754" y="315"/>
                          <a:pt x="760" y="369"/>
                        </a:cubicBezTo>
                        <a:cubicBezTo>
                          <a:pt x="771" y="467"/>
                          <a:pt x="746" y="557"/>
                          <a:pt x="685" y="634"/>
                        </a:cubicBezTo>
                        <a:cubicBezTo>
                          <a:pt x="561" y="789"/>
                          <a:pt x="347" y="812"/>
                          <a:pt x="197" y="707"/>
                        </a:cubicBezTo>
                        <a:cubicBezTo>
                          <a:pt x="31" y="591"/>
                          <a:pt x="0" y="374"/>
                          <a:pt x="97" y="220"/>
                        </a:cubicBezTo>
                        <a:cubicBezTo>
                          <a:pt x="203" y="52"/>
                          <a:pt x="424" y="0"/>
                          <a:pt x="594" y="106"/>
                        </a:cubicBezTo>
                        <a:cubicBezTo>
                          <a:pt x="580" y="120"/>
                          <a:pt x="566" y="134"/>
                          <a:pt x="552" y="147"/>
                        </a:cubicBezTo>
                        <a:cubicBezTo>
                          <a:pt x="538" y="141"/>
                          <a:pt x="523" y="134"/>
                          <a:pt x="509" y="128"/>
                        </a:cubicBezTo>
                        <a:cubicBezTo>
                          <a:pt x="491" y="121"/>
                          <a:pt x="473" y="116"/>
                          <a:pt x="454" y="113"/>
                        </a:cubicBezTo>
                        <a:cubicBezTo>
                          <a:pt x="427" y="108"/>
                          <a:pt x="399" y="107"/>
                          <a:pt x="372" y="110"/>
                        </a:cubicBezTo>
                        <a:cubicBezTo>
                          <a:pt x="325" y="115"/>
                          <a:pt x="281" y="130"/>
                          <a:pt x="241" y="155"/>
                        </a:cubicBezTo>
                        <a:cubicBezTo>
                          <a:pt x="203" y="179"/>
                          <a:pt x="171" y="211"/>
                          <a:pt x="147" y="249"/>
                        </a:cubicBezTo>
                        <a:cubicBezTo>
                          <a:pt x="134" y="270"/>
                          <a:pt x="123" y="293"/>
                          <a:pt x="115" y="317"/>
                        </a:cubicBezTo>
                        <a:cubicBezTo>
                          <a:pt x="110" y="333"/>
                          <a:pt x="106" y="350"/>
                          <a:pt x="103" y="366"/>
                        </a:cubicBezTo>
                        <a:cubicBezTo>
                          <a:pt x="99" y="394"/>
                          <a:pt x="99" y="422"/>
                          <a:pt x="102" y="450"/>
                        </a:cubicBezTo>
                        <a:cubicBezTo>
                          <a:pt x="105" y="477"/>
                          <a:pt x="113" y="503"/>
                          <a:pt x="124" y="528"/>
                        </a:cubicBezTo>
                        <a:cubicBezTo>
                          <a:pt x="143" y="574"/>
                          <a:pt x="171" y="612"/>
                          <a:pt x="209" y="643"/>
                        </a:cubicBezTo>
                        <a:cubicBezTo>
                          <a:pt x="235" y="665"/>
                          <a:pt x="263" y="682"/>
                          <a:pt x="295" y="694"/>
                        </a:cubicBezTo>
                        <a:cubicBezTo>
                          <a:pt x="315" y="701"/>
                          <a:pt x="336" y="707"/>
                          <a:pt x="357" y="710"/>
                        </a:cubicBezTo>
                        <a:cubicBezTo>
                          <a:pt x="384" y="714"/>
                          <a:pt x="412" y="715"/>
                          <a:pt x="439" y="711"/>
                        </a:cubicBezTo>
                        <a:cubicBezTo>
                          <a:pt x="464" y="708"/>
                          <a:pt x="488" y="702"/>
                          <a:pt x="512" y="693"/>
                        </a:cubicBezTo>
                        <a:cubicBezTo>
                          <a:pt x="538" y="683"/>
                          <a:pt x="563" y="669"/>
                          <a:pt x="585" y="652"/>
                        </a:cubicBezTo>
                        <a:cubicBezTo>
                          <a:pt x="607" y="635"/>
                          <a:pt x="627" y="615"/>
                          <a:pt x="644" y="592"/>
                        </a:cubicBezTo>
                        <a:cubicBezTo>
                          <a:pt x="657" y="575"/>
                          <a:pt x="668" y="556"/>
                          <a:pt x="677" y="536"/>
                        </a:cubicBezTo>
                        <a:cubicBezTo>
                          <a:pt x="686" y="519"/>
                          <a:pt x="692" y="501"/>
                          <a:pt x="696" y="482"/>
                        </a:cubicBezTo>
                        <a:cubicBezTo>
                          <a:pt x="700" y="465"/>
                          <a:pt x="703" y="449"/>
                          <a:pt x="704" y="432"/>
                        </a:cubicBezTo>
                        <a:cubicBezTo>
                          <a:pt x="704" y="413"/>
                          <a:pt x="704" y="393"/>
                          <a:pt x="702" y="374"/>
                        </a:cubicBezTo>
                        <a:cubicBezTo>
                          <a:pt x="701" y="361"/>
                          <a:pt x="698" y="347"/>
                          <a:pt x="695" y="334"/>
                        </a:cubicBezTo>
                        <a:cubicBezTo>
                          <a:pt x="689" y="310"/>
                          <a:pt x="679" y="286"/>
                          <a:pt x="666" y="264"/>
                        </a:cubicBezTo>
                        <a:cubicBezTo>
                          <a:pt x="665" y="262"/>
                          <a:pt x="665" y="260"/>
                          <a:pt x="667" y="258"/>
                        </a:cubicBezTo>
                        <a:cubicBezTo>
                          <a:pt x="680" y="246"/>
                          <a:pt x="691" y="234"/>
                          <a:pt x="703" y="222"/>
                        </a:cubicBezTo>
                        <a:cubicBezTo>
                          <a:pt x="704" y="221"/>
                          <a:pt x="705" y="220"/>
                          <a:pt x="707" y="219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" name="Freeform 7">
                    <a:extLst>
                      <a:ext uri="{FF2B5EF4-FFF2-40B4-BE49-F238E27FC236}">
                        <a16:creationId xmlns:a16="http://schemas.microsoft.com/office/drawing/2014/main" id="{BB489A81-DB00-411E-90AF-DD0105863A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15101" y="3270116"/>
                    <a:ext cx="1450975" cy="1435100"/>
                  </a:xfrm>
                  <a:custGeom>
                    <a:avLst/>
                    <a:gdLst>
                      <a:gd name="T0" fmla="*/ 350 w 455"/>
                      <a:gd name="T1" fmla="*/ 54 h 450"/>
                      <a:gd name="T2" fmla="*/ 311 w 455"/>
                      <a:gd name="T3" fmla="*/ 93 h 450"/>
                      <a:gd name="T4" fmla="*/ 305 w 455"/>
                      <a:gd name="T5" fmla="*/ 94 h 450"/>
                      <a:gd name="T6" fmla="*/ 262 w 455"/>
                      <a:gd name="T7" fmla="*/ 81 h 450"/>
                      <a:gd name="T8" fmla="*/ 210 w 455"/>
                      <a:gd name="T9" fmla="*/ 82 h 450"/>
                      <a:gd name="T10" fmla="*/ 148 w 455"/>
                      <a:gd name="T11" fmla="*/ 109 h 450"/>
                      <a:gd name="T12" fmla="*/ 103 w 455"/>
                      <a:gd name="T13" fmla="*/ 160 h 450"/>
                      <a:gd name="T14" fmla="*/ 84 w 455"/>
                      <a:gd name="T15" fmla="*/ 216 h 450"/>
                      <a:gd name="T16" fmla="*/ 90 w 455"/>
                      <a:gd name="T17" fmla="*/ 283 h 450"/>
                      <a:gd name="T18" fmla="*/ 154 w 455"/>
                      <a:gd name="T19" fmla="*/ 367 h 450"/>
                      <a:gd name="T20" fmla="*/ 225 w 455"/>
                      <a:gd name="T21" fmla="*/ 392 h 450"/>
                      <a:gd name="T22" fmla="*/ 302 w 455"/>
                      <a:gd name="T23" fmla="*/ 379 h 450"/>
                      <a:gd name="T24" fmla="*/ 364 w 455"/>
                      <a:gd name="T25" fmla="*/ 330 h 450"/>
                      <a:gd name="T26" fmla="*/ 391 w 455"/>
                      <a:gd name="T27" fmla="*/ 273 h 450"/>
                      <a:gd name="T28" fmla="*/ 395 w 455"/>
                      <a:gd name="T29" fmla="*/ 223 h 450"/>
                      <a:gd name="T30" fmla="*/ 380 w 455"/>
                      <a:gd name="T31" fmla="*/ 167 h 450"/>
                      <a:gd name="T32" fmla="*/ 422 w 455"/>
                      <a:gd name="T33" fmla="*/ 125 h 450"/>
                      <a:gd name="T34" fmla="*/ 453 w 455"/>
                      <a:gd name="T35" fmla="*/ 242 h 450"/>
                      <a:gd name="T36" fmla="*/ 418 w 455"/>
                      <a:gd name="T37" fmla="*/ 354 h 450"/>
                      <a:gd name="T38" fmla="*/ 235 w 455"/>
                      <a:gd name="T39" fmla="*/ 450 h 450"/>
                      <a:gd name="T40" fmla="*/ 85 w 455"/>
                      <a:gd name="T41" fmla="*/ 385 h 450"/>
                      <a:gd name="T42" fmla="*/ 95 w 455"/>
                      <a:gd name="T43" fmla="*/ 78 h 450"/>
                      <a:gd name="T44" fmla="*/ 350 w 455"/>
                      <a:gd name="T45" fmla="*/ 54 h 4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455" h="450">
                        <a:moveTo>
                          <a:pt x="350" y="54"/>
                        </a:moveTo>
                        <a:cubicBezTo>
                          <a:pt x="337" y="67"/>
                          <a:pt x="324" y="80"/>
                          <a:pt x="311" y="93"/>
                        </a:cubicBezTo>
                        <a:cubicBezTo>
                          <a:pt x="310" y="94"/>
                          <a:pt x="307" y="95"/>
                          <a:pt x="305" y="94"/>
                        </a:cubicBezTo>
                        <a:cubicBezTo>
                          <a:pt x="292" y="87"/>
                          <a:pt x="277" y="83"/>
                          <a:pt x="262" y="81"/>
                        </a:cubicBezTo>
                        <a:cubicBezTo>
                          <a:pt x="244" y="79"/>
                          <a:pt x="227" y="79"/>
                          <a:pt x="210" y="82"/>
                        </a:cubicBezTo>
                        <a:cubicBezTo>
                          <a:pt x="187" y="87"/>
                          <a:pt x="166" y="96"/>
                          <a:pt x="148" y="109"/>
                        </a:cubicBezTo>
                        <a:cubicBezTo>
                          <a:pt x="129" y="123"/>
                          <a:pt x="114" y="140"/>
                          <a:pt x="103" y="160"/>
                        </a:cubicBezTo>
                        <a:cubicBezTo>
                          <a:pt x="93" y="178"/>
                          <a:pt x="87" y="196"/>
                          <a:pt x="84" y="216"/>
                        </a:cubicBezTo>
                        <a:cubicBezTo>
                          <a:pt x="81" y="239"/>
                          <a:pt x="83" y="261"/>
                          <a:pt x="90" y="283"/>
                        </a:cubicBezTo>
                        <a:cubicBezTo>
                          <a:pt x="101" y="319"/>
                          <a:pt x="123" y="347"/>
                          <a:pt x="154" y="367"/>
                        </a:cubicBezTo>
                        <a:cubicBezTo>
                          <a:pt x="176" y="381"/>
                          <a:pt x="199" y="389"/>
                          <a:pt x="225" y="392"/>
                        </a:cubicBezTo>
                        <a:cubicBezTo>
                          <a:pt x="252" y="394"/>
                          <a:pt x="277" y="390"/>
                          <a:pt x="302" y="379"/>
                        </a:cubicBezTo>
                        <a:cubicBezTo>
                          <a:pt x="327" y="368"/>
                          <a:pt x="348" y="352"/>
                          <a:pt x="364" y="330"/>
                        </a:cubicBezTo>
                        <a:cubicBezTo>
                          <a:pt x="377" y="313"/>
                          <a:pt x="386" y="294"/>
                          <a:pt x="391" y="273"/>
                        </a:cubicBezTo>
                        <a:cubicBezTo>
                          <a:pt x="395" y="256"/>
                          <a:pt x="397" y="240"/>
                          <a:pt x="395" y="223"/>
                        </a:cubicBezTo>
                        <a:cubicBezTo>
                          <a:pt x="394" y="204"/>
                          <a:pt x="389" y="185"/>
                          <a:pt x="380" y="167"/>
                        </a:cubicBezTo>
                        <a:cubicBezTo>
                          <a:pt x="394" y="153"/>
                          <a:pt x="408" y="139"/>
                          <a:pt x="422" y="125"/>
                        </a:cubicBezTo>
                        <a:cubicBezTo>
                          <a:pt x="444" y="161"/>
                          <a:pt x="455" y="200"/>
                          <a:pt x="453" y="242"/>
                        </a:cubicBezTo>
                        <a:cubicBezTo>
                          <a:pt x="452" y="283"/>
                          <a:pt x="441" y="320"/>
                          <a:pt x="418" y="354"/>
                        </a:cubicBezTo>
                        <a:cubicBezTo>
                          <a:pt x="374" y="418"/>
                          <a:pt x="312" y="450"/>
                          <a:pt x="235" y="450"/>
                        </a:cubicBezTo>
                        <a:cubicBezTo>
                          <a:pt x="176" y="450"/>
                          <a:pt x="125" y="427"/>
                          <a:pt x="85" y="385"/>
                        </a:cubicBezTo>
                        <a:cubicBezTo>
                          <a:pt x="0" y="295"/>
                          <a:pt x="6" y="160"/>
                          <a:pt x="95" y="78"/>
                        </a:cubicBezTo>
                        <a:cubicBezTo>
                          <a:pt x="179" y="0"/>
                          <a:pt x="293" y="14"/>
                          <a:pt x="350" y="54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33" name="Freeform 8">
                    <a:extLst>
                      <a:ext uri="{FF2B5EF4-FFF2-40B4-BE49-F238E27FC236}">
                        <a16:creationId xmlns:a16="http://schemas.microsoft.com/office/drawing/2014/main" id="{33C2BF33-4BC1-456E-9F1C-86FDA8F608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40563" y="2874828"/>
                    <a:ext cx="1381125" cy="1384300"/>
                  </a:xfrm>
                  <a:custGeom>
                    <a:avLst/>
                    <a:gdLst>
                      <a:gd name="T0" fmla="*/ 363 w 433"/>
                      <a:gd name="T1" fmla="*/ 0 h 434"/>
                      <a:gd name="T2" fmla="*/ 363 w 433"/>
                      <a:gd name="T3" fmla="*/ 71 h 434"/>
                      <a:gd name="T4" fmla="*/ 432 w 433"/>
                      <a:gd name="T5" fmla="*/ 71 h 434"/>
                      <a:gd name="T6" fmla="*/ 433 w 433"/>
                      <a:gd name="T7" fmla="*/ 73 h 434"/>
                      <a:gd name="T8" fmla="*/ 408 w 433"/>
                      <a:gd name="T9" fmla="*/ 98 h 434"/>
                      <a:gd name="T10" fmla="*/ 303 w 433"/>
                      <a:gd name="T11" fmla="*/ 203 h 434"/>
                      <a:gd name="T12" fmla="*/ 292 w 433"/>
                      <a:gd name="T13" fmla="*/ 207 h 434"/>
                      <a:gd name="T14" fmla="*/ 262 w 433"/>
                      <a:gd name="T15" fmla="*/ 208 h 434"/>
                      <a:gd name="T16" fmla="*/ 255 w 433"/>
                      <a:gd name="T17" fmla="*/ 210 h 434"/>
                      <a:gd name="T18" fmla="*/ 176 w 433"/>
                      <a:gd name="T19" fmla="*/ 289 h 434"/>
                      <a:gd name="T20" fmla="*/ 141 w 433"/>
                      <a:gd name="T21" fmla="*/ 325 h 434"/>
                      <a:gd name="T22" fmla="*/ 140 w 433"/>
                      <a:gd name="T23" fmla="*/ 330 h 434"/>
                      <a:gd name="T24" fmla="*/ 146 w 433"/>
                      <a:gd name="T25" fmla="*/ 354 h 434"/>
                      <a:gd name="T26" fmla="*/ 121 w 433"/>
                      <a:gd name="T27" fmla="*/ 415 h 434"/>
                      <a:gd name="T28" fmla="*/ 67 w 433"/>
                      <a:gd name="T29" fmla="*/ 432 h 434"/>
                      <a:gd name="T30" fmla="*/ 12 w 433"/>
                      <a:gd name="T31" fmla="*/ 397 h 434"/>
                      <a:gd name="T32" fmla="*/ 4 w 433"/>
                      <a:gd name="T33" fmla="*/ 342 h 434"/>
                      <a:gd name="T34" fmla="*/ 46 w 433"/>
                      <a:gd name="T35" fmla="*/ 294 h 434"/>
                      <a:gd name="T36" fmla="*/ 105 w 433"/>
                      <a:gd name="T37" fmla="*/ 295 h 434"/>
                      <a:gd name="T38" fmla="*/ 110 w 433"/>
                      <a:gd name="T39" fmla="*/ 293 h 434"/>
                      <a:gd name="T40" fmla="*/ 191 w 433"/>
                      <a:gd name="T41" fmla="*/ 213 h 434"/>
                      <a:gd name="T42" fmla="*/ 223 w 433"/>
                      <a:gd name="T43" fmla="*/ 181 h 434"/>
                      <a:gd name="T44" fmla="*/ 227 w 433"/>
                      <a:gd name="T45" fmla="*/ 171 h 434"/>
                      <a:gd name="T46" fmla="*/ 227 w 433"/>
                      <a:gd name="T47" fmla="*/ 143 h 434"/>
                      <a:gd name="T48" fmla="*/ 231 w 433"/>
                      <a:gd name="T49" fmla="*/ 131 h 434"/>
                      <a:gd name="T50" fmla="*/ 360 w 433"/>
                      <a:gd name="T51" fmla="*/ 3 h 434"/>
                      <a:gd name="T52" fmla="*/ 363 w 433"/>
                      <a:gd name="T53" fmla="*/ 0 h 4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433" h="434">
                        <a:moveTo>
                          <a:pt x="363" y="0"/>
                        </a:moveTo>
                        <a:cubicBezTo>
                          <a:pt x="363" y="24"/>
                          <a:pt x="363" y="47"/>
                          <a:pt x="363" y="71"/>
                        </a:cubicBezTo>
                        <a:cubicBezTo>
                          <a:pt x="386" y="71"/>
                          <a:pt x="409" y="71"/>
                          <a:pt x="432" y="71"/>
                        </a:cubicBezTo>
                        <a:cubicBezTo>
                          <a:pt x="432" y="72"/>
                          <a:pt x="432" y="73"/>
                          <a:pt x="433" y="73"/>
                        </a:cubicBezTo>
                        <a:cubicBezTo>
                          <a:pt x="424" y="81"/>
                          <a:pt x="416" y="90"/>
                          <a:pt x="408" y="98"/>
                        </a:cubicBezTo>
                        <a:cubicBezTo>
                          <a:pt x="373" y="133"/>
                          <a:pt x="338" y="168"/>
                          <a:pt x="303" y="203"/>
                        </a:cubicBezTo>
                        <a:cubicBezTo>
                          <a:pt x="300" y="206"/>
                          <a:pt x="297" y="208"/>
                          <a:pt x="292" y="207"/>
                        </a:cubicBezTo>
                        <a:cubicBezTo>
                          <a:pt x="282" y="207"/>
                          <a:pt x="272" y="207"/>
                          <a:pt x="262" y="208"/>
                        </a:cubicBezTo>
                        <a:cubicBezTo>
                          <a:pt x="260" y="208"/>
                          <a:pt x="256" y="209"/>
                          <a:pt x="255" y="210"/>
                        </a:cubicBezTo>
                        <a:cubicBezTo>
                          <a:pt x="228" y="237"/>
                          <a:pt x="202" y="263"/>
                          <a:pt x="176" y="289"/>
                        </a:cubicBezTo>
                        <a:cubicBezTo>
                          <a:pt x="164" y="301"/>
                          <a:pt x="152" y="313"/>
                          <a:pt x="141" y="325"/>
                        </a:cubicBezTo>
                        <a:cubicBezTo>
                          <a:pt x="140" y="326"/>
                          <a:pt x="139" y="328"/>
                          <a:pt x="140" y="330"/>
                        </a:cubicBezTo>
                        <a:cubicBezTo>
                          <a:pt x="143" y="338"/>
                          <a:pt x="145" y="346"/>
                          <a:pt x="146" y="354"/>
                        </a:cubicBezTo>
                        <a:cubicBezTo>
                          <a:pt x="148" y="379"/>
                          <a:pt x="139" y="399"/>
                          <a:pt x="121" y="415"/>
                        </a:cubicBezTo>
                        <a:cubicBezTo>
                          <a:pt x="105" y="428"/>
                          <a:pt x="87" y="434"/>
                          <a:pt x="67" y="432"/>
                        </a:cubicBezTo>
                        <a:cubicBezTo>
                          <a:pt x="43" y="429"/>
                          <a:pt x="25" y="417"/>
                          <a:pt x="12" y="397"/>
                        </a:cubicBezTo>
                        <a:cubicBezTo>
                          <a:pt x="2" y="380"/>
                          <a:pt x="0" y="361"/>
                          <a:pt x="4" y="342"/>
                        </a:cubicBezTo>
                        <a:cubicBezTo>
                          <a:pt x="10" y="320"/>
                          <a:pt x="24" y="303"/>
                          <a:pt x="46" y="294"/>
                        </a:cubicBezTo>
                        <a:cubicBezTo>
                          <a:pt x="66" y="285"/>
                          <a:pt x="86" y="286"/>
                          <a:pt x="105" y="295"/>
                        </a:cubicBezTo>
                        <a:cubicBezTo>
                          <a:pt x="107" y="295"/>
                          <a:pt x="109" y="294"/>
                          <a:pt x="110" y="293"/>
                        </a:cubicBezTo>
                        <a:cubicBezTo>
                          <a:pt x="137" y="267"/>
                          <a:pt x="164" y="240"/>
                          <a:pt x="191" y="213"/>
                        </a:cubicBezTo>
                        <a:cubicBezTo>
                          <a:pt x="202" y="202"/>
                          <a:pt x="212" y="191"/>
                          <a:pt x="223" y="181"/>
                        </a:cubicBezTo>
                        <a:cubicBezTo>
                          <a:pt x="226" y="178"/>
                          <a:pt x="227" y="175"/>
                          <a:pt x="227" y="171"/>
                        </a:cubicBezTo>
                        <a:cubicBezTo>
                          <a:pt x="227" y="162"/>
                          <a:pt x="227" y="152"/>
                          <a:pt x="227" y="143"/>
                        </a:cubicBezTo>
                        <a:cubicBezTo>
                          <a:pt x="226" y="138"/>
                          <a:pt x="228" y="135"/>
                          <a:pt x="231" y="131"/>
                        </a:cubicBezTo>
                        <a:cubicBezTo>
                          <a:pt x="274" y="88"/>
                          <a:pt x="317" y="45"/>
                          <a:pt x="360" y="3"/>
                        </a:cubicBezTo>
                        <a:cubicBezTo>
                          <a:pt x="361" y="2"/>
                          <a:pt x="362" y="1"/>
                          <a:pt x="36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" name="Group 2"/>
              <p:cNvGrpSpPr/>
              <p:nvPr/>
            </p:nvGrpSpPr>
            <p:grpSpPr>
              <a:xfrm>
                <a:off x="7054448" y="3066648"/>
                <a:ext cx="1920311" cy="2475968"/>
                <a:chOff x="6871566" y="3118900"/>
                <a:chExt cx="1920311" cy="2475968"/>
              </a:xfrm>
            </p:grpSpPr>
            <p:sp>
              <p:nvSpPr>
                <p:cNvPr id="59" name="Cube 58">
                  <a:extLst>
                    <a:ext uri="{FF2B5EF4-FFF2-40B4-BE49-F238E27FC236}">
                      <a16:creationId xmlns:a16="http://schemas.microsoft.com/office/drawing/2014/main" id="{85C732A0-4BD9-4F8A-821E-D93CFF883478}"/>
                    </a:ext>
                  </a:extLst>
                </p:cNvPr>
                <p:cNvSpPr/>
                <p:nvPr/>
              </p:nvSpPr>
              <p:spPr>
                <a:xfrm flipH="1">
                  <a:off x="6887752" y="3353178"/>
                  <a:ext cx="1904125" cy="2241690"/>
                </a:xfrm>
                <a:prstGeom prst="cube">
                  <a:avLst>
                    <a:gd name="adj" fmla="val 20319"/>
                  </a:avLst>
                </a:prstGeom>
                <a:solidFill>
                  <a:schemeClr val="accent5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7F2EC127-DD46-4486-A15B-02A16AAE6B29}"/>
                    </a:ext>
                  </a:extLst>
                </p:cNvPr>
                <p:cNvSpPr/>
                <p:nvPr/>
              </p:nvSpPr>
              <p:spPr>
                <a:xfrm flipH="1">
                  <a:off x="6871566" y="3118900"/>
                  <a:ext cx="1904125" cy="653222"/>
                </a:xfrm>
                <a:prstGeom prst="cube">
                  <a:avLst>
                    <a:gd name="adj" fmla="val 48767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CB8FF8A-C335-4DAA-B41F-35F50D5BC4E5}"/>
                    </a:ext>
                  </a:extLst>
                </p:cNvPr>
                <p:cNvSpPr txBox="1"/>
                <p:nvPr/>
              </p:nvSpPr>
              <p:spPr>
                <a:xfrm>
                  <a:off x="7479777" y="3828067"/>
                  <a:ext cx="1089979" cy="5822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5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5"/>
                      </a:solidFill>
                      <a:effectLst/>
                      <a:uLnTx/>
                      <a:uFillTx/>
                      <a:latin typeface="Open Sans" panose="020B0606030504020204" pitchFamily="34" charset="0"/>
                    </a:rPr>
                    <a:t>04</a:t>
                  </a:r>
                  <a:endParaRPr kumimoji="0" lang="en-GB" sz="45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B05A6A8-E71C-4A20-BF9F-C073B2C93BF1}"/>
                    </a:ext>
                  </a:extLst>
                </p:cNvPr>
                <p:cNvSpPr txBox="1"/>
                <p:nvPr/>
              </p:nvSpPr>
              <p:spPr>
                <a:xfrm>
                  <a:off x="7479776" y="4395696"/>
                  <a:ext cx="1089978" cy="2968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5"/>
                      </a:solidFill>
                      <a:effectLst/>
                      <a:uLnTx/>
                      <a:uFillTx/>
                      <a:latin typeface="Open Sans" panose="020B0606030504020204" pitchFamily="34" charset="0"/>
                    </a:rPr>
                    <a:t>STEP</a:t>
                  </a:r>
                  <a:endParaRPr kumimoji="0" lang="en-GB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3909416" y="3766183"/>
                <a:ext cx="1920728" cy="1750516"/>
                <a:chOff x="3454106" y="3975548"/>
                <a:chExt cx="1920728" cy="1750516"/>
              </a:xfrm>
            </p:grpSpPr>
            <p:sp>
              <p:nvSpPr>
                <p:cNvPr id="56" name="Cube 55">
                  <a:extLst>
                    <a:ext uri="{FF2B5EF4-FFF2-40B4-BE49-F238E27FC236}">
                      <a16:creationId xmlns:a16="http://schemas.microsoft.com/office/drawing/2014/main" id="{FC6D65DC-903C-4706-80F2-0F26488B212F}"/>
                    </a:ext>
                  </a:extLst>
                </p:cNvPr>
                <p:cNvSpPr/>
                <p:nvPr/>
              </p:nvSpPr>
              <p:spPr>
                <a:xfrm flipH="1">
                  <a:off x="3470709" y="4238703"/>
                  <a:ext cx="1904125" cy="1487361"/>
                </a:xfrm>
                <a:prstGeom prst="cube">
                  <a:avLst>
                    <a:gd name="adj" fmla="val 21554"/>
                  </a:avLst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Cube 15">
                  <a:extLst>
                    <a:ext uri="{FF2B5EF4-FFF2-40B4-BE49-F238E27FC236}">
                      <a16:creationId xmlns:a16="http://schemas.microsoft.com/office/drawing/2014/main" id="{DB046499-571C-4062-8C08-CDD03D133652}"/>
                    </a:ext>
                  </a:extLst>
                </p:cNvPr>
                <p:cNvSpPr/>
                <p:nvPr/>
              </p:nvSpPr>
              <p:spPr>
                <a:xfrm flipH="1">
                  <a:off x="3454106" y="3975548"/>
                  <a:ext cx="1904125" cy="653222"/>
                </a:xfrm>
                <a:prstGeom prst="cube">
                  <a:avLst>
                    <a:gd name="adj" fmla="val 4876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159F6E1-5A64-4BA6-8E1E-085B0CE45962}"/>
                    </a:ext>
                  </a:extLst>
                </p:cNvPr>
                <p:cNvSpPr txBox="1"/>
                <p:nvPr/>
              </p:nvSpPr>
              <p:spPr>
                <a:xfrm>
                  <a:off x="4110044" y="4607481"/>
                  <a:ext cx="1089979" cy="5822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5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Open Sans" panose="020B0606030504020204" pitchFamily="34" charset="0"/>
                    </a:rPr>
                    <a:t>02</a:t>
                  </a:r>
                  <a:endParaRPr kumimoji="0" lang="en-GB" sz="45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9C64244-C913-4545-8876-0BFB06EA6569}"/>
                    </a:ext>
                  </a:extLst>
                </p:cNvPr>
                <p:cNvSpPr txBox="1"/>
                <p:nvPr/>
              </p:nvSpPr>
              <p:spPr>
                <a:xfrm>
                  <a:off x="4110043" y="5175110"/>
                  <a:ext cx="1089978" cy="2968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Open Sans" panose="020B0606030504020204" pitchFamily="34" charset="0"/>
                    </a:rPr>
                    <a:t>STEP</a:t>
                  </a:r>
                  <a:endParaRPr kumimoji="0" lang="en-GB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5449171" y="3387424"/>
                <a:ext cx="1918157" cy="2129275"/>
                <a:chOff x="5163378" y="3528724"/>
                <a:chExt cx="1918157" cy="2129275"/>
              </a:xfrm>
            </p:grpSpPr>
            <p:sp>
              <p:nvSpPr>
                <p:cNvPr id="58" name="Cube 57">
                  <a:extLst>
                    <a:ext uri="{FF2B5EF4-FFF2-40B4-BE49-F238E27FC236}">
                      <a16:creationId xmlns:a16="http://schemas.microsoft.com/office/drawing/2014/main" id="{9B3761EC-5709-4C06-828F-4842BF73FFE5}"/>
                    </a:ext>
                  </a:extLst>
                </p:cNvPr>
                <p:cNvSpPr/>
                <p:nvPr/>
              </p:nvSpPr>
              <p:spPr>
                <a:xfrm flipH="1">
                  <a:off x="5177410" y="3779283"/>
                  <a:ext cx="1904125" cy="1878716"/>
                </a:xfrm>
                <a:prstGeom prst="cube">
                  <a:avLst>
                    <a:gd name="adj" fmla="val 20624"/>
                  </a:avLst>
                </a:prstGeom>
                <a:solidFill>
                  <a:schemeClr val="accent2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E505CB29-6500-438B-9399-F94851220119}"/>
                    </a:ext>
                  </a:extLst>
                </p:cNvPr>
                <p:cNvSpPr/>
                <p:nvPr/>
              </p:nvSpPr>
              <p:spPr>
                <a:xfrm flipH="1">
                  <a:off x="5163378" y="3528724"/>
                  <a:ext cx="1904125" cy="653222"/>
                </a:xfrm>
                <a:prstGeom prst="cube">
                  <a:avLst>
                    <a:gd name="adj" fmla="val 48767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15B1F20-FFF2-467C-AAF6-18E539385DD6}"/>
                    </a:ext>
                  </a:extLst>
                </p:cNvPr>
                <p:cNvSpPr txBox="1"/>
                <p:nvPr/>
              </p:nvSpPr>
              <p:spPr>
                <a:xfrm>
                  <a:off x="5803377" y="4230837"/>
                  <a:ext cx="1089979" cy="5822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5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2"/>
                      </a:solidFill>
                      <a:effectLst/>
                      <a:uLnTx/>
                      <a:uFillTx/>
                      <a:latin typeface="Open Sans" panose="020B0606030504020204" pitchFamily="34" charset="0"/>
                    </a:rPr>
                    <a:t>03</a:t>
                  </a:r>
                  <a:endParaRPr kumimoji="0" lang="en-GB" sz="45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C3DC9F9-677D-48A7-87D1-3C16CBD3A29B}"/>
                    </a:ext>
                  </a:extLst>
                </p:cNvPr>
                <p:cNvSpPr txBox="1"/>
                <p:nvPr/>
              </p:nvSpPr>
              <p:spPr>
                <a:xfrm>
                  <a:off x="5803376" y="4798466"/>
                  <a:ext cx="1089978" cy="2968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2"/>
                      </a:solidFill>
                      <a:effectLst/>
                      <a:uLnTx/>
                      <a:uFillTx/>
                      <a:latin typeface="Open Sans" panose="020B0606030504020204" pitchFamily="34" charset="0"/>
                    </a:rPr>
                    <a:t>STEP</a:t>
                  </a:r>
                  <a:endParaRPr kumimoji="0" lang="en-GB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8DE37FC-A6EA-40B6-812D-B1B4DEAC1533}"/>
                    </a:ext>
                  </a:extLst>
                </p:cNvPr>
                <p:cNvSpPr/>
                <p:nvPr/>
              </p:nvSpPr>
              <p:spPr>
                <a:xfrm>
                  <a:off x="5974161" y="3618207"/>
                  <a:ext cx="394903" cy="152454"/>
                </a:xfrm>
                <a:prstGeom prst="ellipse">
                  <a:avLst/>
                </a:prstGeom>
                <a:solidFill>
                  <a:schemeClr val="tx2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5F9464C1-0FA0-4509-97F0-B2B81B79FC25}"/>
                  </a:ext>
                </a:extLst>
              </p:cNvPr>
              <p:cNvGrpSpPr/>
              <p:nvPr/>
            </p:nvGrpSpPr>
            <p:grpSpPr>
              <a:xfrm rot="20404528">
                <a:off x="4859092" y="1932649"/>
                <a:ext cx="1861512" cy="1851973"/>
                <a:chOff x="5688721" y="1557388"/>
                <a:chExt cx="520700" cy="1146177"/>
              </a:xfrm>
              <a:solidFill>
                <a:schemeClr val="tx1"/>
              </a:solidFill>
            </p:grpSpPr>
            <p:sp>
              <p:nvSpPr>
                <p:cNvPr id="26" name="Freeform 6">
                  <a:extLst>
                    <a:ext uri="{FF2B5EF4-FFF2-40B4-BE49-F238E27FC236}">
                      <a16:creationId xmlns:a16="http://schemas.microsoft.com/office/drawing/2014/main" id="{2E70A360-E7E9-490A-B22E-72C3A97AE3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88721" y="1743127"/>
                  <a:ext cx="520700" cy="960438"/>
                </a:xfrm>
                <a:custGeom>
                  <a:avLst/>
                  <a:gdLst>
                    <a:gd name="T0" fmla="*/ 359 w 740"/>
                    <a:gd name="T1" fmla="*/ 85 h 685"/>
                    <a:gd name="T2" fmla="*/ 297 w 740"/>
                    <a:gd name="T3" fmla="*/ 76 h 685"/>
                    <a:gd name="T4" fmla="*/ 263 w 740"/>
                    <a:gd name="T5" fmla="*/ 70 h 685"/>
                    <a:gd name="T6" fmla="*/ 241 w 740"/>
                    <a:gd name="T7" fmla="*/ 80 h 685"/>
                    <a:gd name="T8" fmla="*/ 179 w 740"/>
                    <a:gd name="T9" fmla="*/ 154 h 685"/>
                    <a:gd name="T10" fmla="*/ 147 w 740"/>
                    <a:gd name="T11" fmla="*/ 165 h 685"/>
                    <a:gd name="T12" fmla="*/ 123 w 740"/>
                    <a:gd name="T13" fmla="*/ 141 h 685"/>
                    <a:gd name="T14" fmla="*/ 129 w 740"/>
                    <a:gd name="T15" fmla="*/ 114 h 685"/>
                    <a:gd name="T16" fmla="*/ 214 w 740"/>
                    <a:gd name="T17" fmla="*/ 12 h 685"/>
                    <a:gd name="T18" fmla="*/ 237 w 740"/>
                    <a:gd name="T19" fmla="*/ 1 h 685"/>
                    <a:gd name="T20" fmla="*/ 402 w 740"/>
                    <a:gd name="T21" fmla="*/ 2 h 685"/>
                    <a:gd name="T22" fmla="*/ 502 w 740"/>
                    <a:gd name="T23" fmla="*/ 43 h 685"/>
                    <a:gd name="T24" fmla="*/ 544 w 740"/>
                    <a:gd name="T25" fmla="*/ 99 h 685"/>
                    <a:gd name="T26" fmla="*/ 582 w 740"/>
                    <a:gd name="T27" fmla="*/ 170 h 685"/>
                    <a:gd name="T28" fmla="*/ 603 w 740"/>
                    <a:gd name="T29" fmla="*/ 210 h 685"/>
                    <a:gd name="T30" fmla="*/ 614 w 740"/>
                    <a:gd name="T31" fmla="*/ 213 h 685"/>
                    <a:gd name="T32" fmla="*/ 690 w 740"/>
                    <a:gd name="T33" fmla="*/ 161 h 685"/>
                    <a:gd name="T34" fmla="*/ 724 w 740"/>
                    <a:gd name="T35" fmla="*/ 160 h 685"/>
                    <a:gd name="T36" fmla="*/ 739 w 740"/>
                    <a:gd name="T37" fmla="*/ 190 h 685"/>
                    <a:gd name="T38" fmla="*/ 722 w 740"/>
                    <a:gd name="T39" fmla="*/ 217 h 685"/>
                    <a:gd name="T40" fmla="*/ 679 w 740"/>
                    <a:gd name="T41" fmla="*/ 247 h 685"/>
                    <a:gd name="T42" fmla="*/ 606 w 740"/>
                    <a:gd name="T43" fmla="*/ 297 h 685"/>
                    <a:gd name="T44" fmla="*/ 569 w 740"/>
                    <a:gd name="T45" fmla="*/ 287 h 685"/>
                    <a:gd name="T46" fmla="*/ 488 w 740"/>
                    <a:gd name="T47" fmla="*/ 170 h 685"/>
                    <a:gd name="T48" fmla="*/ 486 w 740"/>
                    <a:gd name="T49" fmla="*/ 168 h 685"/>
                    <a:gd name="T50" fmla="*/ 423 w 740"/>
                    <a:gd name="T51" fmla="*/ 257 h 685"/>
                    <a:gd name="T52" fmla="*/ 434 w 740"/>
                    <a:gd name="T53" fmla="*/ 268 h 685"/>
                    <a:gd name="T54" fmla="*/ 554 w 740"/>
                    <a:gd name="T55" fmla="*/ 374 h 685"/>
                    <a:gd name="T56" fmla="*/ 570 w 740"/>
                    <a:gd name="T57" fmla="*/ 388 h 685"/>
                    <a:gd name="T58" fmla="*/ 583 w 740"/>
                    <a:gd name="T59" fmla="*/ 419 h 685"/>
                    <a:gd name="T60" fmla="*/ 583 w 740"/>
                    <a:gd name="T61" fmla="*/ 483 h 685"/>
                    <a:gd name="T62" fmla="*/ 584 w 740"/>
                    <a:gd name="T63" fmla="*/ 637 h 685"/>
                    <a:gd name="T64" fmla="*/ 563 w 740"/>
                    <a:gd name="T65" fmla="*/ 674 h 685"/>
                    <a:gd name="T66" fmla="*/ 505 w 740"/>
                    <a:gd name="T67" fmla="*/ 652 h 685"/>
                    <a:gd name="T68" fmla="*/ 503 w 740"/>
                    <a:gd name="T69" fmla="*/ 637 h 685"/>
                    <a:gd name="T70" fmla="*/ 503 w 740"/>
                    <a:gd name="T71" fmla="*/ 465 h 685"/>
                    <a:gd name="T72" fmla="*/ 485 w 740"/>
                    <a:gd name="T73" fmla="*/ 431 h 685"/>
                    <a:gd name="T74" fmla="*/ 361 w 740"/>
                    <a:gd name="T75" fmla="*/ 345 h 685"/>
                    <a:gd name="T76" fmla="*/ 359 w 740"/>
                    <a:gd name="T77" fmla="*/ 344 h 685"/>
                    <a:gd name="T78" fmla="*/ 330 w 740"/>
                    <a:gd name="T79" fmla="*/ 384 h 685"/>
                    <a:gd name="T80" fmla="*/ 291 w 740"/>
                    <a:gd name="T81" fmla="*/ 437 h 685"/>
                    <a:gd name="T82" fmla="*/ 259 w 740"/>
                    <a:gd name="T83" fmla="*/ 454 h 685"/>
                    <a:gd name="T84" fmla="*/ 41 w 740"/>
                    <a:gd name="T85" fmla="*/ 455 h 685"/>
                    <a:gd name="T86" fmla="*/ 1 w 740"/>
                    <a:gd name="T87" fmla="*/ 412 h 685"/>
                    <a:gd name="T88" fmla="*/ 42 w 740"/>
                    <a:gd name="T89" fmla="*/ 373 h 685"/>
                    <a:gd name="T90" fmla="*/ 205 w 740"/>
                    <a:gd name="T91" fmla="*/ 373 h 685"/>
                    <a:gd name="T92" fmla="*/ 237 w 740"/>
                    <a:gd name="T93" fmla="*/ 352 h 685"/>
                    <a:gd name="T94" fmla="*/ 271 w 740"/>
                    <a:gd name="T95" fmla="*/ 278 h 685"/>
                    <a:gd name="T96" fmla="*/ 304 w 740"/>
                    <a:gd name="T97" fmla="*/ 206 h 685"/>
                    <a:gd name="T98" fmla="*/ 334 w 740"/>
                    <a:gd name="T99" fmla="*/ 141 h 685"/>
                    <a:gd name="T100" fmla="*/ 358 w 740"/>
                    <a:gd name="T101" fmla="*/ 88 h 685"/>
                    <a:gd name="T102" fmla="*/ 359 w 740"/>
                    <a:gd name="T103" fmla="*/ 85 h 6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40" h="685">
                      <a:moveTo>
                        <a:pt x="359" y="85"/>
                      </a:moveTo>
                      <a:cubicBezTo>
                        <a:pt x="338" y="82"/>
                        <a:pt x="318" y="79"/>
                        <a:pt x="297" y="76"/>
                      </a:cubicBezTo>
                      <a:cubicBezTo>
                        <a:pt x="286" y="74"/>
                        <a:pt x="274" y="72"/>
                        <a:pt x="263" y="70"/>
                      </a:cubicBezTo>
                      <a:cubicBezTo>
                        <a:pt x="253" y="69"/>
                        <a:pt x="247" y="73"/>
                        <a:pt x="241" y="80"/>
                      </a:cubicBezTo>
                      <a:cubicBezTo>
                        <a:pt x="220" y="105"/>
                        <a:pt x="200" y="129"/>
                        <a:pt x="179" y="154"/>
                      </a:cubicBezTo>
                      <a:cubicBezTo>
                        <a:pt x="171" y="164"/>
                        <a:pt x="159" y="168"/>
                        <a:pt x="147" y="165"/>
                      </a:cubicBezTo>
                      <a:cubicBezTo>
                        <a:pt x="134" y="162"/>
                        <a:pt x="126" y="154"/>
                        <a:pt x="123" y="141"/>
                      </a:cubicBezTo>
                      <a:cubicBezTo>
                        <a:pt x="120" y="132"/>
                        <a:pt x="122" y="122"/>
                        <a:pt x="129" y="114"/>
                      </a:cubicBezTo>
                      <a:cubicBezTo>
                        <a:pt x="157" y="80"/>
                        <a:pt x="185" y="46"/>
                        <a:pt x="214" y="12"/>
                      </a:cubicBezTo>
                      <a:cubicBezTo>
                        <a:pt x="220" y="5"/>
                        <a:pt x="227" y="1"/>
                        <a:pt x="237" y="1"/>
                      </a:cubicBezTo>
                      <a:cubicBezTo>
                        <a:pt x="292" y="1"/>
                        <a:pt x="347" y="0"/>
                        <a:pt x="402" y="2"/>
                      </a:cubicBezTo>
                      <a:cubicBezTo>
                        <a:pt x="440" y="3"/>
                        <a:pt x="474" y="18"/>
                        <a:pt x="502" y="43"/>
                      </a:cubicBezTo>
                      <a:cubicBezTo>
                        <a:pt x="520" y="59"/>
                        <a:pt x="533" y="79"/>
                        <a:pt x="544" y="99"/>
                      </a:cubicBezTo>
                      <a:cubicBezTo>
                        <a:pt x="556" y="123"/>
                        <a:pt x="569" y="147"/>
                        <a:pt x="582" y="170"/>
                      </a:cubicBezTo>
                      <a:cubicBezTo>
                        <a:pt x="589" y="184"/>
                        <a:pt x="596" y="197"/>
                        <a:pt x="603" y="210"/>
                      </a:cubicBezTo>
                      <a:cubicBezTo>
                        <a:pt x="606" y="215"/>
                        <a:pt x="610" y="216"/>
                        <a:pt x="614" y="213"/>
                      </a:cubicBezTo>
                      <a:cubicBezTo>
                        <a:pt x="640" y="196"/>
                        <a:pt x="665" y="178"/>
                        <a:pt x="690" y="161"/>
                      </a:cubicBezTo>
                      <a:cubicBezTo>
                        <a:pt x="701" y="154"/>
                        <a:pt x="713" y="154"/>
                        <a:pt x="724" y="160"/>
                      </a:cubicBezTo>
                      <a:cubicBezTo>
                        <a:pt x="734" y="167"/>
                        <a:pt x="740" y="177"/>
                        <a:pt x="739" y="190"/>
                      </a:cubicBezTo>
                      <a:cubicBezTo>
                        <a:pt x="739" y="202"/>
                        <a:pt x="732" y="210"/>
                        <a:pt x="722" y="217"/>
                      </a:cubicBezTo>
                      <a:cubicBezTo>
                        <a:pt x="707" y="227"/>
                        <a:pt x="693" y="237"/>
                        <a:pt x="679" y="247"/>
                      </a:cubicBezTo>
                      <a:cubicBezTo>
                        <a:pt x="655" y="263"/>
                        <a:pt x="631" y="280"/>
                        <a:pt x="606" y="297"/>
                      </a:cubicBezTo>
                      <a:cubicBezTo>
                        <a:pt x="593" y="305"/>
                        <a:pt x="577" y="299"/>
                        <a:pt x="569" y="287"/>
                      </a:cubicBezTo>
                      <a:cubicBezTo>
                        <a:pt x="542" y="248"/>
                        <a:pt x="515" y="209"/>
                        <a:pt x="488" y="170"/>
                      </a:cubicBezTo>
                      <a:cubicBezTo>
                        <a:pt x="488" y="170"/>
                        <a:pt x="487" y="169"/>
                        <a:pt x="486" y="168"/>
                      </a:cubicBezTo>
                      <a:cubicBezTo>
                        <a:pt x="465" y="198"/>
                        <a:pt x="444" y="227"/>
                        <a:pt x="423" y="257"/>
                      </a:cubicBezTo>
                      <a:cubicBezTo>
                        <a:pt x="427" y="261"/>
                        <a:pt x="431" y="265"/>
                        <a:pt x="434" y="268"/>
                      </a:cubicBezTo>
                      <a:cubicBezTo>
                        <a:pt x="474" y="303"/>
                        <a:pt x="514" y="338"/>
                        <a:pt x="554" y="374"/>
                      </a:cubicBezTo>
                      <a:cubicBezTo>
                        <a:pt x="559" y="378"/>
                        <a:pt x="565" y="383"/>
                        <a:pt x="570" y="388"/>
                      </a:cubicBezTo>
                      <a:cubicBezTo>
                        <a:pt x="579" y="396"/>
                        <a:pt x="583" y="407"/>
                        <a:pt x="583" y="419"/>
                      </a:cubicBezTo>
                      <a:cubicBezTo>
                        <a:pt x="583" y="440"/>
                        <a:pt x="583" y="461"/>
                        <a:pt x="583" y="483"/>
                      </a:cubicBezTo>
                      <a:cubicBezTo>
                        <a:pt x="584" y="534"/>
                        <a:pt x="584" y="585"/>
                        <a:pt x="584" y="637"/>
                      </a:cubicBezTo>
                      <a:cubicBezTo>
                        <a:pt x="584" y="653"/>
                        <a:pt x="577" y="666"/>
                        <a:pt x="563" y="674"/>
                      </a:cubicBezTo>
                      <a:cubicBezTo>
                        <a:pt x="541" y="685"/>
                        <a:pt x="513" y="676"/>
                        <a:pt x="505" y="652"/>
                      </a:cubicBezTo>
                      <a:cubicBezTo>
                        <a:pt x="503" y="647"/>
                        <a:pt x="503" y="642"/>
                        <a:pt x="503" y="637"/>
                      </a:cubicBezTo>
                      <a:cubicBezTo>
                        <a:pt x="502" y="579"/>
                        <a:pt x="502" y="522"/>
                        <a:pt x="503" y="465"/>
                      </a:cubicBezTo>
                      <a:cubicBezTo>
                        <a:pt x="503" y="450"/>
                        <a:pt x="498" y="439"/>
                        <a:pt x="485" y="431"/>
                      </a:cubicBezTo>
                      <a:cubicBezTo>
                        <a:pt x="444" y="402"/>
                        <a:pt x="402" y="373"/>
                        <a:pt x="361" y="345"/>
                      </a:cubicBezTo>
                      <a:cubicBezTo>
                        <a:pt x="361" y="344"/>
                        <a:pt x="360" y="344"/>
                        <a:pt x="359" y="344"/>
                      </a:cubicBezTo>
                      <a:cubicBezTo>
                        <a:pt x="350" y="357"/>
                        <a:pt x="340" y="371"/>
                        <a:pt x="330" y="384"/>
                      </a:cubicBezTo>
                      <a:cubicBezTo>
                        <a:pt x="317" y="402"/>
                        <a:pt x="304" y="420"/>
                        <a:pt x="291" y="437"/>
                      </a:cubicBezTo>
                      <a:cubicBezTo>
                        <a:pt x="283" y="448"/>
                        <a:pt x="273" y="454"/>
                        <a:pt x="259" y="454"/>
                      </a:cubicBezTo>
                      <a:cubicBezTo>
                        <a:pt x="186" y="454"/>
                        <a:pt x="113" y="455"/>
                        <a:pt x="41" y="455"/>
                      </a:cubicBezTo>
                      <a:cubicBezTo>
                        <a:pt x="17" y="455"/>
                        <a:pt x="0" y="435"/>
                        <a:pt x="1" y="412"/>
                      </a:cubicBezTo>
                      <a:cubicBezTo>
                        <a:pt x="1" y="390"/>
                        <a:pt x="21" y="373"/>
                        <a:pt x="42" y="373"/>
                      </a:cubicBezTo>
                      <a:cubicBezTo>
                        <a:pt x="97" y="373"/>
                        <a:pt x="151" y="373"/>
                        <a:pt x="205" y="373"/>
                      </a:cubicBezTo>
                      <a:cubicBezTo>
                        <a:pt x="226" y="373"/>
                        <a:pt x="231" y="367"/>
                        <a:pt x="237" y="352"/>
                      </a:cubicBezTo>
                      <a:cubicBezTo>
                        <a:pt x="248" y="327"/>
                        <a:pt x="260" y="303"/>
                        <a:pt x="271" y="278"/>
                      </a:cubicBezTo>
                      <a:cubicBezTo>
                        <a:pt x="282" y="254"/>
                        <a:pt x="293" y="230"/>
                        <a:pt x="304" y="206"/>
                      </a:cubicBezTo>
                      <a:cubicBezTo>
                        <a:pt x="314" y="184"/>
                        <a:pt x="324" y="163"/>
                        <a:pt x="334" y="141"/>
                      </a:cubicBezTo>
                      <a:cubicBezTo>
                        <a:pt x="342" y="123"/>
                        <a:pt x="350" y="106"/>
                        <a:pt x="358" y="88"/>
                      </a:cubicBezTo>
                      <a:cubicBezTo>
                        <a:pt x="358" y="88"/>
                        <a:pt x="358" y="87"/>
                        <a:pt x="359" y="8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7">
                  <a:extLst>
                    <a:ext uri="{FF2B5EF4-FFF2-40B4-BE49-F238E27FC236}">
                      <a16:creationId xmlns:a16="http://schemas.microsoft.com/office/drawing/2014/main" id="{E0822EEE-CBC2-4122-AC69-C7A2F5024F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01459" y="1557388"/>
                  <a:ext cx="111125" cy="219075"/>
                </a:xfrm>
                <a:custGeom>
                  <a:avLst/>
                  <a:gdLst>
                    <a:gd name="T0" fmla="*/ 78 w 157"/>
                    <a:gd name="T1" fmla="*/ 0 h 156"/>
                    <a:gd name="T2" fmla="*/ 157 w 157"/>
                    <a:gd name="T3" fmla="*/ 78 h 156"/>
                    <a:gd name="T4" fmla="*/ 79 w 157"/>
                    <a:gd name="T5" fmla="*/ 156 h 156"/>
                    <a:gd name="T6" fmla="*/ 0 w 157"/>
                    <a:gd name="T7" fmla="*/ 78 h 156"/>
                    <a:gd name="T8" fmla="*/ 78 w 157"/>
                    <a:gd name="T9" fmla="*/ 0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7" h="156">
                      <a:moveTo>
                        <a:pt x="78" y="0"/>
                      </a:moveTo>
                      <a:cubicBezTo>
                        <a:pt x="123" y="0"/>
                        <a:pt x="157" y="34"/>
                        <a:pt x="157" y="78"/>
                      </a:cubicBezTo>
                      <a:cubicBezTo>
                        <a:pt x="156" y="121"/>
                        <a:pt x="123" y="156"/>
                        <a:pt x="79" y="156"/>
                      </a:cubicBezTo>
                      <a:cubicBezTo>
                        <a:pt x="34" y="156"/>
                        <a:pt x="0" y="122"/>
                        <a:pt x="0" y="78"/>
                      </a:cubicBezTo>
                      <a:cubicBezTo>
                        <a:pt x="0" y="33"/>
                        <a:pt x="34" y="0"/>
                        <a:pt x="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2293510" y="4111762"/>
                <a:ext cx="1912600" cy="1415785"/>
                <a:chOff x="1782823" y="4383111"/>
                <a:chExt cx="1912600" cy="1415785"/>
              </a:xfrm>
            </p:grpSpPr>
            <p:sp>
              <p:nvSpPr>
                <p:cNvPr id="47" name="Cube 46">
                  <a:extLst>
                    <a:ext uri="{FF2B5EF4-FFF2-40B4-BE49-F238E27FC236}">
                      <a16:creationId xmlns:a16="http://schemas.microsoft.com/office/drawing/2014/main" id="{9303B1DA-561B-47E5-A1EF-E3BD9792E49C}"/>
                    </a:ext>
                  </a:extLst>
                </p:cNvPr>
                <p:cNvSpPr/>
                <p:nvPr/>
              </p:nvSpPr>
              <p:spPr>
                <a:xfrm flipH="1">
                  <a:off x="1782823" y="4720372"/>
                  <a:ext cx="1904125" cy="1077056"/>
                </a:xfrm>
                <a:prstGeom prst="cube">
                  <a:avLst>
                    <a:gd name="adj" fmla="val 25554"/>
                  </a:avLst>
                </a:prstGeom>
                <a:solidFill>
                  <a:schemeClr val="accent4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Cube 47">
                  <a:extLst>
                    <a:ext uri="{FF2B5EF4-FFF2-40B4-BE49-F238E27FC236}">
                      <a16:creationId xmlns:a16="http://schemas.microsoft.com/office/drawing/2014/main" id="{54162715-AD53-47DE-BF69-1E1532CEE94D}"/>
                    </a:ext>
                  </a:extLst>
                </p:cNvPr>
                <p:cNvSpPr/>
                <p:nvPr/>
              </p:nvSpPr>
              <p:spPr>
                <a:xfrm flipH="1">
                  <a:off x="1791298" y="4383111"/>
                  <a:ext cx="1904125" cy="653222"/>
                </a:xfrm>
                <a:prstGeom prst="cube">
                  <a:avLst>
                    <a:gd name="adj" fmla="val 48767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57E7A1A-73EB-4387-80E8-465064BFE4F2}"/>
                    </a:ext>
                  </a:extLst>
                </p:cNvPr>
                <p:cNvSpPr txBox="1"/>
                <p:nvPr/>
              </p:nvSpPr>
              <p:spPr>
                <a:xfrm>
                  <a:off x="2416710" y="4934414"/>
                  <a:ext cx="1089979" cy="5822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5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4"/>
                      </a:solidFill>
                      <a:effectLst/>
                      <a:uLnTx/>
                      <a:uFillTx/>
                      <a:latin typeface="Open Sans" panose="020B0606030504020204" pitchFamily="34" charset="0"/>
                    </a:rPr>
                    <a:t>01</a:t>
                  </a:r>
                  <a:endParaRPr kumimoji="0" lang="en-GB" sz="45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4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C71CEABA-84D5-4002-8C56-59D775B0262A}"/>
                    </a:ext>
                  </a:extLst>
                </p:cNvPr>
                <p:cNvSpPr txBox="1"/>
                <p:nvPr/>
              </p:nvSpPr>
              <p:spPr>
                <a:xfrm>
                  <a:off x="2416709" y="5502043"/>
                  <a:ext cx="1089978" cy="2968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4"/>
                      </a:solidFill>
                      <a:effectLst/>
                      <a:uLnTx/>
                      <a:uFillTx/>
                      <a:latin typeface="Open Sans" panose="020B0606030504020204" pitchFamily="34" charset="0"/>
                    </a:rPr>
                    <a:t>STEP</a:t>
                  </a:r>
                  <a:endParaRPr kumimoji="0" lang="en-GB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4"/>
                    </a:solidFill>
                    <a:effectLst/>
                    <a:uLnTx/>
                    <a:uFillTx/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endParaRPr>
                </a:p>
              </p:txBody>
            </p:sp>
          </p:grpSp>
        </p:grpSp>
      </p:grpSp>
      <p:grpSp>
        <p:nvGrpSpPr>
          <p:cNvPr id="51" name="Group 50"/>
          <p:cNvGrpSpPr/>
          <p:nvPr/>
        </p:nvGrpSpPr>
        <p:grpSpPr>
          <a:xfrm>
            <a:off x="6041239" y="4710773"/>
            <a:ext cx="1553787" cy="1717479"/>
            <a:chOff x="3200882" y="4733548"/>
            <a:chExt cx="1887904" cy="1006853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3F65101-1724-4AFA-829D-F1ACE0C4B902}"/>
                </a:ext>
              </a:extLst>
            </p:cNvPr>
            <p:cNvSpPr/>
            <p:nvPr/>
          </p:nvSpPr>
          <p:spPr>
            <a:xfrm>
              <a:off x="3272685" y="4733550"/>
              <a:ext cx="1816101" cy="1006851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6FE1BE9-AE26-4F1D-BC0E-746421D9938F}"/>
                </a:ext>
              </a:extLst>
            </p:cNvPr>
            <p:cNvSpPr/>
            <p:nvPr/>
          </p:nvSpPr>
          <p:spPr>
            <a:xfrm>
              <a:off x="3200882" y="4733548"/>
              <a:ext cx="71803" cy="100685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084616" y="4775094"/>
            <a:ext cx="1554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Control all Part and Printer in Asset Management system</a:t>
            </a:r>
            <a:endParaRPr lang="en-GB" dirty="0"/>
          </a:p>
        </p:txBody>
      </p:sp>
      <p:sp>
        <p:nvSpPr>
          <p:cNvPr id="67" name="TextBox 66"/>
          <p:cNvSpPr txBox="1"/>
          <p:nvPr/>
        </p:nvSpPr>
        <p:spPr>
          <a:xfrm>
            <a:off x="561703" y="156754"/>
            <a:ext cx="288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864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be 59">
            <a:extLst>
              <a:ext uri="{FF2B5EF4-FFF2-40B4-BE49-F238E27FC236}">
                <a16:creationId xmlns:a16="http://schemas.microsoft.com/office/drawing/2014/main" id="{82727937-6B99-460F-AFBE-C1B123CD6E90}"/>
              </a:ext>
            </a:extLst>
          </p:cNvPr>
          <p:cNvSpPr/>
          <p:nvPr/>
        </p:nvSpPr>
        <p:spPr>
          <a:xfrm flipH="1">
            <a:off x="8646038" y="2134079"/>
            <a:ext cx="1904125" cy="2645902"/>
          </a:xfrm>
          <a:prstGeom prst="cube">
            <a:avLst>
              <a:gd name="adj" fmla="val 20548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BBABDFBF-A961-4C7B-9500-F903A3DE669D}"/>
              </a:ext>
            </a:extLst>
          </p:cNvPr>
          <p:cNvSpPr/>
          <p:nvPr/>
        </p:nvSpPr>
        <p:spPr>
          <a:xfrm flipH="1">
            <a:off x="8657001" y="1821557"/>
            <a:ext cx="1904125" cy="653222"/>
          </a:xfrm>
          <a:prstGeom prst="cube">
            <a:avLst>
              <a:gd name="adj" fmla="val 487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E4A1ACB-C9A9-4B5D-A157-67191E7E2F8D}"/>
              </a:ext>
            </a:extLst>
          </p:cNvPr>
          <p:cNvGrpSpPr/>
          <p:nvPr/>
        </p:nvGrpSpPr>
        <p:grpSpPr>
          <a:xfrm>
            <a:off x="8749407" y="601198"/>
            <a:ext cx="1697385" cy="1450267"/>
            <a:chOff x="5138738" y="-608163"/>
            <a:chExt cx="4786312" cy="503985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D05B68A-B19F-47F2-9DA7-95A0663BAA59}"/>
                </a:ext>
              </a:extLst>
            </p:cNvPr>
            <p:cNvSpPr/>
            <p:nvPr/>
          </p:nvSpPr>
          <p:spPr>
            <a:xfrm>
              <a:off x="5793224" y="3973382"/>
              <a:ext cx="3766861" cy="380050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060329-04A2-46B9-81E0-353EB68D8BFB}"/>
                </a:ext>
              </a:extLst>
            </p:cNvPr>
            <p:cNvGrpSpPr/>
            <p:nvPr/>
          </p:nvGrpSpPr>
          <p:grpSpPr>
            <a:xfrm>
              <a:off x="5138738" y="-608163"/>
              <a:ext cx="4786312" cy="5039851"/>
              <a:chOff x="5995988" y="2712903"/>
              <a:chExt cx="2457450" cy="2587625"/>
            </a:xfrm>
          </p:grpSpPr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23039AEF-6BB3-4384-BBE0-11A2890CE4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5988" y="2712903"/>
                <a:ext cx="2457450" cy="2587625"/>
              </a:xfrm>
              <a:custGeom>
                <a:avLst/>
                <a:gdLst>
                  <a:gd name="T0" fmla="*/ 707 w 771"/>
                  <a:gd name="T1" fmla="*/ 219 h 812"/>
                  <a:gd name="T2" fmla="*/ 760 w 771"/>
                  <a:gd name="T3" fmla="*/ 369 h 812"/>
                  <a:gd name="T4" fmla="*/ 685 w 771"/>
                  <a:gd name="T5" fmla="*/ 634 h 812"/>
                  <a:gd name="T6" fmla="*/ 197 w 771"/>
                  <a:gd name="T7" fmla="*/ 707 h 812"/>
                  <a:gd name="T8" fmla="*/ 97 w 771"/>
                  <a:gd name="T9" fmla="*/ 220 h 812"/>
                  <a:gd name="T10" fmla="*/ 594 w 771"/>
                  <a:gd name="T11" fmla="*/ 106 h 812"/>
                  <a:gd name="T12" fmla="*/ 552 w 771"/>
                  <a:gd name="T13" fmla="*/ 147 h 812"/>
                  <a:gd name="T14" fmla="*/ 509 w 771"/>
                  <a:gd name="T15" fmla="*/ 128 h 812"/>
                  <a:gd name="T16" fmla="*/ 454 w 771"/>
                  <a:gd name="T17" fmla="*/ 113 h 812"/>
                  <a:gd name="T18" fmla="*/ 372 w 771"/>
                  <a:gd name="T19" fmla="*/ 110 h 812"/>
                  <a:gd name="T20" fmla="*/ 241 w 771"/>
                  <a:gd name="T21" fmla="*/ 155 h 812"/>
                  <a:gd name="T22" fmla="*/ 147 w 771"/>
                  <a:gd name="T23" fmla="*/ 249 h 812"/>
                  <a:gd name="T24" fmla="*/ 115 w 771"/>
                  <a:gd name="T25" fmla="*/ 317 h 812"/>
                  <a:gd name="T26" fmla="*/ 103 w 771"/>
                  <a:gd name="T27" fmla="*/ 366 h 812"/>
                  <a:gd name="T28" fmla="*/ 102 w 771"/>
                  <a:gd name="T29" fmla="*/ 450 h 812"/>
                  <a:gd name="T30" fmla="*/ 124 w 771"/>
                  <a:gd name="T31" fmla="*/ 528 h 812"/>
                  <a:gd name="T32" fmla="*/ 209 w 771"/>
                  <a:gd name="T33" fmla="*/ 643 h 812"/>
                  <a:gd name="T34" fmla="*/ 295 w 771"/>
                  <a:gd name="T35" fmla="*/ 694 h 812"/>
                  <a:gd name="T36" fmla="*/ 357 w 771"/>
                  <a:gd name="T37" fmla="*/ 710 h 812"/>
                  <a:gd name="T38" fmla="*/ 439 w 771"/>
                  <a:gd name="T39" fmla="*/ 711 h 812"/>
                  <a:gd name="T40" fmla="*/ 512 w 771"/>
                  <a:gd name="T41" fmla="*/ 693 h 812"/>
                  <a:gd name="T42" fmla="*/ 585 w 771"/>
                  <a:gd name="T43" fmla="*/ 652 h 812"/>
                  <a:gd name="T44" fmla="*/ 644 w 771"/>
                  <a:gd name="T45" fmla="*/ 592 h 812"/>
                  <a:gd name="T46" fmla="*/ 677 w 771"/>
                  <a:gd name="T47" fmla="*/ 536 h 812"/>
                  <a:gd name="T48" fmla="*/ 696 w 771"/>
                  <a:gd name="T49" fmla="*/ 482 h 812"/>
                  <a:gd name="T50" fmla="*/ 704 w 771"/>
                  <a:gd name="T51" fmla="*/ 432 h 812"/>
                  <a:gd name="T52" fmla="*/ 702 w 771"/>
                  <a:gd name="T53" fmla="*/ 374 h 812"/>
                  <a:gd name="T54" fmla="*/ 695 w 771"/>
                  <a:gd name="T55" fmla="*/ 334 h 812"/>
                  <a:gd name="T56" fmla="*/ 666 w 771"/>
                  <a:gd name="T57" fmla="*/ 264 h 812"/>
                  <a:gd name="T58" fmla="*/ 667 w 771"/>
                  <a:gd name="T59" fmla="*/ 258 h 812"/>
                  <a:gd name="T60" fmla="*/ 703 w 771"/>
                  <a:gd name="T61" fmla="*/ 222 h 812"/>
                  <a:gd name="T62" fmla="*/ 707 w 771"/>
                  <a:gd name="T63" fmla="*/ 219 h 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71" h="812">
                    <a:moveTo>
                      <a:pt x="707" y="219"/>
                    </a:moveTo>
                    <a:cubicBezTo>
                      <a:pt x="736" y="265"/>
                      <a:pt x="754" y="315"/>
                      <a:pt x="760" y="369"/>
                    </a:cubicBezTo>
                    <a:cubicBezTo>
                      <a:pt x="771" y="467"/>
                      <a:pt x="746" y="557"/>
                      <a:pt x="685" y="634"/>
                    </a:cubicBezTo>
                    <a:cubicBezTo>
                      <a:pt x="561" y="789"/>
                      <a:pt x="347" y="812"/>
                      <a:pt x="197" y="707"/>
                    </a:cubicBezTo>
                    <a:cubicBezTo>
                      <a:pt x="31" y="591"/>
                      <a:pt x="0" y="374"/>
                      <a:pt x="97" y="220"/>
                    </a:cubicBezTo>
                    <a:cubicBezTo>
                      <a:pt x="203" y="52"/>
                      <a:pt x="424" y="0"/>
                      <a:pt x="594" y="106"/>
                    </a:cubicBezTo>
                    <a:cubicBezTo>
                      <a:pt x="580" y="120"/>
                      <a:pt x="566" y="134"/>
                      <a:pt x="552" y="147"/>
                    </a:cubicBezTo>
                    <a:cubicBezTo>
                      <a:pt x="538" y="141"/>
                      <a:pt x="523" y="134"/>
                      <a:pt x="509" y="128"/>
                    </a:cubicBezTo>
                    <a:cubicBezTo>
                      <a:pt x="491" y="121"/>
                      <a:pt x="473" y="116"/>
                      <a:pt x="454" y="113"/>
                    </a:cubicBezTo>
                    <a:cubicBezTo>
                      <a:pt x="427" y="108"/>
                      <a:pt x="399" y="107"/>
                      <a:pt x="372" y="110"/>
                    </a:cubicBezTo>
                    <a:cubicBezTo>
                      <a:pt x="325" y="115"/>
                      <a:pt x="281" y="130"/>
                      <a:pt x="241" y="155"/>
                    </a:cubicBezTo>
                    <a:cubicBezTo>
                      <a:pt x="203" y="179"/>
                      <a:pt x="171" y="211"/>
                      <a:pt x="147" y="249"/>
                    </a:cubicBezTo>
                    <a:cubicBezTo>
                      <a:pt x="134" y="270"/>
                      <a:pt x="123" y="293"/>
                      <a:pt x="115" y="317"/>
                    </a:cubicBezTo>
                    <a:cubicBezTo>
                      <a:pt x="110" y="333"/>
                      <a:pt x="106" y="350"/>
                      <a:pt x="103" y="366"/>
                    </a:cubicBezTo>
                    <a:cubicBezTo>
                      <a:pt x="99" y="394"/>
                      <a:pt x="99" y="422"/>
                      <a:pt x="102" y="450"/>
                    </a:cubicBezTo>
                    <a:cubicBezTo>
                      <a:pt x="105" y="477"/>
                      <a:pt x="113" y="503"/>
                      <a:pt x="124" y="528"/>
                    </a:cubicBezTo>
                    <a:cubicBezTo>
                      <a:pt x="143" y="574"/>
                      <a:pt x="171" y="612"/>
                      <a:pt x="209" y="643"/>
                    </a:cubicBezTo>
                    <a:cubicBezTo>
                      <a:pt x="235" y="665"/>
                      <a:pt x="263" y="682"/>
                      <a:pt x="295" y="694"/>
                    </a:cubicBezTo>
                    <a:cubicBezTo>
                      <a:pt x="315" y="701"/>
                      <a:pt x="336" y="707"/>
                      <a:pt x="357" y="710"/>
                    </a:cubicBezTo>
                    <a:cubicBezTo>
                      <a:pt x="384" y="714"/>
                      <a:pt x="412" y="715"/>
                      <a:pt x="439" y="711"/>
                    </a:cubicBezTo>
                    <a:cubicBezTo>
                      <a:pt x="464" y="708"/>
                      <a:pt x="488" y="702"/>
                      <a:pt x="512" y="693"/>
                    </a:cubicBezTo>
                    <a:cubicBezTo>
                      <a:pt x="538" y="683"/>
                      <a:pt x="563" y="669"/>
                      <a:pt x="585" y="652"/>
                    </a:cubicBezTo>
                    <a:cubicBezTo>
                      <a:pt x="607" y="635"/>
                      <a:pt x="627" y="615"/>
                      <a:pt x="644" y="592"/>
                    </a:cubicBezTo>
                    <a:cubicBezTo>
                      <a:pt x="657" y="575"/>
                      <a:pt x="668" y="556"/>
                      <a:pt x="677" y="536"/>
                    </a:cubicBezTo>
                    <a:cubicBezTo>
                      <a:pt x="686" y="519"/>
                      <a:pt x="692" y="501"/>
                      <a:pt x="696" y="482"/>
                    </a:cubicBezTo>
                    <a:cubicBezTo>
                      <a:pt x="700" y="465"/>
                      <a:pt x="703" y="449"/>
                      <a:pt x="704" y="432"/>
                    </a:cubicBezTo>
                    <a:cubicBezTo>
                      <a:pt x="704" y="413"/>
                      <a:pt x="704" y="393"/>
                      <a:pt x="702" y="374"/>
                    </a:cubicBezTo>
                    <a:cubicBezTo>
                      <a:pt x="701" y="361"/>
                      <a:pt x="698" y="347"/>
                      <a:pt x="695" y="334"/>
                    </a:cubicBezTo>
                    <a:cubicBezTo>
                      <a:pt x="689" y="310"/>
                      <a:pt x="679" y="286"/>
                      <a:pt x="666" y="264"/>
                    </a:cubicBezTo>
                    <a:cubicBezTo>
                      <a:pt x="665" y="262"/>
                      <a:pt x="665" y="260"/>
                      <a:pt x="667" y="258"/>
                    </a:cubicBezTo>
                    <a:cubicBezTo>
                      <a:pt x="680" y="246"/>
                      <a:pt x="691" y="234"/>
                      <a:pt x="703" y="222"/>
                    </a:cubicBezTo>
                    <a:cubicBezTo>
                      <a:pt x="704" y="221"/>
                      <a:pt x="705" y="220"/>
                      <a:pt x="707" y="21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BB489A81-DB00-411E-90AF-DD0105863A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5101" y="3270116"/>
                <a:ext cx="1450975" cy="1435100"/>
              </a:xfrm>
              <a:custGeom>
                <a:avLst/>
                <a:gdLst>
                  <a:gd name="T0" fmla="*/ 350 w 455"/>
                  <a:gd name="T1" fmla="*/ 54 h 450"/>
                  <a:gd name="T2" fmla="*/ 311 w 455"/>
                  <a:gd name="T3" fmla="*/ 93 h 450"/>
                  <a:gd name="T4" fmla="*/ 305 w 455"/>
                  <a:gd name="T5" fmla="*/ 94 h 450"/>
                  <a:gd name="T6" fmla="*/ 262 w 455"/>
                  <a:gd name="T7" fmla="*/ 81 h 450"/>
                  <a:gd name="T8" fmla="*/ 210 w 455"/>
                  <a:gd name="T9" fmla="*/ 82 h 450"/>
                  <a:gd name="T10" fmla="*/ 148 w 455"/>
                  <a:gd name="T11" fmla="*/ 109 h 450"/>
                  <a:gd name="T12" fmla="*/ 103 w 455"/>
                  <a:gd name="T13" fmla="*/ 160 h 450"/>
                  <a:gd name="T14" fmla="*/ 84 w 455"/>
                  <a:gd name="T15" fmla="*/ 216 h 450"/>
                  <a:gd name="T16" fmla="*/ 90 w 455"/>
                  <a:gd name="T17" fmla="*/ 283 h 450"/>
                  <a:gd name="T18" fmla="*/ 154 w 455"/>
                  <a:gd name="T19" fmla="*/ 367 h 450"/>
                  <a:gd name="T20" fmla="*/ 225 w 455"/>
                  <a:gd name="T21" fmla="*/ 392 h 450"/>
                  <a:gd name="T22" fmla="*/ 302 w 455"/>
                  <a:gd name="T23" fmla="*/ 379 h 450"/>
                  <a:gd name="T24" fmla="*/ 364 w 455"/>
                  <a:gd name="T25" fmla="*/ 330 h 450"/>
                  <a:gd name="T26" fmla="*/ 391 w 455"/>
                  <a:gd name="T27" fmla="*/ 273 h 450"/>
                  <a:gd name="T28" fmla="*/ 395 w 455"/>
                  <a:gd name="T29" fmla="*/ 223 h 450"/>
                  <a:gd name="T30" fmla="*/ 380 w 455"/>
                  <a:gd name="T31" fmla="*/ 167 h 450"/>
                  <a:gd name="T32" fmla="*/ 422 w 455"/>
                  <a:gd name="T33" fmla="*/ 125 h 450"/>
                  <a:gd name="T34" fmla="*/ 453 w 455"/>
                  <a:gd name="T35" fmla="*/ 242 h 450"/>
                  <a:gd name="T36" fmla="*/ 418 w 455"/>
                  <a:gd name="T37" fmla="*/ 354 h 450"/>
                  <a:gd name="T38" fmla="*/ 235 w 455"/>
                  <a:gd name="T39" fmla="*/ 450 h 450"/>
                  <a:gd name="T40" fmla="*/ 85 w 455"/>
                  <a:gd name="T41" fmla="*/ 385 h 450"/>
                  <a:gd name="T42" fmla="*/ 95 w 455"/>
                  <a:gd name="T43" fmla="*/ 78 h 450"/>
                  <a:gd name="T44" fmla="*/ 350 w 455"/>
                  <a:gd name="T45" fmla="*/ 5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55" h="450">
                    <a:moveTo>
                      <a:pt x="350" y="54"/>
                    </a:moveTo>
                    <a:cubicBezTo>
                      <a:pt x="337" y="67"/>
                      <a:pt x="324" y="80"/>
                      <a:pt x="311" y="93"/>
                    </a:cubicBezTo>
                    <a:cubicBezTo>
                      <a:pt x="310" y="94"/>
                      <a:pt x="307" y="95"/>
                      <a:pt x="305" y="94"/>
                    </a:cubicBezTo>
                    <a:cubicBezTo>
                      <a:pt x="292" y="87"/>
                      <a:pt x="277" y="83"/>
                      <a:pt x="262" y="81"/>
                    </a:cubicBezTo>
                    <a:cubicBezTo>
                      <a:pt x="244" y="79"/>
                      <a:pt x="227" y="79"/>
                      <a:pt x="210" y="82"/>
                    </a:cubicBezTo>
                    <a:cubicBezTo>
                      <a:pt x="187" y="87"/>
                      <a:pt x="166" y="96"/>
                      <a:pt x="148" y="109"/>
                    </a:cubicBezTo>
                    <a:cubicBezTo>
                      <a:pt x="129" y="123"/>
                      <a:pt x="114" y="140"/>
                      <a:pt x="103" y="160"/>
                    </a:cubicBezTo>
                    <a:cubicBezTo>
                      <a:pt x="93" y="178"/>
                      <a:pt x="87" y="196"/>
                      <a:pt x="84" y="216"/>
                    </a:cubicBezTo>
                    <a:cubicBezTo>
                      <a:pt x="81" y="239"/>
                      <a:pt x="83" y="261"/>
                      <a:pt x="90" y="283"/>
                    </a:cubicBezTo>
                    <a:cubicBezTo>
                      <a:pt x="101" y="319"/>
                      <a:pt x="123" y="347"/>
                      <a:pt x="154" y="367"/>
                    </a:cubicBezTo>
                    <a:cubicBezTo>
                      <a:pt x="176" y="381"/>
                      <a:pt x="199" y="389"/>
                      <a:pt x="225" y="392"/>
                    </a:cubicBezTo>
                    <a:cubicBezTo>
                      <a:pt x="252" y="394"/>
                      <a:pt x="277" y="390"/>
                      <a:pt x="302" y="379"/>
                    </a:cubicBezTo>
                    <a:cubicBezTo>
                      <a:pt x="327" y="368"/>
                      <a:pt x="348" y="352"/>
                      <a:pt x="364" y="330"/>
                    </a:cubicBezTo>
                    <a:cubicBezTo>
                      <a:pt x="377" y="313"/>
                      <a:pt x="386" y="294"/>
                      <a:pt x="391" y="273"/>
                    </a:cubicBezTo>
                    <a:cubicBezTo>
                      <a:pt x="395" y="256"/>
                      <a:pt x="397" y="240"/>
                      <a:pt x="395" y="223"/>
                    </a:cubicBezTo>
                    <a:cubicBezTo>
                      <a:pt x="394" y="204"/>
                      <a:pt x="389" y="185"/>
                      <a:pt x="380" y="167"/>
                    </a:cubicBezTo>
                    <a:cubicBezTo>
                      <a:pt x="394" y="153"/>
                      <a:pt x="408" y="139"/>
                      <a:pt x="422" y="125"/>
                    </a:cubicBezTo>
                    <a:cubicBezTo>
                      <a:pt x="444" y="161"/>
                      <a:pt x="455" y="200"/>
                      <a:pt x="453" y="242"/>
                    </a:cubicBezTo>
                    <a:cubicBezTo>
                      <a:pt x="452" y="283"/>
                      <a:pt x="441" y="320"/>
                      <a:pt x="418" y="354"/>
                    </a:cubicBezTo>
                    <a:cubicBezTo>
                      <a:pt x="374" y="418"/>
                      <a:pt x="312" y="450"/>
                      <a:pt x="235" y="450"/>
                    </a:cubicBezTo>
                    <a:cubicBezTo>
                      <a:pt x="176" y="450"/>
                      <a:pt x="125" y="427"/>
                      <a:pt x="85" y="385"/>
                    </a:cubicBezTo>
                    <a:cubicBezTo>
                      <a:pt x="0" y="295"/>
                      <a:pt x="6" y="160"/>
                      <a:pt x="95" y="78"/>
                    </a:cubicBezTo>
                    <a:cubicBezTo>
                      <a:pt x="179" y="0"/>
                      <a:pt x="293" y="14"/>
                      <a:pt x="350" y="5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33C2BF33-4BC1-456E-9F1C-86FDA8F608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0563" y="2874828"/>
                <a:ext cx="1381125" cy="1384300"/>
              </a:xfrm>
              <a:custGeom>
                <a:avLst/>
                <a:gdLst>
                  <a:gd name="T0" fmla="*/ 363 w 433"/>
                  <a:gd name="T1" fmla="*/ 0 h 434"/>
                  <a:gd name="T2" fmla="*/ 363 w 433"/>
                  <a:gd name="T3" fmla="*/ 71 h 434"/>
                  <a:gd name="T4" fmla="*/ 432 w 433"/>
                  <a:gd name="T5" fmla="*/ 71 h 434"/>
                  <a:gd name="T6" fmla="*/ 433 w 433"/>
                  <a:gd name="T7" fmla="*/ 73 h 434"/>
                  <a:gd name="T8" fmla="*/ 408 w 433"/>
                  <a:gd name="T9" fmla="*/ 98 h 434"/>
                  <a:gd name="T10" fmla="*/ 303 w 433"/>
                  <a:gd name="T11" fmla="*/ 203 h 434"/>
                  <a:gd name="T12" fmla="*/ 292 w 433"/>
                  <a:gd name="T13" fmla="*/ 207 h 434"/>
                  <a:gd name="T14" fmla="*/ 262 w 433"/>
                  <a:gd name="T15" fmla="*/ 208 h 434"/>
                  <a:gd name="T16" fmla="*/ 255 w 433"/>
                  <a:gd name="T17" fmla="*/ 210 h 434"/>
                  <a:gd name="T18" fmla="*/ 176 w 433"/>
                  <a:gd name="T19" fmla="*/ 289 h 434"/>
                  <a:gd name="T20" fmla="*/ 141 w 433"/>
                  <a:gd name="T21" fmla="*/ 325 h 434"/>
                  <a:gd name="T22" fmla="*/ 140 w 433"/>
                  <a:gd name="T23" fmla="*/ 330 h 434"/>
                  <a:gd name="T24" fmla="*/ 146 w 433"/>
                  <a:gd name="T25" fmla="*/ 354 h 434"/>
                  <a:gd name="T26" fmla="*/ 121 w 433"/>
                  <a:gd name="T27" fmla="*/ 415 h 434"/>
                  <a:gd name="T28" fmla="*/ 67 w 433"/>
                  <a:gd name="T29" fmla="*/ 432 h 434"/>
                  <a:gd name="T30" fmla="*/ 12 w 433"/>
                  <a:gd name="T31" fmla="*/ 397 h 434"/>
                  <a:gd name="T32" fmla="*/ 4 w 433"/>
                  <a:gd name="T33" fmla="*/ 342 h 434"/>
                  <a:gd name="T34" fmla="*/ 46 w 433"/>
                  <a:gd name="T35" fmla="*/ 294 h 434"/>
                  <a:gd name="T36" fmla="*/ 105 w 433"/>
                  <a:gd name="T37" fmla="*/ 295 h 434"/>
                  <a:gd name="T38" fmla="*/ 110 w 433"/>
                  <a:gd name="T39" fmla="*/ 293 h 434"/>
                  <a:gd name="T40" fmla="*/ 191 w 433"/>
                  <a:gd name="T41" fmla="*/ 213 h 434"/>
                  <a:gd name="T42" fmla="*/ 223 w 433"/>
                  <a:gd name="T43" fmla="*/ 181 h 434"/>
                  <a:gd name="T44" fmla="*/ 227 w 433"/>
                  <a:gd name="T45" fmla="*/ 171 h 434"/>
                  <a:gd name="T46" fmla="*/ 227 w 433"/>
                  <a:gd name="T47" fmla="*/ 143 h 434"/>
                  <a:gd name="T48" fmla="*/ 231 w 433"/>
                  <a:gd name="T49" fmla="*/ 131 h 434"/>
                  <a:gd name="T50" fmla="*/ 360 w 433"/>
                  <a:gd name="T51" fmla="*/ 3 h 434"/>
                  <a:gd name="T52" fmla="*/ 363 w 433"/>
                  <a:gd name="T53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3" h="434">
                    <a:moveTo>
                      <a:pt x="363" y="0"/>
                    </a:moveTo>
                    <a:cubicBezTo>
                      <a:pt x="363" y="24"/>
                      <a:pt x="363" y="47"/>
                      <a:pt x="363" y="71"/>
                    </a:cubicBezTo>
                    <a:cubicBezTo>
                      <a:pt x="386" y="71"/>
                      <a:pt x="409" y="71"/>
                      <a:pt x="432" y="71"/>
                    </a:cubicBezTo>
                    <a:cubicBezTo>
                      <a:pt x="432" y="72"/>
                      <a:pt x="432" y="73"/>
                      <a:pt x="433" y="73"/>
                    </a:cubicBezTo>
                    <a:cubicBezTo>
                      <a:pt x="424" y="81"/>
                      <a:pt x="416" y="90"/>
                      <a:pt x="408" y="98"/>
                    </a:cubicBezTo>
                    <a:cubicBezTo>
                      <a:pt x="373" y="133"/>
                      <a:pt x="338" y="168"/>
                      <a:pt x="303" y="203"/>
                    </a:cubicBezTo>
                    <a:cubicBezTo>
                      <a:pt x="300" y="206"/>
                      <a:pt x="297" y="208"/>
                      <a:pt x="292" y="207"/>
                    </a:cubicBezTo>
                    <a:cubicBezTo>
                      <a:pt x="282" y="207"/>
                      <a:pt x="272" y="207"/>
                      <a:pt x="262" y="208"/>
                    </a:cubicBezTo>
                    <a:cubicBezTo>
                      <a:pt x="260" y="208"/>
                      <a:pt x="256" y="209"/>
                      <a:pt x="255" y="210"/>
                    </a:cubicBezTo>
                    <a:cubicBezTo>
                      <a:pt x="228" y="237"/>
                      <a:pt x="202" y="263"/>
                      <a:pt x="176" y="289"/>
                    </a:cubicBezTo>
                    <a:cubicBezTo>
                      <a:pt x="164" y="301"/>
                      <a:pt x="152" y="313"/>
                      <a:pt x="141" y="325"/>
                    </a:cubicBezTo>
                    <a:cubicBezTo>
                      <a:pt x="140" y="326"/>
                      <a:pt x="139" y="328"/>
                      <a:pt x="140" y="330"/>
                    </a:cubicBezTo>
                    <a:cubicBezTo>
                      <a:pt x="143" y="338"/>
                      <a:pt x="145" y="346"/>
                      <a:pt x="146" y="354"/>
                    </a:cubicBezTo>
                    <a:cubicBezTo>
                      <a:pt x="148" y="379"/>
                      <a:pt x="139" y="399"/>
                      <a:pt x="121" y="415"/>
                    </a:cubicBezTo>
                    <a:cubicBezTo>
                      <a:pt x="105" y="428"/>
                      <a:pt x="87" y="434"/>
                      <a:pt x="67" y="432"/>
                    </a:cubicBezTo>
                    <a:cubicBezTo>
                      <a:pt x="43" y="429"/>
                      <a:pt x="25" y="417"/>
                      <a:pt x="12" y="397"/>
                    </a:cubicBezTo>
                    <a:cubicBezTo>
                      <a:pt x="2" y="380"/>
                      <a:pt x="0" y="361"/>
                      <a:pt x="4" y="342"/>
                    </a:cubicBezTo>
                    <a:cubicBezTo>
                      <a:pt x="10" y="320"/>
                      <a:pt x="24" y="303"/>
                      <a:pt x="46" y="294"/>
                    </a:cubicBezTo>
                    <a:cubicBezTo>
                      <a:pt x="66" y="285"/>
                      <a:pt x="86" y="286"/>
                      <a:pt x="105" y="295"/>
                    </a:cubicBezTo>
                    <a:cubicBezTo>
                      <a:pt x="107" y="295"/>
                      <a:pt x="109" y="294"/>
                      <a:pt x="110" y="293"/>
                    </a:cubicBezTo>
                    <a:cubicBezTo>
                      <a:pt x="137" y="267"/>
                      <a:pt x="164" y="240"/>
                      <a:pt x="191" y="213"/>
                    </a:cubicBezTo>
                    <a:cubicBezTo>
                      <a:pt x="202" y="202"/>
                      <a:pt x="212" y="191"/>
                      <a:pt x="223" y="181"/>
                    </a:cubicBezTo>
                    <a:cubicBezTo>
                      <a:pt x="226" y="178"/>
                      <a:pt x="227" y="175"/>
                      <a:pt x="227" y="171"/>
                    </a:cubicBezTo>
                    <a:cubicBezTo>
                      <a:pt x="227" y="162"/>
                      <a:pt x="227" y="152"/>
                      <a:pt x="227" y="143"/>
                    </a:cubicBezTo>
                    <a:cubicBezTo>
                      <a:pt x="226" y="138"/>
                      <a:pt x="228" y="135"/>
                      <a:pt x="231" y="131"/>
                    </a:cubicBezTo>
                    <a:cubicBezTo>
                      <a:pt x="274" y="88"/>
                      <a:pt x="317" y="45"/>
                      <a:pt x="360" y="3"/>
                    </a:cubicBezTo>
                    <a:cubicBezTo>
                      <a:pt x="361" y="2"/>
                      <a:pt x="362" y="1"/>
                      <a:pt x="3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7106700" y="2322064"/>
            <a:ext cx="1920311" cy="2475968"/>
            <a:chOff x="6871566" y="3118900"/>
            <a:chExt cx="1920311" cy="2475968"/>
          </a:xfrm>
        </p:grpSpPr>
        <p:sp>
          <p:nvSpPr>
            <p:cNvPr id="59" name="Cube 58">
              <a:extLst>
                <a:ext uri="{FF2B5EF4-FFF2-40B4-BE49-F238E27FC236}">
                  <a16:creationId xmlns:a16="http://schemas.microsoft.com/office/drawing/2014/main" id="{85C732A0-4BD9-4F8A-821E-D93CFF883478}"/>
                </a:ext>
              </a:extLst>
            </p:cNvPr>
            <p:cNvSpPr/>
            <p:nvPr/>
          </p:nvSpPr>
          <p:spPr>
            <a:xfrm flipH="1">
              <a:off x="6887752" y="3353178"/>
              <a:ext cx="1904125" cy="2241690"/>
            </a:xfrm>
            <a:prstGeom prst="cube">
              <a:avLst>
                <a:gd name="adj" fmla="val 20319"/>
              </a:avLst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7F2EC127-DD46-4486-A15B-02A16AAE6B29}"/>
                </a:ext>
              </a:extLst>
            </p:cNvPr>
            <p:cNvSpPr/>
            <p:nvPr/>
          </p:nvSpPr>
          <p:spPr>
            <a:xfrm flipH="1">
              <a:off x="6871566" y="3118900"/>
              <a:ext cx="1904125" cy="653222"/>
            </a:xfrm>
            <a:prstGeom prst="cube">
              <a:avLst>
                <a:gd name="adj" fmla="val 4876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CB8FF8A-C335-4DAA-B41F-35F50D5BC4E5}"/>
                </a:ext>
              </a:extLst>
            </p:cNvPr>
            <p:cNvSpPr txBox="1"/>
            <p:nvPr/>
          </p:nvSpPr>
          <p:spPr>
            <a:xfrm>
              <a:off x="7479777" y="3828067"/>
              <a:ext cx="1089979" cy="58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04</a:t>
              </a:r>
              <a:endParaRPr kumimoji="0" lang="en-GB" sz="45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B05A6A8-E71C-4A20-BF9F-C073B2C93BF1}"/>
                </a:ext>
              </a:extLst>
            </p:cNvPr>
            <p:cNvSpPr txBox="1"/>
            <p:nvPr/>
          </p:nvSpPr>
          <p:spPr>
            <a:xfrm>
              <a:off x="7479776" y="4395696"/>
              <a:ext cx="1089978" cy="296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STEP</a:t>
              </a:r>
              <a:endPara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EB8D739-EEBD-4B51-8C4F-0371909587A0}"/>
              </a:ext>
            </a:extLst>
          </p:cNvPr>
          <p:cNvSpPr txBox="1"/>
          <p:nvPr/>
        </p:nvSpPr>
        <p:spPr>
          <a:xfrm>
            <a:off x="9276162" y="2837104"/>
            <a:ext cx="1089979" cy="582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Open Sans" panose="020B0606030504020204" pitchFamily="34" charset="0"/>
              </a:rPr>
              <a:t>05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06BE298-0566-4E93-8B01-FBBFE717AC3E}"/>
              </a:ext>
            </a:extLst>
          </p:cNvPr>
          <p:cNvSpPr txBox="1"/>
          <p:nvPr/>
        </p:nvSpPr>
        <p:spPr>
          <a:xfrm>
            <a:off x="9276161" y="3404733"/>
            <a:ext cx="1089978" cy="29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Open Sans" panose="020B0606030504020204" pitchFamily="34" charset="0"/>
              </a:rPr>
              <a:t>STEP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61668" y="3021599"/>
            <a:ext cx="1920728" cy="1750516"/>
            <a:chOff x="3454106" y="3975548"/>
            <a:chExt cx="1920728" cy="1750516"/>
          </a:xfrm>
        </p:grpSpPr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FC6D65DC-903C-4706-80F2-0F26488B212F}"/>
                </a:ext>
              </a:extLst>
            </p:cNvPr>
            <p:cNvSpPr/>
            <p:nvPr/>
          </p:nvSpPr>
          <p:spPr>
            <a:xfrm flipH="1">
              <a:off x="3470709" y="4238703"/>
              <a:ext cx="1904125" cy="1487361"/>
            </a:xfrm>
            <a:prstGeom prst="cube">
              <a:avLst>
                <a:gd name="adj" fmla="val 21554"/>
              </a:avLst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DB046499-571C-4062-8C08-CDD03D133652}"/>
                </a:ext>
              </a:extLst>
            </p:cNvPr>
            <p:cNvSpPr/>
            <p:nvPr/>
          </p:nvSpPr>
          <p:spPr>
            <a:xfrm flipH="1">
              <a:off x="3454106" y="3975548"/>
              <a:ext cx="1904125" cy="653222"/>
            </a:xfrm>
            <a:prstGeom prst="cube">
              <a:avLst>
                <a:gd name="adj" fmla="val 4876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159F6E1-5A64-4BA6-8E1E-085B0CE45962}"/>
                </a:ext>
              </a:extLst>
            </p:cNvPr>
            <p:cNvSpPr txBox="1"/>
            <p:nvPr/>
          </p:nvSpPr>
          <p:spPr>
            <a:xfrm>
              <a:off x="4110044" y="4607481"/>
              <a:ext cx="1089979" cy="58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02</a:t>
              </a:r>
              <a:endParaRPr kumimoji="0" lang="en-GB" sz="45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9C64244-C913-4545-8876-0BFB06EA6569}"/>
                </a:ext>
              </a:extLst>
            </p:cNvPr>
            <p:cNvSpPr txBox="1"/>
            <p:nvPr/>
          </p:nvSpPr>
          <p:spPr>
            <a:xfrm>
              <a:off x="4110043" y="5175110"/>
              <a:ext cx="1089978" cy="296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STEP</a:t>
              </a:r>
              <a:endPara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345762" y="3367178"/>
            <a:ext cx="1912600" cy="1415785"/>
            <a:chOff x="1782823" y="4383111"/>
            <a:chExt cx="1912600" cy="1415785"/>
          </a:xfrm>
        </p:grpSpPr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9303B1DA-561B-47E5-A1EF-E3BD9792E49C}"/>
                </a:ext>
              </a:extLst>
            </p:cNvPr>
            <p:cNvSpPr/>
            <p:nvPr/>
          </p:nvSpPr>
          <p:spPr>
            <a:xfrm flipH="1">
              <a:off x="1782823" y="4720372"/>
              <a:ext cx="1904125" cy="1077056"/>
            </a:xfrm>
            <a:prstGeom prst="cube">
              <a:avLst>
                <a:gd name="adj" fmla="val 25554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54162715-AD53-47DE-BF69-1E1532CEE94D}"/>
                </a:ext>
              </a:extLst>
            </p:cNvPr>
            <p:cNvSpPr/>
            <p:nvPr/>
          </p:nvSpPr>
          <p:spPr>
            <a:xfrm flipH="1">
              <a:off x="1791298" y="4383111"/>
              <a:ext cx="1904125" cy="653222"/>
            </a:xfrm>
            <a:prstGeom prst="cube">
              <a:avLst>
                <a:gd name="adj" fmla="val 4876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57E7A1A-73EB-4387-80E8-465064BFE4F2}"/>
                </a:ext>
              </a:extLst>
            </p:cNvPr>
            <p:cNvSpPr txBox="1"/>
            <p:nvPr/>
          </p:nvSpPr>
          <p:spPr>
            <a:xfrm>
              <a:off x="2416710" y="4934414"/>
              <a:ext cx="1089979" cy="58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01</a:t>
              </a:r>
              <a:endParaRPr kumimoji="0" lang="en-GB" sz="45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71CEABA-84D5-4002-8C56-59D775B0262A}"/>
                </a:ext>
              </a:extLst>
            </p:cNvPr>
            <p:cNvSpPr txBox="1"/>
            <p:nvPr/>
          </p:nvSpPr>
          <p:spPr>
            <a:xfrm>
              <a:off x="2416709" y="5502043"/>
              <a:ext cx="1089978" cy="296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STEP</a:t>
              </a:r>
              <a:endPara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501423" y="2642840"/>
            <a:ext cx="1918157" cy="2129275"/>
            <a:chOff x="5163378" y="3528724"/>
            <a:chExt cx="1918157" cy="2129275"/>
          </a:xfrm>
        </p:grpSpPr>
        <p:sp>
          <p:nvSpPr>
            <p:cNvPr id="58" name="Cube 57">
              <a:extLst>
                <a:ext uri="{FF2B5EF4-FFF2-40B4-BE49-F238E27FC236}">
                  <a16:creationId xmlns:a16="http://schemas.microsoft.com/office/drawing/2014/main" id="{9B3761EC-5709-4C06-828F-4842BF73FFE5}"/>
                </a:ext>
              </a:extLst>
            </p:cNvPr>
            <p:cNvSpPr/>
            <p:nvPr/>
          </p:nvSpPr>
          <p:spPr>
            <a:xfrm flipH="1">
              <a:off x="5177410" y="3779283"/>
              <a:ext cx="1904125" cy="1878716"/>
            </a:xfrm>
            <a:prstGeom prst="cube">
              <a:avLst>
                <a:gd name="adj" fmla="val 20624"/>
              </a:avLst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E505CB29-6500-438B-9399-F94851220119}"/>
                </a:ext>
              </a:extLst>
            </p:cNvPr>
            <p:cNvSpPr/>
            <p:nvPr/>
          </p:nvSpPr>
          <p:spPr>
            <a:xfrm flipH="1">
              <a:off x="5163378" y="3528724"/>
              <a:ext cx="1904125" cy="653222"/>
            </a:xfrm>
            <a:prstGeom prst="cube">
              <a:avLst>
                <a:gd name="adj" fmla="val 487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15B1F20-FFF2-467C-AAF6-18E539385DD6}"/>
                </a:ext>
              </a:extLst>
            </p:cNvPr>
            <p:cNvSpPr txBox="1"/>
            <p:nvPr/>
          </p:nvSpPr>
          <p:spPr>
            <a:xfrm>
              <a:off x="5803377" y="4230837"/>
              <a:ext cx="1089979" cy="58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03</a:t>
              </a:r>
              <a:endParaRPr kumimoji="0" lang="en-GB" sz="45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C3DC9F9-677D-48A7-87D1-3C16CBD3A29B}"/>
                </a:ext>
              </a:extLst>
            </p:cNvPr>
            <p:cNvSpPr txBox="1"/>
            <p:nvPr/>
          </p:nvSpPr>
          <p:spPr>
            <a:xfrm>
              <a:off x="5803376" y="4798466"/>
              <a:ext cx="1089978" cy="296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STEP</a:t>
              </a:r>
              <a:endPara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28DE37FC-A6EA-40B6-812D-B1B4DEAC1533}"/>
              </a:ext>
            </a:extLst>
          </p:cNvPr>
          <p:cNvSpPr/>
          <p:nvPr/>
        </p:nvSpPr>
        <p:spPr>
          <a:xfrm>
            <a:off x="7843727" y="2425258"/>
            <a:ext cx="425061" cy="69891"/>
          </a:xfrm>
          <a:prstGeom prst="ellipse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F9464C1-0FA0-4509-97F0-B2B81B79FC25}"/>
              </a:ext>
            </a:extLst>
          </p:cNvPr>
          <p:cNvGrpSpPr/>
          <p:nvPr/>
        </p:nvGrpSpPr>
        <p:grpSpPr>
          <a:xfrm rot="20404528">
            <a:off x="6355730" y="800362"/>
            <a:ext cx="1861512" cy="1851973"/>
            <a:chOff x="5688721" y="1557388"/>
            <a:chExt cx="520700" cy="1146177"/>
          </a:xfrm>
          <a:solidFill>
            <a:schemeClr val="tx1"/>
          </a:solidFill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2E70A360-E7E9-490A-B22E-72C3A97AE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8721" y="1743127"/>
              <a:ext cx="520700" cy="960438"/>
            </a:xfrm>
            <a:custGeom>
              <a:avLst/>
              <a:gdLst>
                <a:gd name="T0" fmla="*/ 359 w 740"/>
                <a:gd name="T1" fmla="*/ 85 h 685"/>
                <a:gd name="T2" fmla="*/ 297 w 740"/>
                <a:gd name="T3" fmla="*/ 76 h 685"/>
                <a:gd name="T4" fmla="*/ 263 w 740"/>
                <a:gd name="T5" fmla="*/ 70 h 685"/>
                <a:gd name="T6" fmla="*/ 241 w 740"/>
                <a:gd name="T7" fmla="*/ 80 h 685"/>
                <a:gd name="T8" fmla="*/ 179 w 740"/>
                <a:gd name="T9" fmla="*/ 154 h 685"/>
                <a:gd name="T10" fmla="*/ 147 w 740"/>
                <a:gd name="T11" fmla="*/ 165 h 685"/>
                <a:gd name="T12" fmla="*/ 123 w 740"/>
                <a:gd name="T13" fmla="*/ 141 h 685"/>
                <a:gd name="T14" fmla="*/ 129 w 740"/>
                <a:gd name="T15" fmla="*/ 114 h 685"/>
                <a:gd name="T16" fmla="*/ 214 w 740"/>
                <a:gd name="T17" fmla="*/ 12 h 685"/>
                <a:gd name="T18" fmla="*/ 237 w 740"/>
                <a:gd name="T19" fmla="*/ 1 h 685"/>
                <a:gd name="T20" fmla="*/ 402 w 740"/>
                <a:gd name="T21" fmla="*/ 2 h 685"/>
                <a:gd name="T22" fmla="*/ 502 w 740"/>
                <a:gd name="T23" fmla="*/ 43 h 685"/>
                <a:gd name="T24" fmla="*/ 544 w 740"/>
                <a:gd name="T25" fmla="*/ 99 h 685"/>
                <a:gd name="T26" fmla="*/ 582 w 740"/>
                <a:gd name="T27" fmla="*/ 170 h 685"/>
                <a:gd name="T28" fmla="*/ 603 w 740"/>
                <a:gd name="T29" fmla="*/ 210 h 685"/>
                <a:gd name="T30" fmla="*/ 614 w 740"/>
                <a:gd name="T31" fmla="*/ 213 h 685"/>
                <a:gd name="T32" fmla="*/ 690 w 740"/>
                <a:gd name="T33" fmla="*/ 161 h 685"/>
                <a:gd name="T34" fmla="*/ 724 w 740"/>
                <a:gd name="T35" fmla="*/ 160 h 685"/>
                <a:gd name="T36" fmla="*/ 739 w 740"/>
                <a:gd name="T37" fmla="*/ 190 h 685"/>
                <a:gd name="T38" fmla="*/ 722 w 740"/>
                <a:gd name="T39" fmla="*/ 217 h 685"/>
                <a:gd name="T40" fmla="*/ 679 w 740"/>
                <a:gd name="T41" fmla="*/ 247 h 685"/>
                <a:gd name="T42" fmla="*/ 606 w 740"/>
                <a:gd name="T43" fmla="*/ 297 h 685"/>
                <a:gd name="T44" fmla="*/ 569 w 740"/>
                <a:gd name="T45" fmla="*/ 287 h 685"/>
                <a:gd name="T46" fmla="*/ 488 w 740"/>
                <a:gd name="T47" fmla="*/ 170 h 685"/>
                <a:gd name="T48" fmla="*/ 486 w 740"/>
                <a:gd name="T49" fmla="*/ 168 h 685"/>
                <a:gd name="T50" fmla="*/ 423 w 740"/>
                <a:gd name="T51" fmla="*/ 257 h 685"/>
                <a:gd name="T52" fmla="*/ 434 w 740"/>
                <a:gd name="T53" fmla="*/ 268 h 685"/>
                <a:gd name="T54" fmla="*/ 554 w 740"/>
                <a:gd name="T55" fmla="*/ 374 h 685"/>
                <a:gd name="T56" fmla="*/ 570 w 740"/>
                <a:gd name="T57" fmla="*/ 388 h 685"/>
                <a:gd name="T58" fmla="*/ 583 w 740"/>
                <a:gd name="T59" fmla="*/ 419 h 685"/>
                <a:gd name="T60" fmla="*/ 583 w 740"/>
                <a:gd name="T61" fmla="*/ 483 h 685"/>
                <a:gd name="T62" fmla="*/ 584 w 740"/>
                <a:gd name="T63" fmla="*/ 637 h 685"/>
                <a:gd name="T64" fmla="*/ 563 w 740"/>
                <a:gd name="T65" fmla="*/ 674 h 685"/>
                <a:gd name="T66" fmla="*/ 505 w 740"/>
                <a:gd name="T67" fmla="*/ 652 h 685"/>
                <a:gd name="T68" fmla="*/ 503 w 740"/>
                <a:gd name="T69" fmla="*/ 637 h 685"/>
                <a:gd name="T70" fmla="*/ 503 w 740"/>
                <a:gd name="T71" fmla="*/ 465 h 685"/>
                <a:gd name="T72" fmla="*/ 485 w 740"/>
                <a:gd name="T73" fmla="*/ 431 h 685"/>
                <a:gd name="T74" fmla="*/ 361 w 740"/>
                <a:gd name="T75" fmla="*/ 345 h 685"/>
                <a:gd name="T76" fmla="*/ 359 w 740"/>
                <a:gd name="T77" fmla="*/ 344 h 685"/>
                <a:gd name="T78" fmla="*/ 330 w 740"/>
                <a:gd name="T79" fmla="*/ 384 h 685"/>
                <a:gd name="T80" fmla="*/ 291 w 740"/>
                <a:gd name="T81" fmla="*/ 437 h 685"/>
                <a:gd name="T82" fmla="*/ 259 w 740"/>
                <a:gd name="T83" fmla="*/ 454 h 685"/>
                <a:gd name="T84" fmla="*/ 41 w 740"/>
                <a:gd name="T85" fmla="*/ 455 h 685"/>
                <a:gd name="T86" fmla="*/ 1 w 740"/>
                <a:gd name="T87" fmla="*/ 412 h 685"/>
                <a:gd name="T88" fmla="*/ 42 w 740"/>
                <a:gd name="T89" fmla="*/ 373 h 685"/>
                <a:gd name="T90" fmla="*/ 205 w 740"/>
                <a:gd name="T91" fmla="*/ 373 h 685"/>
                <a:gd name="T92" fmla="*/ 237 w 740"/>
                <a:gd name="T93" fmla="*/ 352 h 685"/>
                <a:gd name="T94" fmla="*/ 271 w 740"/>
                <a:gd name="T95" fmla="*/ 278 h 685"/>
                <a:gd name="T96" fmla="*/ 304 w 740"/>
                <a:gd name="T97" fmla="*/ 206 h 685"/>
                <a:gd name="T98" fmla="*/ 334 w 740"/>
                <a:gd name="T99" fmla="*/ 141 h 685"/>
                <a:gd name="T100" fmla="*/ 358 w 740"/>
                <a:gd name="T101" fmla="*/ 88 h 685"/>
                <a:gd name="T102" fmla="*/ 359 w 740"/>
                <a:gd name="T103" fmla="*/ 85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40" h="685">
                  <a:moveTo>
                    <a:pt x="359" y="85"/>
                  </a:moveTo>
                  <a:cubicBezTo>
                    <a:pt x="338" y="82"/>
                    <a:pt x="318" y="79"/>
                    <a:pt x="297" y="76"/>
                  </a:cubicBezTo>
                  <a:cubicBezTo>
                    <a:pt x="286" y="74"/>
                    <a:pt x="274" y="72"/>
                    <a:pt x="263" y="70"/>
                  </a:cubicBezTo>
                  <a:cubicBezTo>
                    <a:pt x="253" y="69"/>
                    <a:pt x="247" y="73"/>
                    <a:pt x="241" y="80"/>
                  </a:cubicBezTo>
                  <a:cubicBezTo>
                    <a:pt x="220" y="105"/>
                    <a:pt x="200" y="129"/>
                    <a:pt x="179" y="154"/>
                  </a:cubicBezTo>
                  <a:cubicBezTo>
                    <a:pt x="171" y="164"/>
                    <a:pt x="159" y="168"/>
                    <a:pt x="147" y="165"/>
                  </a:cubicBezTo>
                  <a:cubicBezTo>
                    <a:pt x="134" y="162"/>
                    <a:pt x="126" y="154"/>
                    <a:pt x="123" y="141"/>
                  </a:cubicBezTo>
                  <a:cubicBezTo>
                    <a:pt x="120" y="132"/>
                    <a:pt x="122" y="122"/>
                    <a:pt x="129" y="114"/>
                  </a:cubicBezTo>
                  <a:cubicBezTo>
                    <a:pt x="157" y="80"/>
                    <a:pt x="185" y="46"/>
                    <a:pt x="214" y="12"/>
                  </a:cubicBezTo>
                  <a:cubicBezTo>
                    <a:pt x="220" y="5"/>
                    <a:pt x="227" y="1"/>
                    <a:pt x="237" y="1"/>
                  </a:cubicBezTo>
                  <a:cubicBezTo>
                    <a:pt x="292" y="1"/>
                    <a:pt x="347" y="0"/>
                    <a:pt x="402" y="2"/>
                  </a:cubicBezTo>
                  <a:cubicBezTo>
                    <a:pt x="440" y="3"/>
                    <a:pt x="474" y="18"/>
                    <a:pt x="502" y="43"/>
                  </a:cubicBezTo>
                  <a:cubicBezTo>
                    <a:pt x="520" y="59"/>
                    <a:pt x="533" y="79"/>
                    <a:pt x="544" y="99"/>
                  </a:cubicBezTo>
                  <a:cubicBezTo>
                    <a:pt x="556" y="123"/>
                    <a:pt x="569" y="147"/>
                    <a:pt x="582" y="170"/>
                  </a:cubicBezTo>
                  <a:cubicBezTo>
                    <a:pt x="589" y="184"/>
                    <a:pt x="596" y="197"/>
                    <a:pt x="603" y="210"/>
                  </a:cubicBezTo>
                  <a:cubicBezTo>
                    <a:pt x="606" y="215"/>
                    <a:pt x="610" y="216"/>
                    <a:pt x="614" y="213"/>
                  </a:cubicBezTo>
                  <a:cubicBezTo>
                    <a:pt x="640" y="196"/>
                    <a:pt x="665" y="178"/>
                    <a:pt x="690" y="161"/>
                  </a:cubicBezTo>
                  <a:cubicBezTo>
                    <a:pt x="701" y="154"/>
                    <a:pt x="713" y="154"/>
                    <a:pt x="724" y="160"/>
                  </a:cubicBezTo>
                  <a:cubicBezTo>
                    <a:pt x="734" y="167"/>
                    <a:pt x="740" y="177"/>
                    <a:pt x="739" y="190"/>
                  </a:cubicBezTo>
                  <a:cubicBezTo>
                    <a:pt x="739" y="202"/>
                    <a:pt x="732" y="210"/>
                    <a:pt x="722" y="217"/>
                  </a:cubicBezTo>
                  <a:cubicBezTo>
                    <a:pt x="707" y="227"/>
                    <a:pt x="693" y="237"/>
                    <a:pt x="679" y="247"/>
                  </a:cubicBezTo>
                  <a:cubicBezTo>
                    <a:pt x="655" y="263"/>
                    <a:pt x="631" y="280"/>
                    <a:pt x="606" y="297"/>
                  </a:cubicBezTo>
                  <a:cubicBezTo>
                    <a:pt x="593" y="305"/>
                    <a:pt x="577" y="299"/>
                    <a:pt x="569" y="287"/>
                  </a:cubicBezTo>
                  <a:cubicBezTo>
                    <a:pt x="542" y="248"/>
                    <a:pt x="515" y="209"/>
                    <a:pt x="488" y="170"/>
                  </a:cubicBezTo>
                  <a:cubicBezTo>
                    <a:pt x="488" y="170"/>
                    <a:pt x="487" y="169"/>
                    <a:pt x="486" y="168"/>
                  </a:cubicBezTo>
                  <a:cubicBezTo>
                    <a:pt x="465" y="198"/>
                    <a:pt x="444" y="227"/>
                    <a:pt x="423" y="257"/>
                  </a:cubicBezTo>
                  <a:cubicBezTo>
                    <a:pt x="427" y="261"/>
                    <a:pt x="431" y="265"/>
                    <a:pt x="434" y="268"/>
                  </a:cubicBezTo>
                  <a:cubicBezTo>
                    <a:pt x="474" y="303"/>
                    <a:pt x="514" y="338"/>
                    <a:pt x="554" y="374"/>
                  </a:cubicBezTo>
                  <a:cubicBezTo>
                    <a:pt x="559" y="378"/>
                    <a:pt x="565" y="383"/>
                    <a:pt x="570" y="388"/>
                  </a:cubicBezTo>
                  <a:cubicBezTo>
                    <a:pt x="579" y="396"/>
                    <a:pt x="583" y="407"/>
                    <a:pt x="583" y="419"/>
                  </a:cubicBezTo>
                  <a:cubicBezTo>
                    <a:pt x="583" y="440"/>
                    <a:pt x="583" y="461"/>
                    <a:pt x="583" y="483"/>
                  </a:cubicBezTo>
                  <a:cubicBezTo>
                    <a:pt x="584" y="534"/>
                    <a:pt x="584" y="585"/>
                    <a:pt x="584" y="637"/>
                  </a:cubicBezTo>
                  <a:cubicBezTo>
                    <a:pt x="584" y="653"/>
                    <a:pt x="577" y="666"/>
                    <a:pt x="563" y="674"/>
                  </a:cubicBezTo>
                  <a:cubicBezTo>
                    <a:pt x="541" y="685"/>
                    <a:pt x="513" y="676"/>
                    <a:pt x="505" y="652"/>
                  </a:cubicBezTo>
                  <a:cubicBezTo>
                    <a:pt x="503" y="647"/>
                    <a:pt x="503" y="642"/>
                    <a:pt x="503" y="637"/>
                  </a:cubicBezTo>
                  <a:cubicBezTo>
                    <a:pt x="502" y="579"/>
                    <a:pt x="502" y="522"/>
                    <a:pt x="503" y="465"/>
                  </a:cubicBezTo>
                  <a:cubicBezTo>
                    <a:pt x="503" y="450"/>
                    <a:pt x="498" y="439"/>
                    <a:pt x="485" y="431"/>
                  </a:cubicBezTo>
                  <a:cubicBezTo>
                    <a:pt x="444" y="402"/>
                    <a:pt x="402" y="373"/>
                    <a:pt x="361" y="345"/>
                  </a:cubicBezTo>
                  <a:cubicBezTo>
                    <a:pt x="361" y="344"/>
                    <a:pt x="360" y="344"/>
                    <a:pt x="359" y="344"/>
                  </a:cubicBezTo>
                  <a:cubicBezTo>
                    <a:pt x="350" y="357"/>
                    <a:pt x="340" y="371"/>
                    <a:pt x="330" y="384"/>
                  </a:cubicBezTo>
                  <a:cubicBezTo>
                    <a:pt x="317" y="402"/>
                    <a:pt x="304" y="420"/>
                    <a:pt x="291" y="437"/>
                  </a:cubicBezTo>
                  <a:cubicBezTo>
                    <a:pt x="283" y="448"/>
                    <a:pt x="273" y="454"/>
                    <a:pt x="259" y="454"/>
                  </a:cubicBezTo>
                  <a:cubicBezTo>
                    <a:pt x="186" y="454"/>
                    <a:pt x="113" y="455"/>
                    <a:pt x="41" y="455"/>
                  </a:cubicBezTo>
                  <a:cubicBezTo>
                    <a:pt x="17" y="455"/>
                    <a:pt x="0" y="435"/>
                    <a:pt x="1" y="412"/>
                  </a:cubicBezTo>
                  <a:cubicBezTo>
                    <a:pt x="1" y="390"/>
                    <a:pt x="21" y="373"/>
                    <a:pt x="42" y="373"/>
                  </a:cubicBezTo>
                  <a:cubicBezTo>
                    <a:pt x="97" y="373"/>
                    <a:pt x="151" y="373"/>
                    <a:pt x="205" y="373"/>
                  </a:cubicBezTo>
                  <a:cubicBezTo>
                    <a:pt x="226" y="373"/>
                    <a:pt x="231" y="367"/>
                    <a:pt x="237" y="352"/>
                  </a:cubicBezTo>
                  <a:cubicBezTo>
                    <a:pt x="248" y="327"/>
                    <a:pt x="260" y="303"/>
                    <a:pt x="271" y="278"/>
                  </a:cubicBezTo>
                  <a:cubicBezTo>
                    <a:pt x="282" y="254"/>
                    <a:pt x="293" y="230"/>
                    <a:pt x="304" y="206"/>
                  </a:cubicBezTo>
                  <a:cubicBezTo>
                    <a:pt x="314" y="184"/>
                    <a:pt x="324" y="163"/>
                    <a:pt x="334" y="141"/>
                  </a:cubicBezTo>
                  <a:cubicBezTo>
                    <a:pt x="342" y="123"/>
                    <a:pt x="350" y="106"/>
                    <a:pt x="358" y="88"/>
                  </a:cubicBezTo>
                  <a:cubicBezTo>
                    <a:pt x="358" y="88"/>
                    <a:pt x="358" y="87"/>
                    <a:pt x="359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E0822EEE-CBC2-4122-AC69-C7A2F5024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1459" y="1557388"/>
              <a:ext cx="111125" cy="219075"/>
            </a:xfrm>
            <a:custGeom>
              <a:avLst/>
              <a:gdLst>
                <a:gd name="T0" fmla="*/ 78 w 157"/>
                <a:gd name="T1" fmla="*/ 0 h 156"/>
                <a:gd name="T2" fmla="*/ 157 w 157"/>
                <a:gd name="T3" fmla="*/ 78 h 156"/>
                <a:gd name="T4" fmla="*/ 79 w 157"/>
                <a:gd name="T5" fmla="*/ 156 h 156"/>
                <a:gd name="T6" fmla="*/ 0 w 157"/>
                <a:gd name="T7" fmla="*/ 78 h 156"/>
                <a:gd name="T8" fmla="*/ 78 w 157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6">
                  <a:moveTo>
                    <a:pt x="78" y="0"/>
                  </a:moveTo>
                  <a:cubicBezTo>
                    <a:pt x="123" y="0"/>
                    <a:pt x="157" y="34"/>
                    <a:pt x="157" y="78"/>
                  </a:cubicBezTo>
                  <a:cubicBezTo>
                    <a:pt x="156" y="121"/>
                    <a:pt x="123" y="156"/>
                    <a:pt x="79" y="156"/>
                  </a:cubicBezTo>
                  <a:cubicBezTo>
                    <a:pt x="34" y="156"/>
                    <a:pt x="0" y="122"/>
                    <a:pt x="0" y="78"/>
                  </a:cubicBezTo>
                  <a:cubicBezTo>
                    <a:pt x="0" y="33"/>
                    <a:pt x="34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430761" y="4822152"/>
            <a:ext cx="1573663" cy="1801015"/>
            <a:chOff x="1202749" y="4733548"/>
            <a:chExt cx="1250579" cy="100685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EF39042-2F1A-42A0-804F-3199B0B9146F}"/>
                </a:ext>
              </a:extLst>
            </p:cNvPr>
            <p:cNvSpPr/>
            <p:nvPr/>
          </p:nvSpPr>
          <p:spPr>
            <a:xfrm>
              <a:off x="1274553" y="4733548"/>
              <a:ext cx="1178775" cy="100685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EBD148D-6039-4AD7-AB08-1985F46D5138}"/>
                </a:ext>
              </a:extLst>
            </p:cNvPr>
            <p:cNvSpPr/>
            <p:nvPr/>
          </p:nvSpPr>
          <p:spPr>
            <a:xfrm>
              <a:off x="1202749" y="4733548"/>
              <a:ext cx="54695" cy="10068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449157" y="4868841"/>
            <a:ext cx="1555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Tool auto link data from FA system and DSS system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561703" y="156754"/>
            <a:ext cx="288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526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514</Words>
  <Application>Microsoft Office PowerPoint</Application>
  <PresentationFormat>Widescreen</PresentationFormat>
  <Paragraphs>170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Noto Sans</vt:lpstr>
      <vt:lpstr>Open Sans</vt:lpstr>
      <vt:lpstr>Roboto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`</dc:title>
  <dc:creator>Việt Anh Nguyễn Thị</dc:creator>
  <cp:lastModifiedBy>Việt Anh Nguyễn Thị</cp:lastModifiedBy>
  <cp:revision>18</cp:revision>
  <dcterms:created xsi:type="dcterms:W3CDTF">2021-10-06T12:35:30Z</dcterms:created>
  <dcterms:modified xsi:type="dcterms:W3CDTF">2021-10-06T14:57:33Z</dcterms:modified>
</cp:coreProperties>
</file>